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06:12.31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920 116,'2'-1,"0"-1,0 0,-1 0,1 1,-1-1,1 0,-1 0,0-1,0 1,0 0,0 0,0-1,0 1,-1 0,1-1,-1 1,0 0,0-1,0 1,0-1,0 1,0-1,0 1,-1 0,1-1,-1 1,0 0,0-1,0 1,0 0,0 0,0 0,-2-2,0 0,0 1,0 0,0-1,-1 2,0-1,1 0,-1 1,0-1,0 1,0 0,0 1,0-1,-1 1,1-1,-1 1,-7 0,-3 1,1 0,0 1,-1 1,1 1,0 0,0 0,0 2,0 0,1 0,-22 13,-1 3,1 1,-48 42,33-20,2 3,3 1,1 3,3 1,2 2,2 2,3 1,3 1,2 2,3 2,2 0,3 1,3 1,-16 107,31-139,2 1,1-1,1 0,2 0,1 0,2 0,0 0,3-1,0 0,23 47,-20-52,0-2,2 0,1 0,1-1,1-1,1-1,1 0,0-2,2 0,0-1,1-1,42 24,-26-23,1-2,0-2,2-2,-1-1,1-2,1-2,0-2,0-1,53-3,-84-3,0 1,0-2,-1 1,1-2,-1 1,0-1,0-1,0 0,0 0,-1-1,0-1,0 1,-1-1,1-1,-2 1,13-16,9-13,-2-2,35-63,-51 84,10-21,-1-1,-2 0,-2-2,-2 0,-1 0,10-62,-18 68,-1 0,-2 1,-2-1,-1 0,-1 0,-2 1,-2-1,-15-51,-5 9,-4 2,-3 1,-3 1,-3 2,-81-109,112 169,6 7,0 1,0-1,-1 1,1 0,-1 0,0 0,0 0,0 0,0 1,-1-1,1 1,0 0,-1 0,-4-2,-6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06:21.94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21 0,'-1'1,"0"-1,0 1,0-1,0 1,0-1,0 1,0 0,0 0,0-1,0 1,0 0,1 0,-1 0,0 0,1 0,-1 0,1 0,-1 0,1 0,-1 0,1 1,0-1,-1 0,1 0,0 0,0 1,0 0,-3 36,5-24,0 1,0-2,1 1,1 0,1-1,0 1,13 23,59 90,-59-98,-9-16,-1 1,2 0,0 0,16 16,-24-27,0-1,0 0,0 0,1 0,-1 0,1 0,-1-1,1 1,0-1,0 0,-1 1,1-1,0-1,0 1,0 0,0-1,1 1,-1-1,0 0,0 0,0 0,0 0,0-1,5-1,29-13,58-33,3-2,119-35,-210 83,0-1,0-1,0 1,-1-1,1 0,-1-1,0 1,0-1,7-8,-13 12,0 1,0 0,-1 0,1 0,0-1,-1 1,1 0,0 0,0 0,-1 0,1 0,0 0,-1 0,1 0,0 0,-1 0,1 0,0 0,0 0,-1 0,1 0,0 0,-1 0,1 0,0 0,-1 0,1 0,0 0,0 1,-1-1,1 0,0 0,0 0,-1 1,1-1,0 0,0 1,-12 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09:33.49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10933 0,'-9'2,"1"-1,-1 1,0 0,-15 7,-4 0,-52 17,-132 63,60-22,57-28,2 1,-2-4,-172 41,187-61,28-4,-1-2,1-3,-73 1,83-9,-154 2,162 1,0 2,0 1,-56 17,56-12,0-2,0-2,-56 4,-105-8,21-1,-780 17,845-14,-108 19,84 6,10-1,6-7,-136 43,-27 15,-34-4,121-42,147-28,1 2,0 1,0 3,-54 20,66-18,0-3,-1 0,1-2,-2-2,-53 4,-179-10,123-3,76 3,-113 3,154-1,0 2,0 1,1 1,-42 15,46-14,0-1,1-1,-2 0,1-2,-25 1,-117-5,79-1,-281-25,327 23,-1 2,1 1,-57 7,-118 27,64-8,-507 83,566-90,6 0,-140 10,205-28,-1-2,1 0,-23-5,19 2,-46-2,45 6,0 2,0 1,1 1,-1 1,-46 14,-4 2,-84 12,78-18,21-5,0-3,-86-4,-9 1,101 5,0 1,1 3,-82 30,110-35,-108 46,102-38,0-2,0-2,-2 0,1-2,-58 8,70-15,1 1,0 0,-19 8,30-9,0 1,1-1,-1 2,1-1,0 1,-1 1,2-1,-1 1,-10 10,15-13,0 1,1 0,-1 0,0-1,1 1,0 1,-1-1,1 0,1 0,-1 0,0 0,1 1,-1-1,1 0,0 1,0-1,1 0,-1 1,1-1,-1 0,1 0,0 0,0 1,0-1,3 4,4 10,2-1,0 1,17 20,1 4,144 302,-143-266,33 134,9 29,-60-212,-1 0,-1 0,-1 1,-2 1,-1-1,-1 1,0 36,-4-26,2 0,10 60,-9-72,-4-25,1 1,0-1,0 0,0 1,0-1,1 0,-1 1,1-1,0 0,0 1,0-1,1 0,-1 0,1 0,-1 0,1 0,0-1,0 1,0 0,0-1,1 0,4 4,7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09:37.58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17782 6503,'-4'2,"0"0,0 0,0 0,1 0,-1 1,0 0,1-1,0 1,0 0,0 1,-4 4,-3 2,-386 417,94-95,-348 276,437-436,-296 182,419-299,-3-4,-2-4,-2-5,-2-3,-1-5,-155 31,182-52,2-2,0 3,1 4,-116 44,-469 278,332-163,-658 309,638-321,-1394 653,941-467,-14-57,628-243,-1-8,-210 21,-381-12,550-52,0-9,1-11,0-9,2-10,-352-110,227 36,-581-277,707 272,-272-194,472 298,-1 2,0 0,0 1,-1 1,-1 1,1 1,-2 1,1 1,-1 1,1 2,-35-3,31 5,-236-23,216 16,0-1,0-3,-74-29,31-2,1-2,2-5,3-4,2-3,2-4,-100-99,27 4,-247-329,-210-447,461 655,-177-456,271 569,8-2,6-2,-35-334,29 179,3 25,36 215,4-135,9 168,1 1,3 0,1 0,3 0,2 2,41-88,165-255,-211 374,111-176,9 6,304-333,-432 516,150-163,-131 140,-2-1,-1 0,-1-2,24-55,47-119,178-300,159-162,-204 329,-122 165,16-23,-111 187,0 0,-1 0,1 0,-1-1,-1 1,0-1,0 0,0 0,-1 1,0-12,0-9,-6-45,1 4,7 8,3 1,3 0,3 1,19-63,-9 38,-19 74,-1 0,0 0,-1 0,0 0,0-18,-1 25,-1 0,1 1,-1-1,1 0,-1 0,0 1,0-1,0 0,-1 1,1-1,-1 1,1-1,-1 1,0 0,0 0,0 0,0 0,0 0,0 0,0 1,-1-1,1 0,-1 1,1 0,-4-2,-29-8,-1 0,0 2,-1 2,-55-4,-149 10,210 4,1 2,0 1,0 1,1 2,0 1,-33 15,40-16,14-6,0 0,-1 0,0-1,0-1,-14 2,22-3,0 1,0-1,0 0,0 0,-1 0,1 0,0 0,0 0,0-1,0 1,0 0,0 0,-1-1,1 1,0-1,0 1,0-1,0 1,0-1,1 0,-1 1,0-1,0 0,0 0,0 0,1 1,-1-1,0 0,1 0,-1 0,1 0,-1 0,1 0,0 0,-1-1,1 1,0 0,0 0,0 0,0 0,-1 0,2 0,-1-1,0 1,0 0,0 0,0 0,1 0,-1 0,1 0,-1 0,0 0,1 0,1-2,0-2,0 1,1-1,0 1,0-1,0 1,1 0,-1 0,1 0,0 1,8-7,51-28,-47 29,63-29,1 3,1 4,88-20,-129 39,38-8,140-15,-6 1,-191 28,-17 4,0 1,-1 0,1 0,0 0,0 0,0 1,7-1,-10 1,0 1,0-1,0 0,0 1,0-1,0 1,0 0,0-1,0 1,-1-1,1 1,0 0,0 0,-1 0,1-1,0 1,-1 0,1 0,-1 0,1 0,-1 0,1 0,-1 0,0 0,1 0,-1 0,0 1,0-1,0 0,0 0,0 0,0 2,4 205,33 670,-37-876,0 6,0-1,0 1,-1 0,0-1,-4 12,5-17,0-1,-1 0,0 0,1 1,-1-1,0 0,1 0,-1 0,0 0,0 0,0 0,0 0,0 0,0 0,0 0,0 0,-1-1,1 1,0-1,0 1,-1 0,1-1,0 0,-1 1,1-1,0 0,-1 0,1 0,0 0,-1 0,1 0,-1 0,1 0,0-1,-1 1,1 0,0-1,-2 0,-7-3,0 0,0-1,1 0,-1-1,1 0,0 0,-8-9,-58-58,62 58,-171-195,-53-55,222 251,0-2,-22-30,30 35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0:17.556"/>
    </inkml:context>
    <inkml:brush xml:id="br0">
      <inkml:brushProperty name="width" value="0.1" units="cm"/>
      <inkml:brushProperty name="height" value="0.1" units="cm"/>
      <inkml:brushProperty name="color" value="#CC912C"/>
      <inkml:brushProperty name="ignorePressure" value="1"/>
      <inkml:brushProperty name="inkEffects" value="gold"/>
      <inkml:brushProperty name="anchorX" value="0"/>
      <inkml:brushProperty name="anchorY" value="0"/>
      <inkml:brushProperty name="scaleFactor" value="0.5"/>
    </inkml:brush>
  </inkml:definitions>
  <inkml:trace contextRef="#ctx0" brushRef="#br0">4231 4943,'0'0,"0"-4,-5-1,5 0,9 2,6 0,4 1,12 1,7 1,9 4,12 1,20 4,9 0,14 3,13-2,9-2,7-2,3-2,7-2,1-1,0-1,3-5,-1 0,-2 0,2 1,-5 1,-3-3,-10 0,-6 1,-4-3,-8 0,-7 2,-8 2,-9 1,-7 1,-6 1,-2 1,2-4,4 0,13-5,14-8,8 0,9-2,2-1,-4 3,-6 4,-2 4,-5 4,-5 3,-4 1,6 1,-1 1,-1 0,-3-1,-1 1,-2-1,-7 1,4-6,-4 1,-5-1,-4 2,-4 4,-7 7,-3 4,-5 1,0-2,2-3,-4 2,-2-2,2-1,-3-3,3-1,-2 2,3 5,-3-1,3-1,-1-2,-3-2,2-1,2-2,-1-1,-2 0,2 4,-3 0,4 1,-8-2,-1 0,-7-2,-5 0,-6-1,-4 1,-7 3,-5 5,-2 0,-4 3,2 4,3 2,-2 7,2-3,3 0,-3 5,-2 4,1 0,1 8,-1 0,-3-4,2 3,-2-4,2-8,-2-2,-1-3,-3-1,-2 0,-2 5,5 0,3 6,0 4,-1 8,7 8,2 6,4 6,-3 7,6 7,-1 5,6 0,-4-2,-1-3,-1-3,-1-3,0-11,-5-11,-4-9,0-13,-4-5,-2-4,1 0,4 8,2 2,8 10,3 14,5 16,10 11,0 3,2-4,6 6,-8-7,-4-8,-6-12,-7-11,-4-10,-6-7,-4-4,-4 1,-3-1,-1 0,-2-1,1 0,-1-1,0 4,0 0,5 5,1 3,4 4,3 3,5 1,2 2,2 5,-3 5,-4 9,0 8,1 3,-3 0,2-5,1-6,-2-2,-3-10,-3-8,-2-8,-3-7,-1-3,-1-4,-5-1,0 5,-5-5,-3 5,-4 3,-3 2,-5 3,-11 7,-10 8,-9 7,-14 15,-15 8,-11 6,-9 1,-10 1,-9 1,4-4,-14 9,-2-7,6 0,4-9,5 0,-5-4,-3-1,-2-3,1-5,4-1,-1-5,8-13,-2-3,7-8,2-5,10-3,9-7,9-7,12 1,1-5,6-2,-3 2,1-2,-2 4,0 3,1-2,-6 3,1 3,-5-4,1-2,-3 1,-4 7,3-3,-7-2,-2 0,-1 2,-10-3,-1 2,1 1,1-3,-6 2,2 1,6-2,-1 1,7-3,6-3,7-3,4-2,4-7,6-2,2-4,0 0,0-3,3 1,-1 2,3 3,3-3,-1 3,2 0,2 3,-3-4,2 1,1-4,2 2,6-4,-3-2,5 1,-5 3,0 3,-5 2,-4 2,-5 2,-4 6,-1 4,2 1,-1-1,1-2,-2-2,0-2,-2-2,1 4,-2 0,1-1,-1-1,1-1,-1 4,-4 4,0 0,0-2,1-6,-4-2,-3-7,4 0,-2-4,-7-4,-3-3,-8-2,-1-2,3 0,6-1,-3-5,4 1,0-1,5 1,-2 2,3-4,4 6,2 0,3 1,5 1,2-5,5 0,4-5,4-4,2 1,2 1,6 8,5 7,4 6,9 10,12 4,5 7,-8 1,-7-2,-18-1,-20-11,-20-15,-10-12,-16-17,-11-14,-5-17,-2-14,1-9,-2-11,-12-23,1-20,-6-9,-1-9,5 4,5 7,11 8,14 7,9 11,14 13,14 7,14 19,8 12,14 9,7 7,4-5,7 1,6 0,3-3,4-3,1-3,2 2,0-3,0-1,4-10,5-15,4-7,0-3,1 0,3 5,1 2,1 2,2 0,0 5,-4-5,0 9,-4 8,-4-1,-3-1,0-4,-1 0,-1-3,3 2,-2-2,4 11,-1 12,-1 7,1 6,0 2,1-4,9-8,2-7,7-12,5-13,6-1,3-7,2-2,6 10,0-9,6 7,-6 8,-2 10,-6 9,-1 12,-6 14,1 9,-4 0,2 3,-2-4,-2 1,-3-1,-1 6,2 2,-1 4,0 5,4 9,3 7,3 3,4 4,6 4,7 3,5-7,13 0,7-3,3-3,3 2,-7 3,-8 3,-3 3,-12 2,-1 2,5 1,8-9,11-4,25-13,32-9,21-2,21-3,13 3,5-2,5 3,2-1,-3 4,-5 2,-4 7,-4 8,-3 6,-3-5,0 0,-5-4,12-1,6-1,5-2,9-4,5-1,2-8,7 0,8-3,7-7,4-1,9 7,-1 5,9-3,-5 3,-9-2,-6 7,-7 8,-7 3,-12 5,-11 6,10-1,7 2,6-3,7 2,7-2,-4-4,7-7,7-3,12-11,6-4,5-5,2-6,5-11,45-13,2-14,6 0,-5 0,-3 5,2 4,10-4,8-1,-5 1,0 3,12 9,-8 12,-6 12,-5 14,-7 12,-13 19,-8 16,-10 22,-14 15,-15 15,-13 15,-21 4,-25 0,-24-3,-33-13,-23-9,-28-12,-16-9,-15-12,-16-11,-6-7,-8-6,2-3,7-1,15-1,11 0,23 0,17 1,7 0,5 1,0 4,4 10,-8 4,-6 0,-3-3,-10-4,-5-4,1-2,-2-4,8 0,9-2,8-4,8-5,-5 0,-5 1,-12 3,-12 1,-14 2,-12 2,-15 0,-1 1,-10 1,-5-1,0 1,-5-1,3 0,2 0,-2 0,3 0,6 0,-1 5,1 4,1 0,-4 4,-8 3,-10 2,-7 2,-2 2,-5 0,7 1,2 0,8 4,2 1,6 4,4-1,3 8,4-2,1 3,1-8,-3 2,-1-4,0-3,-3-1,0-6,5-6,2-1,6 6,0-4,1 3,2 0,-5 2,-6-4,-2-3,-6-5,-3-3,-9-7,-7-2,-3 0,-3-5,-4-4,-3-3,-6-8,-1-1,-6-7,-3 1,0-4,-2 2,-2 1,3-1,-2 2,-1-3,3 2,-1 3,2 10,9 16,7 11,12 8,10 15,8 7,12 6,8 3,6 5,10-3,-1-2,0-5,-4-2,0-4,-10 0,-8-8,-9-2,-6-8,-14-6,-13-5,-10-4,-3 3,-6-2,-3-1,-3 0,-1-2,-1 0,0 0,-1 3,-3 10,-1 4,-4 9,1 1,-4 1,-2 9,-3-2,3 3,-7 2,0-3,2 1,5-3,4-4,4-8,4-7,1-6,6-10,10-9,9-6,5-4,0-8,1-2,-2-5,-1-5,-2-6,0-4,-2-5,-5-5,-4-4,0-8,-5 8,-2 3,3 10,1 3,0 13,-2 10,2 4,3 12,2 9,7 4,3 5,5 1,1-2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0:44.92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0,'1'7,"0"-1,0 1,0-1,1 1,0-1,0 0,0 1,1-1,0 0,4 6,45 58,-31-43,713 1069,-670-994,-21-39,-28-44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0:45.69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1 628,'0'-5,"0"0,0-1,1 1,-1 0,1-1,0 1,1 0,0 0,-1-1,1 2,1-1,-1 0,4-5,-1 5,0 0,0 0,0 0,1 1,-1 0,1 0,0 0,0 1,0 0,8-3,62-23,2 3,109-22,168-14,-174 34,314-47,-469 70,0-1,0-2,0 0,-1-2,34-18,108-76,-119 72,0 6,-28 18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0:46.59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1230 0,'-7'0,"0"1,1 0,-1 0,0 0,0 0,1 1,-1 0,1 1,-1 0,1 0,0 0,0 0,0 1,1 0,0 0,-1 1,1 0,0-1,1 2,0-1,-1 0,2 1,-6 8,-12 23,1 0,1 2,2 0,2 1,2 1,1 0,-10 73,13-45,4-1,2 1,4 0,9 72,-10-139,2 16,1-1,8 32,-10-45,0-1,0 0,1 0,-1 1,1-1,-1 0,1 0,0 0,0-1,0 1,1 0,-1-1,0 0,1 1,0-1,0 0,0 0,-1 0,2-1,-1 1,5 1,-5-3,-1 0,0 0,0 0,0 0,0 0,0-1,0 1,0-1,0 0,0 1,0-1,-1 0,1 0,0 0,0 0,-1-1,1 1,-1 0,1-1,-1 1,1-1,-1 1,0-1,0 0,0 0,0 1,0-1,0 0,0 0,0 0,0-2,1-1,-1 0,1 0,-1 0,0 0,0 0,0 0,-1 0,0 0,0-1,0 1,-2-9,-3 3,-1-1,-1 1,0 1,-1-1,0 1,0 0,-1 1,0 0,-13-9,0-3,-22-18,0 3,-3 1,0 3,-93-47,-220-76,105 72,234 74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0:47.77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477 101,'-10'1,"1"1,-1 0,1 0,-1 0,1 2,0-1,0 1,0 0,1 1,-1 0,1 0,0 1,-10 8,-11 12,-48 56,34-31,-55 84,83-112,2 0,1 1,0 1,2-1,1 2,-10 42,17-60,1 0,0 0,1 0,0 0,0 0,0 0,1 0,2 10,-2-16,-1-1,1 1,0-1,-1 1,1-1,0 1,0-1,0 0,0 1,0-1,0 0,0 0,0 0,1 0,-1 0,0 0,1 0,1 1,-1-2,1 1,-1-1,1 1,-1-1,1 0,-1 0,1 0,-1 0,1-1,-1 1,0 0,1-1,-1 0,0 0,5-2,3-2,1-1,-1 0,0 0,-1-1,1-1,-2 1,1-2,-1 1,0-1,0 0,8-14,7-16,31-69,-26 48,63-147,-12 25,-73 170,-3 5,0 0,1 0,-1 0,10-12,-12 18,-1 1,1-1,0 0,0 0,0 0,0 1,-1-1,1 0,0 1,0-1,0 1,0-1,1 1,-1-1,0 1,0 0,0 0,0 0,0-1,0 1,0 0,1 0,-1 0,0 1,0-1,0 0,0 0,0 1,0-1,0 0,0 1,1-1,-1 1,-1-1,1 1,0 0,0-1,0 1,1 1,42 41,-2 1,44 60,-13-13,-56-70,-1 1,0 1,-2 1,19 43,-31-63,0-1,1 0,-1 0,1 0,-1 0,1 0,0 0,0-1,0 1,0-1,1 0,-1 0,0 0,1-1,5 3,1 0,1-1,-1-1,0 0,17 2,-9-3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0:49.10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1 893,'213'-186,"51"-97,-228 238,-2-2,-2-1,-2-1,39-91,-66 132,0-1,0 0,-1 1,0-1,0-17,-2 25,0 0,1 0,-2 0,1-1,0 1,0 0,0 0,0 0,-1-1,1 1,-1 0,1 0,-1 0,1 0,-1 0,0 0,1 0,-1 0,0 0,-1-1,0 1,1 1,-1 0,1 0,-1-1,1 1,-1 0,1 0,-1 0,1 0,-1 1,1-1,-1 0,1 1,0-1,-1 1,1-1,-1 1,1 0,0-1,-1 1,-1 2,-30 16,0 1,1 2,1 1,1 2,-50 53,74-69,1 0,0 1,1-1,0 1,1 0,0 0,0 0,1 0,0 0,1 1,0-1,1 1,2 20,0 2,3 0,1-1,11 36,1-12,3-2,53 101,76 95,-142-237,37 56,4 7,48 99,-96-173,9 15,-2 1,0 0,-1 0,-1 1,0 0,-2 0,0 0,2 34,-7-35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0:49.58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0 638,'2'-5,"0"1,1-1,-1 1,1 0,0 0,0 0,0 0,1 0,-1 1,1-1,0 1,0 0,7-4,1-3,589-421,-441 326,-112 72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0:50.29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211 563,'19'-78,"10"-58,-18 96,-2 0,-2-1,-2 0,1-72,-6 108,-1-1,0 1,0 0,0-1,0 1,-1 0,0 0,0 0,-5-7,6 10,1 1,-1 0,0 0,0 0,0 1,0-1,0 0,0 0,0 0,0 1,0-1,0 1,0-1,0 1,-1-1,1 1,0-1,0 1,-1 0,1 0,0 0,0 0,-1 0,1 0,0 0,-1 0,1 0,0 1,0-1,-1 0,1 1,0-1,0 1,0-1,0 1,0 0,0 0,0-1,0 1,0 0,0 0,0 0,0 0,0 0,0 2,-20 22,1 1,1 1,2 0,1 2,-22 53,20-44,0-1,2 1,-16 60,28-83,1 0,0 0,1 0,1 0,0 1,1-1,1 0,0 1,1-1,5 18,-2-21,0 0,0 0,1-1,0 0,1 0,1-1,13 16,71 66,-39-42,-13-8,-3 1,-2 2,-2 1,-1 2,34 70,-63-112,0-1,-1 1,1 0,-1 0,0 0,0 1,-1-1,0 0,0 1,0-1,-1 0,0 1,-1 7,-4 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06:22.99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0,'2'13,"1"-1,0 0,0 0,1-1,1 1,0-1,0 0,1 0,13 17,1 5,62 112,241 441,-301-543,10 20,73 108,-104-168,1 0,0 0,1 0,-1 0,0-1,1 1,-1-1,1 0,0 0,0 0,0 0,0 0,0-1,0 1,0-1,1 0,-1 0,0 0,1 0,-1 0,1-1,-1 0,1 0,-1 0,1 0,5-1,-1-2,-1 0,1 0,-1-1,0 0,0 0,-1-1,1 0,-1 0,0-1,8-8,59-70,-54 60,2 0,0 1,2 1,0 1,40-27,22 3,-61 34,0-1,-1-2,33-23,-43 25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0:50.84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1 266,'10'-1,"0"-1,1 0,-1-1,0 0,-1-1,20-9,10-4,45-12,13-7,3 5,151-28,-215 53,-1-2,0-1,66-27,-86 30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0:51.40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0,'0'4,"0"5,4 5,4 3,6 4,4 1,6 5,3 5,5 2,-3 1,1-4,-5 0,-2-1,-2-2,-4-3,-5 0,-5-6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0:51.85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19 44,'0'-4,"-4"-1,-1-4,0-4,1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0:52.50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542 1,'-17'-1,"0"1,1 1,-1 0,0 2,1 0,0 0,-1 2,1 0,1 0,-1 2,1 0,0 1,-22 15,29-17,-34 24,-61 58,90-75,0 0,2 1,0 1,0 0,2 0,0 1,0 0,-7 23,11-25,-23 73,26-79,1-1,-1 1,1 0,1 0,0-1,0 1,0 0,1 0,2 10,-1-15,-1 0,1 1,1-1,-1 0,0 0,1 0,0-1,-1 1,1 0,0-1,0 0,1 0,-1 0,0 0,1 0,-1-1,1 0,0 1,-1-1,1 0,0-1,0 1,-1-1,8 0,12 2,1-2,37-3,-61 3,74-11,-1-3,113-38,-75 19,-100 30,23-6,0-1,58-27,-67 23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0:53.64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22 0,'-1'1,"0"-1,0 0,0 1,0-1,0 1,0 0,0-1,1 1,-1-1,0 1,0 0,1 0,-1 0,0-1,1 1,-1 0,0 0,1 0,0 0,-1 0,1 0,-1 0,1 0,0 0,0 0,0 0,0 2,-4 35,3-34,1 33,2 1,1-2,2 1,2 0,1-1,2 0,1-1,2 0,1-1,23 41,19 21,4-2,80 95,190 188,-67-83,-253-281,94 123,-95-123,-1 0,-1 1,0 0,0 0,-2 1,0-1,0 1,3 27,-8-39,1 0,-2-1,1 1,0 0,0-1,-1 1,1 0,-1-1,0 1,0-1,0 1,0-1,0 1,0-1,-1 0,1 0,-1 0,-3 4,0-2,0 0,1-1,-1 1,0-1,-1-1,1 1,0-1,-8 3,-7 1,0-2,-1 0,1-1,-23 0,-308-3,285-5,1-2,0-4,-82-23,65 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0:54.11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0 303,'8'-2,"1"0,-1 0,0-1,0 0,0 0,0-1,13-8,-10 6,36-17,81-26,-10 5,-51 16,1 3,1 3,1 3,0 3,2 3,134-6,-153 15,-37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0:54.71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20 2,'-8'-1,"-1"2,7 14,3-5,1-1,0 1,1-1,0 1,0-1,1 0,5 8,41 65,-34-57,84 128,7-4,6-6,154 151,-243-269,1-1,2-1,0-1,1-2,34 19,-57-37,0 0,1 0,-1-1,0 1,0-1,1 0,-1-1,1 1,-1-1,1 0,-1-1,0 1,1-1,-1 0,7-2,6-4,0 0,33-18,-24 11,6-2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0:55.40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65 0,'-4'3,"1"0,-1 0,1 0,0 0,0 1,0-1,0 1,1 0,-1 0,1 0,-3 7,4-8,-4 8,1 1,0-1,0 1,2 0,-1 0,2 0,-1 1,2-1,0 0,0 0,1 1,0-1,1 0,6 20,-1-7,2 1,0-2,1 1,2-1,25 40,-30-53,1 0,0-1,1 1,0-2,0 1,1-2,0 1,1-1,0 0,0-1,0-1,1 0,0 0,0-1,1-1,0 0,-1 0,1-2,0 1,1-2,-1 0,0 0,0-1,1-1,-1 0,0-1,25-6,-13 2,-1 0,0-1,0-2,36-18,-55 24,0 1,-1-1,0-1,1 1,-1-1,-1 1,1-1,0 0,-1 0,0-1,0 1,4-7,-6 7,0 1,0-1,-1 1,1-1,-1 0,1 1,-1-1,0 0,0 1,-1-1,1 1,-1-1,0 0,0 1,0-1,0 1,-1 0,1-1,-1 1,-3-4,0 0,0 0,-1 0,0 0,0 1,0 0,-1 0,0 1,0 0,0 0,-1 0,0 1,0 1,-14-6,-12-2,-1 2,-37-5,34 7,26 4,0 0,-1 1,1 1,-1 0,0 0,1 1,-1 1,1 0,-1 1,-20 5,13 2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0:56.69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149 0,'-10'2,"-1"0,1 1,0 0,0 1,0 0,0 0,-11 8,16-10,0 1,0 1,0-1,0 1,0 0,1 0,0 1,0-1,-6 9,10-12,-1 0,0 0,1 0,-1 1,1-1,-1 0,1 0,0 1,-1-1,1 0,0 1,0-1,0 1,0-1,0 0,0 1,1-1,-1 0,1 2,0-1,0 0,0-1,0 1,1-1,-1 1,1-1,-1 1,1-1,-1 0,1 0,0 0,-1 0,1 0,0 0,0 0,4 1,7 1,1 1,-1-2,1 0,0-1,0 0,15-1,85-11,-76 6,59-17,-86 19,0-1,0 0,0 0,-1-2,1 1,-1-1,0-1,-1 0,15-13,-15 5,-9 15,0-1,0 1,0-1,1 0,-1 1,0-1,0 1,0-1,1 1,-1-1,0 1,1-1,-1 1,0 0,1-1,-1 1,0-1,1 1,-1 0,1-1,-1 1,1 0,-1-1,1 1,-1 0,1 0,-1 0,1 0,-1-1,1 1,0 0,-1 0,1 0,-1 0,1 0,-1 0,1 0,-1 0,1 0,0 1,-1-1,1 0,-1 0,1 0,-1 1,1-1,-1 0,1 1,-1-1,0 0,1 1,-1-1,1 0,-1 1,0-1,1 1,122 101,25 17,-126-104,0 0,2-2,0 0,48 17,-71-29,1-1,-1 1,1-1,0 1,-1-1,1 0,0 1,-1-1,1 0,0 0,-1 0,1 0,0-1,-1 1,1 0,0-1,-1 1,1-1,-1 0,1 1,-1-1,1 0,-1 0,1 0,1-1,-2-1,1 1,0-1,-1 1,1-1,-1 0,0 0,0 0,0 0,0 0,-1 0,1 0,-1 0,1-3,-1-7,0 0,-1 0,0 0,-1 0,-7-21,-47-106,50 123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0:58.25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652 830,'1'-1,"-1"0,1 0,-1 0,1 0,0 0,-1 0,1 0,0 0,0 0,-1 1,1-1,0 0,0 0,0 1,0-1,0 0,0 1,0-1,0 1,1 0,-1-1,0 1,0 0,0 0,0-1,1 1,0 0,36-3,-21 5,0 0,0 1,-1 1,1 1,-1 0,0 1,0 0,18 12,116 76,-139-86,30 19,-9-6,0 2,-1 1,46 45,-75-67,0 1,0-1,0 1,0 0,0 0,0-1,-1 1,1 0,-1 0,0 0,0 1,0-1,0 0,-1 0,1 0,-1 1,0-1,0 0,-1 6,1-8,0 0,-1 0,1 0,-1 0,0 0,1 0,-1 0,0 0,1 0,-1 0,0 0,0 0,0-1,0 1,0 0,0 0,0-1,0 1,0-1,0 1,-1-1,-1 1,0 0,-1-1,1 0,0 0,0 0,0 0,0 0,0 0,-1-1,1 0,-4-1,-15-7,0-1,0-1,1-1,0 0,-32-28,21 16,-409-303,24-30,398 339,0-2,1 1,0-2,-22-36,37 52,0 0,0 0,1 0,-1 0,1 0,1 0,-1-1,1 1,0 0,0-1,0 0,1 1,0-1,0 1,0-1,1 1,0-1,0 1,0-1,1 1,0 0,0-1,0 1,1 0,-1 0,1 1,0-1,6-6,79-77,-85 86,0-1,0 1,0 0,0 0,0 0,1 0,-1 1,1-1,-1 1,1 0,0 0,-1 0,1 1,0-1,0 1,-1 0,8 0,-4 1,0 1,0 0,0 0,-1 0,1 1,0 0,-1 0,0 1,6 4,4 3,-1 2,-1 0,0 0,-1 1,0 1,12 19,-19-26,-1 0,0 0,-1 1,0 0,0-1,-1 1,0 0,3 17,-5-21,-1 0,0 0,0 0,-1 0,1 0,-1 0,0 0,-1-1,1 1,-1 0,0 0,0-1,0 0,-1 1,0-1,1 0,-2 0,-4 5,-18 16,0-2,-2-1,-51 31,19-13,25-15,-12 9,-52 28,91-61,15-9,3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06:23.77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1 375,'4'0,"5"-4,5-5,3-1,4-2,5-8,13-3,9-6,2-2,6-7,3 0,1 1,-7 4,-5 4,-10 2,-8 7,-9 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0:59.03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2,'105'46,"24"12,-13 7,-3 5,-2 5,-5 5,122 116,-150-115,-71-72,0-1,0 1,-2 1,1-1,-1 1,0 0,5 18,-9-26,0 0,0 0,-1 0,1 1,-1-1,0 0,1 0,-1 0,0 1,0-1,-1 0,1 0,0 0,-1 0,1 0,-1 1,0-1,0 0,0 0,0 0,0-1,0 1,0 0,0 0,-1 0,1-1,-1 1,0-1,1 1,-1-1,0 0,0 0,1 0,-1 0,0 0,0 0,0 0,-1 0,1-1,0 1,0-1,0 0,0 0,-1 1,-3-2,-3 2,0-2,0 1,0-1,-1 0,1-1,1 0,-1-1,0 1,-15-9,12 4,0-1,0 0,1 0,1-1,0-1,0 0,0 0,1-1,1 0,0-1,1 1,0-1,0-1,2 0,-1 0,2 0,0 0,0-1,1 1,-2-25,4 8,1 0,1 0,1 0,2 0,1 0,1 1,2 0,19-47,-11 34,2 1,3 1,35-55,-38 70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0:59.77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478 0,'-14'1,"1"1,0 0,0 1,-1 0,2 1,-1 0,0 1,1 1,0 0,0 0,1 1,0 1,-16 13,-10 12,2 1,-39 49,56-61,0 0,2 2,0 0,2 1,-19 46,27-58,2 0,-1 1,2 0,0 0,1 0,0 0,1 1,1-1,0 0,1 0,0 1,1-1,6 19,-6-27,1 0,0 1,0-1,1 0,0-1,0 1,0-1,0 1,1-1,0-1,0 1,1-1,-1 1,1-2,0 1,0-1,0 0,11 4,9 2,1-1,0-1,33 4,-48-9,54 8,0-2,80-1,-119-8,0 0,-1-2,1-1,0-1,-1-1,0-1,-1-1,33-16,-55 23,0 0,-1-1,1 1,0-1,-1 0,1 0,-1 0,1 0,-1 0,0-1,0 1,0 0,0-1,-1 0,1 1,1-6,-2 5,-1 1,1 0,-1-1,0 1,0-1,0 1,0-1,-1 1,1-1,-1 1,1 0,-1-1,0 1,0 0,0-1,-3-3,-5-6,-1 0,0 0,-1 1,0 0,-19-13,9 7,-102-106,89 85,-2 2,-68-53,7 27,73 50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1:00.72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16 1,'-1'0,"1"0,-1 0,0 0,1 1,-1-1,0 0,0 1,1-1,-1 0,0 1,1-1,-1 1,1-1,-1 1,1-1,-1 1,1 0,-1-1,1 1,-1-1,1 1,0 0,-1 0,1-1,0 1,-1 0,1-1,0 1,0 0,0 0,0 0,0-1,0 1,0 1,4 28,3-15,0-1,1 0,1 0,0-1,1 0,1-1,19 19,97 73,-83-70,442 391,-403-334,-84-101,0 0,1-1,0 1,1-1,0 1,0 0,1-1,1 1,-1 0,2 0,5-12,6-11,35-58,-46 83,0 1,1 0,0 0,0 1,0-1,1 1,0 0,0 0,1 1,-1 0,1 0,0 1,1 0,-1 0,1 0,-1 1,1 0,0 1,1 0,-1 0,0 0,0 1,1 1,-1-1,1 1,-1 1,12 1,-3 1,0 0,0 1,-1 1,1 1,-1 0,0 1,15 9,-22-10,1-1,-1 1,-1 1,1 0,-1 0,-1 0,1 1,-1 0,0 1,-1-1,0 1,7 15,-11-18,-1 0,1 1,-1-1,-1 0,1 1,-1-1,0 1,0 0,-1-1,0 0,0 1,-1-1,0 0,-4 12,-6 10,-28 49,28-56,-22 43,-4-2,-2-1,-68 79,105-137,-1 1,1-1,-1 0,1 0,-1 0,-8 3,-2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1:01.67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19 1,'-1'0,"0"0,0 1,0-1,0 1,0-1,0 1,0 0,0-1,0 1,0 0,0-1,1 1,-1 0,0 0,1 0,-1 0,1 0,-1 0,1 0,-1 0,1 0,0 0,-1 0,1 0,0 0,0 0,0 0,0 0,0 1,0 0,1 35,4-18,1-1,1 0,1 0,1-1,20 32,66 77,-59-82,91 120,207 356,-327-507,0 1,-1 0,-1 0,6 24,-7-17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1:02.77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24 813,'-12'4,"0"-1,19-17,58-56,140-120,-131 125,9-7,-2 4,-3-4,103-123,-176 190,-2 0,1-1,-1 1,1-1,-1 0,3-9,-6 14,0 0,1 0,-1 0,0 1,0-1,0 0,0 0,0 0,0 1,0-1,0 0,0 0,-1 0,1 1,0-1,0 0,-1 0,1 1,0-1,-1 0,1 1,-2-2,1 1,-1 0,1 0,0 1,-1-1,1 1,-1-1,1 1,-1-1,1 1,-1 0,0 0,1 0,-1 0,1 0,-1 0,-2 1,-14 2,0 1,1 1,0 0,0 2,0 0,-26 15,-92 64,124-78,-42 27,9-6,2 1,1 2,-47 47,78-68,0 0,0 1,1 0,1 1,0 0,0 0,2 1,-1 0,2 0,0 0,1 1,0 0,1 0,1 0,-1 27,3-26,0-1,1 0,1 1,1-1,0 0,1 0,0 0,11 22,-10-27,1 0,0-1,1 0,-1 0,2-1,-1 0,1 0,1-1,-1 0,1 0,0-1,20 11,266 114,-252-116,0-2,2-2,-1-2,1-2,50 2,-88-8,-1-1,0 0,0 0,0 0,1-1,-1 0,0 0,0-1,0 0,0 0,8-4,1-5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1:04.13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0 338,'14'1,"-1"0,0 1,0 1,0 0,-1 1,1 0,-1 1,0 0,0 1,0 0,-1 1,18 13,9 12,69 72,-81-76,-4-6,9 9,43 57,-72-86,-1 0,1 0,-1 0,0 0,0 0,0 1,0-1,-1 0,1 0,0 1,-1-1,0 0,1 1,-1-1,0 0,-1 4,1-4,0-1,-1 0,1 1,-1-1,1 0,-1 0,0 0,1 1,-1-1,0 0,0 0,0 0,0 0,0 0,0 0,0-1,0 1,0 0,0 0,-3 0,2 0,-1 0,1-1,0 0,-1 1,1-1,0 0,-1 0,1 0,-1-1,1 1,0 0,-1-1,1 0,0 1,0-1,0 0,-1 0,1 0,0-1,0 1,0 0,1-1,-1 1,0-1,0 0,1 1,-1-1,1 0,0 0,-1 0,0-4,-5-8,1-1,0 1,1-1,1 0,-3-23,-6-84,7 63,2 21,-1 0,1-1,2 0,4-42,-2 72,1 1,0-1,1 1,0 0,0 0,0 0,1 0,0 0,1 0,0 1,0 0,1 0,-1 0,2 0,-1 1,1-1,0 1,0 1,0-1,9-4,-9 6,0 2,1-1,-1 1,1 0,-1 0,1 1,0 0,0 0,0 0,-1 1,1 0,0 1,0-1,0 1,0 1,-1-1,12 5,8 4,0 1,-2 2,26 16,-29-17,8 5,176 111,-182-111,-1 0,-1 2,0 0,-2 1,0 1,23 33,-37-45,-1-1,1 0,-2 1,6 15,-8-22,-1 0,1 0,0 0,-1 1,0-1,1 0,-1 0,0 0,0 1,0-1,0 0,-1 0,1 0,-1 1,1-1,-1 0,0 0,0 0,0 0,0 0,0 0,0 0,0 0,-3 2,3-3,1-1,-1 1,1-1,-1 1,1-1,-1 0,1 1,-1-1,0 0,1 1,-1-1,1 0,-1 0,0 0,1 0,-1 1,1-1,-1 0,0 0,1 0,-1 0,0-1,1 1,-1 0,0 0,1 0,-1 0,1-1,-1 1,0 0,1 0,-1-1,1 1,-1-1,-12-24,6-30,7 34,1 1,1-1,1 0,1 1,1 0,9-26,53-115,-64 157,1-5,3-8,2 0,0 0,22-29,-30 43,1 1,0-1,0 1,0 0,0 0,0 0,0 0,1 0,-1 0,1 0,-1 1,1-1,0 1,-1 0,1 0,0 0,0 0,0 1,0-1,0 1,0-1,0 1,0 0,0 0,0 1,0-1,0 0,0 1,0 0,-1 0,1 0,5 2,16 14,-1 0,-1 2,-1 0,-1 1,22 28,9 8,-42-46,0 0,0 0,-1 1,-1 1,0-1,0 1,-1 0,0 1,4 16,-5-10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1:06.59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26103 1,'-1'1,"1"1,0-1,-1 1,1 0,-1-1,1 1,-1-1,0 0,0 1,0-1,0 1,0-1,0 0,0 0,0 0,0 1,0-1,-1 0,-1 1,-33 17,27-14,-90 36,-1-4,-2-5,-107 20,161-41,-1661 342,711-158,-2117 481,2348-506,-1540 366,322-72,1946-455,-2116 460,-15-95,-2114 23,2341-258,15 88,351 19,1121-150,454-95,0 0,0 0,0 0,0-1,0 1,0-1,0 0,0 1,-1-1,1 0,0 0,0-1,0 1,0 0,0-1,0 1,0-1,0 1,0-1,-3-1,5 0,0 0,-1 0,1 0,0 0,0 0,0 0,0 0,0 0,0 0,1 0,-1 0,1 0,0 0,-1 0,1 0,0 0,0 0,0 1,0-1,0 0,3-2,25-39,2 2,2 1,2 2,48-42,-55 52,90-78,5 5,4 5,4 6,4 5,208-95,-78 64,5 12,309-76,-255 100,404-45,341 52,271 4,-1302 65,1116-100,8 40,-303 46,553-17,-954 4,839-165,-1115 155,236-87,-299 82,-3-5,210-128,-186 86,171-100,-274 174,2 1,1 2,0 2,0 2,2 1,72-8,-7 14,1 5,173 22,100 25,117 20,116 11,1957 188,16-122,-2492-142,79 5,311-29,-464 18,0 0,0-2,0 0,-1-2,27-12,87-58,-8 4,53-13,194-106,-239 114,560-353,-654 406,13-9,-1-2,-3-2,81-80,-92 79,1 2,3 1,0 3,3 1,0 3,2 1,97-43,-141 71,0 0,-1 0,1-1,-1 1,1-1,-1 0,0 0,0 0,3-3,2-5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1:51.94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23,'0'-2,"0"1,1 0,-1 0,1 0,0 0,-1 0,1 0,0 0,0 0,0 0,-1 1,1-1,0 0,0 0,0 1,0-1,0 0,0 1,1-1,-1 1,0 0,0-1,0 1,0 0,1 0,-1 0,0-1,2 2,45-5,-40 4,603 23,4 50,-606-72,3292 515,-2056-309,2028 408,-3244-610,2014 383,-482-181,-894-131,-461-49,447 38,-615-66,-1-1,1-3,59-13,51-7,1305-31,-816 79,-502-11,0 6,221 59,-323-68,0 2,-1 1,0 1,0 2,-2 1,52 36,-56-34,1-2,1-1,0-1,1-2,0-1,41 11,-25-8,73 33,-114-45,-1 0,1 0,0-1,1 1,-1-1,0 0,6 0,-8-1,-1 0,0 0,0 0,1 0,-1 0,0 0,0-1,1 1,-1 0,0-1,0 1,0-1,0 0,0 1,0-1,0 0,0 0,0 1,0-1,0 0,0 0,0 0,0 0,-1 0,1 0,-1-1,1 1,0-2,4-11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2:43.38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0 161,'1'-7,"0"0,0 1,1-1,0 1,0 0,0 0,1 0,0 0,0 0,1 0,-1 1,1-1,0 1,8-7,-6 6,0 0,0 0,1 0,0 1,0 0,0 1,0 0,1 0,0 0,15-4,-17 6,-1 1,1 0,0 0,0 1,0 0,0 0,0 0,0 0,0 1,-1 0,7 2,-10-2,0 0,0 0,0 1,0-1,-1 0,1 1,0-1,-1 1,1 0,-1-1,0 1,1 0,-1 0,0 0,0 0,0 0,0 0,-1 0,1 0,0 0,-1 0,0 0,1 1,-1-1,0 0,0 0,0 1,0-1,-1 0,1 0,-2 4,-6 33,-19 56,1-2,-48 172,72-260,1 0,-1 1,1-1,0 1,0-1,1 8,0-12,0 0,0 0,0-1,0 1,0 0,1-1,-1 1,0 0,0-1,1 1,-1 0,0-1,1 1,-1 0,1-1,-1 1,1-1,-1 1,1-1,-1 1,2 0,-1-1,1 0,-1 1,0-1,1 0,-1 0,0 0,1 0,-1 0,0 0,1 0,-1 0,0-1,1 1,-1 0,0-1,2 0,69-30,-59 24,1 0,0 1,0 0,1 2,-1-1,1 2,0 0,0 0,1 2,20-1,-32 3,0 0,1 0,-1 0,0 0,0 0,-1 1,1 0,0 0,0 0,-1 0,0 1,1-1,-1 1,0 0,0 0,0 0,-1 0,1 1,-1-1,1 1,-1 0,0-1,-1 1,1 0,-1 0,0 0,0 0,0 0,1 7,-1-3,0 0,0 0,-1 1,0-1,-1 0,1 0,-2 0,1 0,-1 0,0 0,-1 0,0-1,0 1,-6 9,-6 5,-1-1,-1 0,-1-2,0 0,-2 0,0-2,-28 18,45-34,0 0,-1 0,1 0,-1 0,1 0,-1-1,1 0,-1 0,1 0,-1 0,1 0,-1-1,1 1,-1-1,1 0,0 0,-1-1,1 1,0 0,0-1,0 0,0 0,0 0,0 0,0 0,-2-4,-8-5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3:28.04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904 0,'-7'2,"-1"0,0 0,1 1,0 0,0 1,0-1,0 1,0 0,-9 9,-4 1,-67 36,-118 50,-100 24,239-99,-29 1,62-19,32-6,0-1,0 0,1 1,-1-1,1 0,-1 1,0-1,1 1,-1-1,1 1,-1 0,1-1,-1 1,1-1,0 1,-1 0,1-1,0 1,-1 0,1-1,0 1,0 0,0 0,-1-1,1 1,0 0,0 0,0-1,0 1,0 0,1 0,-1-1,0 1,0 0,0-1,1 1,-1 0,0-1,1 1,-1 0,1 1,21 38,-14-28,196 432,-104-213,-100-230,0 0,1-1,-1 1,0 0,0 0,1 0,-1 0,0-1,1 1,-1 0,1-1,-1 1,1 0,-1-1,1 1,0 0,-1-1,1 1,0-1,-1 1,1-1,0 1,0-1,0 0,-1 1,1-1,0 0,0 0,0 0,0 1,0-1,1 0,-1-1,1 0,0 0,-1-1,0 1,1 0,-1-1,0 1,0-1,1 1,-1-1,0 1,-1-1,1 0,1-1,22-69,-24 70,11-29,1 0,1 0,2 2,1 0,1 0,1 2,30-34,-46 58,1 0,0 0,0 1,-1-1,1 1,1 0,-1 0,0 0,0 0,1 1,-1-1,1 1,0 0,-1 0,1 0,0 0,0 1,-1 0,8 0,4 1,1 1,0 0,23 7,-2 0,-15-4,1 1,-1 1,-1 1,1 1,33 20,94 71,-55-34,-20-12,-46-32,50 30,-73-49,0 0,0 0,-1 0,1 1,-1-1,0 1,0 0,0 0,-1 0,1 1,-1-1,4 8,-6-10,-1 1,1-1,0 0,-1 1,0-1,1 0,-1 1,0-1,0 0,0 1,-1-1,1 0,0 1,-1-1,0 0,1 1,-1-1,0 0,0 0,0 0,-1 0,1 0,0 0,-1 0,1 0,-1-1,0 1,0 0,1-1,-1 1,-4 1,-11 8,-1-1,-1-1,-36 14,11-5,20-6,0 2,0 1,-33 27,-27 18,33-28,38-21,-1-2,0 0,-1 0,1-2,-2 0,1 0,-1-1,0-1,0-1,-1-1,-22 3,-8-8,-24 1,67 1,0 1,0-1,0 1,0 0,0 0,0 0,0 0,1 1,-1-1,1 1,-1 0,1 0,-5 4,9-5,0 1,1-1,-1 0,0 0,1 0,-1 0,1 0,0 0,-1 0,1 0,0-1,-1 1,1 0,2-1,-2 1,11 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06:25.25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214 749,'5'-2,"0"1,1-1,-1 0,0 0,0-1,-1 0,1 1,0-2,7-5,9-6,42-20,-2-4,-2-1,101-90,-144 112,0 1,-1-2,0 0,-2-1,0 0,15-35,-21 39,-1 0,-1-1,-1 0,0 0,-1-1,-1 1,-1-1,0 1,-1-1,-3-18,3 32,-1 0,0 0,0 0,0 1,0-1,0 0,-1 0,0 1,0-1,0 1,0 0,0-1,-1 1,1 0,-1 0,0 1,0-1,0 0,0 1,-1 0,1 0,-1 0,1 0,-1 0,0 1,1 0,-1-1,0 2,0-1,0 0,0 1,-6-1,0 1,-1 0,0 1,0 0,0 0,1 1,-1 0,1 1,-1 1,1-1,0 2,-11 5,-10 11,0 1,2 2,0 0,2 2,1 1,-45 60,14-5,-65 124,95-154,1 0,-19 61,38-92,1 0,1 0,1 0,1 1,0 0,2-1,1 1,4 41,-3-60,0 0,0 0,1 1,-1-1,1 0,0 0,-1 0,2-1,-1 1,0 0,0-1,1 0,-1 1,1-1,0 0,0 0,0-1,0 1,0 0,0-1,0 0,0 0,6 2,12 2,-1 0,38 2,-36-4,131 13,201-3,-349-13,-1-1,1 1,-1-1,1 0,-1 0,0 0,1-1,-1 0,0 0,0 0,0 0,0 0,0-1,-1 0,1 0,-1 0,4-3,3-7,1-1,-2 0,12-20,9-16,4 3,0-1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4:06.39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116 832,'0'1,"0"-1,0 1,0-1,0 1,0-1,0 1,0-1,0 1,0-1,1 0,-1 1,0-1,0 1,0-1,1 0,-1 1,0-1,1 1,-1-1,0 0,1 0,-1 1,1-1,-1 0,0 0,1 1,-1-1,1 0,-1 0,1 0,0 1,15-8,-10 2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4:15.52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570 0,'-11'2,"1"0,-1 1,0 0,1 0,0 1,0 0,0 1,0 1,1-1,-10 8,-17 9,22-14,-48 28,-2-3,-2-2,-113 36,178-67,0 0,0 0,-1 0,1 1,0-1,0 0,0 1,-1-1,1 1,0-1,0 1,0 0,0-1,0 1,0 0,0 0,0 0,0 0,1-1,-1 1,0 0,1 0,-1 1,0-1,1 0,-1 0,1 0,-1 0,1 0,0 1,0-1,0 0,-1 0,1 1,0-1,0 0,1 0,-1 1,0-1,0 0,0 0,1 0,-1 1,1-1,-1 0,1 0,-1 0,2 2,5 7,0 0,0 0,1-1,12 12,-3-3,102 143,-6-7,-112-153,0 1,0-1,1 1,-1-1,0 1,1-1,-1 0,1 0,0 0,-1 0,1 0,0 0,0 0,-1-1,1 1,0-1,0 1,0-1,0 0,0 1,0-1,0 0,0 0,-1 0,1-1,0 1,0 0,0-1,0 0,0 1,0-1,-1 0,1 0,0 0,-1 0,1 0,-1 0,2-2,8-6,-1 0,0-1,-1-1,12-16,-3 4,-7 11,1 1,-1 0,2 0,0 2,0 0,1 0,0 1,0 1,1 0,-1 1,2 0,-1 2,19-4,6 1,1 2,-1 1,1 3,43 3,-45 3,-1 1,1 2,-1 2,-1 1,0 2,-1 1,0 2,-1 2,-1 1,-1 2,50 39,-78-56,0 0,0 1,0-1,-1 1,0 0,0 0,0 1,0-1,-1 1,0 0,0 0,0 0,-1 0,0 0,0 1,-1-1,1 0,-2 1,1 0,-1-1,0 1,0-1,0 1,-1-1,0 1,-1-1,1 1,-1-1,0 0,-1 0,0 0,1 0,-2 0,1 0,-1-1,0 0,0 0,-1 0,1 0,-1 0,0-1,0 0,-10 6,12-8,-31 21,-52 27,74-43,-1-2,-1 0,1-1,-1 0,1-1,-1 0,-28 1,-15-3,-193 11,199-7,0 3,-92 25,129-28,5-2,1 0,-1-1,1 0,-1 0,0-1,1 0,-1 0,-13-1,7-3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5:16.42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1 155,'4'2,"-1"0,1 0,-1 0,1 1,-1-1,0 1,0 0,0 0,-1 0,1 0,3 6,4 2,35 36,-3-6,-2 2,-2 1,-2 3,34 57,-68-100,0 0,0 0,-1 1,0-1,1 0,-2 1,1-1,0 0,-1 8,0-11,0 0,0 0,0 0,0 0,0 0,-1 0,1 0,0 0,0 0,-1 0,1 0,-1 0,1 0,-1 0,1 0,-1 0,0-1,1 1,-1 0,0-1,1 1,-1 0,0-1,0 1,0-1,0 1,0-1,0 1,1-1,-1 0,0 1,0-1,0 0,0 0,0 0,0 0,0 0,0 0,0 0,0 0,0 0,0 0,0 0,0-1,0 1,0 0,-1-1,-4-3,0 0,0 1,0-2,0 1,1-1,0 0,0 0,0 0,1-1,0 1,0-1,0 0,-5-13,-6-5,-2-4,1 0,1-1,1-1,2-1,1 1,1-2,2 1,1-1,-5-58,12 85,0 1,1-1,-1 1,1-1,0 0,0 1,1 0,-1-1,1 1,0 0,0 0,0 0,1 0,0 0,-1 0,6-4,-3 3,1 0,0 0,1 0,-1 1,1 0,0 1,0-1,0 1,9-3,-4 3,0 0,1 0,-1 1,0 1,0 0,1 1,-1 0,1 0,-1 2,0-1,0 2,16 4,-2 4,-1 1,1 1,-2 1,30 23,-45-31,0 1,-1 0,1 0,-2 1,1 1,-1-1,0 1,-1 0,0 0,0 1,-1 0,-1 0,7 19,-10-25,-1 0,1 1,-1-1,0 0,0 0,-1 0,1 1,-1-1,0 0,0 0,0 0,-1 0,1 0,-1 0,0-1,0 1,0-1,-1 1,1-1,-1 0,-6 6,4-4,-1 0,0 0,-1-1,1 0,-1 0,1 0,-1-1,-13 4,58-15,65-6,-18 4,-31 1,1 2,1 3,-1 2,75 7,-111-3,-1 0,1 2,-1 0,0 1,-1 1,1 0,-1 1,0 1,-1 1,1 1,-2 0,0 1,0 0,-1 1,0 1,19 23,-13-10,-1 1,18 36,-32-54,-1 0,0 0,0 0,-1 0,0 1,-1-1,0 1,0 0,-1 0,-1 0,0 17,-1-24,1-1,-1 0,0 1,0-1,0 0,0 0,0 0,0 0,-1 0,1 0,-1 0,1 0,-1 0,0-1,1 1,-1-1,0 1,0-1,0 0,0 0,-3 2,-55 15,26-9,9-1,-1-2,1 0,-1-1,0-2,-1 0,1-2,0-1,-1-1,1-1,0-2,-42-10,-44-5,-1 6,0 4,-118 6,175 0,53 3,0-1,0 1,1-1,-1 1,0-1,0 0,1 0,-1 0,1 0,-1-1,1 1,-1-1,1 0,0 1,0-1,-3-4,4-1,5 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1:23.62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846 43,'-13'-1,"1"-1,0 0,-1 0,-21-9,-27-5,30 12,1 1,-1 2,1 1,-1 1,0 2,1 1,0 1,0 1,0 2,-43 18,54-18,0 2,0 0,1 1,0 1,1 1,0 0,1 2,1-1,0 2,1 0,1 1,0 0,1 1,1 0,-16 37,14-23,2 1,2 0,0 0,3 1,0 0,3 0,0 0,3 1,0-1,2 0,2 0,9 39,-10-62,0-1,1 0,0 1,1-1,0 0,1-1,0 0,0 1,1-2,0 1,1-1,-1 0,2-1,-1 0,1 0,0-1,16 9,-10-8,0-2,0 0,0 0,1-1,0-1,-1-1,1 0,0-1,0-1,0 0,26-4,4-4,0-1,-1-2,0-2,-1-3,80-39,-56 24,1 3,1 3,111-25,-151 42,-9 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1:24.58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1118 1,'-30'0,"-1"1,0 1,0 1,0 2,1 2,0 0,1 2,-1 1,2 2,-54 29,21-4,1 3,2 3,2 3,-85 88,100-90,3 2,2 2,2 1,2 2,3 1,-25 60,36-70,1 2,3 0,1 0,2 1,3 0,-5 63,13-89,0 1,1-1,1 0,1 0,0 1,2-2,0 1,1 0,1-1,0 0,2-1,0 0,1 0,0-1,2 0,-1-1,26 25,-6-13,2 0,0-3,2 0,55 27,159 62,-226-104,64 28,2-5,1-4,1-3,113 15,-164-37,0-1,0-2,1-2,-1-2,0-1,42-12,230-81,-288 90,351-150,-304 121,-1-3,-2-2,66-57,-125 91,0-1,-1 0,-1 0,1-1,-2 0,1 0,-1-1,-1 0,0 0,-1 0,0 0,0-1,-1 0,-1 1,0-1,0 0,-1 0,-1 0,0-1,-3-18,-1 2,-1 0,-1 0,-1 0,-2 0,-1 1,-1 1,-18-33,16 40,0 0,-1 1,-1 1,-1 0,-1 1,0 1,-1 0,-1 2,0 0,-39-21,-17-3,-136-47,144 60,-19-6,-2 3,-1 5,-1 3,0 4,-1 4,-146 0,10 16,-312-8,517 3,-1 0,1-2,0-1,0 0,0-2,1-1,0 0,0-1,0-2,1 0,-35-24,27 10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1:29.38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1440,'732'46,"-320"-11,1658 69,8-110,-305-141,-26-178,-1457 264,358-29,-333 56,816-70,-966 91,0-8,228-58,-221 41,3 8,279-14,-167 50,-196-1,1-3,139-15,-51-23,265-88,-168 42,390-126,-365 122,-300 85,0 1,1-1,-1 1,0 0,1 0,-1 0,0 0,1 0,-1 0,0 1,1-1,-1 1,0-1,0 1,1 0,-1 0,0 0,0 0,0 1,0-1,0 0,0 1,-1-1,1 1,0 0,-1 0,1-1,-1 1,2 4,-2-6,-1-1,0 1,1 0,-1-1,0 1,1-1,-1 1,0-1,0 1,1-1,-1 1,0-1,0 1,0-1,0 1,0-1,0 1,0-1,0 1,0-1,0 0,0 1,0-1,0 1,0-1,0 1,-1-1,1 1,0-1,0 1,0-1,-1 1,1 0,0-1,-1 1,1-1,-1 1,1 0,0-1,-1 1,1 0,-1-1,1 1,-1 0,1 0,-1-1,1 1,-1 0,1 0,-1 0,1 0,-1 0,1 0,-1 0,1 0,-1 0,0 0,1 0,-1 0,1 0,-1 0,1 0,-2 1,10-5,0 1,0 0,-1 0,2 1,-1 0,0 0,10 0,30-9,16-6,-46 13,-1-1,0 0,0-1,0 0,19-12,-19 7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1:31.21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0 115,'8'-8,"0"-1,0 1,1 0,0 1,0 0,1 1,0 0,0 0,0 1,1 0,16-4,30-3,1 3,0 3,1 2,76 5,-121-1,17 0,28 0,75 11,-119-9,1 1,0 0,-1 1,0 1,0 1,0 0,0 1,-1 0,23 16,-29-16,-1 1,0-1,-1 1,1 0,-1 1,-1-1,0 1,0 0,-1 0,0 1,0 0,-1-1,0 1,2 19,0 11,-2 1,-2 54,-2-79,-1 46,-3-1,-2 0,-3 0,-3-1,-21 59,19-75,-2-1,-2-1,-2-1,-1 0,-2-2,-2 0,-41 46,44-62,22-22,0 0,1 0,-1 0,0-1,1 1,-1 0,0-1,0 1,0 0,0-1,1 1,-1-1,0 0,0 1,0-1,0 0,0 1,0-1,0 0,0 0,0 0,0 0,0 0,-1 0,0 0,4-3,-1 1,2 0,-1 0,0 0,0 0,1 0,-1 0,1 1,-1-1,1 1,0-1,3 0,-3 1,27-13,1 1,0 2,1 1,1 1,-1 2,51-5,-9 7,137 8,-207-3,1 0,-1 0,0 1,1-1,-1 1,0 0,1 1,-1-1,0 1,0 0,0 0,0 0,0 0,-1 1,1-1,-1 1,5 5,-6-5,0 1,0-1,0 1,-1 0,0-1,1 1,-1 0,-1 0,1 0,-1 0,1-1,-1 1,0 0,0 0,-1 0,1 0,-1 0,0 0,-2 4,-4 14,-2-1,-1 0,0 0,-2-1,0-1,-18 22,-9 16,4-2,-102 145,118-177,-1-1,-1-1,0 0,-2-2,0-1,-32 19,-3-3,-74 31,106-54,-1-1,0-2,0-1,-1-1,-43 4,40-5,23-3,-1-1,0 0,0 0,-16-1,23 0,1-1,-1 1,0 0,0-1,1 1,-1-1,1 0,-1 1,0-1,1 0,-1 0,1 0,0 0,-1 0,1 0,0-1,-1 1,1 0,0-1,0 1,0-1,0 1,1-1,-1 1,0-1,1 0,-1 1,1-1,-1-2,-2-11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1:19.73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0,'2'12,"1"-1,-1 0,2 0,-1 0,2 0,-1-1,2 1,11 17,3 9,350 682,-340-650,-22-43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1:20.58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1 590,'0'-6,"1"-1,0 1,1-1,-1 1,1 0,1-1,-1 1,1 0,0 0,1 1,-1-1,1 1,7-8,1-2,2 1,0 1,22-16,9-2,2 1,0 3,83-34,162-42,-128 56,1 7,3 8,1 7,0 7,181 5,-317 13,1 2,-1 1,0 1,0 2,0 1,32 12,-56-16,0 1,0-1,0 2,-1-1,0 1,0 1,0-1,-1 1,1 1,-1-1,-1 1,1 0,-1 1,-1-1,1 1,-1 1,-1-1,0 1,0-1,0 1,-1 0,0 1,-1-1,0 0,1 13,-2 22,-2 1,-1-1,-2 0,-3 0,-1 0,-2-1,-31 82,-1-24,-5-1,-59 94,104-191,-112 173,100-156,-2-2,-1 0,0 0,-1-2,-1 0,-31 20,-164 75,25-15,175-88,4-1,1-2,-1 1,0-1,-1 0,1-1,-1 0,0-1,-18 3,18-7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1:21.81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2748 21,'-64'-10,"8"0,19 10,1 1,0 1,0 3,-50 11,-142 51,110-23,3 5,1 6,-159 102,-288 246,115-34,362-291,5 4,2 3,-66 97,121-150,1 1,2 1,1 0,2 1,1 1,2 1,-10 47,19-67,1 0,1 0,0 0,2 1,0-1,0 0,2 0,0 1,1-1,1 0,1-1,0 1,1-1,1 0,0 0,1-1,1 0,15 20,1-7,1-1,1-1,1-1,2-2,0-1,1-1,1-1,1-2,1-2,1-1,40 12,21 1,1-3,197 21,939 27,-1167-72,0-3,0-2,0-4,-1-3,70-20,-7-8,0 2,201-90,-66-6,-256 130,0 0,0-1,-1 1,0-1,0-1,0 1,0-1,-1 0,1-1,-2 1,1-1,0 0,-1 0,6-11,-6 5,0 1,-1-1,0 1,-1-1,0 0,-1 0,-1 0,0-14,-2-22,-2 1,-1 0,-3 0,-2 0,-22-62,3 34,-3 1,-56-96,-377-553,344 574,71 91,3-2,-50-82,62 83,-35-68,69 125,0-1,0 0,0 0,0 0,-1 0,1 0,-1 0,0 0,0 0,0 1,0-1,-1 1,1 0,-1-1,1 1,-7-3,0 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06:26.61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1 777,'3'-2,"0"0,0 0,0 1,1-1,-1 1,0-1,1 1,0 0,-1 0,1 1,6-1,47-2,-48 3,24 2,-1 0,1 3,-1 0,0 2,-1 2,56 22,176 98,-196-94,-37-19,4 0,0 3,-1 0,-1 2,50 43,-79-61,-1 1,1-1,-1 0,1 1,-1-1,0 1,-1 0,3 6,-4-10,1 1,-1 0,0-1,0 1,1 0,-1-1,0 1,0 0,0-1,0 1,0 0,0 0,0-1,0 1,0 0,-1-1,1 1,0 0,0 0,-1-1,1 1,0-1,-1 1,1 0,-1-1,1 1,0-1,-1 1,1-1,-1 1,0-1,1 1,-1-1,1 0,-1 1,0-1,1 0,-1 1,0-1,1 0,-1 0,0 0,1 1,-1-1,0 0,0 0,1 0,-1 0,0 0,1-1,-1 1,0 0,0 0,0-1,-4 0,1 0,0-1,0 1,1-1,-1 0,0 0,0-1,1 1,0-1,-1 0,1 1,0-1,0-1,1 1,-1 0,-2-5,-37-63,39 64,-23-44,3-1,-22-74,36 97,2-1,1 0,1 0,2-1,1 1,2-34,0 61,0 1,0-1,1 1,-1 0,1-1,-1 1,1 0,0-1,0 1,0 0,0 0,0 0,1 0,-1 0,1 0,-1 0,1 0,0 1,0-1,-1 0,1 1,0 0,0-1,1 1,-1 0,0 0,0 0,0 0,4 0,5-1,0 1,0 0,0 0,0 1,14 2,1-1,112 1,174 8,-255-5,-1 2,0 3,77 24,-110-26,-1 0,36 20,-54-26,0 0,0 0,0 0,0 1,0 0,0 0,-1 0,1 0,-1 1,0-1,0 1,0 0,-1 0,1 0,-1 0,0 0,0 1,-1-1,1 0,1 10,-3-13,0 1,0-1,0 1,0-1,-1 0,1 1,0-1,-1 1,1-1,-1 0,1 1,-1-1,0 0,0 0,1 1,-1-1,0 0,0 0,0 0,0 0,0 0,-1 0,1 0,0-1,0 1,-1 0,1-1,0 1,-1-1,1 1,0-1,-1 1,1-1,-1 0,1 0,0 0,-1 0,1 0,-1 0,1 0,-1 0,1-1,-1 1,1-1,0 1,-1-1,1 1,0-1,0 0,-1 1,1-1,0 0,0 0,-2-2,-2-6,0 0,0-1,1 1,0-1,1 0,0 0,1 0,0-1,-1-11,-2-97,5 117,1-48,2 1,18-92,-15 112,2 0,1 1,1 0,1 0,2 2,17-29,-27 49,0 2,1-1,0 0,0 1,0-1,1 1,-1 0,1 1,0-1,0 1,0 0,1 0,-1 1,1-1,-1 1,7-1,-3 1,0 1,0 0,0 1,0 0,0 0,0 1,0 0,-1 1,16 4,4 4,0 2,-1 1,0 1,-1 1,31 24,9 9,-3 2,-3 4,-1 2,79 99,-135-152,-1-1,0 1,0 0,0 0,0 0,0 0,-1 0,0 1,1-1,-1 0,0 1,0-1,-1 0,1 1,-1-1,0 1,0 4,-4 8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1:11.06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22 501,'0'647,"0"-640,1-1,-1 0,0 0,-1 0,1 0,-1 0,0 0,-1 0,-2 8,4-14,0 0,0 0,0 0,0-1,0 1,0 0,0 0,0 0,0 0,0 0,0 0,0 0,0 0,-1 0,1-1,0 1,0 0,0 0,0 0,0 0,0 0,0 0,0 0,0 0,0 0,0 0,0 0,-1 0,1 0,0 0,0-1,0 1,0 0,0 0,0 0,0 0,0 0,-1 0,1 0,0 0,0 0,0 0,0 0,0 0,0 0,0 0,0 1,0-1,-1 0,1 0,0 0,0 0,0 0,0 0,0 0,0 0,0 0,0 0,0 0,0 0,0 0,-1 0,1 1,0-1,0 0,0 0,0 0,0 0,0 0,-4-14,0-19,3-59,5-1,3 1,5 1,27-108,3 40,94-225,-132 374,-3 6,1-1,0 0,0 1,0-1,1 1,-1 0,1 0,4-4,-7 7,1 1,-1-1,1 1,0-1,0 1,-1-1,1 1,0 0,-1 0,1-1,0 1,0 0,0 0,-1 0,1 0,0 0,0 0,0 0,-1 0,1 0,1 1,23 17,42 58,154 162,494 406,-713-642,2 1,-1-1,0 1,0 0,0 0,0 0,0 0,3 6,-3-1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1:11.64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0 332,'10'-1,"0"-1,-1 0,1-1,-1 1,0-2,16-7,-1 1,586-195,-553 188,-1-2,60-30,-102 42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1:12.61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1356 45,'-3'-2,"0"0,0 0,-1 0,1 1,0-1,-1 1,1 0,-1 0,0 1,1-1,-5 0,-5-1,-53-10,-1 4,0 2,-118 6,91 7,-1 4,-98 25,169-30,-1 1,1 0,1 2,0 1,0 1,1 1,0 1,1 1,1 0,0 2,1 0,0 1,2 1,0 1,1 1,1 0,1 1,1 0,0 1,-14 37,5-5,4 1,1 1,3 0,2 0,-4 68,2 292,28-73,-6-267,3-1,31 110,-38-167,2-1,0 1,1-1,0-1,2 0,0 0,1 0,0-1,1-1,1 0,0 0,1-1,0-1,1 0,1-1,0 0,0-1,1-1,0-1,1 0,32 11,11-3,1-1,96 9,131-4,-253-19,553 8,-501-14,0-4,-1-3,0-4,147-48,-195 48,-1-2,-1-1,0-2,-2-1,0-2,-2-1,-1-2,-1-1,-1-1,-1-1,-2-2,23-35,-43 57,1-1,-1 0,-1 0,0 0,-1 0,0-1,0 0,-1 0,-1 0,2-16,-3 8,-1 1,-1-1,-1 1,-1 0,-8-35,-7-1,-3 1,-2 1,-38-66,22 51,-3 2,-2 2,-4 1,-2 3,-91-85,92 101,-1 3,-3 2,-1 2,-2 2,-1 3,-2 3,-68-25,71 39,0 2,-1 2,-1 2,0 4,-58 1,35 1,-127-21,161 18,34 9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1:36.02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1,'0'22,"-1"30,2-1,3 1,15 82,10 0,11 142,-7 139,-19-197,18 22,-1-5,11 193,3 57,-42-435,-3-28,1 1,1-1,1 1,1-1,13 40,-11-50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1:37.22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0 529,'3'-16,"0"0,1 1,1-1,0 1,1 0,0 1,2-1,11-17,-12 20,9-14,2 0,0 2,2 0,1 1,1 1,0 1,2 1,0 1,1 1,1 1,1 1,39-16,-35 18,1 2,0 0,1 3,0 1,0 1,1 1,0 3,0 0,0 2,67 8,-77-4,0 2,-1 1,0 0,0 2,0 1,-1 1,37 22,-45-23,-1 0,-1 2,0 0,0 0,-1 1,0 0,-1 1,0 0,-1 1,-1 0,0 0,8 21,-1 3,-2 1,-1 0,-2 1,-2 0,-1 0,-2 1,-2-1,-2 1,-2 0,-1 0,-2 0,-13 52,-21 37,-71 163,96-259,-17 30,-2 0,-2-2,-4-2,-83 103,121-163,-1 0,1 1,-1-1,1 1,-1-1,1 1,-1-1,1 1,-1-1,1 1,0-1,-1 1,1 0,0-1,-1 1,1-1,0 1,0 0,0-1,-1 1,1 0,0-1,0 1,0 0,0-1,0 1,0 0,1 1,18-7,43-29,-53 28,63-32,1 4,108-36,165-32,-180 56,352-77,-463 111,-45 8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1:41.68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15 1414,'-1'0,"1"0,0 0,-1-1,1 1,0 0,-1 0,1 0,-1 0,1 0,0 0,-1 0,1 0,-1 0,1 0,0 0,-1 0,1 0,-1 0,1 0,0 0,-1 0,1 1,-1-1,1 0,0 0,-1 0,1 1,0-1,-1 0,1 0,0 1,0-1,-1 0,1 1,0-1,0 0,-1 1,1-1,0 0,0 1,0-1,0 1,0-1,0 0,-1 1,1 0,1 0,0 0,1 0,-1-1,0 1,0 0,0 0,1-1,-1 1,0-1,1 1,-1-1,0 1,1-1,-1 0,1 0,2 0,313 7,-184-8,1775-48,-1320 14,3026-345,-1641 94,175-23,-2102 304,1762-192,-1046 170,-104 7,-146-46,-120 9,-334 53,0 3,100 10,116 32,-37-4,169 38,-33-4,-363-70,0-1,0-1,1 0,-1 0,0-1,0 0,0-1,11-5,-8 4,0 0,1 1,24-3,-5 4,6 0,46-7,-23 3,-51 6,0-1,0 1,1-2,-1 0,-1 0,1-1,0 0,19-9,-19 4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1:43.94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45 471,'0'-64,"-3"1,-20-111,18 153,1 7,1-1,0 1,1 0,1-1,0 0,1 1,3-26,-3 40,0 0,0-1,0 1,0 0,0-1,0 1,0 0,0 0,0-1,0 1,1 0,-1-1,0 1,0 0,0 0,0-1,1 1,-1 0,0 0,0-1,1 1,-1 0,0 0,0 0,1 0,-1-1,0 1,0 0,1 0,-1 0,0 0,1 0,-1 0,0 0,1 0,-1 0,0 0,1 0,-1 0,0 0,1 0,-1 0,0 0,0 0,1 0,-1 0,0 0,1 1,-1-1,0 0,0 0,1 0,-1 0,0 1,0-1,1 0,-1 0,0 1,0-1,14 18,14 31,27 70,-7-14,40 70,157 334,-136-205,27 63,-135-365,2 4,-1 1,1-1,1 1,-1-1,1 0,0-1,1 1,-1-1,1 0,6 6,-4-9,-8-7,-12-11,-7 8,-1 1,0 1,0 0,0 2,0 0,-1 1,0 2,-42 1,27 0,-54-7,90 7,1 0,-1 0,1 0,-1 0,1 0,-1 0,1 0,-1 0,1 0,-1 0,1 0,-1 0,1 0,-1-1,1 1,-1 0,1 0,-1 0,1-1,0 1,-1 0,1-1,-1 1,1 0,0-1,-1 1,1 0,0-1,-1 1,1-1,0 1,0 0,-1-1,18-8,47-7,-49 12,119-34,-69 18,75-14,-76 24,93-30,-138 34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1:15.95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76 706,'3'1,"0"0,0 0,0 1,0-1,0 1,0 0,0 0,0 0,-1 0,1 0,-1 0,1 1,-1-1,3 4,5 6,300 319,-91-91,-71-89,113 123,-231-236,-29-37,-1-1,1 0,-1 1,0-1,1 1,-1-1,0 1,1-1,-1 1,0-1,1 1,-1 0,0-1,0 1,0-1,0 1,0 0,1-1,-1 1,0-1,0 1,-1 0,1-1,0 1,0-1,0 1,-1 1,-14-6,-25-20,-99-93,-137-147,211 198,-440-480,497 536,0 0,1-1,0 0,0 0,2 0,-7-16,10 21,1 0,-1 0,1 0,1-1,-1 1,1 0,0 0,0 0,1-1,0 1,0 0,0 0,1 0,4-10,7-13,2 1,1 1,1 0,1 1,30-33,-8 16,90-75,-75 75,75-44,-102 70,1 2,0 1,1 2,0 0,33-6,-46 14,1 1,0 1,0 1,0 0,0 2,0 0,0 1,-1 0,31 10,-25-5,1 2,-1 1,-1 1,0 0,-1 2,30 22,-20-9,-2 1,0 1,-2 1,-1 1,-2 2,-1 0,-1 2,29 60,-15-12,-3 1,34 138,-54-163,-2 1,-3 0,-2 0,-4 113,-4-154,0-1,-1 0,-1 0,-1 0,0 0,-1-1,-10 21,11-28,0 0,-1 0,0 0,0-1,-1 1,0-2,-1 1,1-1,-2 0,1-1,-1 1,1-2,-11 6,18-11,0 1,0 0,0-1,-1 0,1 1,0-1,0 1,0-1,0 0,0 0,-1 0,1 0,0 0,0 0,0 0,-1 0,0 0,1-1,1 1,0 0,-1-1,1 1,0 0,0-1,-1 1,1-1,0 1,0 0,-1-1,1 1,0-1,0 1,0-1,0 1,0 0,0-1,0 1,0-1,0 1,0-1,0 1,0-1,0 1,0-1,0 1,1-1,-1-2,2 0,-1 1,0-1,0 1,1-1,-1 1,1-1,0 1,0 0,0 0,0 0,0 0,3-2,8-3,0 0,1 1,-1 1,1 0,0 1,20-3,93-8,-69 10,281-37,-72 7,277-1,-522 36,-1 1,0 0,1 1,-1 2,0 0,24 8,-41-10,0-1,0 1,0 0,0 0,0 0,0 1,0-1,-1 1,0 0,1 0,-1 0,0 0,0 1,-1-1,1 1,-1 0,1 0,-1 0,0 0,-1 0,1 0,-1 0,0 1,0-1,0 0,-1 1,1-1,-1 1,0-1,0 1,-1-1,1 1,-1-1,0 0,-2 7,-4 10,0 0,-1-1,-1 0,-1 0,-22 32,-74 86,90-118,-66 73,-4-3,-3-4,-4-5,-4-3,-3-5,-130 73,189-123,-2-2,1-2,-2-2,-1-2,-56 12,66-20,0-2,-1-1,0-2,0-1,0-2,0-2,-51-10,13-4,1-3,0-4,2-3,1-2,-78-47,131 66,0-1,1-1,0 0,1-1,0-1,1 0,1-1,0 0,1-1,1-1,1 0,0 0,1-1,0 0,-10-38,14 28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1:17.28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3868 343,'-8'-1,"0"0,1 0,-1-1,1 0,-1 0,1-1,-11-5,-6-3,-204-81,-104-37,263 107,0 3,-144-20,124 32,-1 4,0 3,0 5,-137 25,109-6,1 6,-209 84,157-39,-192 118,-130 127,205-108,217-155,-119 129,172-167,1 2,1-1,0 1,2 1,0 1,2 0,-11 33,11-21,2 1,1-1,2 1,-2 58,9-28,2-1,3 1,3-1,3-1,26 78,-14-68,4-2,3 0,54 88,-25-63,120 144,-124-177,3-4,3-2,2-3,2-3,3-2,1-4,3-3,147 62,-144-75,2-3,1-4,0-3,1-4,96 6,-71-15,0-5,0-5,168-25,-150 4,0-5,-2-6,132-56,332-194,-469 218,-4-4,-2-6,-4-4,-4-5,-3-4,156-185,-227 238,-1-1,-3-1,-1-1,-1-1,-3-1,20-56,-30 67,-2 0,-1 0,-1-1,-2 1,-1-1,-2 0,-1 0,-1 0,-2 0,-8-36,-3 10,-3 1,-3 0,-2 2,-54-98,-149-201,148 239,-57-96,-160-221,288 424,0 1,-1-1,0 1,0 1,0-1,-1 1,-11-7,17 12,-1 0,0 0,0 0,1 0,-1 0,0 1,0-1,0 1,0 0,0 0,1 0,-1 0,0 0,0 1,0 0,0-1,0 1,1 0,-1 0,0 0,1 1,-1-1,1 0,-1 1,1 0,0 0,0 0,-3 2,-5 6,0 1,1 0,0 1,-8 14,12-18,1 0,-1-1,0 1,0-1,-1-1,0 1,-1-1,1 0,-1 0,0-1,0 0,-1 0,1-1,-11 5,0-4,-1-1,0-1,0 0,0-2,-31 0,17-2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1:46.42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1,'3'47,"1"-1,3 0,2 0,2 0,23 59,203 596,-121-365,-79-228,68 212,-12-71,-30-90,42 178,-101-314,-4-19,0 0,1 0,0 0,-1 0,1-1,1 1,-1 0,0 0,1-1,3 7,0-7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06:30.50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8,'0'-1,"0"1,0 0,0 0,0 0,0-1,0 1,0 0,0 0,0-1,0 1,0 0,0 0,0 0,0-1,0 1,0 0,0 0,0 0,0-1,0 1,0 0,0 0,1 0,-1-1,0 1,0 0,0 0,0 0,0 0,1-1,-1 1,0 0,0 0,0 0,0 0,1 0,-1 0,0 0,0 0,0 0,1-1,-1 1,0 0,0 0,0 0,1 0,-1 0,0 0,0 0,1 0,11 10,11 18,93 174,113 270,-142-282,178 401,-259-578,2 6,1 0,22 33,-23-43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1:47.64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928 211,'-1'-4,"0"1,0-1,0 0,-1 0,1 1,-1-1,0 1,0-1,0 1,0 0,0 0,-1 0,0 0,1 0,-1 1,0-1,-5-3,-66-41,57 37,-6-4,-1 2,-1 0,1 1,-2 1,1 2,-2 1,-37-7,44 12,1 1,-1 0,0 2,1 0,-1 1,1 1,0 1,0 0,0 2,-36 15,30-9,0 1,1 2,1 0,0 1,1 2,1 0,-24 27,35-33,-1-1,2 2,0-1,0 1,2 1,-1 0,2 0,0 0,0 1,1-1,1 1,1 1,0-1,-1 26,4-34,1-1,1 1,-1-1,1 0,0 1,0-1,1 0,0 0,0 0,0 0,1-1,0 1,0-1,0 0,1 0,-1-1,1 1,0-1,1 0,-1 0,9 4,13 7,1-1,1-1,33 11,-54-21,1 0,0 0,0 0,1-1,-1 0,1 0,17 0,-22-3,1 1,-1-1,1 0,-1-1,0 1,0-1,0 0,0-1,0 1,0-1,0 0,-1 0,6-5,113-100,112-129,-220 222,50-61,-65 76,1 0,-1 0,1 0,-1 0,1 0,0 0,-1 0,1 0,-1 0,1 0,-1 1,1-1,-1 0,1 0,-1 0,1 1,-1-1,1 0,-1 1,1-1,-1 0,1 1,-1-1,0 1,1-1,-1 1,0-1,1 1,-1-1,0 1,0-1,1 1,-1-1,0 1,0-1,0 1,0-1,0 1,0 0,0 0,15 38,-11-25,24 43,1-1,41 54,-13-19,118 243,-82-150,-73-154,-16-25,-1-1,1 1,-1 0,0 0,0 0,-1 0,1 0,-1 1,0-1,-1 1,2 6,-5-4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1:58.23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15059 0,'-29'2,"0"0,0 2,1 1,-37 11,-111 45,106-35,-1202 456,287-47,820-358,-78 37,-473 214,-17-37,538-223,-274 136,373-156,-3-4,-1-4,-2-5,-118 25,-364 73,462-107,32-8,-101 34,24 7,-283 61,78-31,-36 6,-1414 289,526 39,1009-313,-443 163,549-212,-306 63,350-100,-1-7,-275-1,410-16,-28-2,1 1,-1 2,0 2,-48 9,-123 46,109-29,-119 22,42-10,121-26,0-3,-66 8,-109-14,192 1,32-7,-1 0,1 0,-1 1,1-1,-1 0,1 0,-1 0,1 0,-1 1,1-1,-1 0,1 1,-1-1,1 0,0 1,-1-1,1 0,0 1,-1-1,1 1,0-1,-1 0,1 1,0-1,0 1,0-1,-1 1,1-1,0 1,0-1,0 1,0-1,0 1,0-1,0 1,0 0,0-1,0 1,0-1,0 1,0-1,1 1,-1-1,0 1,0-1,1 0,-1 1,0-1,0 1,1-1,-1 1,0-1,1 1,8 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1:59.96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1,'6'1,"-1"2,1-1,-1 1,0-1,0 1,0 1,0-1,-1 1,1 0,3 4,4 3,170 137,186 196,-351-325,-6-5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2:00.97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148 0,'-4'1,"0"-1,-1 1,1 0,0 0,0 1,0-1,0 1,0 0,0 0,0 0,0 0,1 1,-1-1,1 1,0 0,0 0,0 0,0 1,0-1,1 1,0 0,0-1,0 1,0 0,0 0,1 0,-2 5,-3 9,1 1,1 0,0 0,-1 33,3-19,1-1,2 1,1-1,1 1,2-1,1 0,14 41,-14-58,0-1,1 1,0-1,1-1,1 1,0-1,1-1,0 0,1 0,0-1,1-1,0 1,1-2,0 0,0-1,1 0,16 7,-12-8,-1-1,1 0,0-2,20 4,-31-7,-1 0,0-1,1 1,-1-1,0 0,1-1,-1 1,0-1,0 0,1-1,-1 0,0 0,0 0,-1-1,9-4,-11 5,-1-1,0 1,0 0,0-1,-1 0,1 1,-1-1,1 0,-1 0,0 0,0 0,0 0,0 0,-1 0,1 0,-1-1,0 1,0 0,0 0,0 0,-1 0,1 0,-1-1,0 1,0 0,-2-5,-3-9,-2 0,0 0,-13-20,18 32,-41-66,-4 2,-2 2,-4 2,-86-82,37 66,87 66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2:21.43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289 285,'-2'1,"0"-1,0 1,0-1,0 1,0 0,0 0,0 0,0 0,1 0,-1 0,0 0,1 1,-1-1,1 1,-3 2,-23 32,16-21,-5 7,1 1,1 1,1 0,1 1,1 1,1 0,-8 36,-30 198,29-140,2-35,6-36,-4 51,15-97,-1-1,1 0,0 1,0-1,0 1,1-1,-1 0,0 1,1-1,0 0,-1 0,1 1,0-1,1 2,9-2,5-18,-2-10,-1 0,-1-1,-1-1,-2 0,0-1,6-45,-2 15,90-533,-102 583,36-242,-35 246,-1 1,0-1,1 1,0-1,0 1,1 0,-1-1,1 1,0 1,0-1,0 0,0 1,7-6,-8 8,0-1,0 1,0 0,0 0,0 0,1 0,-1 0,0 1,0-1,1 0,-1 1,1 0,-1 0,0 0,1 0,-1 0,1 0,-1 1,0-1,1 1,-1-1,0 1,0 0,1 0,-1 0,0 0,0 0,3 3,108 79,114 73,-31-49,60 35,-207-112,-1 4,-2 1,43 42,3 12,-77-73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2:22.78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1 205,'4'-9,"1"1,1-1,-1 1,2 1,-1-1,1 1,0 0,0 0,1 1,-1 0,2 1,8-6,-3 4,1 1,0 0,0 0,0 2,1 0,24-3,-23 3,1 1,26-11,-30 9,-1 0,0 2,1-1,0 2,18-2,22 4,-27 1,0-1,0-2,51-9,-59 7,0 1,1 1,24 1,-25 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2:24.56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0 515,'1106'-64,"-504"14,-75 17,-48 2,296-16,-435 13,63-2,-333 30,-66 5,1 0,0 0,0-1,-1 0,1 1,-1-2,1 1,-1 0,0-1,0 0,7-6,-11 9,0-1,-1 1,1 0,0-1,0 1,-1-1,1 1,0-1,-1 1,1 0,0-1,-1 1,1 0,0-1,-1 1,1 0,-1 0,1-1,-1 1,1 0,0 0,-1 0,1 0,-1-1,1 1,-1 0,1 0,-1 0,1 0,-1 0,1 0,-1 0,1 1,-1-1,1 0,-1 0,-24-2,-2 0,0-2,0-1,1-2,0 0,0-1,-28-15,-16-3,29 12,-19-8,-1 3,-86-15,145 33,1 1,-1 0,1-1,-1 1,1 0,-1 0,1 0,-1 0,1 0,-1 0,1 1,-1-1,1 0,-1 1,1 0,-3 0,5 0,-1 0,1 0,-1-1,1 1,0 0,-1-1,1 1,0-1,-1 1,1-1,0 1,0-1,-1 1,1-1,0 0,0 1,0-1,0 0,0 0,-1 0,1 0,0 0,0 0,0 0,0 0,1 0,34 3,-1-2,1-1,63-10,45 0,-127 11,0 0,0 1,0 0,0 1,0 2,24 8,-32-9,1 0,-1 1,-1 0,1 0,-1 1,1 0,-2 1,1 0,-1 0,9 11,-14-15,0 0,0 0,0 0,0 0,0 1,-1-1,0 1,0-1,0 1,0-1,0 1,-1 0,1-1,-1 1,0 0,0 0,-1-1,1 1,-1 0,0-1,0 1,0-1,0 1,-1-1,1 1,-1-1,0 0,0 0,0 0,0 0,-4 4,-68 66,64-60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2:26.73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94 343,'1'8,"0"1,1-1,-1 1,2-1,-1 1,1-1,0 0,1 0,4 7,48 71,-31-49,56 88,232 365,-298-451,-15-39,0 0,0 0,0 1,0-1,0 0,0 1,0-1,0 0,0 1,0-1,0 0,0 1,0-1,0 0,0 0,0 1,0-1,-1 0,1 1,0-1,0 0,0 0,0 1,-1-1,1 0,0 0,0 1,0-1,-1 0,1 0,0 0,-1 0,1 1,0-1,-1 0,-18-10,-1-9,2-1,0 0,1-2,1 0,-23-42,5 8,-39-54,4 10,4-4,-84-184,145 278,-46-130,46 127,0-1,2 0,-1 0,2 0,0-1,0 1,2 0,1-16,0 25,-1 0,1 0,0 0,0 1,1-1,-1 1,1-1,0 1,0 0,0 0,1 0,-1 1,1-1,0 1,0 0,0 0,1 0,-1 1,1-1,-1 1,1 0,0 0,0 1,-1 0,1 0,1 0,-1 0,9 0,-3 0,1 1,0 0,0 0,0 1,-1 1,1 0,0 1,-1 0,0 0,0 2,17 7,-13-2,-1 0,0 0,-1 2,0-1,-1 2,0 0,-1 0,0 1,-1 0,-1 1,0 0,9 23,-9-16,-1 1,-1 0,-1 0,-1 1,-2-1,0 1,-1 0,-2 35,-1-52,0-1,-1 0,0 0,0 0,0 0,-1 0,0 0,0 0,0-1,-1 0,1 1,-1-1,-1-1,1 1,-1 0,-8 6,-22 25,111-61,-60 21,1 0,-1 2,1 0,-1 0,1 2,0 0,-1 1,1 1,0 0,-1 1,0 1,0 0,0 2,0-1,-1 2,0 0,0 1,-1 1,16 11,11 12,-1 1,-2 2,-2 2,60 78,-85-102,-1 0,-1 1,0 0,-1 1,-1 0,0 0,-1 1,6 20,-11-31,-1-1,1 0,-1 1,1-1,-1 0,0 1,-1-1,1 1,-1-1,0 0,0 0,0 1,-1-1,1 0,-1 0,0 0,0-1,-1 1,1 0,-1-1,1 1,-1-1,0 0,-1 0,1 0,0 0,-1-1,0 0,1 1,-1-1,0 0,0-1,0 1,-1-1,-7 2,-30 8,30-9,1 1,-1 1,1-1,-15 9,17-8,0-1,-1 0,1 0,-1 0,1-1,-1-1,-15 1,-76-4,44 0,7 2,23 1,0-1,-42-6,46 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2:30.83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0 470,'720'-42,"-214"4,437 28,-346 9,-263-9,114-1,-467 4,2 0,-28-15,38 19,-174-98,-40-18,192 106,17 9,1 0,1-1,-1 0,1-1,0 0,0-1,0 0,1 0,-12-13,21 20,0 0,0-1,-1 1,1 0,0 0,0-1,0 1,0 0,-1-1,1 1,0 0,0-1,0 1,0 0,0-1,0 1,0 0,0-1,0 1,0 0,0-1,0 1,0 0,0-1,0 1,0 0,1 0,-1-1,0 1,0 0,0-1,0 1,1 0,-1 0,0-1,1 1,14-4,20 8,-33-4,222 55,-156-36,405 156,-444-163,-24-10,0 0,0 1,0-1,0 1,0 0,0 1,-1-1,8 8,-11-10,-1 0,1 1,0-1,0 0,-1 1,1-1,-1 0,0 1,1-1,-1 1,0-1,0 1,1-1,-1 1,-1-1,1 1,0-1,0 1,0-1,-1 0,1 1,-1-1,1 1,-1-1,0 0,1 1,-1-1,0 0,0 0,0 0,0 0,0 1,0-1,0-1,0 1,0 0,-3 1,-10 10,-1-2,0 0,-17 8,20-12,0 1,0 0,0 1,1 0,0 1,-16 18,5 1,2 2,1 1,1 0,2 1,-20 54,35-84,0-1,1 1,-1 0,1 0,-1 0,1-1,-1 1,1 0,0 0,0 0,0 0,0 0,0 0,0 0,1-1,0 5,0-6,0 1,0-1,0 1,0-1,-1 0,1 1,0-1,0 0,0 0,0 1,0-1,0 0,0 0,0 0,0 0,0 0,0-1,0 1,0 0,0 0,0-1,0 1,0 0,0-1,0 1,0-1,0 1,-1-1,1 0,0 1,0-1,1-1,71-50,-42 31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2:31.43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1,'8'0,"-1"0,1 1,-1-1,1 2,-1-1,1 1,-1 0,0 1,0 0,0 0,0 0,-1 1,1 0,-1 0,0 1,0 0,-1 0,9 9,46 46,-2 4,74 105,-115-134,-14-19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06:31.10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0 856,'0'-4,"1"1,0-1,0 0,0 1,0 0,0-1,1 1,-1 0,1 0,0-1,0 1,0 1,1-1,-1 0,1 0,3-2,52-39,-56 43,68-43,2 4,91-37,161-47,-280 108,407-138,65-24,-471 159,-1-2,69-44,-83 52,-15 10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2:32.71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1 432,'4'-2,"0"1,0 0,0-1,0 0,0 0,-1 0,1-1,0 1,-1-1,3-3,6-3,235-140,-123 78,-61 32,134-57,-175 87,0 2,0 0,0 1,1 2,-1 0,1 2,0 0,0 1,1 2,38 5,-44-2,0 1,0 1,-1 1,0 0,0 1,27 19,88 73,-100-75,-2-1,0 2,-1 1,-2 1,-1 1,-1 1,-1 1,26 48,-46-71,0 1,0-1,-1 1,-1 0,1 0,-1-1,-1 2,1-1,-2 0,1 0,-1 0,-2 12,1-14,-1 1,0-1,0 0,-1-1,0 1,0 0,0-1,-1 0,0 1,0-2,-1 1,1 0,-1-1,-1 0,-9 8,-46 37,-87 89,135-126,0-1,-1-1,-1 0,0-1,0-1,-1 0,0-1,0-1,-24 7,-18 3,-85 12,93-20,-33 0,130-27,-20 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2:34.78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0 868,'4'-4,"0"0,0 0,1 1,-1-1,1 1,-1 0,1 1,0-1,0 1,0 0,1 0,-1 0,0 1,1 0,-1 0,11 0,123-22,-92 13,0 3,70-3,-48 10,1-3,115-19,-30-4,1 6,278 2,-333 19,156-18,-97-6,-97 11,-1-2,91-34,-85 28,133-19,-131 28,128-36,-146 28,-1-3,56-31,-103 47,-14 0,-27-3,12 3,-74-36,-186-108,251 130,-173-100,171 117,19 8,17-4,0-1,0 0,-1 1,1-1,0 0,0 1,0-1,-1 1,1-1,0 0,0 1,0-1,0 1,0-1,0 1,0-1,0 0,0 1,0-1,0 1,0-1,0 1,0-1,1 0,-1 1,0-1,0 1,0-1,1 0,-1 1,0-1,0 0,1 1,-1-1,4 3,0-1,0 0,0 0,0 0,0-1,1 1,-1-1,0 0,1 0,-1-1,1 1,-1-1,1 0,6-1,0 1,45 3,-1 2,1 3,-1 2,0 3,-1 1,71 31,196 93,-317-137,0 1,-1-1,1 1,-1 0,1 0,-1 0,0 0,0 1,0-1,0 1,-1 0,1 0,-1 0,1 0,-1 0,0 1,0-1,1 5,-2-1,0-1,0 1,-1 0,0 0,0 0,-1-1,1 1,-2 0,-1 7,-42 290,27-157,-38 130,56-274,-1 3,1 1,-1-1,0 1,-1-1,1 0,-1 1,-1-1,1 0,-1 0,0 0,0-1,-1 1,1-1,-1 0,-7 8,11-13,0-1,0 1,0 0,0 0,0 0,0-1,0 1,0 0,0 0,0-1,0 1,0 0,0 0,0 0,0-1,-1 1,1 0,0 0,0 0,0 0,0-1,0 1,0 0,0 0,-1 0,1 0,0-1,0 1,0 0,0 0,-1 0,1 0,0 0,0 0,0 0,0 0,-1 0,1-1,0 1,0 0,0 0,-1 0,1 0,6-7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2:36.20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527 3,'-79'-1,"16"-1,-88 10,132-6,0 1,0 1,1 1,-1 1,1 0,0 1,1 1,0 1,-16 11,29-17,1 1,0-1,0 1,0 0,0 0,1 0,-1 0,1 1,0-1,0 1,1-1,-1 1,1 0,0-1,1 1,-1 0,1 0,0 0,0-1,0 1,2 9,0 0,0 1,1-1,1 0,0 0,1 0,7 15,6 4,2 0,2-1,0-1,40 41,-14-23,89 67,-128-109,7 6,0-1,0-1,1-1,21 11,-32-19,0 0,0 0,0 0,0-1,0 0,0 0,0-1,1 1,-1-1,0-1,0 1,0-1,0 0,1-1,-1 1,-1-1,11-5,2-1,-1 0,-1-1,1-2,-2 1,0-2,0 0,-1-1,0 0,-1-1,13-18,24-20,-47 48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2:46.81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0,'1'11,"0"0,1 0,0 0,1 0,0-1,0 0,1 1,1-1,0 0,11 16,10 11,40 44,-34-44,6 7,2-1,52 41,-71-65,37 41,-52-53,0 1,0 0,0 0,-1 1,-1-1,0 1,0 0,0 1,2 11,-4-5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2:47.90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138 11,'0'0,"-1"0,1-1,0 1,0-1,0 1,0-1,0 1,0-1,-1 1,1 0,0-1,0 1,0-1,-1 1,1 0,0-1,-1 1,1 0,0-1,-1 1,1 0,-1-1,1 1,0 0,-1 0,1 0,-1-1,1 1,-1 0,1 0,-1 0,1 0,0 0,-1 0,1 0,-1 0,1 0,-1 0,1 0,-1 0,1 0,-1 0,1 0,-1 1,1-1,0 0,-1 0,1 1,-1-1,1 0,0 0,-1 1,1-1,0 0,-1 1,-23 17,14-7,1 0,1 1,0 0,1 1,0 0,1 0,0 0,1 1,-5 23,4-10,1-1,2 1,1 0,1 34,0-58,1 1,0-1,1 0,-1 1,0-1,1 0,0 1,0-1,0 0,0 0,1 0,-1 0,1 0,-1 0,1 0,0 0,0-1,1 1,-1-1,0 1,1-1,-1 0,1 0,0 0,4 2,0-2,0 0,0 0,1-1,-1 0,0 0,1-1,-1 0,0 0,1-1,12-2,1-2,-1-2,0 0,0-1,-1-1,0 0,0-2,21-16,-33 21,0-1,-1 0,0 0,-1 0,1 0,-1-1,-1 0,1 0,-1 0,-1-1,0 1,0-1,2-11,-4 16,0 0,-1-1,1 1,-1 0,0 0,0 0,-1-1,1 1,-1 0,0 0,0 0,0 0,-3-6,3 8,-1 0,1-1,-1 1,0 0,0 0,0 0,0 0,0 1,-1-1,1 0,0 1,-1 0,1-1,-1 1,0 0,1 0,-1 1,0-1,1 0,-1 1,-6 0,-3 1,0 0,-1 1,1 1,0 0,0 1,0 0,1 1,0 0,-17 11,14-7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3:01.64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19 144,'-2'-32,"-1"1,-11-50,33 120,1-1,1-1,33 41,-1 2,62 96,52 85,-151-227,-12-20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3:04.38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0 324,'1'-2,"0"1,0-1,0 1,1-1,-1 1,0 0,1-1,-1 1,1 0,-1 0,1 0,-1 0,1 0,0 0,0 1,-1-1,1 1,0-1,0 1,0-1,0 1,1 0,9-3,59-20,99-17,31-9,-172 41,0 3,0 0,0 2,31 0,64-8,27-25,-95 21,73-11,-103 22,-1-2,0-1,0-1,-1-1,43-23,-51 24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3:06.86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0 490,'14'-2,"1"1,-1-2,0 0,0-1,20-7,31-9,72-5,236-13,145 32,-510 6,160-1,-166 1,0 0,0 0,0-1,0 1,0-1,0 1,0-1,0 0,0 0,0 0,3-2,-4 3,0-1,-1 1,0-1,1 1,-1-1,1 1,-1-1,0 1,1-1,-1 1,0-1,0 0,1 1,-1-1,0 0,0 1,0-1,0 0,0 1,0-1,0 0,0 1,0-1,0-1,-1 0,-1-1,1 1,0 0,-1 0,1-1,-1 1,0 0,1 0,-1 1,0-1,0 0,-1 1,1-1,0 1,0 0,-1-1,-2 0,-285-105,-156-102,498 230,59 16,612 167,-684-192,-6-3,-1 2,0 2,0 0,37 24,-62-33,1 1,-1 0,0 0,0 0,-1 1,1 0,-1 1,0-1,-1 1,0 0,0 1,-1-1,1 1,-2 0,1 0,-1 0,0 1,-1-1,0 1,0-1,0 18,-2-23,0 1,0-1,0 0,-1 0,1 1,-1-1,0 0,0 0,0 0,0 0,-1 0,1 0,-1 0,0-1,1 1,-1 0,-1-1,1 0,0 1,-5 3,-2-1,1-1,-1 1,0-1,0-1,-14 4,12-4,0 1,1 0,-1 0,-14 9,11-4,8-5,0 0,0 0,0 0,1 0,0 1,-7 8,6-4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3:08.37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95 379,'5'85,"4"-1,38 161,-5-33,-15-86,2 18,-38-188,-3 0,-29-77,-11-34,21 39,-4-4,-33-228,64 286,2 0,8-78,-6 137,0 1,0-1,0 0,1 0,0 1,-1-1,1 1,0-1,0 1,0-1,0 1,1-1,-1 1,1 0,-1 0,1 0,0 0,0 0,0 0,0 0,0 0,0 1,3-2,0 1,-1 1,0 0,0 0,1 1,-1-1,0 1,1 0,-1 0,0 0,1 0,-1 1,0 0,5 1,9 4,0 1,0 0,0 1,-1 1,21 15,48 42,-3 3,136 149,-150-146,169 170,-210-209,-18-22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3:09.33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0 182,'14'-1,"-1"-2,0 0,0 0,0-1,0-1,-1 0,18-10,9-3,78-23,-80 30,0-2,-1-1,49-27,-83 38,-5 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06:31.85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1877 47,'0'-2,"1"-1,-2 1,1-1,0 1,0-1,-1 1,1-1,-1 1,0-1,0 1,0 0,0 0,0-1,0 1,0 0,-4-3,5 4,-1 1,1 0,-1-1,0 1,1 0,-1-1,1 1,-1 0,0 0,1 0,-1 0,0 0,1 0,-1 0,1 0,-1 0,0 0,1 0,-1 0,0 0,1 0,-1 1,0-1,1 0,-1 1,-22 21,-20 52,2 1,4 2,-33 97,27-64,37-96,-210 565,187-484,4 2,5 1,4 0,-5 121,21-211,-1 5,1-1,0 1,1-1,4 23,-4-33,-1 0,1 0,-1-1,1 1,-1 0,1-1,0 1,0 0,0-1,0 1,0-1,0 0,0 1,1-1,-1 0,0 0,1 1,-1-1,1 0,-1-1,1 1,0 0,-1 0,1-1,0 1,0-1,-1 1,1-1,0 0,0 1,0-1,-1 0,1 0,0-1,0 1,0 0,-1-1,1 1,0-1,2 0,1-1,0 0,0 0,0-1,0 0,0 0,0 0,-1 0,0-1,1 0,-1 0,0 0,-1 0,1-1,-1 1,0-1,0 0,-1 0,1 0,-1 0,0 0,0-1,-1 1,1-1,-1 1,-1-1,1-9,0 1,-1-1,0 0,-1 1,-1-1,0 1,-1 0,-1-1,0 1,-9-20,-7-5,-1 2,-2 0,-2 2,0 0,-3 2,-1 1,-1 1,-2 1,0 2,-2 2,-2 1,0 1,-1 2,-1 2,-1 1,-1 2,0 2,-1 2,-1 1,-58-7,-42 6,-221 9,316 5,-34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3:10.52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1,'0'4,"0"4,0 6,4 4,4 2,6 6,4 6,2 1,2 3,-2 0,2 0,2-2,-4 2,-1-6,-4-5,0-1,-3-6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3:12.85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1 237,'29'-3,"-1"-1,0-1,0-1,0-2,41-16,2-1,390-103,-335 94,-126 34,0 0,0 0,0 0,0 0,0 0,0 1,0-1,0 0,0 0,0 0,0 0,0 0,0 0,0 0,0 0,0 0,0 0,0 0,0 0,0 0,0 0,0 1,0-1,1 0,-1 0,0 0,0 0,0 0,0 0,0 0,0 0,0 0,0 0,0 0,0 0,1 0,-15 10,-30 17,29-18,-7 7,5-2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3:13.95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0 197,'26'-2,"-1"0,1-2,-1-2,42-13,3-1,299-83,-320 82,-24 8,-9 7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3:15.47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0,'2'1,"0"-1,0 0,0 1,0-1,-1 1,1-1,0 1,0 0,0 0,-1 0,1 0,0 0,-1 0,1 1,-1-1,1 0,-1 1,0-1,0 1,0 0,1-1,-1 1,-1 0,1 0,0-1,0 1,0 3,3 9,-1-1,0 1,1 15,2 8,5-5,0-1,24 44,-3-8,-6-10,-15-35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3:18.33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363 208,'2'-39,"0"-41,-2 75,-1 0,1 0,-1 0,0 1,0-1,-1 0,1 1,-1-1,0 1,0-1,-1 1,-3-6,3 8,0-1,0 1,0 0,0 0,0 0,-1 0,1 1,-1 0,1-1,-1 1,0 0,1 1,-1-1,0 1,-4-1,-67 3,43 1,22-3,0 0,0 1,0 0,0 1,0 0,1 1,-1 0,1 1,-1-1,-11 8,16-8,1 1,0 0,-1-1,1 1,0 0,1 1,-1-1,1 1,0 0,0 0,0 0,1 0,0 0,0 0,0 1,0-1,1 1,0-1,0 11,0-9,1 1,0-1,0 1,1-1,0 1,0-1,1 0,0 1,0-1,1 0,0 0,0-1,7 11,-4-8,1 0,0-1,1 1,0-1,0-1,1 0,0 0,14 8,-6-6,1 0,0-1,1 0,0-2,0 0,0-2,1 0,-1-1,1 0,20-2,-30-1,0 0,0-1,0-1,0 0,0 0,11-4,-19 5,1 0,-1 0,1 0,-1 0,0 0,0-1,0 1,0-1,0 0,0 1,0-1,0 0,0 0,-1 0,1 0,-1 0,0 0,1-1,-1 1,0 0,0-1,-1 1,1-1,0 1,-1-1,0 1,1-1,-1 0,0-4,-1 5,0-1,0 1,0 0,0-1,0 1,-1 0,1 0,0 0,-1 0,0 0,1 0,-1 0,0 0,0 1,0-1,0 1,-1 0,-1-2,-53-25,29 15,28 13,1 0,-1 0,0 0,0 0,1 0,-1 0,0 0,0 0,1 0,-1 0,0 0,0 0,1 0,-1 0,0-1,0 1,1 0,-1 0,0 0,0 0,0-1,1 1,-1 0,0 0,0 0,0-1,0 1,1 0,-1 0,0-1,0 1,0 0,0 0,0-1,0 1,0 0,0-1,0 1,0 0,0 0,0-1,0 1,0 0,0 0,0-1,0 1,0 0,0 0,0-1,-1 1,1 0,0 0,0-1,0 1,0 0,0 0,-1 0,1-1,0 1,0 0,-1 0,1 0,0 0,0-1,0 1,-1 0,1 0,22-2,-19 3,-1 0,1 1,-1-1,0 1,0 0,0-1,0 1,0 0,0 0,0 1,-1-1,1 0,-1 0,1 1,-1-1,0 1,0-1,0 1,-1 0,1-1,0 1,-1 0,0-1,0 1,1 0,-2 4,1 7,-1 0,0 0,-6 24,5-21,0 1,0-1,2 0,0 1,1-1,5 30,32 104,-28-116,-3-7,0-1,-2 1,3 50,-8-59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4:21.57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2,'3'6,"0"-1,0 0,-1 1,0-1,0 1,0 0,0-1,-1 1,0 0,-1 0,1 0,-1 7,2 12,15 97,44 341,-55-321,-5-89,8 63,-2-97,-2-37,0-35,-3-72,-27-235,14 289,2-1,4 0,7-114,-2 183,0 0,0 0,1 0,-1 0,1 0,0 1,0-1,0 0,0 0,0 1,1-1,-1 1,1-1,-1 1,1-1,0 1,0 0,0 0,0 0,1 0,4-3,-3 4,0 0,0-1,0 1,0 1,0-1,1 0,-1 1,0 0,1 0,-1 1,0-1,0 1,6 1,13 5,-1 1,0 1,0 0,24 16,-45-24,119 74,174 141,-134-92,-125-102,-28-19,1 2,-1-1,0 1,-1 0,11 11,-9-5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4:22.25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0 114,'7'-7,"1"1,-1 0,1 1,0 0,1 0,-1 1,1-1,0 2,0-1,9-1,13-2,55-5,-58 10,-1-2,41-11,-51 10,0 1,1 1,-1 0,26-1,-24 4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4:24.52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1303,'7'-5,"-1"1,2 0,-1 0,0 1,1 0,0 0,0 1,-1 0,17-2,0-1,286-79,214-48,-409 109,2 6,187-5,-243 22,-7 1,0-2,0-2,66-14,-20-3,-34 7,115-37,-142 39,2 1,-1 3,1 1,0 2,57 2,-4-2,284-1,-35 2,-65-20,-225 15,-52 8,0 0,0-1,0 1,0 0,-1-1,1 1,0 0,0-1,-1 1,1-1,0 1,-1-1,1 0,0 1,-1-1,1 0,-1 1,1-1,-1 0,1 0,0-1,-2 1,1 0,0 0,0 0,-1 0,1 0,-1-1,1 1,-1 0,1 0,-1 0,0 0,0 1,1-1,-1 0,0 0,0 0,0 0,0 1,0-1,0 1,-2-2,-300-190,108 54,-361-236,517 354,30 16,0 0,1 0,-1-1,1 0,-12-11,20 16,0 0,0 0,0 0,0 0,0 0,1 0,-1 0,0 0,0 0,0 0,0 0,0 0,0 0,0 0,0 0,0 0,1 0,-1 0,0 0,0 0,0 0,0 0,0 0,0 0,0 0,0 0,0 0,0 0,0-1,0 1,0 0,1 0,-1 0,0 0,0 0,0 0,0 0,0 0,0 0,0-1,0 1,0 0,0 0,0 0,0 0,0 0,0 0,0 0,0 0,0 0,0-1,0 1,0 0,0 0,0 0,-1 0,1 0,0 0,0 0,0 0,0 0,0 0,0 0,0 0,0-1,0 1,0 0,0 0,-1 0,15 1,14 5,23 16,72 43,17 7,-67-40,268 121,-319-142,235 121,-226-115,-17-11,-1 2,0-1,-1 2,1 0,-2 0,13 13,-21-19,-1 0,0 0,0 0,0 1,0-1,0 1,-1-1,0 1,1 0,-1 0,-1 0,1-1,0 1,-1 0,0 0,0 0,0 0,-1 0,1 0,-1 0,0 0,0-1,0 1,0 0,-1-1,1 1,-1-1,-4 6,-6 10,0-2,-30 33,4-6,21-22,0 1,2 1,-21 45,20-37,10-21,1-1,0 1,0 0,-2 13,-8 26,11-35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4:29.65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2 182,'2'1,"0"-1,0 1,0-1,0 1,0 0,0 0,0 0,0 0,-1 0,1 1,0-1,-1 0,1 1,-1-1,3 3,22 30,-19-24,20 24,56 81,-76-103,0 0,0 1,-1 0,-1 0,0 0,-1 1,4 21,-8-34,0-1,0 1,0-1,1 1,-1 0,0-1,0 1,0-1,0 1,0-1,0 1,0 0,0-1,0 1,0-1,0 1,0-1,0 1,0 0,-1-1,1 1,0-1,0 1,-1-1,1 1,0-1,-1 1,1-1,-1 0,1 1,0-1,-1 1,1-1,-1 0,1 1,-1-1,1 0,-1 0,1 1,-2-1,-24-12,-23-33,32 25,2-1,0-1,2 0,0-1,2-1,0 0,2 0,0-1,2 0,1-1,1 1,1-1,-2-49,7 71,-1 1,0 0,1-1,-1 1,1 0,0-1,0 1,0 0,1 0,-1 0,1 0,-1 0,1 0,0 1,0-1,1 0,2-2,-1 1,1 0,1 1,-1 0,0 0,1 0,-1 0,1 1,11-3,3 1,0 1,1 0,-1 2,34 1,-34 1,0 1,0 0,0 2,-1 0,1 2,-1 0,0 1,-1 1,0 0,0 1,16 13,-22-14,-1 1,0 0,0 1,-1 1,0-1,-1 1,-1 1,1 0,-2 0,0 1,0 0,-1 0,-1 0,0 1,5 26,-6-18,-1-1,-1 1,-1 38,-1-50,-2 1,1 0,-1-1,0 1,-1-1,-1 0,1 0,-2 0,-7 14,10-22,-13 29,18-21,17-10,27-11,67-14,-103 24,0 0,0 0,1 1,-1 1,0 0,0 0,0 1,12 3,-20-3,0 0,0 0,0 0,0 0,0 0,0 1,0-1,-1 1,1 0,-1 0,0 0,1 0,-1 0,-1 0,1 1,-1-1,1 0,-1 1,0 0,0-1,0 1,-1 0,1-1,-1 1,0 6,0 8,0 0,-1 0,-6 34,3-41,1 0,-1 0,-1 0,0 0,0-1,-1 0,0 0,-1 0,0-1,-15 15,-5 3,-60 44,75-63,-1-1,0 0,-1-1,1 0,-1-1,0-1,-1 0,1-1,-1 0,1-1,-1-1,0 0,0-1,-29-4,37 2,0 0,0 0,0 0,0-1,0 0,0-1,1 1,-1-1,1-1,0 1,0-1,1 0,0 0,-1-1,-7-11,9 12,1 0,0-1,0 1,0-1,0 0,1 0,0 0,0 0,1 0,0 0,0 0,0-1,1 1,0 0,0-1,0 1,1 0,0 0,2-8,3-1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4:31.38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1 654,'0'-1,"0"0,1 0,-1 0,0 1,1-1,-1 0,1 0,-1 1,1-1,-1 0,1 0,0 1,-1-1,1 1,0-1,-1 1,1-1,0 1,0-1,0 1,-1-1,1 1,0 0,0 0,0-1,0 1,0 0,1 0,31-4,-27 4,262-10,26-1,784-63,-543 40,-250 4,-54 5,-188 18,-1-1,0-2,40-16,-5 3,-55 16,-1 0,1-2,37-20,-52 25,1-1,-1 1,-1-1,1-1,-1 1,0-1,0 0,0 0,-1-1,0 0,-1 0,1 0,5-14,-10 18,1 1,-1-1,0 0,0 1,0-1,-1 1,1-1,-1 1,0-1,1 0,-1 1,0 0,0-1,0 1,-1 0,1-1,-1 1,1 0,-1 0,0 0,0 0,1 1,-1-1,-1 0,1 1,0-1,0 1,-4-2,-8-5,0 0,-1 1,-17-6,-23-5,-2 3,-83-11,-62-16,197 41,-34-13,34 7,27 4,37 5,0 2,-1 3,101 26,-59-12,-62-14,78 19,-103-22,0 0,-1 1,1 0,-1 1,0 1,17 12,-27-17,0-1,0 1,0 0,0 0,0 1,0-1,0 0,-1 0,1 1,-1-1,0 1,0 0,0-1,0 1,0 0,0 0,-1-1,1 1,-1 0,0 0,0 0,0 0,0-1,-1 1,1 0,-1 0,1 0,-1-1,0 1,-2 4,-4 7,-1 0,0-1,-1 1,-17 18,-3 5,-5 24,1 2,4 1,-22 69,42-109,9-24,-3 8,0 0,0 0,1 0,-2 17,4-24,0 0,0 0,0 0,0 0,0 0,0 0,0 0,0 0,1 0,-1 0,0 0,1 0,-1 0,1 0,-1 0,1 0,-1 0,1 0,0 0,-1-1,1 1,0 0,0 0,-1-1,1 1,0-1,0 1,0 0,0-1,0 0,0 1,0-1,0 0,0 1,0-1,0 0,0 0,0 0,0 0,0 0,0 0,0 0,0 0,1 0,-1-1,0 1,0 0,0-1,0 1,1-1,26-9,1-4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06:32.82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969 0,'-22'1,"0"1,1 2,-1 0,1 1,0 1,1 0,-1 2,2 1,-1 0,1 2,0 0,1 1,0 0,1 2,-29 29,3 3,2 2,3 1,1 2,-37 71,-11 31,7 4,7 3,-58 194,122-334,-10 42,16-58,0 0,1 0,-1 0,1 0,0 0,0 0,1 0,-1 0,1 0,0 0,0-1,3 8,-3-9,0-1,1 1,-1 0,1-1,-1 0,1 1,0-1,0 0,0 0,-1 1,1-2,0 1,0 0,0 0,1-1,-1 1,0-1,0 1,0-1,0 0,0 0,1 0,-1 0,0 0,0-1,4 0,60-18,-60 17,56-22,0-2,-3-3,0-3,-2-2,-1-2,70-61,-110 80,-1 0,0 0,-2-1,0-1,0 0,-2-1,-1-1,0 1,-2-2,0 1,9-44,-2-15,9-160,-22 200,4-47,3 0,4 1,40-139,-53 223,1 0,-1-1,1 1,0 0,0 0,0 0,0 0,1 0,-1 0,1 0,-1 0,3-1,-4 2,1 1,-1 0,1 0,-1 0,1-1,-1 1,1 0,0 0,-1 0,1 0,-1 0,1 0,0 0,-1 0,1 0,-1 0,1 0,-1 0,1 1,-1-1,1 0,0 0,-1 0,1 1,-1-1,1 0,-1 1,0-1,2 1,3 5,-1 0,1 0,-1 1,0 0,5 12,144 340,-25-51,-33-112,-30-66,53 152,-116-278,6 18,-8-21,0-1,1 0,-1 1,0-1,0 1,0-1,0 0,1 1,-1-1,0 0,0 1,0-1,1 0,-1 0,0 1,1-1,-1 0,0 0,1 1,-1-1,0 0,1 0,-1 0,0 0,1 0,-1 1,1-1,-1 0,0 0,1 0,-1 0,0 0,1 0,-1 0,1 0,-1 0,0-1,1 1,-1 0,1 0,-1 0,0 0,1-1,6-6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4:32.29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837 1,'-47'0,"1"2,0 2,0 2,0 2,1 2,0 2,1 1,1 3,0 2,1 1,-50 32,56-27,1 0,-41 40,65-54,0 1,1 0,0 0,1 1,1 0,0 1,0 0,2 0,-1 0,-5 20,11-30,0-1,0 1,1 1,-1-1,1 0,0 0,0 0,0 0,0 0,0 0,1 0,0 0,-1 0,1 0,0 0,0 0,1 0,-1-1,0 1,1 0,0-1,0 1,0-1,0 0,0 1,0-1,0 0,1 0,-1 0,1-1,5 3,6 3,2-1,-1 0,1-2,-1 0,18 3,3 0,208 43,-113-25,-31-6,2-4,149 1,-204-20,-32-2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4:34.14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0 621,'1'1,"-1"0,1 0,0 0,-1 0,1 0,0 0,0 0,0 0,0 0,0 0,0-1,0 1,0 0,0-1,0 1,0-1,0 1,0-1,1 1,-1-1,0 0,0 0,0 1,1-1,-1 0,2 0,38 2,5-4,1-3,0-1,45-14,26-3,357-38,792 1,-1102 53,203-35,-327 36,-38 6,6-1,0 0,0-1,0 0,0-1,10-4,-18 7,0-1,0 1,0-1,0 1,-1-1,1 1,0-1,0 0,-1 1,1-1,0 0,-1 0,1 0,-1 1,1-1,-1 0,1 0,-1 0,1 0,-1 0,0 0,1-1,-2 0,1 0,-1 0,1 1,-1-1,1 0,-1 0,0 1,0-1,0 0,0 1,0-1,0 1,0 0,0-1,-1 1,1 0,-2-2,-173-158,146 131,0 2,-3 1,0 1,-63-36,64 52,32 10,0 0,0 0,-1 0,1 0,0 0,0 0,0 0,0 0,0 0,-1 0,1 0,0 0,0 0,0 0,0 0,0 0,0 0,-1 1,1-1,0 0,0 0,0 0,0 0,0 0,0 0,0 0,0 0,0 1,-1-1,1 0,0 0,0 0,0 0,0 0,0 0,0 1,0-1,0 0,0 0,0 0,0 0,0 0,0 0,0 1,0-1,0 0,0 0,0 0,0 0,0 0,0 0,0 1,1-1,13 13,105 63,-70-46,59 45,-56-33,-21-20,-2 2,0 1,-2 2,-1 0,26 35,-50-59,1 1,-1 0,0 0,0 0,-1 1,1-1,-1 0,0 0,0 1,-1-1,1 1,-1-1,0 1,0-1,0 1,-1-1,1 1,-1-1,-3 8,-2 3,-1 0,0 0,-1 0,-11 15,-21 40,35-55,1 1,0-1,1 0,1 1,1-1,0 23,1-27,1 1,-2-1,0 1,0-1,-1 0,0 1,-1-1,0 0,-1-1,0 1,-1 0,-10 16,4-12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4:36.62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0,'4'0,"5"4,1 5,3 5,2 7,3 8,7 7,1 5,6 11,0 7,-2 2,-1 2,-2-2,-3-7,-4-10,-6-4,-5-6,-5-7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4:37.64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0 275,'12'-10,"0"2,1 0,0 1,0 0,1 0,15-4,23-11,-42 17,305-143,-284 138,1 1,0 2,0 1,1 1,0 2,0 1,0 2,0 1,0 2,-1 1,1 1,-1 2,0 2,0 0,-1 2,-1 2,0 0,50 32,-51-24,-2 0,0 2,43 50,-57-58,-1 0,-1 1,0 0,-1 1,-1 0,0 0,-2 1,10 30,-14-35,-1 0,0 0,-1 0,-1 0,0 0,-1 0,0 0,-1 1,0-1,-1-1,-1 1,0 0,0-1,-1 0,-1 0,0 0,-1-1,0 0,-1 0,0-1,0 0,-1 0,-1-1,-11 10,-17 17,-58 74,5-5,47-61,-1-3,-3-1,-60 39,95-73,3-4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4:39.04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0 816,'33'-3,"0"-2,0 0,-1-3,0 0,47-20,-16 6,105-31,540-196,-672 235,-26 11,0 0,0-1,0 0,0-1,0 0,-1-1,13-10,-22 16,1-1,-1 1,1-1,-1 1,1 0,-1-1,1 0,-1 1,0-1,1 1,-1-1,0 1,0-1,1 0,-1 1,0-1,0 1,0-1,0 0,0 1,0-1,0 0,0 1,0-1,0 0,0 1,0-1,0 0,-1 1,1-1,0 0,-20-13,-37 0,51 13,-43-11,1-1,0-3,-82-39,-130-86,157 82,75 45,-2-2,54 22,13 7,610 186,-630-196,0 0,0 1,-1 1,1 0,-1 1,24 13,-37-18,-1 1,1 0,-1-1,1 1,-1 0,0 0,0 1,0-1,0 0,0 1,-1-1,1 1,-1 0,1-1,-1 1,0 0,0 0,0 0,-1 0,1 0,-1 0,1 0,-1 0,0 0,0 0,-1 0,1 0,0 0,-1 0,0 0,0-1,0 1,0 0,0 0,0 0,-1-1,1 1,-5 4,-19 40,1 2,3 0,-27 96,24-51,-13 118,13 27,26-213,-2-26,0 1,0-1,0 1,0-1,1 0,-1 1,0-1,0 0,1 1,-1-1,0 0,0 0,1 1,-1-1,0 0,0 0,1 1,-1-1,0 0,1 0,-1 0,1 0,-1 0,0 1,1-1,-1 0,0 0,1 0,-1 0,1 0,-1 0,0 0,1 0,-1 0,1 0,-1-1,0 1,1 0,-1 0,0 0,1 0,-1 0,0-1,1 1,-1 0,0 0,1-1,-1 1,0 0,0 0,1-1,-1 1,0 0,0-1,0 1,1-1,7-8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4:40.28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34 182,'17'434,"-12"-146,-22-817,11 404,3 74,-2 0,-16-69,21 119,-1 0,1 1,-1-1,1 0,0 0,0 0,-1 0,1 0,0 0,0 0,0 1,0-1,0 0,0 0,0 0,0 0,1 0,-1 0,0 0,0 0,1 1,-1-1,1 0,-1 0,1 0,-1 1,1-1,-1 0,2-1,-1 2,1 0,-1 0,1 0,-1 0,1 0,-1 0,1 0,-1 1,1-1,-1 1,0-1,1 1,-1-1,1 1,1 1,48 35,294 325,-123-122,-181-194,-32-36,-7-9,0 1,0 0,0 0,0 0,0 0,0 1,-1-1,1 1,-1-1,1 1,-1-1,0 1,0 0,0-1,0 1,-1 0,1 3,-3 4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4:41.42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0 125,'40'-3,"-1"-1,0-2,0-2,47-16,68-13,-144 35,0 0,-1 0,1-1,0 0,-1-1,0 0,0 0,10-7,-7 3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4:42.16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1 261,'0'-4,"4"-5,5-1,4-2,5-4,10-2,4-2,1-2,2 0,3-1,-1 0,0 0,-1 3,-4 6,-3 5,-3 5,-6-2,-6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4:43.85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1 303,'6'-4,"0"1,0 0,0 0,0 0,1 1,-1 0,1 0,0 0,0 1,8 0,10-4,-3-2,0 0,0-2,-1-1,-1 0,0-1,0-2,-1 0,0-1,-2 0,21-22,-26 27,1 0,1 1,-1 1,1 0,0 1,1 0,20-5,58-6,-77 16,0-1,0-1,0 0,-1-1,1-1,-1 0,20-11,-21 8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4:58.79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0,'7'2,"-1"0,0 0,0 0,0 1,-1-1,1 2,0-1,-1 0,8 8,4 0,57 43,-2 3,116 119,-176-163,-6-6,0 0,0 0,-1 1,0 0,-1 0,6 15,-6-14,-1-1,2 1,-1-1,1 0,10 11,-3-7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06:33.44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1 274,'0'9,"1"-1,0 1,1 0,0 0,0-1,1 1,0-1,1 0,0 0,6 10,7 9,33 38,-28-38,96 111,7-4,268 222,-379-345,-11-7,1 0,1 0,-1 0,1-1,-1 1,1-1,0-1,0 1,0-1,0 1,1-1,-1-1,8 2,-12-3,0 0,0 0,0-1,0 1,-1 0,1-1,0 1,0 0,0-1,-1 1,1-1,0 0,-1 1,1-1,0 1,-1-1,1 0,-1 0,1 1,-1-1,1 0,-1 0,0 0,1 1,-1-1,0 0,0 0,0 0,0 0,1-1,0-34,-2 24,15-494,-2 162,-2 122,-9 186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5:01.56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677 0,'-21'2,"0"2,-1 0,2 1,-1 1,0 1,-36 18,5-4,-344 156,391-174,1-2,1 0,-1 1,1 0,-1 0,1 0,0 0,0 1,0-1,-5 6,7-6,1 0,-1-1,1 1,0 0,0 0,0-1,0 1,0 0,0 0,0-1,1 1,-1 0,1 0,-1-1,1 1,-1-1,1 1,0 0,0-1,0 1,0-1,0 0,0 1,0-1,3 2,39 48,81 76,-113-116,-6-5,1 0,0-1,0 0,0 0,11 6,-16-10,1-1,-1 1,1-1,-1 1,0-1,1 1,-1-1,1 0,0 0,-1 0,1 0,-1 0,1 0,-1 0,1 0,-1-1,1 1,-1-1,1 1,-1-1,0 1,1-1,-1 0,0 0,1 1,-1-1,0 0,0 0,0 0,0-1,0 1,0 0,0 0,1-2,15-17,1 2,0 0,1 1,1 1,1 1,43-24,-45 27,-3 4,0 0,1 1,0 1,1 0,-1 2,1 0,0 0,0 2,0 0,0 2,0 0,1 0,27 6,-13-1,-1 2,1 1,-1 2,-1 1,0 1,44 24,35 32,-97-59,0 1,0 1,-1 0,0 1,18 22,-29-32,1 1,-1-1,0 0,0 0,1 0,-1 1,-1-1,1 0,0 1,-1-1,1 1,-1-1,0 1,1-1,-1 1,-1 0,1-1,0 1,-1-1,1 1,-1-1,1 0,-1 1,0-1,0 0,0 1,-1-1,1 0,-1 0,1 0,-1 0,1 0,-3 1,-7 7,0 0,-1-2,0 1,-24 11,0 1,21-12,0 0,-1-2,-29 11,29-12,1 0,1 0,-1 1,1 1,-13 10,10-7,0 0,-1-1,0 0,-25 8,15-6,13-4,0 1,0 0,-24 21,9-7,10-9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5:07.22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49 431,'2'79,"0"-44,-1-1,-2 1,-7 48,7-78,-1 0,1 0,-1-1,0 1,0-1,-1 1,-3 4,6-9,0 1,-1-1,1 1,0-1,0 0,-1 1,1-1,0 0,-1 1,1-1,0 0,-1 0,1 1,0-1,-1 0,1 0,-1 0,1 0,-1 1,1-1,0 0,-1 0,1 0,-1 0,1 0,-1 0,1 0,-1 0,1 0,-1 0,0-1,0 0,1-1,-1 1,0 0,0 0,1 0,-1 0,1-1,-1 1,1 0,-1 0,1-1,0 1,0 0,0-1,0-1,-6-58,7-122,2 77,-3 69,-2-2,2 0,3 0,0 0,3 1,14-55,-20 90,1 1,0-1,0 1,0 0,0-1,0 1,0 0,1 0,-1-1,1 1,-1 0,1 1,0-1,0 0,0 0,0 1,0-1,0 1,0 0,0-1,1 1,-1 0,0 0,1 1,-1-1,1 0,-1 1,1 0,0-1,-1 1,1 0,-1 0,1 1,2-1,8 4,0-1,-1 2,0 0,0 0,18 12,4 1,257 128,-257-126,-1 2,-1 1,-1 1,-1 2,-1 1,30 38,-54-60,-1 0,0 1,-1-1,1 1,-1 0,0 0,2 8,-4-13,-1 1,0-1,0 1,0 0,0-1,0 1,0 0,0-1,0 1,-1-1,1 1,0 0,-1-1,0 1,1-1,-1 1,0-1,0 0,0 1,0-1,0 0,0 1,0-1,0 0,0 0,-1 0,1 0,0 0,-1 0,1-1,-1 1,1 0,-1-1,-1 1,-17 6,1-2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5:07.99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57,'4'0,"5"0,5 0,3 0,4-3,1-2,1 0,4 1,2 1,-1 2,-1 0,-1 0,-2 1,0-3,-2-2,1-4,-1 0,-3 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5:09.43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0 250,'371'-22,"-59"1,130 19,-178 2,-279-2,0-1,0-1,0 0,0-1,1 0,0-2,0 1,-14-11,-12-3,-192-106,235 123,15 2,20 0,19 2,-2-1,0 2,0 3,96 20,13 27,-142-44,-1 1,-1 1,0 1,0 1,26 21,-42-30,-1 0,0 0,0 0,0 1,0-1,0 1,-1-1,0 1,2 4,-3-7,-1 1,1-1,-1 0,0 0,0 1,1-1,-1 0,0 1,0-1,0 0,0 1,0-1,-1 0,1 0,0 1,-1-1,1 0,-1 0,1 1,-1-1,1 0,-1 0,0 0,0 0,0 0,1 0,-1 0,0 0,0 0,0 0,0-1,-1 1,0 1,-87 63,46-31,31-26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5:10.68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357 0,'-19'0,"-1"1,1 1,0 0,1 2,-1 0,0 1,1 0,0 2,1 0,-1 1,1 1,1 1,0 0,0 1,1 0,0 2,-22 24,35-35,0 0,0 0,0 1,0-1,1 1,-1-1,1 1,0 0,0 0,0 0,0-1,0 1,0 0,1 0,-1 0,1 0,0 0,0 0,0 0,1 0,-1 0,1 0,-1 0,1 0,0 0,0 0,0 0,1-1,-1 1,1 0,-1-1,1 1,0-1,0 0,0 0,0 1,1-1,1 1,12 10,-1-1,2-1,0-1,29 13,-41-20,41 16,0-2,91 20,-79-22,-32-9,0-1,1-1,-1-2,1-1,-1 0,1-2,0-1,47-11,-55 9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5:13.21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0 279,'156'7,"185"33,-192-19,219 4,-173-15,-3 0,133-21,38-1,-320 10,1-1,0-2,-1-2,70-20,-59 16,-41 9,0 0,0-1,22-7,-35 9,1 1,-1 0,0-1,0 1,1 0,-1-1,0 1,0-1,0 1,0 0,0-1,1 1,-1-1,0 1,0-1,0 1,0 0,0-1,0 1,0-1,0 1,-1-1,1 1,0 0,0-1,0 1,0-1,0 1,-1 0,1-1,0 1,0 0,-1-1,1 1,0 0,-1-1,1 1,0 0,-1 0,1-1,0 1,-1 0,1 0,-1 0,1-1,0 1,-1 0,0 0,-26-18,23 15,-171-96,-51-35,222 131,-22-14,25 16,0 1,0-1,0 1,0-1,0 1,0-1,0 1,0 0,0-1,0 1,0 0,0 0,0 0,0-1,0 1,0 0,0 0,0 1,0-1,0 0,-2 1,3-1,0 1,0-1,0 0,0 1,0-1,0 1,0-1,0 1,0-1,0 0,1 1,-1-1,0 1,0-1,0 0,0 1,1-1,-1 0,0 1,1-1,-1 0,0 1,1-1,-1 0,0 0,1 1,-1-1,0 0,1 0,-1 0,0 0,1 1,-1-1,1 0,-1 0,1 0,18 8,26 0,0-1,64 1,-54-5,34 1,-41-3,-1 2,0 2,52 13,-96-18,0 1,-1-1,1 1,-1 0,1-1,-1 1,1 1,-1-1,0 0,1 0,-1 1,0 0,0-1,0 1,0 0,-1 0,1 0,0 0,-1 0,1 0,-1 1,0-1,0 0,0 1,0-1,0 1,1 2,-3-1,1 0,0 0,-1 0,0 0,0 0,0-1,0 1,-1-1,0 1,1-1,-1 1,0-1,-1 0,1 0,0 0,-1 0,-4 4,-33 29,31-30,1 1,0 0,1 0,0 0,0 1,0 0,1 0,0 1,1 0,0 0,0 0,-5 14,-26 112,32-115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5:19.95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1 522,'12'-1,"1"-2,-1 0,0 0,1-1,-2 0,24-13,8-2,62-13,1 4,194-25,-211 39,154-19,294 0,-507 34,0 2,0 2,0 0,-1 2,43 16,-34-11,0-1,57 8,108-7,-46-5,-130-6,0 0,0-2,1-1,-1-1,0-1,0-2,46-16,-21 11,-43 10,0 0,0-1,-1 0,1 0,-1-1,0 0,12-7,-19 10,-1-1,0 1,0 0,0-1,0 1,0 0,0 0,0-1,0 1,0 0,0-1,-1 1,1 0,0 0,0-1,0 1,0 0,0 0,0-1,-1 1,1 0,0 0,0-1,0 1,-1 0,1 0,0 0,0 0,-1-1,1 1,0 0,0 0,-1 0,1 0,0 0,0 0,-1 0,1 0,0 0,-1 0,1 0,0 0,0 0,-1 0,1 0,0 0,-1 0,-24-7,17 5,-21-10,0-1,1-1,1-2,0-1,1-1,-36-32,25 20,-79-48,103 71,1 1,-1 0,0 1,0 0,-1 1,1 1,-1 0,0 1,0 1,-27-1,19 8,34 3,35 5,-6-7,24 5,114 37,-136-33,2-2,-2 3,0 1,-1 2,60 38,-98-53,1-1,-1 1,1 0,-2 0,1 1,0-1,-1 1,0-1,0 1,-1 0,0 0,0 0,0 1,0-1,-1 0,0 1,-1 12,1 7,-2-1,-1 1,-6 29,6-46,0 0,-1 1,0-1,0 0,-1-1,0 1,0-1,-1 0,-11 15,7-11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5:20.55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0,'7'2,"-1"0,1 0,-1 0,0 1,0 0,0 0,0 1,-1 0,1 0,-1 0,0 0,6 8,8 4,8 5,209 175,-189-154,-3 3,72 94,-97-111,-6-4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5:21.66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57,'68'-17,"18"5,2-1,0 4,129 3,-140 11,-2 3,133 33,-170-31,0 3,-1 0,0 3,-1 1,-1 2,-1 1,36 28,-54-36,0 0,-1 0,21 23,-31-29,-1-1,0 1,0 0,0 0,-1 0,0 0,0 0,-1 1,0 0,0-1,1 8,14 156,-8-65,-9-98,1 0,-1 0,0 1,-1-1,0 0,0 0,0 1,-1-1,0 0,-1 0,1-1,-1 1,0 0,-1-1,0 0,0 0,-6 7,-6 4,0-2,-1 0,-1-1,-23 14,-23 19,55-40,1-1,-2 0,1-1,0 1,-1-2,0 0,0 0,-1 0,1-1,-1-1,0 0,1-1,-1 1,0-2,-18-1,15 2,1 0,-1 1,-22 6,20-4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5:23.45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0 725,'4'-1,"0"0,0 0,-1-1,1 1,0-1,-1 0,0 0,1 0,-1-1,5-4,19-12,52-10,156-37,-154 46,-16 5,0 4,104-6,133 14,-287 4,5-2,0-1,0-1,-1 0,32-11,-30 8,1 1,-1 1,37-3,8 5,7 2,-1-4,109-20,-76-1,-1-6,175-75,-252 97,-22 8,0 0,0-1,-1 1,1-1,-1 0,1 0,-1 0,0-1,0 1,7-6,-10 6,-1 1,0 0,0 0,1 0,-1-1,0 1,0 0,0 0,0-1,0 1,-1 0,1 0,0-1,0 1,-1 0,1 0,-1 0,1 0,-1 0,0 0,1-1,-1 1,0 1,0-1,-1-2,-27-25,25 25,-31-25,-2 2,-57-30,41 25,39 23,0 0,-1 1,-24-8,33 13,0 1,0-1,0 1,0 0,0 1,0-1,0 1,0 1,0-1,0 1,0 0,-9 2,15-3,-1 0,1 0,-1 0,1 1,-1-1,1 0,-1 0,1 0,0 0,-1 1,1-1,-1 0,1 0,0 1,-1-1,1 0,0 1,-1-1,1 0,0 1,0-1,-1 0,1 1,0-1,0 1,0-1,-1 0,1 1,0-1,0 1,0-1,0 2,11 8,23 5,193 66,-22-7,-197-72,-1 1,0 0,0 0,0 0,0 1,0 0,0 1,-1-1,0 1,0 0,0 1,-1-1,0 1,0 0,0 1,-1-1,6 12,-6-8,0 0,-1 1,0 0,-1 0,0 0,-1 0,0 0,-1 0,0 0,0 0,-4 19,-7 73,5 193,7-197,-1-71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06:13.03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70,'0'-2,"0"-1,1 0,-1 1,0-1,1 0,-1 1,1-1,0 1,0-1,0 1,0 0,0-1,0 1,1 0,-1 0,1-1,0 1,-1 0,5-3,-2 3,0-1,0 1,0 0,1 0,-1 1,0-1,1 1,-1 0,1 0,7 0,5 0,1 1,-1 1,0 1,0 1,19 4,-2 2,4-1,0 2,46 19,-73-24,0 1,0 0,-1 0,0 1,0 0,0 1,-1 0,0 0,0 1,-1 0,11 16,-10-9,0 1,-1-1,0 2,-2-1,0 1,-1 0,0 0,1 23,-1 5,-3 1,-4 52,1-77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06:34.32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546 623,'1'-25,"0"1,2-1,1 1,1-1,1 1,1 1,10-25,-2 15,2 0,1 1,1 1,27-32,4 2,-25 32,-1-1,24-41,-47 71,-1-1,1 1,-1 0,1-1,-1 1,0-1,1 1,-1-1,0 1,1 0,-1-1,0 1,1-1,-1 1,0-1,0 0,0 1,0-1,0 1,1-1,-1 1,0-1,0 1,0-1,-1 0,1 1,0-1,0 1,0-1,0 1,0-1,-1 1,1-1,0 1,0-1,-1 1,1-1,0 1,-1-1,1 1,-1-1,-26 7,-35 28,-85 70,-237 217,250-202,128-113,-7 4,2 0,-1 1,1 1,1-1,-11 18,19-26,0 1,0 0,0 0,0 1,1-1,0 0,0 0,0 1,1-1,-1 0,1 1,0-1,0 1,0-1,1 0,0 1,0-1,0 0,0 1,0-1,1 0,0 0,3 5,14 25,2-1,36 45,-45-63,0-1,1-1,0-1,1 0,0 0,1-1,24 12,-28-18,0-1,0-1,0 0,1 0,0-1,-1-1,1 0,0-1,0 0,0 0,-1-1,19-4,12-5,0-2,40-17,-64 23,21-10,-1-1,0-1,-1-3,-1-1,-2-1,0-2,-1-1,50-53,-58 51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5:25.09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1 242,'112'199,"-71"-131,52 71,-61-97,-3 2,47 93,-53-59,-76-151,-5-39,6-3,-55-179,97 261,3-2,-5-36,10 54,1 0,1 1,0-1,1 0,1 0,5-22,-6 34,1 1,0 0,0-1,1 1,-1 0,1 1,-1-1,1 0,1 1,-1 0,0-1,1 1,-1 1,1-1,0 0,0 1,0 0,1 0,-1 0,0 0,1 1,-1 0,7-1,-6 1,1 0,-1 0,0 1,0-1,1 2,-1-1,0 0,1 1,-1 0,0 0,0 1,0-1,0 1,0 0,0 1,0-1,-1 1,1 0,-1 0,6 5,13 20,-1 0,-2 2,24 45,18 26,-29-53,44 88,-65-110,-1 0,-2 1,0 0,-2 0,6 44,-13-68,1 1,0 0,-1-1,1 1,1-1,-1 1,0-1,1 0,2 4,5 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5:25.84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1 110,'4'0,"5"0,5 0,3 0,4 0,1-4,5-1,-3-4,0 0,-2-2,0 0,0-1,0 1,0-1,0 1,0 2,-3 4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5:27.02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1 158,'3'0,"6"-3,5-3,7 1,9 1,6-2,8-9,9 0,3-7,-1-3,-6 4,-3 4,-6 6,-6 4,-13 7,-13 4,-12 1,-6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5:28.21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69,'87'1,"97"-3,-72-20,-100 20,1 0,-1-1,0 0,1-1,-1-1,21-11,-19 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5:47.04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1 159,'0'-5,"-1"0,1 0,0 0,1 0,-1 0,1 0,0 0,0 0,1 0,-1 0,1 0,0 1,0-1,1 1,-1-1,1 1,0 0,0 0,1 0,-1 0,1 1,0-1,0 1,0 0,0 0,0 1,1-1,-1 1,1 0,7-2,10-4,-1 2,1 1,0 0,1 2,-1 0,1 2,-1 0,1 1,-1 2,31 5,-25-1,-1 2,0 0,0 2,-1 1,0 1,-1 1,42 29,-57-36,0 1,0 1,-1 0,0 0,-1 1,0 0,0 0,0 1,-1-1,-1 2,0-1,0 1,-1 0,-1 0,0 1,0-1,-1 1,0 0,-1 0,0 13,2 28,-3 0,-7 69,4-108,-1-1,-1 0,0 0,0 0,-1 0,-13 22,-48 69,63-100,-70 90,-19 31,81-108,-3 4,1 2,0-1,-14 40,27-61,0-1,-1 1,1-1,0 1,0 0,0-1,-1 1,1-1,0 1,0-1,0 1,0 0,0-1,0 1,0 0,0-1,0 1,1-1,-1 1,0-1,0 1,0 0,1-1,-1 1,0-1,0 1,1-1,-1 1,1-1,-1 1,1-1,19-1,34-26,-41 19,50-26,-47 24,0 1,0 0,1 1,0 1,1 1,-1 1,37-7,-41 10,1 1,-1-2,0 0,0 0,0-1,21-10,-21 7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5:48.80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180 1,'-3'0,"-1"1,0 0,0 0,0 0,0 1,1 0,-1-1,1 1,-1 0,1 1,0-1,0 1,0-1,0 1,0 0,1 0,-1 0,-2 4,-37 63,41-70,-9 22,1 0,1 0,1 1,-8 43,-3 96,14 377,4-519,0 0,1 0,0-1,2 0,0 1,1-1,8 23,-11-40,0 0,1 1,-1-1,1-1,-1 1,1 0,0 0,0 0,-1-1,1 1,0-1,1 0,-1 0,0 1,0-1,0 0,1-1,-1 1,0 0,1-1,-1 1,1-1,-1 0,1 0,-1 0,0 0,1 0,-1 0,1-1,-1 1,1-1,-1 0,0 0,0 0,1 0,2-2,5-2,1 0,-1-1,-1 0,1 0,-1-1,12-12,-9 8,-1-1,0-1,-1 0,0 0,-1-1,0 0,6-16,-13 25,0-1,0 1,0-1,-1 0,0 0,0 0,-1 0,1 1,-1-1,-1 0,1 0,-1 0,0 0,0 0,-1 0,0 1,0-1,0 1,0-1,-1 1,0 0,-6-8,4 6,0 1,0 0,0 1,-1-1,0 1,0 0,-1 0,1 1,-1 0,0 0,0 0,0 1,-1 0,1 1,-1-1,1 2,-1-1,0 1,0 0,0 0,0 1,0 0,0 1,1 0,-1 0,0 0,-11 5,-13 8,22-5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5:59.11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1,'141'299,"242"566,-346-757,-28-75,2-1,21 44,-25-60,-1-2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6:05.08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3957,'8'-1,"1"-1,0 0,0 0,14-6,10-2,419-60,8 39,-122 11,934-116,-638 61,382-60,40-4,25-11,-167 19,1563-218,-2255 308,162-22,-141 29,283-78,264-17,387 58,-353 60,39 0,-816 12,0-2,0-2,0-2,-1-2,0-2,61-20,263-122,-2 0,1432-398,46 152,-1342 309,612-136,-284-51,-335 90,-374 147,1 6,143-19,-101 34,180 4,167 29,-512-16,130 6,482 34,-333-19,-69-7,-134-4,130 35,-120-23,-69-16,1 0,-1 2,-1 0,1 1,-1 1,-1 0,0 2,-1 0,27 25,1 0,97 72,-116-92,0 0,45 21,11 8,-70-39,0 1,0 0,-1 1,0 0,-1 0,0 1,0 0,-1 0,0 1,5 13,5 14,21 69,-12-29,-16-47,-1-1,-2 1,-1 1,2 56,-8 131,-3-96,3-112,-7 171,5-157,-2 0,-1 0,-1 0,-1-1,-11 28,14-45,0 0,0 0,0-1,0 1,-1-1,0 0,-1 0,0 0,1-1,-2 0,1 0,0 0,-15 6,-2 0,0-2,-1-1,-26 6,-44 16,-26 25,65-28,0-3,-67 20,-156 22,-2-12,-328 20,218-36,-436 102,-110 36,501-101,-261 84,169-32,-355 92,454-98,-348 112,705-212,-1-4,-1-2,-105 6,51-6,-158 43,202-37,0-4,-151 11,124-29,-117-18,130 8,-195 4,-60 39,-148 8,-555-44,501-4,314 5,-455 5,677-2,-1 1,1 1,0 0,0 2,0 0,1 1,-1 1,1 0,-22 12,-99 56,-744 362,812-407,-142 36,169-56,-1-1,0-3,0-1,-76-4,-372-13,382 13,0-6,1-4,-128-29,178 32,-1 2,1 4,-1 1,-89 14,67-6,-114-3,-41-24,-32-2,-330-23,549 39,-72 1,0 4,-134 19,139-9,75-5,1 1,-1 3,-76 26,-436 113,401-112,-209 78,344-107,-437 153,365-134,-1-5,-1-3,-110 7,-184-21,328-8,0-3,1-3,0-2,-88-30,108 27,0 2,-1 2,-1 2,1 1,-1 2,-76-2,83 10,0 2,-63 15,62-11,0-1,-59 4,50-10,0 2,1 2,0 1,-61 19,-245 71,225-63,-33 12,-113 45,-3-11,-343 53,368-110,156-18,-100 19,60 14,96-25,-1-2,0-2,-36 5,66-13,0-1,0 1,0-1,1 0,-1 0,0-1,1 1,-1-1,1 0,0 0,-1-1,1 1,0-1,0 0,1 0,-1 0,1-1,-4-3,-9-12,0 0,-15-26,24 35,-16-30,19 30,-2 1,1-1,-15-17,18 25,0 0,0 0,-1 0,1 0,-1 0,0 0,1 0,-1 1,0 0,0-1,0 1,0 0,0 0,0 1,0-1,0 1,0-1,-4 1,-2-1,-1 0,1 0,0-1,0-1,0 0,0 0,0 0,-10-7,8 5,0 0,0 0,0 1,0 1,-14-3,-12 0,1-2,0-1,0-2,-41-20,-130-73,193 97,0-2,1 1,0-2,-14-12,25 20,0 0,0 0,0 0,0 0,0 0,0 0,1 0,-1-1,1 1,0 0,0-1,-1 1,2-1,-1 0,0 1,0-1,1 0,-1 0,1 1,0-1,0 0,0 0,0 1,1-1,-1 0,1 0,0 1,-1-1,1 0,0 1,3-5,6-7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6:23.86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 1731,'-2'-20,"0"-12,5 30,2 18,13 31,2 0,40 70,-21-43,37 76,245 447,-318-592,0 0,0 0,0-1,1 1,-1-1,1 0,0 1,0-2,1 1,-1 0,1-1,0 0,0 0,0-1,9 4,-9-5,1 0,-1-1,0 0,0 0,0 0,0-1,0 0,1 0,-1 0,-1-1,1 1,0-1,0 0,-1-1,1 1,-1-1,7-5,7-5,-2 0,1-2,-2 0,0-1,17-21,58-95,-62 88,96-159,-9-4,104-264,92-210,-224 516,7 4,116-151,-190 287,1 1,2 1,0 1,1 1,1 1,1 1,1 1,1 2,0 0,1 2,0 1,38-10,-40 13,-19 3,-16 1,-4 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6:25.26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1 171,'13'14,"-1"1,21 30,1 3,481 556,-508-597,0 1,0-2,1 1,0-1,1 0,-1-1,1 0,16 7,-21-11,1 0,-1 0,1 0,-1 0,1-1,-1 1,1-1,-1-1,1 1,0-1,-1 1,1-1,-1-1,1 1,-1 0,0-1,0 0,0 0,0-1,0 1,4-4,24-20,-1-2,37-44,8-6,296-238,-138 125,-230 187,145-117,-123 103,1 1,0 0,2 3,29-13,-40 15,-19 14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06:34.91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0,'1'7,"0"0,1 0,0-1,0 1,1-1,0 1,6 8,-1 2,499 1031,-463-946,-30-63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6:27.38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0 396,'11'2,"-1"0,-1 1,1 0,0 1,-1 0,1 0,-1 1,16 11,0-1,208 120,262 133,-468-257,1-1,0-1,0-1,1-2,0-1,0-1,0-2,1 0,-1-2,0-1,1-2,-1-1,0-1,-1-1,39-14,856-308,-474 161,424-197,-842 349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6:28.44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0 156,'35'24,"-1"1,51 48,-16-12,82 74,19 16,-133-121,2-2,73 40,-92-59,0 0,1-1,0-1,0-1,1 0,0-2,0-1,0 0,0-2,0-1,0 0,0-2,0 0,0-2,0 0,-1-1,1-2,20-8,-31 10,485-203,324-166,-560 298,-175 55,119-47,-183 59,-10 2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7:10.33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0,'3'44,"1"-1,15 67,-4-33,21 148,30 162,28-10,-90-366,1 9,2 0,1 0,0-1,1-1,12 19,-19-33,1-1,-1 0,1 0,-1 0,1 0,0 0,0 0,0-1,1 1,-1-1,1 0,-1 0,1-1,0 1,0-1,-1 1,1-1,0 0,0-1,0 1,0-1,1 1,-1-1,0 0,0-1,0 1,0-1,0 0,0 0,0 0,-1 0,6-3,-2 0,0 0,0 0,0-1,-1 0,0 0,1 0,-2-1,1 0,-1 0,0-1,0 1,-1-1,0 0,0 0,0-1,-1 1,0-1,1-8,5-18,-1 0,5-64,-11 85,1-22,3-5,-2-1,-2 0,-1 0,-9-73,6 106,2 4,-1 0,0 0,0-1,0 1,-1 0,0 0,-3-6,4 43,14 10,3 0,2-1,1-1,29 47,-3-6,-33-59,82 169,-78-153,-1 1,-2 0,8 45,-17-61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7:11.37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1264 21,'-137'-17,"73"14,-114 8,146-1,1 1,0 1,0 2,1 1,-48 22,37-12,1 2,1 2,-42 32,60-38,1 1,0 0,2 2,0 0,1 1,-24 39,4 8,3 2,3 1,3 1,-19 82,11-6,-18 168,40-215,5 0,4 1,5 0,21 177,-12-232,2 0,1 0,3-1,41 86,-38-98,1-1,2-2,1 0,2-1,0-1,3-1,31 26,-18-22,1-3,2-1,1-2,1-2,1-3,1-1,0-2,69 16,46 1,204 17,-195-31,-108-12,-21-2,-1-1,1-2,0-3,44-2,-78-1,0-1,0 0,0 0,0 0,0-1,-1 0,1-1,-1 1,0-1,-1-1,1 1,-1-1,0-1,-1 1,1-1,-1 0,4-7,10-17,-2 0,23-55,-24 43,-1-1,-3-1,-2 0,-2-1,4-65,-10-234,-3 321,-3-42,-3 0,-3 1,-3 0,-3 1,-2 1,-3 0,-32-63,-237-395,73 147,195 329,16 30,-1 1,0 0,-1 0,0 1,-1-1,-18-18,16 22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7:12.80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0 156,'1'-5,"-1"1,1 0,1-1,-1 1,0 0,1 0,0 0,0 0,0 0,1 1,-1-1,1 1,0-1,0 1,0 0,0 0,0 0,1 0,0 1,-1 0,1-1,5-1,7-4,-1 1,1 1,1 0,24-5,26-2,0 2,1 4,1 2,82 6,-99 3,1 1,-2 3,1 3,-1 1,-1 3,54 23,-93-34,0 2,0 0,0 0,-1 0,0 2,0-1,0 1,-1 1,0-1,-1 2,0-1,-1 1,0 0,8 14,-10-12,0 0,-1 0,-1 1,0-1,-1 1,0-1,0 1,-2 0,1 0,-2 0,0-1,0 1,-6 21,-5 13,-2-2,-2 0,-2-1,-2 0,-2-2,-33 50,9-26,-3-3,-108 110,139-154,0-2,-2 0,0-1,0-1,-44 23,41-33,22-5,1 0,0 0,-1 0,1-1,0 1,-1 0,1 0,0 0,-1-1,1 1,0 0,-1 0,1-1,0 1,0 0,-1 0,1-1,0 1,0 0,0-1,0 1,-1-1,1 1,0 0,0-1,0 1,0 0,0-1,0 1,0-1,0 0,0-1,1 0,-1 0,1-1,0 1,0 0,0 0,0 0,0 0,0 0,1 0,-1 0,1 1,-1-1,1 0,3-2,11-8,1 0,1 0,0 2,1 0,0 1,0 1,0 1,1 0,1 2,-1 0,1 2,-1 0,1 1,27 1,-31 2,0 0,0 1,-1 1,0 0,1 2,-1 0,-1 0,1 2,-1-1,0 2,0 0,-1 1,0 1,-1 0,0 1,-1 0,0 1,13 16,-13-14,-1 1,-1 0,-1 0,0 1,-1 0,6 18,-12-27,0-1,0 1,-1 0,0 0,-1 0,1 0,-1 0,-1 0,1 0,-1 0,0 0,-1 0,0 0,0-1,0 1,-1-1,0 1,-6 9,-7 7,0 0,-2-1,-36 34,-71 53,98-86,-194 144,193-149,-1-1,0-1,-1-2,0-1,-1-2,-45 11,15-16,40-7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7:14.32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2348 2,'-182'-2,"-276"9,389 1,0 2,0 4,2 3,-1 2,2 4,1 2,1 3,2 3,-63 42,43-19,2 4,2 4,3 2,3 4,-113 139,135-141,3 2,3 1,3 3,3 1,4 2,2 1,4 1,4 2,3 1,3 0,4 1,4 1,3 0,3 0,10 108,0-133,2-1,2 0,3 0,3-1,1-1,4 0,1-2,3 0,2-2,2-1,2-1,2-1,2-2,3-2,71 65,-50-61,2-2,2-4,1-2,3-3,0-3,3-3,0-3,2-3,0-3,1-4,1-3,1-2,100 1,-150-12,308 3,-274-7,1-2,-1-3,89-23,-124 23,0 0,-1-2,0 0,-1-2,0 0,-1-1,-1-2,31-26,-23 14,-1-2,-1-1,-2-1,36-60,-26 30,-2-1,-3-2,-2-1,-4-1,-2-1,-4 0,17-127,-27 116,-3-1,-4 1,-3-1,-4 1,-3 0,-36-134,4 68,-5 3,-7 1,-6 4,-153-254,197 369,0 0,-1 0,-1 2,-1 0,-1 2,-1 0,0 1,-1 1,-1 1,0 1,-1 1,0 1,-1 1,0 1,-44-10,66 19,-6-2,0 0,-1-1,1 0,0-1,-14-7,20 9,1 0,-1 0,1 0,0-1,0 1,0 0,0-1,0 0,0 1,1-1,-1 0,1 0,0 0,0 0,0 0,0 0,0 0,1 0,0 0,-1 0,1-5,1-22,2 1,0-1,2 1,1-1,18-50,-17 46,5-12,-11 44,0 0,0 0,0 0,1 1,-1-1,1 1,-1-1,1 1,-1-1,1 1,0 0,0 0,0 0,0 0,0 0,0 0,0 0,0 0,0 1,2-1,13-1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6:55.63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1153 328,'0'-13,"0"0,-1 0,0-1,-1 1,-1 0,0 1,-9-23,9 29,0 0,0 0,-1 0,0 1,0-1,-1 1,0 0,0 1,0-1,0 1,0 0,-1 0,0 0,0 1,0 0,-11-4,9 4,0 1,-1 1,1-1,0 2,-1-1,1 1,-1 0,1 0,-1 1,1 1,0-1,-1 1,1 1,0-1,0 1,-12 7,-10 6,1 2,-47 36,4 4,3 4,3 2,2 4,4 2,2 3,4 2,3 2,4 3,-69 157,97-188,2 2,2-1,2 2,3 0,1 0,-1 62,9-79,2 0,1 0,1 0,2-1,1 1,2-1,2-1,1 1,1-2,22 41,-18-47,1 0,2-1,0-1,2 0,29 25,127 91,-130-108,1-2,2-3,0-2,2-2,1-2,0-2,2-3,-1-3,2-1,0-4,0-1,103-2,-83-7,1-4,-1-2,0-4,-1-4,-1-2,117-46,-136 41,-2-3,0-1,-3-3,0-2,-2-3,-1-1,-2-2,-2-2,45-53,-57 54,0 0,-3-2,-1-1,-3-2,24-54,-38 72,-1-1,-1 0,-1 0,-1-1,-2 1,-1-1,-1 0,-1 0,-1 0,-8-49,-1 35,-2 0,-2 1,-1 0,-2 1,-2 1,-42-68,9 31,-3 3,-75-80,82 102,-3 3,-2 1,-1 3,-3 2,-1 3,-2 2,-1 3,-2 3,-68-25,37 20,-72-27,-253-64,415 126,-1 0,1 1,-1-1,0 1,1 0,-1 0,1 0,-1 0,0 1,1-1,-1 1,1 0,0 0,-1 0,1 1,0-1,-6 4,3 0,-1 1,1 0,0 1,1-1,-9 14,8-13,-3 6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6:57.27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1,'1'21,"1"0,1 0,0 0,2 0,12 34,51 101,-8-19,-47-102,-6-20,-1 0,-1 0,0 1,3 26,-7-26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7:06.68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1 660,'1'-17,"1"-1,0 0,2 1,0-1,0 1,2 0,0 0,1 1,1 0,20-30,0 5,3 1,58-59,-53 62,2 1,1 3,77-52,-100 75,0 1,0 0,1 1,0 1,0 1,0 0,1 1,0 1,0 1,0 1,1 0,-1 1,1 1,20 3,-30-1,0 0,0 1,0 0,-1 0,1 1,-1 0,0 1,0 0,-1 0,1 1,-1-1,0 2,-1-1,1 1,-1 0,-1 0,1 1,-1-1,-1 1,7 13,2 10,-1 1,-1 0,-2 0,7 43,-1 17,-3 1,-5 1,-3 0,-5 0,-4-1,-26 142,25-208,-1 0,-1 0,-24 50,31-77,1 1,0-1,0 0,0 0,-1 0,1 1,0-1,0 0,0 0,0 1,0-1,-1 0,1 0,0 1,0-1,0 0,0 0,0 1,0-1,0 0,0 1,0-1,0 0,0 0,0 1,0-1,0 0,0 1,0-1,0 0,0 0,1 1,-1-1,0 0,0 0,0 1,0-1,1 0,-1 0,0 0,0 1,0-1,1 0,15-5,35-26,-31 18,30-13,1 2,93-31,118-18,-144 42,-47 12,132-39,-187 52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7:07.95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1400 2,'-53'0,"-17"-2,1 4,-1 2,-93 19,82-4,-117 42,169-49,1 1,1 1,0 2,1 0,0 2,2 0,-32 32,19-11,2 2,-57 87,-40 104,105-177,3 2,2 1,3 1,2 0,-11 79,16-47,5 1,7 173,4-219,2 0,3 0,1 0,3-1,1-1,2 0,36 68,-20-55,2 0,3-3,2 0,84 86,-78-97,3-3,1-1,2-2,2-3,1-2,86 37,-29-24,3-4,168 37,-181-57,171 13,-204-30,0-3,0-4,103-16,-159 17,1 0,0-1,0-1,-1 0,0-1,15-7,-22 8,1 0,-1 0,0 0,0-1,0 0,0 0,-1 0,0 0,0-1,-1 0,1 0,-1 0,3-11,18-50,-3 0,-3-2,-3 0,8-103,-16 74,-5-1,-17-160,4 184,-3-1,-3 1,-3 1,-4 2,-3 0,-2 1,-4 2,-3 1,-3 2,-3 2,-2 1,-4 3,-1 1,-65-57,63 74,-87-55,73 54,41 23,0-1,1 0,-21-27,35 38,0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06:35.47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1,'0'4,"4"4,1 6,3 8,9 11,4 8,7 12,10 12,6 11,7 12,-1-2,-1-5,-6-3,-2-12,-9-13,-4-9,-9-7,-6-10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7:17.37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0 872,'7'-5,"-1"1,1 0,0 0,0 0,0 1,0 0,1 1,-1-1,1 2,9-3,22-5,1274-325,-1286 328,1484-290,-1161 250,2 15,495 20,-147 67,32 2,-558-56,0-8,0-7,224-46,-49 0,408-14,-506 66,0 10,356 52,-459-32,180 24,-287-46,0-1,1-3,-1-1,79-18,-21 3,398-50,-438 71,-46-1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7:20.27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0,'0'229,"5"608,35-3,74 192,-8-80,9-84,-108-820,59 356,-54-286,-1 178,-14 508,14-673,1 13,-12-120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7:23.08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8131,'52'-46,"108"-72,-49 38,1019-778,-371 287,1397-1027,-196 346,-127 175,-1473 863,599-436,-737 489,200-154,-276 198,393-328,-203 171,-248 213,3 3,100-47,-170 94,0-1,0-1,-2 0,0-2,26-25,-23 20,-11 13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7:26.39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1,'67'21,"23"-6,-1 5,161 58,-144-43,882 355,-41 92,217 236,-571-339,-113-62,-35 39,-316-234,-41-37,139 105,-84-102,-22-15,-79-48,1-2,91 34,-79-35,75 40,307 221,-1 1,214 47,795 298,-1350-583,-2 4,141 100,145 158,-268-220,11 8,505 405,-415-342,86 48,-223-162,1-4,98 37,-159-72,1-1,-1-1,1 0,0-1,1-1,-1-1,0 0,20-2,54 0,-70 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7:27.97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1531 7520,'-5'-166,"-32"-200,-55-161,68 395,-491-2300,53 574,348 1444,-136-569,239 928,2 0,3 0,2-1,2 0,3 0,2 1,3-1,2 1,16-58,-16 93,-8 20,0-1,0 1,0-1,0 1,0-1,0 1,1 0,-1-1,0 1,0-1,0 1,1 0,-1-1,0 1,0 0,1-1,-1 1,0 0,1-1,-1 1,0 0,1 0,-1-1,1 1,-1 0,0 0,1 0,-1 0,1 0,-1 0,1-1,-1 1,0 0,1 0,-1 0,1 0,-1 0,1 0,0 1,3 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7:30.79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11210 37,'-66'-17,"-307"0,254 15,-1529 53,23 113,749-66,-68-38,1-55,377 3,-306-12,373-21,-324-26,641 34,-60-4,-283-63,452 70,-1 3,0 4,-140 3,158 2,35 1,1 1,0 0,-1 1,-30 6,43-3,1-1,-1 1,1 0,0 0,0 1,1 0,-1 1,1-1,0 1,-9 13,7-10,-1 0,1-1,-1 0,-15 10,15-12,-1 1,0-2,0 0,0 0,-1-1,1 0,-1 0,0-1,-16 2,26-5,0 0,0 0,0 0,0 0,0-1,0 1,0 0,1 0,-1-1,0 1,0 0,0-1,0 1,0-1,1 1,-1-1,0 1,0-1,1 1,-1-1,0 0,1 0,-1 1,0-2,0-6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7:33.32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1,'6'152,"44"262,28-46,-75-355,1 1,0-1,1 0,1 0,12 21,-17-32,0 0,0 0,0-1,0 1,1 0,-1 0,1-1,-1 1,1-1,0 1,-1-1,1 0,0 0,0 0,0 0,0 0,0 0,0 0,0-1,0 1,0 0,0-1,1 0,-1 0,0 0,0 0,0 0,0 0,1 0,-1-1,0 1,0-1,0 1,0-1,0 0,0 0,0 0,0 0,0 0,0 0,-1-1,1 1,0-1,-1 1,3-4,3-3,1-1,-2 0,1-1,-1 0,-1 0,0 0,0-1,-1 1,0-1,-1 0,0 0,1-16,2-20,0-76,-6 108,-1-258,1 271,0 0,0 1,0-1,0 0,0 1,0-1,0 0,1 1,-1-1,1 0,-1 1,1-1,-1 1,1-1,0 1,0-1,0 1,0 0,0-1,0 1,0 0,0 0,1 0,1-2,-2 3,1 1,-1-1,1 0,-1 1,0 0,1-1,-1 1,0 0,1-1,-1 1,0 0,0 0,0 0,0 0,1 0,-2 1,1-1,0 0,0 0,0 1,-1-1,1 0,0 1,-1-1,1 1,0 2,82 206,-46-110,59 111,-31-98,-28-51,33 75,-62-118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7:35.84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1,'9'0,"1"0,-1 1,0 0,1 1,-1 0,0 1,0 0,0 0,-1 1,1 0,-1 0,0 1,0 0,0 0,7 7,358 254,-272-203,201 93,-255-133,-33-13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7:37.87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1 270,'1'-6,"0"0,0 0,0 0,1 0,0 1,0-1,0 1,1 0,0-1,0 1,1 0,-1 1,6-6,2-3,1 0,1 1,17-12,-7 6,2 1,0 2,1 0,0 2,1 1,49-15,-65 24,1 1,-1 0,0 1,1 0,-1 1,0 0,1 1,21 4,-25-3,0 0,-1 1,1 0,-1 0,0 1,0 0,0 0,-1 1,1 0,-1 0,0 1,-1-1,1 1,4 7,3 7,0 1,-2-1,-1 2,0 0,-2 0,0 0,-2 1,0 1,3 32,-1 16,-4 129,-9-117,-4-1,-3 0,-4-1,-3-1,-4 0,-58 134,77-206,-18 47,22-56,0 0,1-1,-1 1,0 0,0 0,0 0,0 0,0 0,0 0,0 1,0-1,1 0,-1 0,0 0,0 0,0 0,0 0,0 0,0 0,0 0,0 0,0 0,1 0,-1 0,0 0,0 0,0 0,0 0,0 1,0-1,0 0,0 0,0 0,0 0,0 0,0 0,0 0,0 0,0 1,0-1,20-29,-3 0,-10 15,1 1,1 0,0 0,0 0,1 1,1 1,15-14,-26 25,1-1,0 0,0 1,0-1,0 1,0 0,0-1,0 1,0 0,0 0,0-1,0 1,0 0,0 0,0 0,1 0,-1 0,0 1,0-1,0 0,0 0,0 1,0-1,0 1,0-1,1 1,0 1,1 0,-1 0,0 0,1 1,-1-1,0 1,-1-1,4 6,2 5,-2-1,0 1,4 15,-4-4,0-1,-2 1,-1 0,-1-1,-1 1,-1 0,-1 0,-2 0,-5 24,-12 34,-37 92,54-165,-197 479,134-354,-126 191,183-311,7-8,0 0,-1 0,0-1,0 1,0-1,-1 0,0-1,1 1,-2-1,1 0,-11 7,16-11,-1 0,0 0,1 0,-1 0,1 1,-1-1,1 0,-1 0,0 0,1 0,-1 0,1 0,-1-1,1 1,-1 0,0 0,1 0,-1 0,1-1,-1 1,1 0,-1-1,1 1,-1 0,1-1,-1 1,1 0,0-1,-1 1,1-1,0 1,-1-1,1 1,0-1,-1 1,1-2,-5-19,4 2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7:40.26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0,'271'250,"-168"-157,-26-26,-24-22,-2 2,71 84,-106-109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06:36.05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0,'4'0,"5"0,1 4,3 5,2 9,3 5,3 2,0 1,-2 0,-1-1,0 0,-2-6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7:42.37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0 161,'18'-14,"0"1,0 1,1 1,1 1,-1 1,23-8,-35 14,33-12,2 2,0 2,0 1,61-6,-28 10,129 5,-188 2,0 1,0 0,0 1,0 0,0 1,27 12,-37-14,-1 1,0 0,0 0,0 0,-1 0,1 1,-1 0,0 0,0 0,0 0,-1 1,1-1,-1 1,0 0,-1 0,1 0,-1 1,0-1,0 0,0 1,-1 0,1 8,-1 7,-1 0,-1 0,0 0,-2 0,-1-1,0 1,-1-1,-2 0,0-1,-1 1,-1-1,-12 20,-18 23,-3-1,-51 57,85-109,-32 33,309-101,-31-16,127-30,-345 100,-5-1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7:44.49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927 0,'-19'2,"1"1,-1 1,1 1,-1 0,1 1,1 1,-32 17,-4 0,-2 0,-1-1,-2-4,0-1,0-4,-95 12,91-22,-83 9,143-13,-1 1,1-1,-1 1,1 0,0-1,-1 1,1 0,0 0,0 1,0-1,-1 0,1 1,0-1,1 1,-1 0,0 0,0-1,1 1,-1 0,1 0,0 1,0-1,-1 0,1 0,1 1,-1-1,0 0,0 1,1-1,0 1,-1-1,1 1,0-1,0 1,1 3,1 11,0-1,2 1,0-1,9 23,-3-6,27 100,6-1,92 193,-124-304,-6-8,1-1,1 0,0 0,1 0,0-1,13 15,-20-26,0 1,0-1,0 1,0-1,0 1,0-1,0 0,0 1,0-1,0 0,0 0,0 0,0 0,0 0,0 0,0 0,0 0,0 0,0 0,0-1,0 1,0 0,0-1,0 1,0-1,0 1,0-1,-1 1,1-1,0 0,0 1,1-2,27-32,-16 18,33-27,1 1,72-47,111-57,-226 143,56-32,1 1,1 4,2 2,1 3,1 3,114-23,-147 40,2 1,-1 2,0 2,0 1,0 1,53 11,-62-7,0 1,0 2,-1 0,0 1,-1 2,-1 0,1 1,-2 2,32 26,-41-30,0 1,-1 1,-1 0,1 0,-2 1,0 0,-1 1,0 0,-2 0,1 1,-2 0,0 0,-1 0,-1 0,0 1,-1-1,-1 1,0 0,-1 0,-1-1,-1 1,0 0,-1-1,-1 0,-1 1,0-2,-1 1,-1 0,-16 27,-23 25,-94 107,71-94,-189 211,196-230,-2-3,-105 74,151-120,-1-1,0-1,-1 0,0-2,-1 0,-24 7,22-12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7:49.64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72,'4'-1,"0"-1,1 1,-1-1,0-1,0 1,0 0,-1-1,1 0,0 0,-1 0,0 0,3-5,18-12,-23 18,1 1,0-1,0 1,0 0,0-1,1 1,-1 0,0 0,0 0,1 1,-1-1,0 0,1 1,-1 0,1-1,-1 1,1 0,2 1,-4 0,1 0,-1 1,1-1,-1 1,0 0,0-1,0 1,0 0,0 0,0 0,0 0,0 0,-1 0,1 0,-1 0,1 0,-1 0,0 0,0 0,0 0,0 0,-1 3,1 19,-2 0,-1 0,-1-1,-8 30,-5 29,17-80,-1 0,1 1,0-1,0 0,0 0,0 1,1-1,-1 0,0 0,1 0,0 0,-1 1,1-1,0 0,0 0,0 0,0-1,1 1,-1 0,1 0,-1-1,1 1,-1 0,1-1,0 0,0 1,-1-1,1 0,3 1,6 3,0-2,-1 1,1-1,21 2,0 1,-8 0,9 1,-1 1,0 1,-1 2,0 1,-1 1,39 24,-66-35,-1 0,1-1,0 1,-1 0,0 1,1-1,-1 0,0 1,0-1,0 1,0 0,-1-1,1 1,-1 0,0 0,0 0,0 0,0 0,0 0,-1 1,1-1,-1 5,-1-4,0-1,0 1,0 0,0-1,-1 0,1 1,-1-1,0 0,0 0,-1 0,1 0,-1 0,1 0,-1-1,0 1,0-1,0 0,0 0,-4 2,-306 174,184-123,114-44,5-1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7:51.20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20 7,'-3'-6,"-2"15,-4 17,7 0,1 0,1 0,2 0,1 0,7 34,41 126,-49-179,-2-7,5 18,0-1,1-1,1 1,17 27,-23-41,1-1,-1 0,1 1,0-1,-1 0,1 0,0 0,0-1,0 1,0 0,0-1,1 1,-1-1,1 0,-1 0,0 0,1 0,0 0,-1 0,1-1,-1 1,1-1,0 0,-1 0,1 0,0 0,0 0,-1-1,1 1,-1-1,1 1,0-1,-1 0,1 0,-1 0,0-1,1 1,-1 0,0-1,4-3,10-6,0-2,-1 0,24-27,-38 39,-1 1,1-1,-1 1,0-1,1 1,-1-1,1 1,-1-1,1 1,-1 0,1-1,0 1,-1 0,1-1,-1 1,1 0,0 0,-1 0,1 0,-1-1,1 1,0 0,-1 0,1 0,0 0,-1 0,1 1,0-1,-1 0,2 0,17 18,11 37,-25-46,13 37,-1 1,-3 1,18 96,-14-51,50 301,-59-355,-4-26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7:47.37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0,'3'48,"1"0,3-1,1 0,3 0,1-1,33 76,-26-65,-3 0,17 102,-19-81,-9-51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7:48.50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1 204,'22'-22,"1"1,1 1,1 1,0 2,2 0,0 2,0 0,2 2,0 1,0 2,34-8,-58 17,0 0,1 0,-1 0,0 1,0-1,1 2,-1-1,0 0,0 1,0 0,1 0,-1 1,0-1,0 1,-1 0,1 1,0-1,4 4,-5-2,0 0,0 0,0 0,-1 1,1 0,-1 0,0 0,-1 0,1 0,-1 1,0-1,0 1,-1-1,0 1,0 0,1 6,0 26,-1-1,-2 0,-2 0,-1 0,-2 0,-1 0,-2-1,-1 0,-2-1,-2-1,-26 50,4-30,36-54,0 0,0 1,1-1,-1 1,0-1,0 0,0 1,0-1,1 0,-1 1,0-1,0 0,0 1,1-1,-1 0,0 1,1-1,-1 0,0 0,1 1,-1-1,0 0,1 0,-1 0,0 0,1 1,-1-1,1 0,-1 0,0 0,1 0,-1 0,1 0,-1 0,0 0,1 0,-1 0,1 0,-1 0,0 0,1-1,0 1,24-1,-22 1,425-19,-266 10,-138 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7:52.87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0,'-1'49,"2"0,2-1,2 1,17 67,-16-92,1-2,1 1,1-1,2 0,17 28,-16-31,-1-1,-1 2,8 20,-13-25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7:54.13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1 200,'0'-6,"1"1,0-1,1 1,-1 0,1-1,0 1,1 0,-1 0,1 0,0 0,7-8,43-46,-45 51,1 0,1 0,-1 1,1 1,0-1,1 1,0 1,14-5,-23 9,1 0,-1 0,1 1,-1-1,1 1,-1-1,1 1,0 0,-1 0,1 1,0-1,-1 0,1 1,-1-1,1 1,-1 0,1 0,-1 0,0 0,1 0,-1 1,0-1,0 1,0-1,0 1,0 0,0 0,0 0,-1 0,1 0,-1 0,1 0,-1 1,0-1,0 0,0 1,0-1,0 1,-1-1,1 1,-1 0,1 4,2 17,0 1,-2-1,-1 1,0-1,-2 1,-1-1,-10 42,-5-1,-40 95,2-38,35-79,1 2,-22 69,42-113,0-1,1 0,-1 0,0 1,0-1,0 0,1 1,-1-1,0 0,0 0,1 1,-1-1,0 0,0 0,1 0,-1 0,0 1,1-1,-1 0,0 0,1 0,-1 0,0 0,1 0,-1 0,0 0,1 0,-1 0,0 0,1 0,-1 0,0 0,1 0,-1 0,0 0,1 0,-1 0,0-1,1 1,-1 0,0 0,0 0,1-1,-1 1,0 0,0 0,1-1,-1 1,0-1,30-12,-20 7,17-3,1 1,0 1,0 1,40-3,6-1,-48 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7:55.33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69,'0'0,"0"-1,0 0,1 0,-1 0,0 1,1-1,-1 0,1 1,-1-1,1 0,-1 1,1-1,0 0,-1 1,1-1,0 1,-1-1,1 1,0 0,-1-1,1 1,0 0,0-1,0 1,0 0,29-7,-18 4,20-8,0 2,0 2,1 0,0 2,1 2,45 1,-77 2,0-1,0 1,0 0,0 0,0 1,-1-1,1 0,0 1,0-1,0 1,0-1,-1 1,1 0,0 0,-1 0,1 0,0 0,-1 0,1 0,-1 0,0 1,1-1,-1 1,0-1,0 1,0-1,0 1,0 0,0-1,0 1,-1 0,1 0,-1 0,1-1,-1 1,0 0,0 0,0 0,0 0,0 0,0 0,0 0,0-1,-1 1,1 0,-1 0,1 0,-1 0,0-1,-1 3,-6 13,0 0,-1 0,-1-1,-13 17,11-17,3-3,3-4,0 0,0 0,1 0,0 1,-6 15,11-23,-1 0,1 0,-1-1,1 1,0 0,0 0,0 0,0 0,0 0,0-1,1 1,-1 0,1 0,-1 0,1-1,0 1,-1 0,1 0,0-1,0 1,0-1,0 1,1-1,-1 0,0 1,1-1,-1 0,1 0,-1 0,1 0,-1 0,1 0,0 0,-1 0,1-1,0 1,0-1,1 1,15 5,-1 1,0 0,-1 1,0 1,0 1,-1 0,-1 1,1 1,-2 0,1 0,13 19,-13-14,-1 1,-1 0,0 0,-1 1,-2 1,0 0,0 0,-2 1,-1 0,7 42,-11-48,0-1,-1 1,-1 0,-1 0,0 0,-1-1,0 1,-1-1,-1 1,0-1,-1 0,-1 0,0-1,-1 0,0 0,-18 23,8-16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7:56.93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1,'0'42,"2"1,2-1,2 1,1-1,21 63,-16-67,2 9,40 88,-52-132,0 1,-1-1,1 0,0 0,0 0,1 0,-1 0,1 0,-1-1,1 1,0-1,0 1,0-1,0 0,0 0,1-1,-1 1,0-1,1 1,-1-1,1 0,0-1,-1 1,1 0,0-1,-1 0,1 0,0 0,0-1,-1 1,1-1,0 0,-1 1,1-2,-1 1,1 0,-1-1,0 0,1 0,-1 0,0 0,0 0,0 0,-1-1,1 0,0 1,-1-1,0 0,0 0,0 0,0-1,0 1,2-6,12-31,-6 16,0 0,22-36,-32 59,1 1,-1 0,0 0,1 0,-1 0,0 0,1 0,-1 0,0 0,1 0,-1 0,0 0,1 0,-1 1,0-1,0 0,1 0,-1 0,0 0,1 0,-1 1,0-1,0 0,1 0,-1 0,0 1,0-1,0 0,1 0,-1 1,0-1,0 0,0 0,0 1,0-1,1 0,-1 1,0-1,0 0,0 1,11 19,-8-14,46 75,70 134,-79-127,-4 1,30 118,-61-183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06:36.41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9,'0'-4,"0"-1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8:00.07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183 0,'-57'52,"40"-39,1 1,0 0,1 2,-18 23,29-33,1 0,-1 0,1 0,0 1,1-1,0 1,0 0,0 0,1 0,0 0,0 0,0 0,1 0,0 0,1 0,0 0,2 12,10 25,3-1,1 0,34 61,-1-1,600 1448,-587-1379,164 484,-180-494,-7 1,20 190,-28 186,-35 0,2-442,-21 599,4-173,18-409,6-1,5 0,29 128,103 322,-112-450,137 466,-160-543,-2 0,-1 1,-1 52,0-2,-4-69,-1 0,0 1,-2-1,0 0,-1 0,-1 0,-9 21,3-5,-50 175,9 3,9 2,-23 353,43 228,29-634,7-1,65 308,-60-409,2 0,32 66,-14-38,-34-75,-1-1,0 1,-1 0,0 0,0 18,-2-19,1-1,0 1,1-1,0 1,0-1,8 18,-9-26,0-1,1 1,-1 0,1-1,0 1,-1-1,1 0,0 1,0-1,0 0,-1 0,1 0,1-1,-1 1,0 0,0-1,0 1,0-1,0 0,0 1,1-1,-1 0,0 0,0-1,0 1,0 0,1-1,-1 1,2-2,11-2,-1 0,27-12,-40 15,350-183,-181 89,-59 35,310-159,-291 159,178-58,-101 62,-184 50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8:02.97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2,'86'-2,"93"4,-169 0,-1 0,1 1,-1-1,0 2,0-1,0 1,0 1,-1 0,1 0,-1 0,-1 1,1 0,-1 1,8 9,2 3,-1 0,-1 1,0 1,14 29,-8-6,-2 0,-2 1,15 62,22 147,-43-191,53 334,-18-94,70 684,-104-854,2-1,6 0,5-2,7-1,92 240,226 571,-312-809,-6 2,-6 2,-5 0,2 151,-27 553,-7-438,8-221,5 426,21-340,0 32,20 76,31-5,-48-244,48 164,11 55,-76-264,-2 0,-8 143,-2-96,3-110,-2 98,5 1,23 152,-25-262,0 0,-1 1,0-1,0 1,-1-1,0 1,0-1,0 1,-1-1,0 0,0 0,-1 0,0 0,0 0,-6 8,-6 7,-1 0,-31 29,4-3,-157 178,-9-8,-414 331,567-504,33-23,-1-2,0 0,-2-2,0 0,-1-2,0-1,-48 16,74-29,1-1,-1 1,0-1,0 0,1 0,-1 1,0-1,0 0,1 0,-1 0,0 0,0 0,0 0,1 0,-1 0,0 0,0 0,1 0,-1-1,0 1,0 0,1-1,-1 1,0 0,0-1,1 1,-1-1,1 1,-1-1,0 1,1-1,-1 1,1-1,-1 0,1 1,0-1,-1 0,1 0,0 1,-1-1,1-1,-2-10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8:07.60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233 136,'-7'0,"0"1,1 1,-1-1,1 1,0 0,-1 0,1 1,0-1,0 1,1 1,-1-1,1 1,-1 0,1 1,0-1,1 1,-1 0,1 0,0 0,0 1,0-1,1 1,-3 7,-8 16,1 1,2 0,-12 46,11-29,2 1,2 0,-2 67,9-92,1 0,1 0,1 0,2 0,0 0,1 0,1-1,1 0,13 27,-13-37,0-1,1 1,1-1,0-1,0 1,1-2,0 1,1-1,0-1,0 0,1-1,0 0,0 0,1-1,-1-1,1 0,1-1,-1-1,15 3,29 2,-1-1,1-4,75-4,-72 0,-2 2,-34 1,0-2,0-1,-1 0,28-6,-49 6,1 0,-1 0,1 0,-1 0,0 0,0 0,0-1,1 1,-1-1,0 1,-1-1,1 0,0 0,0 0,-1 0,1 0,-1 0,0 0,0-1,0 1,0 0,0-1,0 1,0-1,0-3,0-7,1 0,-2 0,-2-27,1-7,7-19,-3-1,-10-112,4 156,-1 0,-1 0,-1 1,-1-1,-1 1,-1 1,-1 0,0 0,-2 1,0 0,-22-26,4 13,-1 0,-2 3,0 0,-2 3,-45-28,50 35,14 8,-2 0,0 1,0 1,-33-12,47 20,0 1,1 0,-1 0,0 0,0 1,-1-1,1 1,0 0,0 0,0 0,0 1,0-1,0 1,0 0,0 0,0 0,1 1,-1 0,0-1,1 1,-1 0,1 1,-1-1,1 1,0-1,0 1,0 0,1 0,-5 6,3-3,0 1,0 0,0-1,1 2,-1-1,2 0,-1 1,1-1,0 1,-1 15,2-5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8:14.77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0,'0'9,"-1"11,1-1,1 1,1 0,0-1,2 0,0 1,7 18,-8-31,151 444,-139-397,12 56,-23-87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8:25.74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11,'0'-1,"1"0,0 0,0 1,0-1,-1 0,1 1,0-1,0 0,0 1,0-1,0 1,0-1,1 1,-1 0,0-1,0 1,0 0,0 0,0 0,0 0,1 0,-1 0,0 0,0 0,0 0,0 0,0 1,2 0,0 0,-1 1,1 0,0 0,-1 0,0 0,1 0,-1 1,0-1,0 0,2 5,4 5,-1 1,-1 1,7 18,73 243,-57-180,-23-67,-5-23,0 0,0 1,0-1,1 0,0 0,0 0,0 0,0 0,1 0,5 8,-7-13,-1 1,1-1,-1 0,1 1,-1-1,1 0,-1 1,1-1,-1 0,1 0,-1 0,1 1,0-1,-1 0,1 0,-1 0,1 0,0 0,-1 0,1 0,-1 0,1 0,0 0,-1 0,1-1,-1 1,1 0,-1 0,1-1,-1 1,2-1,15-18,8-30,-25 47,8-13,0 0,0 0,1 1,1 0,1 1,15-16,79-66,-76 76,-25 17,1 0,-1-1,0 0,-1 1,1-1,0 0,-1-1,0 1,1-1,2-4,2-6,1 0,0 1,1 0,1 1,0 0,0 0,1 1,1 1,24-16,-25 19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8:28.29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 1,'-2'76,"4"0,3 0,4-1,17 77,6-53,5 27,-33-106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8:31.17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1 199,'16'-2,"0"-1,0 0,-1-2,1 1,-1-2,0 0,21-12,22-8,41-14,-55 21,1 1,0 3,72-16,-113 30,0 0,0 1,0 0,0-1,0 1,-1 0,1 1,0-1,0 1,0 0,0 0,-1 0,1 0,0 0,-1 1,1 0,-1 0,1 0,-1 0,0 0,0 1,3 3,-3-2,-1 0,1 0,-1 0,0 0,0 1,-1-1,0 1,1-1,-1 1,-1-1,1 1,-1 0,0-1,0 1,0 0,0-1,-1 1,-1 6,-6 19,-2 0,0-1,-20 38,-5 14,-6 10,24-55,-13 38,30-73,-1-1,1 1,0-1,0 1,0-1,-1 1,1-1,0 1,0 0,0-1,0 1,0-1,0 1,0 0,0-1,0 1,1-1,-1 1,0 0,0-1,0 1,1-1,-1 1,0-1,1 1,-1-1,0 1,1-1,-1 1,1-1,-1 0,0 1,1-1,-1 1,1-1,0 0,-1 0,1 1,-1-1,1 0,-1 0,1 0,0 1,-1-1,1 0,-1 0,1 0,0 0,-1 0,1 0,40-6,-25 3,12 1,-1 0,0 3,0 0,1 1,41 10,-53-9,0 1,0 1,-1 1,1 0,-1 1,-1 0,1 1,-1 1,0 0,17 17,-27-23,-1 0,0 0,-1 0,1 0,0 0,-1 1,0-1,0 1,0 0,0-1,-1 1,1 0,-1 0,0 0,0 0,0 1,-1-1,1 0,-1 0,0 0,-1 0,1 1,0-1,-3 6,0-2,0 0,-1-1,-1 1,1-1,-1 0,0 0,-1 0,1-1,-2 1,-10 8,-36 30,-2-3,-1-2,-2-2,-104 48,97-55,40-18,0-1,-1-1,-1-1,-37 8,42-14,0 2,0 0,-22 9,24-6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8:38.22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25 0,'-20'67,"16"264,6-184,-2-126,-1 72,3 1,5-1,24 120,-31-210,1 1,0 0,0-1,0 1,0-1,1 1,0-1,-1 0,1 1,0-1,1 0,-1 0,1 0,-1-1,1 1,0-1,4 4,-5-5,1 0,0-1,-1 1,1 0,0-1,0 0,-1 0,1 0,0 0,0 0,-1 0,1-1,0 1,0-1,-1 0,1 0,-1 0,1 0,-1 0,1-1,-1 1,0-1,4-2,278-200,-249 180,-2 2,-1-1,-1-2,-1-1,37-42,-66 67,0 0,0 0,-1 0,1 0,0-1,0 1,-1 0,1-1,-1 1,1 0,-1-1,0 1,1-1,-1 1,0-3,0 3,0 1,0-1,0 0,-1 1,1-1,0 1,0-1,-1 0,1 1,0-1,-1 1,1-1,0 1,-1-1,1 1,-1-1,1 1,-1 0,1-1,-1 1,1 0,-1-1,1 1,-2-1,1 1,-1 0,1 0,0 0,-1 0,1 0,0 0,-1 0,1 0,0 0,-1 1,1-1,0 0,-1 1,1-1,0 1,0-1,0 1,-1 0,1 0,0 0,0-1,0 1,0 0,0 0,1 0,-1 0,0 0,0 1,1-1,-1 0,0 2,-1 3,0 0,0 0,0 0,1 0,0 0,1 1,0-1,-1 0,2 0,-1 1,1-1,0 0,2 7,4 14,19 43,-15-42,59 128,-28-64,-39-87,-1 0,-1 0,1 0,-1 1,0-1,0 0,-1 1,1-1,-1 1,0-1,-1 1,0-1,-1 8,-2 2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8:41.37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188 14,'0'-1,"0"1,0-1,0 1,0-1,0 1,0-1,0 1,0 0,0-1,0 1,0-1,-1 1,1-1,0 1,0-1,0 1,-1 0,1-1,0 1,0-1,-1 1,1 0,0-1,-1 1,1 0,0-1,-1 1,1 0,-1 0,1-1,0 1,-1 0,1 0,-1 0,0-1,-18 7,-14 20,19-8,-1 2,2-1,1 2,1-1,0 2,2-1,0 1,1 1,2 0,0 0,2 0,0 0,1 1,2-1,0 1,2 0,0 0,7 31,-5-42,1-1,0 0,1 1,0-2,1 1,0-1,1 0,0 0,1 0,0-1,0 0,1-1,0 0,1-1,0 1,1-2,0 0,0 0,15 7,4 0,1-1,1-1,0-2,1-1,-1-2,45 5,-50-10,0 0,1-2,-1 0,33-6,-48 4,0 0,-1-1,0 0,1-1,-1 0,0 0,-1-2,1 1,-1-1,0-1,-1 1,12-11,-19 14,0 0,0 0,0 0,0 0,0 0,-1-1,1 1,-1-1,0 1,0-1,0 1,-1-1,1 1,-1-1,0 0,0 1,0-1,0 0,-1 1,1-1,-1 1,0-1,0 1,-1-1,1 1,-3-4,-5-14,-2 2,0-1,-18-21,9 12,11 15,-14-22,-1 0,-2 2,-49-51,68 77,-1 1,-1 0,0 0,0 1,0 0,-1 0,1 1,-1 0,-1 1,1 0,-1 1,1 0,-1 1,0 0,0 0,0 1,0 1,0 0,-17 2,10 2,4 3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8:44.37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0 139,'6'-12,"0"1,1 0,0 0,0 1,1 0,1 0,16-14,-19 19,1 0,-1 1,1 0,0 1,1-1,-1 1,1 1,-1-1,1 1,0 1,0-1,0 1,11 0,196 3,-178 1,0 1,-1 2,63 19,-93-24,0 1,0 1,0-1,0 1,0 0,0 1,-1-1,0 1,0 0,0 0,0 1,0-1,-1 1,0 0,0 1,0-1,5 11,-6-8,-1 0,0 0,0 0,-1 0,0 0,-1 1,1-1,-1 0,-1 1,0-1,0 0,0 0,-5 14,-25 68,-4-1,-51 94,37-81,4-11,-92 139,118-211,6-7,31-14,90-35,-52 16,1 3,83-15,-55 22,-47 7,-2-1,1-1,0-2,39-15,-60 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06:37.31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1 296,'1'7,"1"-1,1 1,-1-1,1 0,0 0,1 0,-1 0,1 0,6 6,6 11,144 224,-151-231,-18-45,3-19,1-1,3 1,3-1,1 1,2 0,3-1,1 2,3-1,32-86,-42 131,0 0,0 0,0 0,0 1,1-1,-1 0,1 1,0-1,0 1,0 0,0 0,0-1,0 1,0 0,1 1,-1-1,1 0,0 1,-1-1,1 1,0 0,0 0,0 0,0 1,0-1,0 0,0 1,0 0,0 0,0 0,0 0,0 0,0 1,0-1,0 1,0 0,0 0,4 2,12 5,-1 1,-1 1,0 1,29 24,-20-16,23 20,-1 2,-1 3,-3 1,72 96,122 224,-223-337,-6-8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8:45.41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0,'2'0,"0"1,0-1,0 1,0 0,-1 0,1-1,0 1,0 0,-1 1,1-1,0 0,-1 0,1 1,-1-1,1 1,-1-1,0 1,0 0,2 2,19 39,5 32,-3 1,15 82,-8-31,120 499,-145-597,-2-8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8:47.93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0,'2'21,"1"-1,1 1,1-1,0 0,2-1,10 22,4 16,28 79,32 109,-72-202,3 62,-6-43,-5-49,-1 0,-1 0,0 0,0 0,-5 18,-2 11,6-25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8:49.07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0 210,'1'-5,"0"0,0-1,1 1,-1 1,1-1,0 0,0 0,0 1,1-1,0 1,0 0,0 0,0 0,1 0,-1 0,1 1,8-6,6-5,0 2,33-18,-26 18,1 1,0 1,0 1,30-6,-39 11,0 1,1 1,-1 0,0 2,1 0,-1 0,31 6,-45-5,1 1,-1-1,0 1,1-1,-1 1,0 0,0 0,0 0,-1 0,1 1,0-1,-1 1,0 0,1 0,-1 0,0 0,0 0,-1 0,1 0,-1 1,0-1,1 0,-2 1,1-1,0 1,-1-1,1 1,-1 0,0-1,0 1,-1 5,0 8,-1 0,-1 0,0-1,-1 1,-9 22,-173 374,95-224,73-154,-45 63,43-68,205-82,-136 44,93-19,-123 21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8:50.42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253 1,'-3'3,"-1"-1,1 1,0 1,0-1,0 0,0 1,1-1,0 1,-1 0,1 0,-1 4,-2 1,-36 58,3 1,-36 92,61-127,2 0,1 1,2 0,1 0,2 1,1 0,2 51,2-83,0 1,0-1,0 1,1-1,0 1,-1-1,2 1,-1-1,0 0,0 0,1 1,0-1,0 0,0 0,0 0,0-1,0 1,1-1,-1 1,1-1,0 0,0 1,5 2,-4-4,-1 0,1 0,-1 0,1-1,0 1,0-1,-1 0,1 0,0 0,0 0,-1-1,1 1,0-1,-1 0,1 0,-1 0,1-1,-1 1,1-1,-1 0,0 0,5-4,6-4,-1 0,-1-1,1 0,-2-1,1-1,-2 0,0 0,0-1,10-21,-16 26,0 0,-1 0,0 0,-1 0,0-1,0 1,-1-1,0 1,-1-1,0 0,-1 1,0-1,0 1,-1-1,0 1,0 0,-8-17,-71-130,59 117,-7-3,-13-19,40 58,1 0,-1 0,1-1,0 1,-1 0,2 0,-1-1,0 1,1-1,-1 1,1-1,0 1,0-1,0 1,1-1,0-3,0 5,0 0,1 0,-1 0,0 0,1 0,-1 1,1-1,-1 0,1 1,0 0,0-1,0 1,0 0,0 0,3-1,2-2,6-3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8:51.75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643 0,'-12'2,"0"1,0 0,1 0,0 1,-1 1,-17 10,5-4,-92 43,34-15,-111 37,165-70,23-5,-1 0,1 0,-1 0,1 1,-1 0,-5 3,10-4,0 0,-1 0,1 0,0 0,0 0,0 0,0 0,0 0,0 1,0-1,0 0,1 1,-1-1,0 1,1-1,-1 1,1-1,0 1,-1-1,1 1,0-1,0 1,0 0,0-1,0 1,1 2,11 91,28 111,-39-202,0 0,0-1,1 1,-1 0,1-1,-1 1,1-1,0 0,0 1,1-1,-1 0,1-1,-1 1,1 0,0-1,0 1,0-1,6 3,-6-4,0 0,0 0,0-1,0 1,0-1,0 0,0 0,0 0,0 0,0 0,0-1,0 0,0 1,0-1,0 0,0 0,0-1,0 1,-1-1,1 1,0-1,-1 0,4-3,16-13,0 2,32-18,-43 29,1-1,0 2,0-1,0 2,1 0,-1 0,17-1,-16 3,1 0,0 0,0 1,0 1,-1 1,1 0,-1 0,1 1,-1 1,0 1,0-1,0 2,-1 0,0 1,0 0,0 0,-1 1,0 1,-1 0,11 12,14 15,52 67,-73-85,-1 2,-1 0,-1 0,0 1,14 43,-23-58,0 1,-1-1,1 1,-1-1,-1 1,1 0,-1-1,-1 1,1 0,-1-1,0 1,0-1,-1 1,0-1,0 1,-1-1,-3 6,1-3,-2-1,1 0,-1-1,0 0,-1 0,1 0,-1-1,-1 0,1-1,-15 8,-14 7,-1-1,-1-2,0-2,-1-1,-74 15,72-22,-39 7,-163 7,143-22,74 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8:54.47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1 365,'101'-185,"-88"165,0 1,1 1,1 0,1 1,1 1,0 0,20-13,-32 25,1 1,0 0,0 0,0 0,0 1,0 0,1 0,-1 1,0-1,1 1,0 1,-1-1,13 2,-15-1,1 1,-1 0,0 0,1 0,-1 1,0-1,0 1,0 0,0 1,0-1,0 0,-1 1,1 0,-1 0,0 0,0 0,0 1,0-1,0 1,-1-1,3 7,7 16,-2 0,0 1,-2 0,-1 0,-1 1,-2 0,0 0,-2 0,-2 31,-5 36,-22 125,17-156,-41 177,51-240,-1 0,1 0,0-1,-1 1,1 0,0 0,0 0,0 0,0 0,0 0,0 0,0 0,0 0,1 0,-1 0,0 0,0 0,1 0,-1 0,1 0,-1-1,1 1,-1 0,1 0,-1 0,1-1,0 1,-1 0,1-1,0 1,0 0,0-1,-1 1,1-1,0 1,0-1,0 0,0 1,0-1,0 0,0 0,0 0,0 0,1 1,6-1,1 0,0 0,-1-1,13-2,1 0,8 4,0 0,0 2,0 2,-1 0,0 2,0 2,0 0,-1 2,-1 0,0 3,0 0,-2 1,26 20,-47-32,0 0,0 0,0 0,-1 0,1 1,-1 0,1 0,-1 0,-1 0,1 0,0 0,-1 1,0-1,0 1,0 0,-1 0,0-1,2 10,-4-9,1 0,-1 0,0 0,-1 0,1 0,-1 0,0-1,0 1,0-1,-1 1,0-1,1 0,-2 0,1 0,0 0,-1-1,1 1,-8 4,-215 169,183-147,-1-3,-2-2,-73 31,64-43,48-12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8:55.22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0,'12'301,"0"11,-9-254,2-40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8:56.57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976 1,'-44'3,"1"2,0 1,0 3,-58 20,42-12,-70 11,10-13,43-7,-111 27,157-28,20-5,1 0,1 0,-1 1,0 0,0 1,-7 4,13-6,1 0,-1 0,1 0,0 0,0 0,0 1,0-1,0 1,1-1,-1 1,1 0,0-1,-1 1,1 0,0 0,1 0,-1 0,1 0,-1 0,1 0,0 0,0 5,0-8,18 389,-17-377,1 0,0 1,1-1,1 0,0-1,6 13,-9-21,0-1,0 0,1 0,-1 0,0 0,1 0,-1-1,1 1,0 0,-1-1,1 1,0-1,0 1,0-1,0 0,0 0,1 0,-1 0,0 0,0-1,1 1,-1 0,0-1,1 0,-1 0,0 0,1 0,-1 0,1 0,-1 0,0-1,1 1,-1-1,0 0,0 0,1 1,-1-2,0 1,3-2,5-3,0-1,-1 0,0-1,0 0,0-1,10-14,-13 16,0 0,0 0,0 0,1 1,-1-1,2 2,-1-1,1 1,-1 0,1 1,1 0,-1 0,15-4,-4 4,0 1,0 0,0 2,1 0,-1 1,1 1,-1 1,0 1,0 0,0 1,0 1,-1 1,1 1,-1 1,33 19,-14-5,-1 1,-1 2,-1 2,-1 1,-1 1,-2 2,-1 1,44 64,-69-89,0 0,0-1,-1 1,0 1,0-1,0 0,-1 1,0-1,-1 1,0 0,0 0,0-1,-1 1,-2 14,1-15,0-1,-1 0,0 0,0 0,-1-1,0 1,0 0,0-1,0 0,-1 0,0 0,0 0,0 0,-1-1,0 0,0 0,0 0,-8 5,-29 12,-1-2,-1-2,0-2,-1-2,-87 14,97-22,6-1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18:58.41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133 243,'-2'0,"-1"1,0 0,0 0,1 0,-1 0,0 0,1 1,0-1,-1 1,1 0,0 0,0 0,0 0,0 0,0 0,0 0,0 1,1-1,-3 6,-24 50,28-57,-13 32,2 0,2 1,1 0,2 0,1 1,1 0,2 52,3-69,0 1,1 0,1 0,1 0,0-1,2 0,0 0,1 0,0-1,2 0,0 0,1-1,0 0,2-1,17 19,-22-28,1 0,-1-1,1 0,0 0,1-1,-1 0,1-1,0 0,0 0,0-1,0 0,0 0,1-1,-1-1,1 1,-1-1,0-1,1 0,-1 0,12-4,-4 2,-1-2,0 0,0-1,0 0,0-1,-1-1,-1-1,1 0,-1 0,18-18,-25 19,0 0,-1 0,-1 0,1-1,-2 0,1 0,-1 0,0-1,-1 1,0-1,-1 0,0 0,0 0,0-12,0-18,-2-1,-5-46,4 80,-3-19,-1-1,-1 1,-1-1,-1 2,-2-1,0 1,-2 1,-1 0,-16-23,-24-30,-78-84,129 158,-5-6,-1 0,1 1,-2 0,1 1,-1 0,-13-8,20 13,0 1,0 1,0-1,0 0,0 0,-1 1,1-1,0 1,0 0,-1-1,1 1,0 0,0 0,-1 1,1-1,0 0,0 1,0 0,-1-1,1 1,0 0,0 0,0 0,0 0,0 0,0 1,1-1,-1 1,0-1,1 1,-1-1,1 1,-1 0,1 0,0 0,0 0,0 0,-1 2,-25 45,13-28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20:01.95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781 266,'-31'0,"1"-1,-1-2,0-1,1-1,0-1,-50-19,-47-23,-152-51,253 93,-31-8,55 14,1-1,-1 1,1-1,-1 1,1-1,-1 0,1 0,0 0,-1 0,1 0,0 0,0 0,0 0,0 0,0 0,0-1,0 1,0-1,0 1,0 0,1-1,-1 1,1-1,-1 1,1-1,0 0,-1-1,1 2,1-1,-1 1,0 0,1 0,-1 0,1 0,-1 0,1 0,0 0,-1 0,1 1,0-1,-1 0,1 0,0 0,0 1,0-1,0 0,0 1,0-1,0 1,0-1,0 1,0 0,0-1,0 1,0 0,1 0,-1-1,0 1,0 0,0 0,0 1,0-1,0 0,1 0,-1 0,2 1,51 12,-47-11,82 29,125 62,-148-61,0-2,2-4,133 33,-195-58,44 12,-49-13,1 1,0-1,-1 1,1-1,-1 1,1 0,-1 0,1 0,-1 0,0 0,1 0,-1 0,0 0,0 0,0 1,0-1,0 0,0 1,0-1,0 1,-1-1,1 1,0 0,-1-1,1 3,-1-3,-1 0,1 0,0 0,-1 0,1 0,-1 0,1 0,-1 0,0 0,1 0,-1-1,0 1,0 0,1 0,-1 0,0-1,0 1,0-1,0 1,0-1,0 1,0-1,0 1,0-1,0 0,0 1,-1-1,-39 7,27-5,2 2,0 0,0 0,1 1,-1 0,2 1,-1 0,0 1,1 0,-16 15,-8 11,-37 47,8-9,62-70,-23 25,-2-1,-40 30,25-23,-40 40,-22 18,102-88,-1 0,0-1,1 1,-1-1,0 0,0 0,0 0,0 0,0 0,0 0,0 0,0 0,0-1,-1 1,1-1,0 0,0 0,0 1,-1-1,1-1,-3 1,3-2,1 1,-1-1,0 0,1 1,0-1,-1 0,1 0,0 0,0 0,0 0,0 0,0 0,0 0,1-1,-1 1,1 0,-1 0,1-1,0 1,0-4,-3-328,7 170,-4-121,-4 264,-1 17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06:38.42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476 229,'0'-2,"-1"0,0 0,1 0,-1 0,0 0,0 0,0 0,0 1,0-1,-1 0,1 1,-1-1,1 1,-1-1,1 1,-1-1,0 1,1 0,-1 0,0 0,0 0,0 0,0 1,0-1,0 0,0 1,0 0,-2-1,-7-1,1 0,0 1,-1 0,-13 0,12 3,1 0,-1 0,1 1,0 0,-1 1,2 1,-1-1,0 2,1-1,0 2,0-1,1 1,-17 16,7-4,0 1,2 1,0 1,-27 46,32-47,0 0,2 1,0 0,2 1,0 0,2 0,0 1,2 0,0 0,0 35,4-56,0 0,0-1,0 1,0 0,1-1,-1 1,1-1,0 1,-1-1,1 1,0-1,1 1,-1-1,0 0,1 0,-1 1,1-1,0 0,-1 0,1 0,3 2,-2-3,0 0,0 0,0 0,-1-1,1 1,0-1,0 1,0-1,0 0,0 0,0 0,0-1,0 1,0-1,0 0,3 0,13-7,0 0,0-1,-1-1,23-16,-30 19,7-5,-1-2,0 0,-1-1,-1 0,0-1,-1-1,16-25,70-138,-64 109,101-204,-124 259,-7 28,-5 43,-2-39,6 50,23 113,-13-96,13 55,6-1,63 162,139 248,98 53,-176-329,-147-252,26 50,-35-65,0 0,-1 0,1 0,-1 0,0 0,0 0,0 1,-1-1,0 0,0 0,0 1,0-1,-2 8,1-10,0-1,0 1,0-1,0 1,0-1,-1 0,1 0,0 1,-1-1,1 0,-1 0,1-1,-1 1,0 0,1 0,-1-1,0 1,1-1,-1 1,0-1,0 0,0 0,1 0,-4 0,-50-4,48 3,-19-4,0-1,0-1,0-1,1-2,1 0,-47-27,-132-102,161 107,-51-36,4-3,-130-136,190 177,2-2,2-1,1-2,1 0,2-1,2-1,1-1,2 0,2-1,-17-69,28 87,0 1,2-1,0 1,1-1,1 1,1-1,0 1,2 0,11-38,-2 25,1 1,2 1,0 0,42-56,-23 40,58-88,-78 109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20:04.58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1196 1,'-1'4,"0"0,0 0,-1 0,0 0,1 0,-1 0,-1 0,-3 5,-9 18,-25 79,-43 192,63-202,-30 183,50-276,0 1,-1-1,1 0,-1 1,0-1,0 0,0 1,0-1,-1 0,1 0,-4 5,5-8,-1 1,1-1,-1 0,1 1,-1-1,1 0,-1 1,1-1,-1 0,1 0,-1 1,0-1,1 0,-1 0,1 0,-1 0,0 0,1 0,-1 0,1 0,-1 0,0 0,1 0,-2 0,-19-17,-11-16,-2 1,-1 1,-1 3,-2 0,-58-31,-217-92,298 145,-161-66,158 65,0 0,-1 1,0 1,0 1,-32-3,103-1,0-2,0-2,-2-3,92-38,-24 8,116-30,85-32,-241 76,-64 29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20:06.91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223 0,'6'3,"0"-1,0 0,-1 1,1 0,-1 1,0-1,0 1,0 0,0 0,-1 1,8 8,1 0,438 382,-420-374,22 18,-50-37,0 0,0 1,-1 0,1 0,-1 0,0 0,0 0,0 0,0 0,0 1,-1-1,1 1,0 4,-2-6,0 0,0 0,-1 0,1 0,-1 0,1 0,-1 0,1 0,-1 0,0 0,0 0,0-1,0 1,-1 0,1-1,0 1,-1 0,1-1,-1 0,1 1,-1-1,0 0,1 0,-1 0,-4 2,-56 23,47-21,-56 24,0 3,-117 72,154-81,2 1,1 1,1 2,1 1,1 1,-32 45,-55 59,64-77,51-56,0 1,-1 0,1-1,0 1,0-1,-1 1,1-1,0 1,-1-1,1 1,-1-1,1 0,0 1,-1-1,1 1,-1-1,1 0,-1 1,1-1,-1 0,0 0,1 0,-1 1,1-1,-1 0,0 0,1 0,-1 0,1 0,-1 0,0 0,1 0,-1 0,1 0,-1 0,0-1,1 1,-2 0,-1-27,13-37,57-353,-40 221,-8 36,-10 75,29-128,-34 198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20:10.30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588 1,'-1'9,"-1"1,0-1,0 1,-1-1,-4 9,0 0,-70 186,-173 327,245-524,0 0,-1-1,0 1,0-1,-1 0,1 0,-1-1,0 0,-1 0,1-1,-1 0,0 0,0-1,0 0,-14 3,12-3,1 0,-1 1,1 0,-1 0,1 1,0 1,1-1,-1 1,1 1,-10 10,18-17,-1 0,1 1,0 0,-1-1,1 1,0-1,0 1,-1-1,1 1,0-1,0 1,0 0,0-1,0 1,0 0,0-1,0 1,0-1,0 1,0 0,0-1,0 1,0-1,1 1,-1 0,0-1,0 1,1-1,-1 1,0-1,1 1,-1-1,0 1,1-1,-1 1,1-1,-1 0,1 1,-1-1,1 0,-1 1,1-1,0 0,-1 0,1 0,-1 1,1-1,0 0,-1 0,1 0,-1 0,2 0,45 9,-31-6,3 3,0 0,-1 1,1 1,-2 1,1 1,16 12,96 80,-70-52,5 4,84 89,-125-108,-21-29,0-1,0-1,0 1,0 0,1-1,0 0,0 1,7 4,-10-9,-1 0,0 0,1 0,-1 0,1 0,-1 0,1 0,-1 0,0 0,1 0,-1-1,1 1,-1 0,0 0,1 0,-1-1,0 1,1 0,-1-1,0 1,1 0,-1-1,0 1,0 0,1-1,-1 1,0 0,0-1,0 1,0-1,0 1,1 0,-1-1,0 1,0-1,0 1,0-1,0 1,0 0,0-1,0 1,-1-1,3-22,-5-25,-15-75,-1 5,-29-227,10 85,29 178,4 0,11-148,-4 214,0 0,1 0,6-15,-6 30,-2 10,1 13,-2-4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20:13.41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269 1,'-2'13,"0"0,0 1,-1-1,-1 0,-8 18,-3 14,2 15,-11 119,5-24,15-131,-7 47,-35 112,18-100,-34 162,52-211,8-29,0-1,0 1,1 0,0 0,0 0,0 0,0 0,1 0,-1 0,1 0,1 0,-1 0,2 8,-1-12,0 0,-1-1,1 1,0 0,0 0,-1-1,1 1,0 0,0-1,0 1,0-1,0 1,0-1,0 1,0-1,0 0,0 1,0-1,0 0,1 0,-1 0,0 0,0 0,0 0,0 0,0 0,2-1,36-11,-18 6,1 3,1 1,-1 1,1 1,-1 1,28 5,19 1,48 5,170 41,-64-10,-203-39,-7-1,0-1,0 0,0-1,0 0,0-1,0 0,24-4,-35 3,-1 1,1-1,0 0,-1 1,1-1,-1 0,1 0,0 0,-1 0,0 0,1 0,-1 0,0-1,1 1,-1 0,0-1,0 1,0-1,0 1,-1-1,1 0,0 1,-1-1,1 0,-1 1,1-1,-1 0,0 0,0 0,0 1,0-1,0 0,0 0,0 1,0-1,-1 0,1 0,-1 1,0-1,1 0,-1 1,0-1,0 1,-1-3,-6-11,-1 1,0 0,-21-23,18 22,-179-255,-9-10,67 134,99 113,2-1,1-1,2-2,-37-59,30 33,21 42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20:16.30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1154 1,'-1'4,"-1"1,1 0,-1-1,0 1,0-1,0 0,-1 0,1 0,-6 7,-8 12,-20 53,3 1,3 2,4 0,-22 114,35-126,3 1,3 0,2 69,5-159,-2 1,-1-1,0 1,-7-24,6 35,0-1,0 1,-1 0,0 0,-1 1,0-1,-1 1,1 1,-2-1,1 1,-11-8,2 3,-2 1,1 1,-1 1,-1 0,-33-12,-104-26,144 44,-5 0,0 0,0 1,0 1,-1 1,1 0,0 2,-1-1,1 2,-33 7,5 5,0 1,-57 30,98-43,-1 0,1 0,-1 0,0-1,0 1,0-1,1 0,-1 0,0-1,0 0,0 0,-6 0,9-1,0 0,0 0,0 0,0 0,1 0,-1 0,0-1,1 1,-1-1,1 1,-1-1,1 1,0-1,-1 0,1 0,0 0,0 0,0 1,1-1,-1 0,0-1,1 1,-1 0,1 0,0 0,0 0,-1 0,2 0,-1-5,-1-7,1-1,0 1,1 0,0-1,6-21,-6 32,0 0,1 0,-1 0,1 1,0-1,0 0,1 1,-1-1,1 1,0 0,-1 0,1 0,1 0,-1 1,0-1,1 1,-1-1,1 1,0 1,0-1,-1 0,1 1,6-2,13-1,1 1,-1 1,38 1,40-4,-92 3,273-47,-239 39,0-3,-1-1,-1-3,57-30,-76 34,12-5,0-2,53-43,-68 46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20:18.84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61 1,'0'519,"-1"-507,-1 0,0 0,-1 0,0 0,-1 0,0-1,0 0,-9 15,-4 12,10-21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3:06.63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3:40.77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16,'1'-1,"0"0,1-1,-1 1,0 0,1 0,0 0,-1 0,1 0,0 0,-1 0,1 0,0 1,0-1,0 1,-1-1,1 1,0 0,0 0,0 0,0 0,0 0,0 0,0 0,-1 1,1-1,0 1,0-1,0 1,-1 0,1 0,0 0,-1 0,1 0,0 0,-1 0,1 0,-1 1,0-1,0 0,1 1,-1-1,0 1,0 0,1 1,3 5,0 0,0 1,-1-1,0 1,-1 0,0 0,4 15,-1 34,-2 0,-8 104,1-37,3 233,0-338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2:51.11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0,'-1'46,"3"1,2-1,2 0,2 0,21 68,1-21,24 126,-51-201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2:52.48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14,'948'0,"-929"0,0-1,32-6,-30 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06:39.32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791 1,'-11'2,"0"0,0 1,1 1,-1 0,1 0,0 1,0 0,0 1,-17 13,12-10,-5 6,0 1,0 1,2 0,0 1,1 1,1 1,0 1,2 0,0 1,-19 44,21-40,2 0,1 0,1 1,2 0,0 1,2-1,1 1,1 0,4 50,0-60,1 0,1 0,0-1,2 0,0 0,1 0,0-1,18 29,-9-23,0-1,1-1,1 0,0-1,30 23,0-7,2-3,1-1,1-2,93 35,122 30,293 63,-289-99,-265-57,1 0,-1 1,0 0,-1 0,1 1,0-1,-1 1,9 6,-13-8,1 0,-1 1,0-1,0 0,0 0,0 1,0-1,-1 0,1 1,0-1,0 1,-1-1,1 1,-1 0,0-1,1 1,-1-1,0 1,0 0,0-1,0 1,0-1,0 1,-1 0,1-1,0 1,-1-1,1 1,-1-1,0 1,1-1,-1 1,0-1,0 1,0-1,-2 2,-12 16,-1-1,0 0,-2-1,-23 18,-10 8,-69 68,-809 714,569-552,295-232,-1-1,-2-4,-132 49,126-63,17-11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2:54.34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1 247,'2'-5,"0"-1,0 1,1 0,-1 0,1 0,1 0,-1 0,0 1,1 0,0-1,6-3,4-8,-4 5,8-12,1 1,32-28,-43 43,2 0,-1 1,1 0,0 0,0 1,0 1,0 0,1 0,19-3,-12 4,0 1,0 1,0 1,0 0,0 2,0 0,0 1,0 0,-1 2,1 0,-1 1,0 0,-1 2,0 0,0 1,0 0,22 19,-28-20,-1 0,1 0,-2 1,1 0,-1 1,0 0,-1 0,0 1,-1 0,0 0,-1 0,0 1,-1 0,0 0,-1 0,0 0,-1 1,-1-1,1 1,-2-1,0 1,-1-1,0 1,0-1,-7 25,-1-9,-1 0,-2-1,0 0,-2-1,0 0,-2-1,-1-1,-1-1,-1 0,-1-1,-1-1,-1-1,-32 23,39-31,15-9,28-12,-6 2,90-40,-61 37,94-7,-130 15,52-8,-45 6,0 1,23 0,45 3,-71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3:13.68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69,'363'-13,"-197"6,195 17,-34 1,-191-5,1 6,189 40,-191-23,-135-29,0 0,0 0,0 0,0-1,0 1,0 0,0 0,0 0,0 0,0 0,0 0,0 0,0 0,0-1,0 1,0 0,0 0,0 0,1 0,-1 0,0 0,0 0,0 0,0 0,0-1,0 1,0 0,0 0,0 0,0 0,1 0,-1 0,0 0,0 0,0 0,0 0,0 0,0 0,0 0,0 0,1 0,-1 0,0 0,0 0,0 0,0 0,0 0,0 0,0 0,0 0,1 0,-1 0,0 0,0 0,0 0,0 0,0 1,0-1,0 0,0 0,0 0,-10-11,-19-9,15 14,-2 1,1 1,0 0,-1 1,0 0,-30 0,27 2,1 0,-1-2,0 0,-31-10,20 1,0-2,-51-31,81 45,-1 0,1 0,0-1,0 1,-1 0,1 0,0 0,0 0,-1 0,1 0,0 0,0-1,-1 1,1 0,0 0,0 0,0-1,-1 1,1 0,0 0,0 0,0-1,0 1,0 0,0 0,-1-1,1 1,0 0,0 0,0-1,0 1,0 0,0-1,0 1,0 0,0 0,0-1,0 1,0 0,0-1,0 1,1 0,-1 0,0-1,15-3,28 2,-40 2,46 2,1 1,97 21,-138-22,19 4,0 2,-1 0,38 18,-61-23,-1 0,0-1,0 1,0 1,-1-1,1 0,-1 1,0-1,0 1,0 0,0-1,0 1,-1 0,0 0,0 0,0 1,0-1,-1 0,1 0,-1 0,0 0,0 1,-1-1,-1 6,1 1,0 0,-1 0,-1 0,0-1,0 1,-1-1,-1 0,-6 13,-118 166,81-100,40-77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3:16.13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0 142,'2'-5,"0"0,1 0,-1 0,1 0,0 1,0-1,0 1,0 0,1 0,0 0,0 0,8-5,3-6,-7 8,-1 1,1-1,0 2,1-1,0 1,-1 1,2-1,-1 2,0-1,1 1,-1 1,1-1,0 2,0-1,0 2,0-1,0 1,0 1,0-1,0 2,0-1,-1 2,1-1,12 6,-17-6,0 1,0 0,-1 1,1-1,-1 1,0 0,1 0,-2 0,1 1,0-1,-1 1,0 0,0 0,-1 0,1 0,-1 1,0-1,2 10,2 11,-1 0,3 47,-6-55,2 38,-2 0,-5 59,0-87,-1-1,-1 1,-1-1,-2 0,-1 0,-12 26,20-53,1 1,-1 0,1 0,-1 0,1 0,0 0,-1 0,1 0,0 1,0-1,0 0,0 0,0 0,0 0,0 0,0 0,0 0,0 0,1 0,-1 0,0 0,1 0,-1 0,1 0,0 2,0-2,1 0,-1 0,1 0,0 0,-1 0,1 0,0 0,-1-1,1 1,0 0,0-1,0 1,3-1,10 1,0 0,0-2,19-2,-15 2,-13 0,3 1,-1-1,1 1,0 0,0 1,0 0,9 3,-15-3,-1 0,1 0,-1 0,0 1,0-1,0 0,1 1,-1 0,-1 0,1-1,0 1,0 0,-1 0,1 1,-1-1,1 0,-1 0,0 1,0-1,0 1,-1-1,1 1,0-1,-1 1,1 3,1 22,0 0,-2 1,-4 28,0 10,5-59,-2 0,1 0,-1 1,-1-1,1 0,-1 0,-1-1,1 1,-1 0,-1-1,1 1,-1-1,-1 0,1 0,-1-1,0 1,-9 7,-1 4,0-1,-2-1,0 0,0-1,-2 0,-34 19,-28 18,62-38,0-1,0-1,-1-1,-25 9,30-15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3:18.97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1,'748'49,"-747"-49,649 74,-283-57,-86-8,-98-3,212-21,-341 12,461-9,-101 22,-401-10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3:20.38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0,'2'1,"0"1,1-1,-1 1,0 0,0 0,0 0,0 0,0 0,-1 0,1 0,-1 0,1 1,-1-1,0 1,0-1,0 1,1 4,3 2,13 29,1-1,3-2,1 0,1-1,2-1,45 44,-58-65,0 0,1-2,0 0,0 0,1-1,1-1,-1 0,1-1,1-1,-1-1,1 0,0-1,0-1,0 0,0-2,1 0,-1 0,25-4,-37 2,0-1,-1 1,0-1,1 0,-1 0,0 0,0-1,0 1,0-1,-1 0,1 0,-1 0,0-1,1 1,-2-1,1 0,0 0,-1 0,0 0,0 0,3-7,-3 7,0-1,-1 0,1 1,-1-1,0 0,0 0,0 0,-1 0,1 0,-1 0,-1-1,1 1,-1 0,0 0,0 0,0 1,-1-1,1 0,-6-9,7 13,-1 0,1 0,-1 0,0-1,1 1,-1 0,0 0,0 0,0 0,0 0,0 0,0 0,0 1,0-1,0 0,0 1,0-1,-1 0,1 1,0-1,0 1,-1 0,1-1,0 1,-1 0,1 0,0 0,-1 0,1 0,0 0,-1 0,1 1,0-1,-1 0,1 1,0-1,0 1,-1-1,1 1,0 0,0-1,0 1,0 0,0 0,0 0,0 0,-2 2,1 0,-1 0,1 1,0-1,0 1,0 0,0-1,1 1,-1 0,1 0,0 0,0 0,1 0,-1 0,1 9,1-3,1 0,1-1,-1 1,1 0,1-1,0 1,9 13,44 62,-40-63,-1 1,16 32,-10-8,-12-28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3:22.10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1,'18'-1,"-1"1,0 1,0 1,0 1,0 0,0 1,0 1,-1 0,0 2,0-1,-1 2,1 0,-2 1,1 1,25 22,-37-29,0-1,-1 1,1 0,-1 0,0 0,0 1,0-1,0 0,-1 1,0-1,1 1,-1 0,0-1,-1 1,1 0,-1 0,1 0,-1-1,0 1,0 0,-1 0,1 0,-1-1,0 1,0 0,0-1,-1 1,-1 4,-7 10,0-1,-1 0,-1 0,-19 20,-11 19,38-52,1 1,-1-1,0 0,0 0,0 0,-1-1,-5 4,-22 21,29-20,5-3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3:29.90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1 115,'306'-22,"-87"3,223-14,307-8,-714 42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3:30.81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0,'0'1,"0"0,1 0,-1 0,0-1,1 1,-1 0,1 0,-1-1,1 1,-1 0,1-1,-1 1,1 0,-1-1,1 1,0-1,0 1,-1-1,1 1,0-1,0 0,-1 1,1-1,0 0,0 1,0-1,1 0,29 4,-27-3,73 10,93 25,-46-7,449 105,-375-84,-178-46,-4-1,0 1,-1 0,0 1,0 1,22 11,-35-16,0 1,0-1,-1 1,1-1,0 1,0-1,-1 1,1 0,-1 0,1 0,-1 0,0 0,0 0,0 0,0 0,0 1,-1-1,2 3,-2-2,-1 0,1 0,0 1,-1-1,0 0,0 0,0 0,0 0,0 0,0 0,-1 0,0 0,1 0,-1-1,0 1,-5 4,-37 37,35-37,1 1,-1 0,2 1,-1-1,1 1,0 1,-8 15,-44 113,28-61,-65 115,77-168,15-21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3:31.53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1,'0'18,"1"0,0 0,2-1,0 1,1 0,1-1,0 0,2 0,0-1,0 1,19 27,362 493,-384-533,-1 0,1 1,-1-1,0 1,0-1,0 1,-1 0,0 0,0 0,0 0,-1 0,2 9,-4-2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3:32.75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463 1,'-31'52,"-107"213,-43 95,167-326,7-15,0-2,-1 1,-1-1,0 0,-18 23,26-39,0 0,0 0,0 0,0 0,1-1,-1 1,0 0,-1-1,1 1,0 0,0-1,0 1,0-1,0 0,0 1,-1-1,1 0,-2 0,-6-2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06:40.39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700 1,'-6'9,"0"1,0-1,-1 0,0 0,-11 10,-13 14,-328 456,318-423,3 2,3 1,3 2,3 1,-35 135,57-177,2 0,1 0,1 0,2 1,1-1,4 31,-3-50,1-1,1 0,0 0,0 0,1 0,0 0,0-1,1 0,8 11,-9-14,1-1,-1 0,1 0,0-1,1 1,-1-1,1 0,0-1,0 1,0-1,1 0,-1-1,0 1,1-1,9 1,-2-1,-1-1,1-1,0 0,-1-1,1 0,-1-2,1 1,-1-1,0-1,0 0,20-10,4-4,-2-1,56-39,-63 35,0 0,-1-2,-2-1,0-1,-2-1,-1-1,30-53,-15 13,-2-3,36-106,-56 130,-2 0,-2 0,-2-1,3-60,-10-198,-2 292,-2-9,1-8,1 32,0 0,0 0,0 0,0 0,0 0,0 0,0 0,0 0,0 0,0 0,0 0,0 0,0 1,0-1,0 0,0 0,0 0,1 0,-1 0,0 0,0 0,0 0,0 0,0 0,0 0,0 0,0 0,0 0,0 0,0 0,1 0,-1 0,0 0,0 0,0 0,0 0,0 0,0 0,0 0,0 0,0 0,0 0,0 0,0 0,1 0,-1 0,0 0,0 0,0 0,0-1,0 1,0 0,0 0,0 0,0 0,0 0,0 0,0 0,0 0,0 0,0 0,9 19,86 203,164 279,-214-420,-36-64,1 3,2-1,19 27,-18-32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3:33.86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1,'4'1,"0"0,0 0,0 1,0-1,0 1,0 0,-1 0,7 5,16 8,137 56,177 106,-192-97,131 58,-125-78,-78-33,-56-19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3:46.00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56,'1'-1,"-1"0,0 0,1 0,-1 0,1 0,-1 0,1 0,0 0,-1 0,1 0,0 1,0-1,-1 0,1 0,0 1,0-1,0 1,0-1,0 1,0-1,0 1,0 0,0-1,0 1,0 0,0 0,2 0,35-5,-34 5,357-5,-30 1,80-11,-380 12,-8-2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3:47.12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165 39,'6'-4,"0"1,1-1,-1 1,1 1,0-1,0 1,0 0,1 1,-1 0,0 0,9 0,16-3,-23 1,1 2,0-1,0 1,0 1,0 0,13 1,-21-1,0 1,0-1,0 1,0-1,0 1,0 0,0-1,-1 1,1 0,0 0,0 0,-1 1,1-1,-1 0,1 1,-1-1,0 1,1-1,-1 1,0-1,0 1,0 0,0 0,0-1,-1 1,1 0,0 0,-1 0,0 0,1 0,-1 0,0 0,0 0,0 0,0 0,0 0,-1 0,1 2,-8 33,-2-1,-1-1,-2 0,-1 0,-20 34,-4-14,38-55,-1 1,1-1,0 0,0 1,-1-1,1 0,0 1,0-1,0 0,0 1,0-1,0 0,0 1,-1-1,1 0,0 1,0-1,0 0,0 1,0-1,1 0,-1 1,0-1,0 0,0 1,0-1,0 0,0 1,1-1,-1 0,0 1,0-1,0 0,1 0,-1 1,0-1,0 0,1 0,-1 1,0-1,1 0,-1 0,0 0,0 0,1 1,-1-1,0 0,1 0,-1 0,1 0,-1 0,0 0,1 0,26 3,-21-2,24 1,-1 1,1 2,-1 0,0 3,0 0,32 15,-53-20,0 1,-1 1,1-1,-1 1,0 0,0 1,0 0,-1 0,0 0,0 1,0 0,-1 0,0 1,-1-1,0 1,0 0,0 0,-1 0,0 1,-1-1,0 1,0 0,-1-1,0 1,0 13,-2-6,-1 0,0 0,-2-1,1 1,-2-1,0 0,-1 0,0 0,-1-1,-1 0,0 0,-12 14,-18 20,-79 78,87-96,-25 22,-2-2,-118 79,170-126,0 1,0-1,0-1,0 1,0-1,0 0,-1 0,1 0,-1-1,0 1,1-1,-1-1,0 1,1-1,-1 0,0-1,0 1,1-1,-11-3,2-1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3:47.99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2,'287'-2,"396"8,-451 14,72 2,-292-23,1 0,-1-1,22-6,-7 1,-12 4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3:49.13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1,'100'3,"0"4,117 25,190 61,-382-87,12 3,-5-3,-1 2,0 1,0 1,-1 2,51 27,-80-38,0-1,0 1,0-1,0 1,0 0,0 0,0-1,0 1,-1 0,1 0,0 0,0 0,-1 0,1 0,0 0,-1 0,1 0,-1 1,0-1,1 0,-1 0,0 0,0 0,1 1,-1-1,0 0,0 0,0 1,-1-1,1 0,0 0,0 0,-1 1,1-1,-1 0,1 0,-1 0,1 0,-1 0,0 0,1 0,-1 0,0 0,0 0,0 0,0 0,0-1,0 1,0 0,0-1,0 1,-2 0,-10 7,0 0,-1-1,-21 8,14-6,-6 7,0 2,1 1,1 0,-27 28,22-19,-58 40,75-60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3:53.96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0,'0'8,"1"-1,1 0,-1 0,2 1,4 11,5 18,68 270,-61-253,2-2,2 0,48 77,-64-118,1 0,0-1,0 0,1 0,1-1,-1-1,1 1,1-1,-1-1,2 0,12 6,-18-10,0-1,-1 0,1 0,1 0,-1-1,0 0,0 0,0-1,1 1,-1-1,0-1,1 1,-1-1,0 0,0-1,0 1,0-1,0-1,0 1,0-1,-1 0,1 0,-1 0,8-7,11-11,-1-1,0 0,-2-2,-1 0,-1-2,-1 0,-1-1,-2 0,24-59,-38 85,0-1,-1 1,1 0,-1-1,1 1,-1-1,0 1,1 0,-1-1,0 1,0-1,0 1,0-1,0 1,0-1,-1 1,1-1,-1-1,1 3,-1 0,0 0,1-1,-1 1,0 0,1 0,-1 0,0 0,1 0,-1 0,0 0,0 1,1-1,-1 0,1 0,-1 0,0 1,1-1,-1 0,0 1,1-1,-1 0,1 1,-1-1,0 2,-7 3,1 2,0-1,1 1,-8 9,8-7,1 0,1 0,0 0,0 0,1 1,0-1,1 1,-1 0,2 0,0 0,0 0,1 0,0 0,1 0,2 14,4 16,2 1,21 55,-16-53,12 32,-14-45,-2 1,-1 0,8 50,-15-61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3:55.73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1 473,'80'-4,"107"-20,-5 0,425-7,-493 27,-23 3,-49 2,-1-2,0-1,80-16,-213-6,-202-100,34 12,203 93,26 9,1-1,-34-16,64 27,0 0,-1 0,1 0,0-1,0 1,0 0,-1 0,1 0,0 0,0 0,0 0,-1 0,1 0,0 0,0-1,0 1,-1 0,1 0,0 0,0 0,0-1,0 1,0 0,-1 0,1 0,0 0,0-1,0 1,0 0,0 0,0-1,0 1,0 0,0 0,0 0,0-1,0 1,0 0,0 0,0-1,0 1,0 0,0 0,0 0,0-1,0 1,0 0,0 0,1 0,-1-1,16-5,39-2,-38 6,21-4,-1 2,0 2,1 1,-1 2,1 2,-1 1,0 2,0 2,47 15,-81-22,-1-1,1 1,-1 0,0 0,1 0,-1 0,0 0,0 0,0 1,0-1,0 1,0-1,0 1,-1 0,1 0,-1 0,1 0,-1 0,2 3,-3-2,0-1,0 1,0-1,-1 1,1-1,-1 0,0 1,1-1,-1 1,0-1,0 0,-1 0,1 0,0 0,-1 0,1 0,-1 0,0 0,-2 2,-26 31,-9 8,1 3,-46 75,65-90,7-13,2-1,-1 2,2-1,1 2,0-1,1 1,-7 36,14-54,-1-1,1 0,0 1,0-1,0 1,0-1,1 1,-1-1,0 1,1-1,-1 1,0-1,1 1,0-1,-1 0,1 1,0-1,0 0,0 0,0 0,0 1,0-1,0 0,0 0,0 0,0-1,1 1,-1 0,0 0,1-1,-1 1,0-1,1 1,-1-1,1 1,-1-1,1 0,-1 0,1 0,-1 0,1 0,-1 0,3-1,9 0,0 0,-1-2,0 0,14-4,-16 4,93-18,-81 18,29-5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3:56.87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1321 0,'-73'43,"2"4,2 2,-80 74,23-18,-571 471,682-564,9-6,-1 0,0 0,0-1,0 0,-1 0,0 0,0-1,0 0,0-1,-1 0,-16 4,15-10,7-2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3:57.58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0,'0'3,"1"-1,-1 0,1 0,0 1,0-1,0 0,0 0,1 0,-1 0,0 0,1-1,-1 1,1 0,0-1,2 3,33 24,-29-23,477 324,33-11,-147-98,-353-209,-11-7,1 0,-1 1,0-1,-1 1,1 1,-1-1,0 1,0 0,5 8,-5-1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4:05.30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1,'2'0,"0"0,-1 1,1 0,0-1,0 1,-1 0,1 0,-1 0,1 0,-1 0,1 0,-1 0,1 0,-1 1,0-1,0 0,0 1,0-1,0 1,0 0,0-1,1 3,17 47,-12-33,86 277,-43-123,100 354,-147-516,-1-1,1 0,1 1,6 10,1-3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06:40.88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0,'3'33,"2"-1,0-1,2 1,2-1,22 55,-10-25,238 568,15-129,-250-460,17 39,-32-65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4:05.95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3 212,'-3'-2,"10"-2,12-3,315-38,611-59,-773 96,231-21,-371 23,-11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4:06.71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2,'88'-2,"96"4,-183-1,1-1,0 0,0 0,-1 1,1-1,0 1,-1-1,1 1,0 0,-1 0,1 0,-1 0,1 0,-1 0,1 0,-1 0,0 1,0-1,0 0,0 1,0-1,0 1,0-1,0 1,0-1,-1 1,1 0,0 0,-1-1,0 1,1 0,-1 0,0-1,0 1,0 0,0 0,0 0,-1 1,-1 12,0-1,-1 0,-1 0,-5 13,0 2,-7 42,4-15,-26 73,32-114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4:07.85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43 0,'-1'14,"0"-1,-1 0,-1 0,0 0,-8 18,6-18,1 1,0 0,1-1,1 2,-2 14,8 16,1-1,2 0,2 0,2 0,18 43,-27-81,10 30,2 0,1-1,26 43,-32-62,1-2,0 1,1-1,1-1,0 0,1-1,0 0,1-1,20 14,-28-22,1 1,0-1,-1-1,1 1,0-1,0 0,1-1,-1 1,0-1,0-1,1 0,-1 0,0 0,1-1,-1 0,0 0,0-1,0 1,0-2,0 1,9-6,-7 4,-1-2,1 1,-1-1,-1-1,1 1,-1-1,0-1,0 1,-1-1,0 0,-1-1,0 1,0-1,-1 0,4-11,-2 3,6-14,11-50,-21 74,-1 0,1 0,-2 0,1 0,-1 1,0-1,0 0,-1 0,0 0,0 0,-1 0,1 0,-6-11,6 16,0 1,1 0,-1-1,0 1,0 0,0 0,0-1,0 1,0 0,0 0,0 0,0 0,0 0,-1 1,1-1,0 0,-1 0,1 1,0-1,-1 1,-1-1,2 1,-1 0,1 1,0-1,-1 0,1 1,0-1,0 1,0-1,-1 1,1 0,0-1,0 1,0 0,0 0,0 0,0 0,0 0,-1 2,-2 2,0 1,1 0,0 0,0 0,1 0,-1 0,1 0,-1 10,2-5,1 0,0 0,0 0,1 0,1 0,0 0,1 0,0-1,0 1,5 10,12 21,26 43,-17-32,242 471,-263-507,0-1,-1 1,9 34,-12-30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4:09.39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0 371,'311'-25,"-191"11,639-70,137-14,-754 84,0-6,163-46,-283 59,0-1,29-16,-30 13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4:10.13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497 0,'-2'5,"0"-1,-1 1,1 0,-1-1,0 0,0 0,-1 0,1 0,-1 0,1-1,-6 4,-8 10,-155 166,86-95,-58 63,121-133,10-13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4:10.90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0,'5'1,"0"0,0 1,0 0,0 0,-1 0,1 0,-1 1,5 2,9 5,186 98,65 28,-52-61,-20-8,-181-60,0 0,0 1,-1 1,21 15,-22-12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9:30.03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3232,'4'0,"-1"1,0-1,0 1,0 0,1 0,-1 1,0-1,0 0,0 1,-1 0,1 0,0 0,-1 0,1 0,-1 0,0 1,1-1,2 6,35 60,-24-39,-5-10,2 0,0 0,1-1,1-1,1 0,0-1,2-1,-1-1,26 16,-25-20,0-1,0 0,1-2,0 0,0-2,1 0,-1-1,1 0,0-2,39 0,-12-5,1-2,0-1,-1-3,-1-2,77-29,-13-5,116-65,-69 24,-3-7,-5-6,-4-7,-5-6,-5-6,172-194,46-140,-30-22,-116 166,-50 76,133-190,24 26,-157 235,-143 150,-18 21,-20 22,-98 108,92-102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9:31.22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1017,'1'9,"0"0,0-1,1 1,0 0,0-1,1 0,0 0,8 15,43 61,-37-59,32 46,3-3,3-2,3-2,3-3,2-3,132 93,-152-123,1-1,1-3,2-1,0-3,1-1,1-3,1-2,0-2,1-2,0-3,0-2,94-2,-38-13,-1-5,-1-5,144-46,296-134,280-179,-18-45,-108 54,11 30,-621 300,-20 8,105-34,-166 65,-9 6,-8 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0:11.65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681 450,'-10'-1,"-1"1,0 0,0 0,0 1,1 0,-1 1,0 0,1 1,0 0,-1 1,1 0,0 1,1 0,-1 0,-14 11,-20 23,1 1,2 2,2 2,1 2,-54 88,68-91,1 1,2 2,-23 73,-22 152,54-190,4 1,4 0,2 0,5 0,3 0,18 88,-9-104,3-1,3-1,2-1,4-1,1-1,45 69,-65-117,1 0,0-1,1 0,0 0,1-1,0 0,1-1,0 0,1-1,21 12,-16-13,0 0,0-1,1-1,0-1,0-1,0 0,40 1,47-2,-1-5,1-5,0-4,-2-5,0-4,152-51,-225 60,0-1,-1-1,-1-2,0-1,0-1,-2-1,0-2,29-27,-41 32,0 0,-1-2,-1 1,0-1,-1-1,-1 0,-1-1,-1 0,0-1,-2 0,0 0,-1 0,6-40,-10 29,-1-1,-2 1,-1-1,-2 1,-1 0,-1 0,-1 0,-2 1,-22-51,-16-20,-84-131,108 194,-1-2,-369-587,308 507,-5 4,-5 4,-112-102,79 108,116 97,-1 0,0 1,-1 1,0 0,0 1,0 0,-1 2,-24-6,34 10,1 1,-1 0,0 0,0 1,1-1,-1 1,1 0,0 0,-1 1,1-1,0 1,0 0,1 0,-1 0,-5 7,-2 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0:35.53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0 921,'1'7,"0"0,1 0,-1 0,1 0,1 0,0 0,3 7,10 25,7 55,5-1,4-1,4-2,48 85,-79-167,-1 0,1-1,0 0,0 0,1 0,0 0,0-1,1 0,0 0,12 7,-16-12,1 1,-1-1,1 0,-1 0,1 0,0-1,-1 1,1-1,0 0,-1 0,1 0,0 0,-1-1,1 0,0 0,-1 0,1 0,-1 0,1 0,-1-1,0 0,0 0,0 0,0 0,0 0,0-1,3-3,23-22,-1-2,-1-1,27-42,-14 19,313-447,-193 266,-55 83,243-335,-347 486,14-21,-14 22,-1 0,0 0,0-1,1 1,-1 0,0 0,1 0,-1-1,0 1,0 0,1 0,-1-1,0 1,0 0,0-1,0 1,1 0,-1-1,0 1,0 0,0-1,0 1,0 0,0-1,0 1,0 0,0-1,0 1,0 0,0-1,0 1,0 0,0-1,0 1,0 0,-1-1,1 1,0 0,0-1,0 1,0 0,-1 0,1-1,0 1,0 0,-1 0,1-1,0 1,0 0,-1 0,0-1,-9 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06:14.04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72,'1'8,"1"0,-1 0,1 0,1-1,0 1,0-1,0 0,1 1,0-1,0-1,1 1,0-1,9 10,-4-5,1 0,0-1,0-1,1 0,0 0,21 10,-28-16,0-1,0 0,0 0,0 0,0-1,1 1,-1-2,1 1,-1 0,1-1,-1 0,8-1,-10 0,-1 0,0 0,0 1,1-2,-1 1,0 0,0 0,0-1,0 1,0-1,0 0,-1 0,1 1,0-1,-1 0,0 0,1 0,-1-1,0 1,0 0,0 0,0-1,-1 1,1-1,-1 1,1 0,-1-1,0-4,3-27,-3-1,0 1,-3-1,-6-35,9 60,5 10,15 21,17 33,-13-19,2-1,51 53,-50-71,-13-12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06:42.38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321 1043,'5'-2,"0"0,0 0,-1-1,1 1,0-1,-1 0,0-1,1 1,-1-1,-1 0,7-7,6-5,36-32,-2-3,-2-2,50-72,-76 94,-3 0,0-1,-3-1,0-1,-2 0,-2-1,-1 0,7-40,-17 71,0-1,0 1,-1-1,1 1,-1 0,0-1,-1 1,1-1,-1 1,0-1,0 1,0 0,0-1,-1 1,0 0,0 0,0 0,0 0,-1 1,1-1,-1 1,0-1,0 1,0 0,-1 0,1 0,-1 0,0 1,1 0,-1-1,0 1,0 1,-1-1,1 0,0 1,0 0,-1 0,1 1,-1-1,-5 1,-8-1,-1 1,1 1,-1 1,1 0,-1 1,1 1,0 1,1 1,-1 0,1 2,0 0,1 0,-19 13,2 2,1 1,1 1,1 2,1 1,-28 35,29-28,1 2,1 2,-37 75,51-87,0 0,2 1,2 0,0 1,2 0,1 0,-2 33,7-56,1 1,-1-1,1 0,0 1,1-1,-1 0,1 0,1 1,-1-1,1-1,0 1,0 0,0-1,1 0,0 1,0-1,1-1,-1 1,1-1,7 6,9 5,2-1,-1-1,43 17,-39-18,103 44,2-6,2-6,159 31,-281-72,1-1,-1 0,1-1,0 0,19-2,-27 1,0-1,1 0,-1-1,0 1,0-1,0 0,0 0,0 0,0 0,-1-1,1 1,-1-1,1 0,-1 0,0 0,0-1,-1 1,4-5,40-66,-4-1,-2-2,-4-2,28-91,-46 116,-3-2,-2 0,8-81,-18 101,-2-1,-1 1,-2-1,-2 1,-1 0,-15-54,8 50,-1 1,-21-42,29 70,0 1,-1 0,0 0,0 0,-1 1,-1 0,1 1,-2-1,1 1,-1 1,0 0,-16-10,24 16,0 1,0-1,0 0,-1 0,1 1,0-1,0 1,-1-1,1 1,-1-1,1 1,0 0,-1 0,1-1,-1 1,1 0,-1 0,1 1,0-1,-1 0,1 0,-1 1,1-1,0 1,-1-1,1 1,0-1,0 1,-1 0,1 0,0 0,0 0,0 0,0 0,0 0,0 0,0 0,0 0,0 0,1 1,-1-1,1 0,-1 1,0-1,1 0,0 1,-1-1,1 0,0 1,0-1,0 3,-1 3,1 1,0-1,0 1,0-1,1 1,1-1,-1 1,5 12,9 12,2 0,0-1,2-1,40 47,103 99,-156-170,417 375,-351-320,-66-56,0 0,0 0,-1 0,0 0,0 0,8 13,-12-17,0 0,0 1,-1-1,1 1,-1-1,0 1,1-1,-1 1,0-1,0 1,0 0,0-1,0 1,0-1,0 1,0-1,-1 1,1-1,-1 1,1-1,-1 1,0-1,1 1,-1-1,0 0,0 1,0-1,0 0,0 0,0 0,0 0,-3 2,-143 111,35-30,-20 24,100-85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0:36.40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0,'7'1,"1"0,0 1,-1-1,1 1,-1 1,0-1,0 2,0-1,0 1,0-1,0 2,-1-1,0 1,7 7,12 12,41 52,-45-51,338 488,-275-398,-76-100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0:45.85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1648,'8'8,"-1"0,1 0,0-1,0 0,1 0,0-1,1 0,-1-1,1 0,0 0,0-1,0 0,1-1,-1 0,1-1,21 2,-27-4,0 1,0-1,0 0,0-1,0 1,0-1,0 0,0 0,0 0,0-1,0 0,-1 0,1 0,5-4,-4 0,0 0,0 0,0-1,-1 0,0 0,-1 0,8-16,103-218,-44 85,477-1011,-529 1135,-14 26,-1 0,0-1,-1 0,1 1,-1-1,3-11,-22 43,14-19,1 1,0-1,0 1,1 0,0-1,0 1,1 0,0-1,0 1,0-1,3 8,3 2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22:50.19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209 187,'-92'-80,"58"52,-48-50,219 222,138 229,-185-244,-72-103,612 797,-593-789,-31-30,0 1,-1-1,1 2,-1-1,0 1,0-1,0 1,-1 1,6 10,-6-4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22:50.96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1,'2'4,"-1"0,1 0,-1 0,1 0,1 0,-1 0,0 0,1 0,0-1,0 0,0 1,0-1,7 5,0 1,94 95,311 319,41 72,-438-475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22:51.99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1 851,'12'-10,"0"1,0 1,1 0,0 1,1 0,14-4,20-12,415-238,-433 244,17-12,-1-1,53-46,4-24,60-11,-15 12,-97 62,-44 30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22:53.41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1214,'5'2,"-1"0,1 1,-1 0,1 0,-1 0,0 0,0 0,-1 1,6 6,1 0,222 225,15 5,128 121,-371-357,0 0,0-1,0 1,0-1,0 0,1-1,0 1,-1-1,11 4,-14-6,0 0,-1 0,1 0,0 0,0 0,0 0,0 0,0 0,-1 0,1-1,0 1,0 0,0 0,-1-1,1 1,0-1,-1 1,1-1,0 1,-1-1,1 1,0-1,-1 1,1-2,1 0,-1-1,0 1,0-1,0 0,0 1,0-1,0 0,-1 0,0 0,1-5,-2-22,0 0,-2 0,-2 0,-12-45,2 5,-16-90,-98-605,128 751,-4-33,4 45,1 0,0 0,0 0,0 0,1-1,-1 1,0 0,1 0,-1 0,1 0,0 0,0 0,0 0,0 0,2-3,-2 4,-1 1,1 0,0 0,-1-1,1 1,0 0,0 0,-1 0,1 0,0 0,0 0,-1 0,1 0,0 0,0 0,-1 0,1 1,0-1,-1 0,1 1,0-1,-1 0,1 1,0-1,-1 1,1-1,-1 0,1 1,0 1,21 20,-18-17,94 100,4-5,147 112,40 24,-284-231,1 0,0 0,1 0,-1-1,1 0,0 0,14 5,-19-9,-1 1,0-1,1 0,-1 0,1 1,-1-1,0 0,1 0,-1-1,1 1,-1 0,0 0,1-1,-1 1,0-1,1 1,-1-1,0 1,2-2,-1 0,0 0,-1 0,0 0,1 0,-1 0,0 0,0 0,0 0,0 0,-1-1,1 1,0 0,-1 0,0-1,1 1,-1-3,2-321,-6 164,0-67,-40-269,42 479,-7-38,2 0,2-77,7 150,-2-1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22:54.14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2369,'43'-45,"-21"21,2 0,27-20,698-444,-359 249,1246-750,-931 530,-698 454,0 0,-1-1,1 1,-1-1,0-1,8-10,-11 11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22:55.75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1993,'34'-31,"2"2,0 1,49-27,-19 12,1012-609,-1036 628,119-68,1186-717,-1232 740,-105 61,-1 1,1-1,-2-1,1 0,-1 0,12-19,18-19,-21 29,-2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0:21.28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1 182,'0'1,"0"1,0-1,0 1,0-1,0 0,0 1,1-1,-1 0,1 1,-1-1,1 0,-1 0,1 1,0-1,0 0,0 0,-1 0,1 0,0 0,0 0,0 0,0 0,1 0,-1-1,0 1,0 0,0-1,1 1,-1-1,0 1,1-1,-1 0,2 1,7 0,-1-1,0 1,0-2,14-1,2 0,839-59,-208 10,1347-18,699 82,-1893 25,-271-8,-275-11,75 2,-274-21,0-2,0-4,79-16,128-47,-220 55,-15 4,0 1,1 1,-1 2,47-1,-63 7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0:23.16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1,'1'6,"0"-1,0 1,0-1,1 1,0-1,5 10,5 16,186 971,-136-619,145 1138,-157-1150,-8-22,-13-70,-8-153,39 136,-40-199,2 0,3-1,63 112,-76-150,-1 0,-1 1,10 37,-3-7,81 220,-75-182,-18-68,13 44,35 79,56 151,-76-222,76 130,-93-175,-16-23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06:43.71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0 500,'1'4,"1"0,0 0,0 0,0 0,0 0,0-1,1 1,-1-1,1 0,0 0,5 4,1 3,320 380,-315-374,73 95,-80-101,0 1,-1 0,-1 0,0 0,0 0,-1 1,0 0,-1 0,2 13,-6-20,1 0,-1-1,0 1,0-1,0 0,-1 1,1-1,-1 0,0 0,-1 0,1 0,-1 0,1-1,-1 1,0-1,-1 1,1-1,-7 5,8-6,0 0,0-1,0 1,0-1,0 1,-1-1,1 0,0 1,-1-1,1-1,-1 1,1 0,-1 0,1-1,-1 0,1 1,-1-1,0 0,1 0,-1-1,1 1,-1 0,0-1,1 0,-1 1,1-1,0 0,-1 0,1 0,0-1,-1 1,1-1,-3-2,-1-4,0 0,0-1,1 0,0 0,1 0,0 0,0-1,1 0,0 0,-2-16,-2-19,0-49,4 47,2 24,-8-201,9 196,3 0,0 0,1 0,2 1,18-52,-23 75,0 1,1-1,-1 0,1 0,0 1,0-1,0 1,1 0,-1 0,1-1,0 2,0-1,0 0,0 0,1 1,-1 0,0 0,1 0,0 0,-1 0,1 1,0 0,5-2,-4 3,0 0,0 1,0-1,0 1,0 0,-1 0,1 1,0-1,0 1,-1 0,1 0,-1 1,1-1,-1 1,0 0,0 0,0 0,4 6,20 19,-1 2,-2 0,-1 2,-1 0,-2 2,-1 1,-2 0,24 66,-26-51,-2 1,-3 0,-1 1,-3 0,-2 0,-3 58,-2-91,1 35,-3 1,-3-1,-18 91,13-124,5-35,2-43,3 53,-1-196,8-1,46-275,-41 404,42-195,-40 209,3 0,36-80,-51 133,0 0,1 0,0 0,-1 0,2 0,-1 1,0-1,1 1,0 0,0 0,8-6,-9 9,-1 0,0 1,1-1,-1 1,1-1,-1 1,1 0,-1 0,1 0,0 0,-1 0,1 1,-1-1,1 1,-1-1,0 1,1 0,-1 0,0 0,1 0,-1 1,0-1,0 1,0-1,0 1,0 0,2 3,34 31,-3 1,-1 1,-1 3,-3 0,-1 2,26 52,118 287,-169-372,20 50,29 105,-47-136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0:24.73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9814 73,'0'-2,"0"0,-1 0,1 1,-1-1,0 0,0 0,1 1,-1-1,0 0,0 1,-1-1,1 1,0-1,0 1,-1 0,1-1,-1 1,1 0,-1 0,0 0,1 0,-1 0,0 0,0 1,1-1,-1 1,0-1,-4 0,-55-6,60 7,-556-3,273 6,-625 7,-534-6,837-21,-466-7,4 59,458 46,340-39,13-12,198-26,0-3,-79-8,59-8,68 11,-1 1,1 0,-1 1,0 1,0 0,0 0,0 1,0 1,0 0,1 0,-1 1,0 1,-15 5,-242 105,-46 17,222-96,-139 31,160-52,0-3,-1-4,-119-3,89-10,-202-39,0-32,296 75,2 3,1-2,0 1,0-1,0 0,0 0,0 0,1-1,-1 0,1 0,-1-1,-7-6,11 4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1:02.71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1,'10'1,"0"1,-1 1,1-1,-1 1,0 1,0 0,17 9,5 3,637 261,123 56,866 467,-325-38,9 6,-417-235,483 386,-15 51,-1045-731,145 110,131 145,-517-415,2-6,137 69,-92-76,-161-68,1 1,-1-1,1 1,-1 0,0 1,0 0,1 0,-1 0,0 1,-8 2,-94 21,100-22,-605 123,-753-41,-7-97,349-1,516 17,-569-9,367-49,64 3,433 43,-693-41,728 43,105 7,0-5,-81-14,155 19,0 0,0 0,0 0,0 0,0 0,0 0,0 0,0 0,0 0,0-1,0 1,0-1,0 1,0-1,0 1,0-1,0 1,0-1,0 0,1 1,-1-1,0 0,0 0,1 0,-1 1,1-1,-1 0,1 0,-1 0,1 0,-1 0,1 0,0 0,-1 0,1-1,1 0,0 0,0 0,0 0,1 0,-1 0,0 1,1-1,-1 1,1-1,-1 1,1-1,0 1,0 0,0 0,0 0,2-1,30-19,0-1,-2-2,52-50,-44 39,32-36,-2-2,79-111,-89 108,-23 42,-37 33,1 1,-1-1,1 1,0 0,-1-1,1 1,-1 0,1-1,0 1,-1 0,1 0,0 0,-1 0,1 0,0-1,-1 1,1 0,0 0,0 1,-1-1,1 0,0 0,-1 0,2 1,-2 0,1 0,-1 0,1 0,-1 0,0 0,1 0,-1 0,0 0,1 1,-1-1,0 0,0 0,0 0,0 1,0-1,-1 0,1 0,0 0,-1 0,1 2,-6 14,-1 0,0 0,-1 0,0-1,-1 0,-1-1,-23 27,-8 15,-219 322,146-216,102-148,6-7,0 0,0 1,0-1,1 1,0 0,1 0,0 1,-5 19,9-28,0 1,1-1,-1 1,1-1,0 1,-1-1,1 1,0-1,0 0,0 1,0-1,0 0,0 0,0 0,0 0,0 0,1 0,-1 0,0 0,1 0,-1-1,1 1,1 0,45 17,-28-12,187 82,217 127,-165-79,-187-99,-10-4,122 45,-181-76,-1-2,0 1,0 0,0 0,1-1,-1 1,0-1,1 0,-1 0,1 0,-1 0,0 0,1 0,-1-1,0 1,1-1,-1 1,0-1,0 0,0 0,4-2,-4 1,-1 0,0 0,0 0,0 0,0 0,0 0,0-1,0 1,-1 0,1 0,-1-1,0 1,1 0,-1-1,0 1,0 0,-1-1,1 1,0 0,-1 0,0-1,0-2,-13-40,-2 0,-36-73,8 23,-40-111,-85-191,138 338,19 36,1 1,-14-39,-45-114,62 155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21:34.53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1797 4570,'0'-94,"-4"1,-5 0,-36-170,-133-336,-31 10,69 200,99 259,-45-252,16-145,37 247,-4-53,31-150,9 265,-2 201,-1-30,0 46,0-1,0 0,0 0,0 1,0-1,-1 0,1 1,-1-1,1 1,-1-1,0 0,1 1,-1-1,0 1,0 0,0-1,0 1,0 0,-3-2,4 3,-1-1,0 1,0 0,1 0,-1 0,0 0,0 0,1 0,-1 1,0-1,0 0,1 0,-1 0,0 1,1-1,-1 0,0 1,1-1,-1 1,0-1,1 1,-1-1,1 1,-1-1,1 1,-1-1,1 1,0 0,-1-1,1 1,-1 0,1-1,0 1,0 0,0 0,-1 1,-11 35,10-27,-45 162,11-35,-14 45,-40 121,81-282,11-26,15-38,-10 29,35-72,-3-1,39-132,-71 181,8-31,-14 65,0 1,0-1,0 1,1 0,-1 0,1 0,0 0,0 0,0 0,1 0,-1 0,1 1,-1-1,1 1,3-2,-4 3,1 0,0 0,0 1,-1-1,1 1,0-1,0 1,0 0,0 1,-1-1,1 0,0 1,0-1,-1 1,1 0,0 0,-1 0,1 0,-1 0,1 1,-1-1,1 1,-1 0,0 0,2 2,10 8,-1 1,21 25,-23-24,53 55,3-2,3-4,149 105,-172-137,-10-7,50 42,-86-66,-1 1,1 0,0 0,-1-1,1 1,0 0,-1 0,1 0,-1 0,1 0,-1 0,0 0,1 0,-1-1,0 1,0 1,0-1,1 0,-1 0,0 0,-1 0,1 0,0 0,0 0,0 0,0 0,-1 0,1 0,0 0,-1-1,1 1,-1 0,1 0,-1 0,0 0,1 0,-1-1,0 1,0 0,1-1,-1 1,0 0,0-1,0 1,0-1,0 1,0-1,-1 1,-53 23,51-22,-278 95,-172 65,446-159,-364 152,180-77,4-2,181-73,1-1,0 0,0 0,-1 0,0 0,-6 0,12-2,0 0,1 0,-1 0,0 0,0 0,0 0,1 0,-1-1,0 1,0 0,0 0,1-1,-1 1,0 0,0-1,1 1,-1 0,0-1,1 1,-1-1,0 0,0 0,1 0,-1-1,1 1,0 0,0-1,0 1,-1-1,1 1,1 0,-1-1,0 1,0 0,0-1,1 1,-1 0,1 0,-1-1,1 1,-1 0,2-2,12-20,2 0,0 0,2 2,0 0,33-28,-37 35,12-9,41-29,-42 34,0-1,30-31,-32 22,-1-1,-2-1,-1 0,23-49,-19 33,36-52,-51 89,-1 0,1 1,1 0,11-9,-12 11,-1 0,1-1,-1 0,0 0,-1-1,9-12,34-83,-27 53,-4 2,-14 28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21:06.13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1217 357,'-13'-10,"0"0,-1 0,0 1,-1 1,-16-6,-2-3,-41-21,-2 3,-87-27,126 50,-1 1,0 3,-1 1,0 2,0 1,-65 3,89 2,-1 1,1 1,0 0,0 1,0 1,0 0,1 1,0 1,0 0,1 1,0 0,0 1,1 0,-18 18,13-9,0 2,2 0,0 1,1 0,1 1,2 1,0 0,-9 28,2 6,2-1,3 2,3 0,-4 64,11 239,5-321,2-1,1 0,3-1,1 1,1-1,2-1,26 54,-25-66,1 0,1-1,1-1,1 0,1-1,1-1,1-1,1-1,0 0,1-2,30 18,-2-8,2-2,0-2,2-3,0-2,2-2,110 16,-16-16,214-2,-27-31,-265 9,-1-4,116-36,-177 45,0 0,1 0,-1-1,-1 0,1-1,-1-1,1 1,-2-1,1-1,-1 1,1-2,-2 1,1-1,-1 0,-1 0,1-1,-1 0,-1 0,5-12,4-14,-2-2,-1 1,-3-2,0 1,-3-1,-1 0,-2 0,-5-72,-7 5,-47-201,47 267,-1 0,-2 1,-2 1,-1 0,-24-40,23 51,-1 0,-1 1,-1 1,-1 1,-1 1,-1 1,-30-22,-5 4,-1 2,-90-41,-133-41,153 68,30 3,64 29,-61-22,92 40,0 0,-1 0,1 0,0 1,0 0,0 0,-1 0,1 0,0 0,0 1,0 0,0 0,-1 0,1 1,1-1,-1 1,-6 3,-5 5,1 0,0 1,-14 13,17-14,1-1,-1 0,-1-1,-14 9,9-10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21:07.48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1,'1'14,"0"0,1 0,1 0,0 0,1 0,10 23,43 79,-31-68,25 45,-23-45,23 56,-45-90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21:19.34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23 1349,'-1'0,"-1"0,1 0,0 0,-1 0,1 0,-1 1,1-1,0 1,-1-1,1 1,0-1,-1 1,1 0,0 0,-2 1,5 2,13-4,235-45,984-104,-367 50,-4-35,-567 77,534-97,4 48,-281 90,-3 31,225-2,-187-55,-488 32,71-14,272-74,-363 82,1 3,85-2,98-15,-200 21,32-8,-94 16,-1 1,0 0,1 0,-1-1,0 1,0-1,1 1,-1-1,0 1,0-1,0 0,0 1,0-1,0 0,0 0,0 0,0 0,0 0,0 0,-1 0,1 0,0-2,-1 2,0 0,0 0,0 0,0 0,0 0,-1-1,1 1,0 0,-1 0,1 0,-1 0,0 0,1 1,-1-1,1 0,-1 0,0 0,0 0,0 1,-1-2,-7-5,0 0,-1 1,-19-9,-193-73,145 62,-97-49,142 51,29 12,22 3,291-24,-220 27,-77 5,180-6,-172 8,0 1,1 1,-1 0,-1 2,1 1,-1 0,21 10,-36-14,0 0,0 1,-1 0,1 0,-1 0,0 0,0 1,0-1,0 1,-1 0,1 1,-1-1,0 0,0 1,-1 0,1-1,-1 1,0 0,0 0,-1 1,0-1,1 0,-2 0,1 1,-1-1,0 0,0 1,0-1,-1 0,1 1,-1-1,-1 0,1 0,-1 1,0-1,0-1,0 1,-6 8,-20 20,-1-2,-2-1,-1-1,-38 26,-2 4,-187 171,256-227,0 0,-1 0,1-1,-1 1,0-1,0 0,0 0,0-1,-8 3,11-4,0 0,-1 0,1 0,-1 0,1-1,0 1,-1 0,1-1,0 1,0-1,-1 0,1 1,0-1,0 0,0 0,0 0,-1 0,1 0,1 0,-1 0,0 0,0 0,0 0,0 0,1 0,-1-1,1 1,-1 0,1-1,-1 1,1 0,0-1,0 1,-1-3,-11-44,-5-10,3 0,3-2,-6-89,17 136,1-1,1 1,6-23,-4 19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21:21.73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828 0,'-18'34,"-2"-1,-1-1,-39 46,-86 79,109-120,8-8,-431 421,438-435,8-3,14-12,1 1,0-1,-1 1,1-1,0 1,0-1,0 1,-1-1,1 0,0 1,0-1,0 0,0 0,0 0,0 0,0 1,-1-1,1-1,0 1,0 0,0 0,1 0,30 4,0 3,-1 0,0 2,0 1,44 22,-10-6,448 187,-389-166,399 134,-493-170,22 3,-52-14,1 0,-1 0,0 0,0 0,1 0,-1 0,0 0,0 0,1 0,-1 0,0 0,1 0,-1 0,0 0,0 0,1 0,-1 0,0 0,0-1,1 1,-1 0,0 0,0 0,0 0,1-1,-1 1,0 0,0 0,0-1,0 1,1 0,-1 0,0 0,0-1,0 1,0 0,0-1,0 1,0 0,-3-16,-19-24,14 26,-31-64,-305-660,331 708,-1 1,-1 0,-30-41,-63-96,99 154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21:24.38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1,'-1'103,"8"335,1-314,35 184,-3-136,99 267,114 150,-170-411,-7 4,58 212,-83-156,-31-131,43 128,-29-129,-16-46,2 0,35 66,-23-63,25 71,-48-109,-1 1,-1-1,-2 1,0 1,-2-1,0 30,2-18,-5-37,0-1,0 0,0 0,0 1,0-1,0 0,0 0,1 1,-1-1,0 0,0 0,0 0,0 1,1-1,-1 0,0 0,0 0,0 0,1 1,-1-1,0 0,0 0,1 0,-1 0,0 0,0 0,1 0,-1 0,0 0,0 0,1 0,-1 0,0 0,1 0,-1 0,0 0,0 0,1 0,13-18,9-27,-2-2,-2 0,22-85,17-153,-25 109,-35 190,1 1,0 0,2 15,-3 47,-33 201,17-116,15-119,-6 36,8-74,0 0,0-1,0 1,-1 0,0-1,0 1,0-1,-1 0,1 0,-1 0,0 0,-5 5,7-8,-1 1,0-1,0 0,0 0,0 0,-1 0,1-1,0 1,0 0,0-1,-1 0,1 1,0-1,-1 0,1 0,0 0,0-1,-1 1,1-1,0 1,0-1,-1 1,1-1,0 0,0 0,0 0,-2-2,-8-5,-1 0,2 0,-14-13,9 8,-798-586,776 574,11 7,-47-38,71 47,15 6,20 3,-29 0,184-8,-52 0,-4 8,-69 2,1-2,117-17,-125 3,57-21,-60 17,-37 13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21:11.85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1 550,'1'-4,"1"0,0 0,-1 1,2-1,-1 0,0 1,1-1,0 1,-1 0,1-1,1 2,-1-1,4-3,6-6,31-30,2 1,1 3,65-40,168-75,-231 129,2 3,0 1,1 3,1 2,1 3,0 2,80-5,-124 14,-1 1,1 0,-1 1,0 0,1 1,-1 0,0 0,0 1,0 0,0 0,13 8,-17-7,0 0,0 0,0 1,-1-1,0 1,0 0,0 0,-1 0,1 1,-1-1,0 1,-1 0,0-1,0 1,0 0,0 1,-1-1,1 8,4 54,-2 0,-4 0,-3 0,-18 115,9-120,-3-1,-3 0,-2-2,-2 0,-4-1,-33 57,56-112,-1 4,0 0,-1 0,1-1,-2 0,1 0,-1 0,0-1,-13 12,66-66,-32 40,-1 0,1 0,1 2,-1 0,1 0,0 2,0 0,1 0,-1 2,1 0,0 1,0 1,-1 0,20 3,-27-1,0-1,0 1,0 1,0-1,0 1,-1 1,0 0,1 0,-1 1,-1 0,1 0,-1 0,0 1,0 1,-1-1,1 1,-2 0,1 0,-1 1,0-1,0 1,-1 1,0-1,-1 0,1 1,-2 0,3 9,-4-7,0 0,0 0,-1 1,-1-1,0 0,0 0,-1 0,-1 0,0-1,0 1,-1 0,-7 13,-10 17,-42 63,39-67,7-10,-99 142,103-152,-1-1,-1-1,0 0,-1-1,-1-1,0-1,-29 17,35-24,-1-2,1 1,0-1,-1-1,1 0,-1 0,0-1,0-1,-16-1,11 0,-1 2,1 0,-20 3,20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21:12.97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2097 221,'-25'-23,"0"1,-2 1,-1 1,0 2,-2 1,0 1,-1 1,0 2,-1 2,-55-14,59 19,-1 0,1 3,-1 0,1 2,-1 1,0 1,1 1,-1 2,1 1,0 1,0 1,-52 22,-29 26,3 5,-168 125,-168 186,409-340,1 1,2 2,1 1,2 2,1 0,2 2,2 1,1 0,2 2,2 0,2 1,2 0,-9 56,7-22,4 0,3 1,3 0,4 0,14 128,-6-156,3-1,1-1,3 1,1-2,3 0,2-1,1-1,3-1,55 77,-44-79,1-1,2-2,73 58,142 82,-216-154,32 20,1-2,3-4,1-3,120 40,-153-63,1-2,0-2,0-1,1-3,0-1,0-2,0-3,0-1,0-1,62-15,48-25,275-118,-413 154,14-5,0-1,50-33,-71 41,-1-1,1 0,-1 0,0-1,-1 0,0-1,0 1,0-1,-1 0,0-1,-1 1,0-1,6-17,-3-7,0 0,-3 0,0 0,-3-1,-2-46,-27-169,27 241,-152-826,121 670,10 54,-114-485,131 580,-33-96,33 99,0 0,-1 0,0 1,-1 0,-1 0,-13-15,19 24,1 0,-1 1,0-1,0 1,0-1,1 1,-1 0,0 0,-1 0,1 0,0 0,0 0,0 0,-1 1,1-1,0 1,0 0,-1 0,1 0,0 0,-1 0,1 0,0 0,0 1,-1-1,1 1,0 0,0 0,0 0,0 0,0 0,0 0,0 0,0 1,0-1,0 1,1-1,-1 1,0 0,1-1,0 1,-1 0,1 0,-1 3,-4 10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06:44.76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219 1,'-7'0,"0"0,0 0,1 1,-1 0,0 1,0-1,1 1,-1 0,1 1,0 0,0 0,0 0,-8 6,8-4,0 1,0 0,0 0,1 1,0 0,0 0,0 0,1 0,1 1,-6 13,-3 10,0 2,2 0,2 0,-8 66,15-86,0 0,1 0,1 0,0 1,1-1,0-1,1 1,0 0,1 0,1-1,0 0,0 0,1 0,1-1,0 0,9 11,2-3,0-1,2-1,0 0,1-2,0 0,1-2,1 0,32 13,-20-13,0 0,0-2,1-2,0-1,47 3,-73-10,0 0,0-1,0 0,0-1,0 0,-1-1,11-3,-16 4,-1 0,0 0,0-1,0 1,0-1,0 0,0 0,0 0,0 0,-1-1,1 1,-1-1,0 1,0-1,0 0,0 0,0 0,0 0,-1 0,0 0,1-1,-1 1,0-5,4-25,-2-1,-1 0,-2 0,-4-36,0-16,5 17,0 34,-1 0,-1 1,-2 0,-10-44,19 94,1 1,0-1,2-1,-1 1,2-2,0 1,13 13,104 111,-56-64,-17-17,47 51,150 211,-235-295,-5-6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21:27.46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1913,'442'30,"-217"-9,802 40,5-59,613-117,-1237 81,1766-269,-2058 278,70-17,307-27,-330 58,-1-8,265-63,-320 52,-10 2,171-25,-238 48,-1-1,0-1,0-1,0-1,27-15,130-73,-174 91,1 1,-1 0,23-4,-27 7,0 1,0-1,-1 0,1-1,-1 0,1 0,-1-1,0 0,0 0,-1-1,12-9,-18 14,0 0,0-1,1 1,-1-1,0 1,0 0,0-1,0 1,0-1,1 1,-1-1,0 1,0 0,0-1,0 1,0-1,0 1,-1-1,1 1,0-1,0 1,0 0,0-1,0 1,-1-1,1 1,0 0,0-1,-1 1,1 0,0-1,-1 1,1 0,0-1,-1 1,1 0,0 0,-1-1,1 1,0 0,-1 0,1 0,-1 0,1-1,-1 1,1 0,0 0,-2 0,-27-7,24 6,-16-3,-442-107,375 86,-544-143,549 153,42 9,-45-14,95 19,1-1,0 2,0-1,0 1,20 3,24 13,-1 2,57 29,5 2,391 178,-478-213,6 1,-1 2,38 26,-65-39,1 1,-1 0,0 0,0 0,-1 0,1 1,-1 0,0 0,-1 1,0-1,0 1,0 0,-1 0,0 1,0-1,2 13,-4-15,-1 1,-1 0,1 0,-1-1,0 1,0 0,0-1,-1 1,0-1,0 0,0 1,-1-1,-4 7,-7 9,-31 35,15-21,-81 109,-145 193,185-234,-80 155,144-244,6-9,-2 0,1 0,-1 0,1 0,-2 0,1 0,0 0,-1-1,0 0,0 0,0 0,-8 5,11-9,1 1,-1-1,0 0,-1 0,1 0,0 0,0 0,0-1,1 1,-1 0,0 0,0-1,0 1,0 0,0-1,0 1,0-1,0 1,0-1,1 0,-1 1,0-1,0 0,1 1,-1-1,1 0,-1 0,0 0,1 0,0 1,-1-1,1 0,-1 0,1-1,-16-42,14 35,-29-112,-26-236,52 311,-35-302,15-1,35-602,-12 910,-2 32,-2 27,0 22,3 0,1 1,5 48,-1-11,-2-45,2-1,1 0,1 0,2 0,15 46,-19-74,0 0,0 1,1-2,-1 1,1 0,0 0,0-1,0 1,0-1,8 5,18 23,-22-19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21:30.46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914 0,'-5'7,"0"-1,1 1,-1 0,2 0,-6 11,-9 18,-184 251,57-106,-195 233,286-343,43-53,-1-2,-1 1,-1-2,0 0,-28 23,42-37,0-1,0 1,-1-1,1 0,0 1,0-1,-1 0,1 0,0 1,-1-1,1 0,-1 0,1 1,0-1,-1 0,1 0,-1 0,1 0,0 0,-1 1,1-1,-1 0,1 0,-1 0,1 0,0 0,-1 0,1-1,-1 1,1 0,0 0,-1 0,1 0,-1 0,1-1,0 1,-1 0,1 0,-1 0,1-1,0 1,0 0,-1-1,1 1,0 0,-1-1,1 0,0 1,0 0,0-1,0 1,0 0,0 0,0-1,1 1,-1 0,0 0,0-1,0 1,0 0,1 0,-1-1,0 1,0 0,0 0,1 0,-1 0,0-1,0 1,1 0,-1 0,0 0,0 0,1 0,-1 0,0 0,1 0,-1 0,0 0,0 0,1 0,-1 0,0 0,1 0,-1 0,0 0,0 0,1 0,-1 0,0 0,0 0,1 0,-1 1,0-1,0 0,1 0,-1 0,0 0,0 1,0-1,1 0,-1 0,0 1,0-1,0 0,0 0,1 1,-1-1,0 1,96 77,190 162,-66-23,-210-208,0 0,1-1,17 10,29 23,-26-14,45 32,-75-59,0 1,-1-1,1 1,-1-1,1 0,0 1,-1-1,1 0,0 1,0-1,-1 0,1 0,0 0,0 1,-1-1,1 0,0 0,0 0,-1 0,1 0,0-1,0 1,-1 0,1 0,0 0,0-1,-1 1,1 0,0-1,-1 1,1-1,-1 1,1 0,0-1,-1 0,1 1,-1-1,1 1,-1-1,1 0,-1 1,0-1,1 0,-1 1,0-1,0 0,1 1,-1-1,0 0,0 0,0 1,0-1,0 0,0 0,0-1,3-54,-4 47,-22-687,-1-62,24 517,0 221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21:14.32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0,'0'14,"2"-1,0 0,0-1,1 1,1 0,9 22,42 75,-24-53,9 22,3-3,91 120,-105-159,2-1,2-2,1-1,2-2,0-1,73 43,-95-65,0-1,0 0,0-1,1-1,-1 0,22 3,-33-7,1 0,0-1,-1 1,1-1,0 0,0 0,-1-1,1 1,0-1,-1 1,1-1,-1 0,1-1,-1 1,1 0,-1-1,0 0,0 0,0 0,0 0,0-1,0 1,0-1,-1 1,1-1,-1 0,0 0,0 0,0 0,0-1,1-4,4-16,-1 0,-2 0,0 0,-2-1,-1 0,0 1,-4-28,2-3,2-43,1 33,-12-112,4 155,1 28,5-2,-1 0,1 1,-1-1,1 0,1 1,-1-1,1 0,1 6,9 19,1-1,2 0,33 50,-15-27,665 1122,-588-990,-98-162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21:15.57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1222 113,'-8'0,"-1"-1,0-1,0 0,1 0,-1-1,-8-3,-28-9,-5 5,-85-18,-163-11,258 36,0 2,0 1,1 2,-1 3,0 0,1 3,0 1,-67 26,94-30,1 1,0 0,1 0,-1 1,1 1,1 0,-1 0,1 1,1 0,0 0,-8 12,6-5,1-1,1 1,1 0,0 1,1 0,-7 34,5 7,2-1,3 1,8 100,-4-145,2 44,3 0,2 0,3 0,29 86,-29-110,3 0,1-1,1 0,1-1,2-1,1-1,2-1,40 43,-19-30,693 625,-669-613,161 116,-198-151,1 0,0-2,2-2,-1-1,2-1,35 7,-3-7,1-3,0-3,1-3,-1-3,89-11,-137 8,0 1,-1-2,1-1,-1 0,0-1,0-1,-1 0,0-2,19-12,-26 14,-1-1,0 0,0 0,0-1,-1 0,-1-1,1 0,-2 0,1-1,-2 1,1-1,-1-1,-1 1,0-1,3-15,7-55,-4-1,-4 0,-5-113,-1 107,0 30,-3-1,-2 1,-17-79,15 108,-2-1,-2 1,0 1,-2 0,-1 1,-1 0,-38-51,27 48,-1 0,-2 2,-1 1,-1 2,-56-38,33 31,0 3,-2 2,-61-20,2-1,-124-74,94 47,122 63,17 8,0 1,-1 0,1 1,-1 0,0 0,0 0,0 1,0 0,-10-1,8 7,3 4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21:40.92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1,'1'0,"0"1,0-1,0 1,0 0,0-1,0 1,0 0,0 0,0 0,0 0,0 0,0 0,0 0,-1 0,1 0,0 0,-1 0,1 0,-1 1,0-1,1 2,10 34,-9-31,55 193,-16-66,33 201,-55-235,-17-90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21:41.83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1 328,'0'-1,"1"0,-1-1,1 1,-1 0,1 0,-1 0,1 0,0 0,0 0,0 0,-1 1,1-1,0 0,0 0,0 0,0 1,0-1,0 1,3-2,26-11,-25 11,56-17,1 2,119-16,-68 15,123-18,321-8,244 40,-421 7,-203-1,236-8,-27-55,-252 36,-128 23,1 1,-1-1,1 0,-1-1,0 0,0 0,0 0,8-6,-4 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21:42.62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0,'5'4,"0"-1,1 0,0 0,-1 0,1-1,0 1,0-2,13 3,12 6,350 153,-342-148,97 44,-123-53,-2 1,1 0,-1 1,0 0,-1 1,0 0,0 1,12 15,-17-17,0 0,-1 0,-1 0,1 0,-1 0,0 1,-1 0,0-1,0 1,-1 0,0 0,-1 0,-1 18,-3 5,-1 0,-15 48,1-3,-9 30,27-99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21:43.81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1 294,'0'-1,"0"-1,1 0,-1 0,1 0,-1 1,1-1,0 0,0 1,-1-1,1 0,1 1,-1-1,0 1,0 0,0-1,1 1,-1 0,3-2,33-20,-26 18,65-35,1 4,2 3,2 4,0 3,163-28,-202 47,0 2,0 2,0 2,0 1,45 7,-72-4,0 0,-1 1,1 0,-1 1,0 1,0 1,19 11,-24-12,0 0,-1 1,0 0,0 1,-1-1,0 2,-1-1,1 1,-1 0,-1 0,8 17,-5-2,0-1,-2 1,0 0,-2 1,-1-1,-1 1,-1-1,-1 1,-1 0,-5 33,-5 2,-3 0,-41 115,12-67,-76 135,103-218,12-20,1-1,0 1,0-1,1 1,-1 0,-2 9,5-13,0-1,0 0,0 1,0-1,0 0,0 1,0-1,1 0,-1 1,0-1,0 0,0 0,0 1,1-1,-1 0,0 0,0 1,1-1,-1 0,0 0,0 0,1 1,-1-1,0 0,0 0,1 0,-1 0,0 0,1 0,-1 0,0 0,1 0,-1 1,0-1,1 0,-1 0,0-1,1 1,-1 0,0 0,0 0,1 0,-1 0,1 0,19-4,-18 3,564-89,-229 37,-301 48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21:44.84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0 691,'1'-2,"-1"-1,0 1,1 0,-1 0,1 0,0-1,0 1,0 0,0 0,0 0,0 0,1 1,-1-1,0 0,1 0,0 1,-1-1,1 1,0-1,0 1,3-2,52-22,-45 21,230-65,-115 36,1622-337,-1157 304,-375 44,46-17,-257 38,-2 1,-1-1,0 1,0-1,0 0,1 0,-1 0,0 0,-1-1,1 1,3-2,-3-3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21:45.59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1,'621'34,"-510"-18,0 4,-1 6,157 57,-263-82,12 5,1 1,-1 0,0 1,-1 0,20 15,-32-20,0 0,0-1,0 1,0 1,0-1,-1 0,0 1,0-1,0 1,0 0,0-1,-1 1,1 0,-1 0,0 0,0 0,-1 0,1 0,-1 1,0-1,0 0,0 0,-1 0,1 0,-1 0,0 0,0 0,-3 5,-81 231,-93 314,173-535,-31 111,31-115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06:45.65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1 343,'46'27,"-1"2,-1 2,49 46,-90-75,51 45,-1 2,74 89,-89-82,-36-53,0 0,-1 1,1-1,-1 1,1-1,-1 1,0-1,-1 1,1 0,0-1,-1 1,0 0,0 0,0-1,-1 6,1-8,0 0,0-1,-1 1,1 0,0 0,0 0,0-1,-1 1,1 0,0-1,-1 1,1 0,-1-1,1 1,-1 0,1-1,-1 1,1-1,-1 1,0-1,1 1,-1-1,0 0,1 1,-1-1,0 0,1 1,-1-1,0 0,0 0,1 0,-1 1,0-1,0 0,0 0,1 0,-1 0,0-1,0 1,1 0,-1 0,0 0,0-1,1 1,-1 0,0-1,1 1,-1 0,0-1,1 1,-1-1,1 1,-1-1,0 0,1 1,-1-1,0 0,-3-3,1-1,-1 1,1 0,0-1,0 0,0 0,-2-5,-6-24,2 0,1-1,1 0,-1-38,0-148,8 189,0 17,4-150,-2 149,0 1,1-1,0 0,2 1,-1 0,2 0,0 0,9-15,-13 27,-1 1,1 0,0 0,0 0,0 0,0 0,0 0,0 0,1 1,-1-1,0 1,1 0,0 0,-1 0,1 0,-1 0,1 0,0 1,0-1,-1 1,1 0,0-1,0 1,0 1,-1-1,1 0,0 1,0-1,-1 1,1 0,0 0,-1 0,4 2,10 5,-1 0,0 1,0 1,15 12,-18-12,35 24,-2 2,57 59,-91-82,0-1,0 2,-1-1,-1 1,0 1,-1-1,-1 2,0-1,-1 1,-1 0,0 0,-1 0,2 20,-5 298,-4-181,2-108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21:46.74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69,'12'-1,"1"-1,-1 0,0-1,23-8,21-4,-16 8,10-3,0 2,0 3,67 1,-115 4,0 0,1 0,-1 1,0-1,0 1,0-1,0 1,1 0,-1 0,0 0,0 0,-1 0,1 1,0-1,0 0,0 1,-1-1,1 1,-1 0,1 0,-1-1,2 5,-1-1,0 1,0-1,0 1,-1-1,0 1,0 0,0-1,-1 12,-2 9,-1-1,0 0,-9 27,12-51,-17 57,-2-1,-49 104,-75 100,94-176,48-84,0 1,0-1,0 1,0 0,1-1,-1 1,1 0,-1-1,1 1,-1 0,1-1,0 1,0 0,0 3,0-5,0 1,1-1,-1 1,0-1,1 1,-1-1,1 1,-1-1,0 1,1-1,-1 1,1-1,-1 0,1 1,-1-1,1 0,0 1,-1-1,1 0,-1 0,1 0,0 0,-1 1,1-1,-1 0,1 0,1 0,7-1,0 0,1 0,-1-1,15-5,11-2,-13 8,-1 0,1 1,0 1,-1 1,1 1,-1 1,0 0,24 10,-36-11,-1 0,1 1,-1 0,0 0,0 1,0 0,-1 1,1-1,-1 2,-1-1,1 1,-1 0,0 0,-1 0,1 1,-2 0,1 0,-1 0,0 1,-1 0,4 14,-6-20,-1 0,0 1,0-1,0 0,0 1,0-1,-1 0,0 1,1-1,-1 0,0 0,-1 0,1 1,-1-1,1 0,-1-1,0 1,0 0,0 0,0-1,0 0,-1 1,-3 2,-8 6,-1-1,0 0,-22 10,13-7,7-2,1 0,-29 27,22-18,10-8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21:47.81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0 450,'4'-2,"-1"0,1 0,0 0,-1 0,1 0,0 1,0 0,1 0,-1 0,0 0,0 1,0 0,8 0,11-2,357-66,-54 8,1493-160,-1454 206,295-29,-622 34,-21 1,-16 8,-1 0,0 0,0 0,0 0,0 0,0 0,0 0,1 0,-1 0,0 0,0 0,0 0,0 0,0 0,0 0,0-1,0 1,1 0,-1 0,0 0,0 0,0 0,0 0,0 0,0 0,0-1,0 1,0 0,0 0,0 0,0 0,0 0,0-1,0 1,0 0,0 0,0 0,0 0,0 0,0 0,0-1,0 1,0 0,0 0,0 0,0 0,0 0,0 0,0 0,0-1,-1 1,1 0,0 0,0 0,0 0,0 0,0 0,0 0,0 0,-1 0,1 0,0 0,0 0,0 0,0 0,0-1,0 1,-1 0,1 0,-11-2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21:48.61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25,'104'-11,"-17"2,56 5,186 18,-254-5,-1 2,0 4,-1 4,90 34,-153-49,0 0,0 1,0 0,-1 0,0 1,13 11,-17-13,-1 1,0-1,-1 1,1 0,-1 0,0 0,0 0,-1 1,0-1,0 1,0 0,0-1,0 9,2 10,-1 0,-1 1,-1-1,-2 0,0 0,-2 1,0-1,-2 0,-14 44,-54 130,39-111,-38 146,4 110,63-315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21:49.71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1,'2'24,"2"0,1 0,1-1,0 1,2-2,21 44,-15-32,2 3,0-1,3-1,1-1,1-1,2 0,1-2,56 56,-70-79,0-1,0 0,1-1,0 0,20 7,-24-10,-1-1,0 0,1 0,-1 0,1-1,-1 0,1-1,-1 1,1-1,0 0,-1-1,9-1,-11 0,-1 0,1 0,0-1,-1 1,1-1,-1 0,0 0,0 0,0 0,0-1,-1 1,1-1,-1 0,0 0,0 1,0-1,0-1,-1 1,0 0,2-8,1-10,0 0,1-36,-5 55,1-11,0 2,0 1,-1-1,0 0,-1 0,-4-18,-1 21,2 21,2 21,13 24,3-1,2 0,41 92,-13-34,64 139,-64-158,46 142,-86-221,-1 1,-1 0,0 31,6 34,5-48,-4-19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21:50.67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0 540,'24'-2,"-1"0,0-1,0-1,0-1,30-11,110-51,-101 40,730-280,-775 301,16-5,0-1,0-1,60-37,-82 41,-7 3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21:51.50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0 432,'16'-13,"0"1,0 1,1 0,0 2,34-15,-14 7,71-31,157-45,4-1,-72 4,-190 88,-1 0,1 1,-1-1,1 1,0 1,8-1,1 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22:02.12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1,'2'18,"1"1,1-1,1 0,0-1,1 1,1-1,19 32,-6-6,82 174,104 245,-159-359,-37-82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22:02.79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49,'0'-1,"1"0,-1 0,1 0,-1 0,1 0,-1 0,1 1,0-1,-1 0,1 0,0 1,-1-1,1 1,0-1,0 0,0 1,0-1,0 1,-1 0,1-1,0 1,0 0,0 0,0-1,0 1,0 0,1 0,34-4,-31 4,509-6,-283 9,202-3,951 14,-1295-11,366 3,-444-6,0 0,0-1,0 0,-1-1,1 0,0-1,-1 0,1 0,-1-1,0-1,16-9,-14 3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22:03.68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1,'2'2,"-1"0,0 0,1 0,-1 0,1 0,0 0,-1-1,1 1,0 0,0-1,0 0,1 1,-1-1,0 0,0 0,1 0,3 0,-3 1,55 20,115 28,-61-21,885 238,-991-266,0 0,0 1,-1 0,1 0,0 1,8 5,-13-7,0 0,0-1,0 1,-1 0,1 0,0 0,-1 0,1 0,-1 0,1 0,-1 0,1 0,-1 0,0 0,0 0,1 0,-1 0,0 0,0 1,0-1,0 0,0 0,-1 0,1 0,0 0,0 0,-1 0,1 0,-1 0,1 0,-1 0,1 0,-1 0,1 0,-1 0,0 0,0 0,1-1,-1 1,0 0,0-1,-1 2,-77 95,-124 198,184-266,-76 134,54-89,-94 128,60-117,65-69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22:04.82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1 641,'1'-4,"1"0,-1 1,1-1,0 0,0 1,1-1,-1 1,1 0,-1 0,7-6,-2 1,133-140,313-257,-449 401,1 0,0 0,0 1,0 0,1 0,-1 0,1 0,0 1,0 0,10-2,-14 4,-1 0,1 0,-1 0,1 0,-1 0,1 0,-1 1,1-1,-1 0,1 1,-1 0,1-1,-1 1,0 0,1 0,-1-1,0 1,2 2,-1-1,0 1,0 0,-1-1,1 1,-1 0,0 0,1 0,-1 0,-1 0,1 0,0 0,0 4,3 39,-1 0,-2-1,-3 1,-8 58,-50 179,-57 78,66-213,49-142,0-1,0 1,0 0,1-1,0 1,0 0,0 11,2-15,-1-1,1 1,0-1,-1 0,1 1,0-1,0 0,0 1,0-1,0 0,0 0,0 0,0 0,0 0,0 0,1 0,-1 0,0 0,1-1,-1 1,1 0,-1-1,0 0,1 1,0-1,-1 0,1 1,-1-1,1 0,-1 0,1 0,-1-1,1 1,1 0,170-7,-105 2,1 3,101 10,-151-5,0 0,-1 2,35 13,-47-16,-1 0,0 0,0 1,0 0,0 0,0 0,0 0,-1 1,0 0,0 0,0 0,0 0,0 1,-1-1,0 1,0 0,3 8,-5-9,-1-1,0 1,0-1,0 1,0-1,0 1,-1-1,0 1,1-1,-1 0,-1 1,1-1,0 0,-1 0,0 0,0 0,0 0,0 0,0 0,0-1,-1 1,-3 2,-9 10,-1-1,-27 17,28-21,-243 151,223-142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06:46.82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1,'9'0,"0"1,0 1,0-1,-1 2,1-1,-1 1,1 0,-1 1,0 0,0 0,-1 1,11 7,9 10,47 48,-40-35,115 115,-7 8,203 290,-335-434,27 46,-35-57,0 1,0 0,0 0,-1 0,0 0,0 0,0 0,0 0,-1 0,1 0,-1 0,0 8,-5-3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22:05.55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0 600,'5'-1,"-1"0,0 0,1 0,-1-1,0 1,0-1,0 0,0 0,3-3,11-4,105-43,191-51,140-7,324-17,9 57,-264 15,-188 17,-324 37,-8 1,0 0,0 0,0 0,0-1,0 1,0-1,0 0,0 0,0 0,0 0,0 0,-1-1,4-1,-4-2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22:06.22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1,'4'0,"0"1,0 1,0-1,-1 0,1 1,0 0,-1 0,6 3,15 8,69 23,123 50,581 212,-407-162,-385-135,0 1,1 0,-2 0,1 1,0-1,0 1,-1 0,1 0,-1 0,4 5,-6-5,0 0,0 1,-1-1,1 0,-1 1,0-1,0 0,0 1,-1-1,1 1,-1 0,0-1,0 1,0-1,-1 8,-13 88,-3 0,-35 109,26-111,-9 91,5-22,23-136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22:07.10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1,'2'10,"1"0,0 1,0-1,1 0,0-1,1 1,0-1,11 16,0 2,24 45,4-2,2-1,3-3,87 89,-107-127,0-2,2-1,2-1,59 32,-67-43,-1-2,2-1,0-1,0-1,0-1,1-2,47 4,-67-8,-1-1,1 1,-1-2,1 1,-1-1,1 0,-1 0,0-1,11-4,-15 5,0 0,1-1,-1 0,0 1,0-1,0 0,0 0,0 0,0-1,0 1,-1 0,1-1,-1 1,0-1,0 1,0-1,0 0,0 1,0-1,-1 0,0 0,1 0,-1 1,0-5,1-51,-2 1,-2-1,-17-82,3 93,17 45,0 1,0 0,-1 0,1 0,-1 0,1 0,-1 0,1 0,-1 0,0 0,1 1,-1-1,0 0,0 0,1 0,-1 1,0-1,0 0,0 1,0-1,0 1,0-1,0 1,0 0,0-1,0 1,-1 0,1 0,0 0,0 0,0 0,0 0,0 0,0 0,-1 0,1 0,0 1,-2 0,2 0,0 0,0 1,0-1,-1 1,1 0,1-1,-1 1,0 0,0 0,1-1,-1 1,1 0,-1 0,1 0,0 0,0 0,0 0,0 0,0-1,0 1,1 0,-1 0,0 0,2 2,15 55,-13-49,192 436,-101-250,231 542,-292-679,-28-50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22:08.12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1 753,'6'-1,"0"0,0-1,0 1,0-1,0 0,0-1,-1 1,1-1,5-4,23-10,221-67,305-60,-369 100,-180 41,844-171,-803 166,0-2,-1-2,0-3,61-26,-55 21,1 3,0 2,110-13,-104 20,-1-3,0-3,62-22,-86 21,-9 2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22:09.15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1,'8'1,"1"1,0 0,-1 1,0 0,1 0,-1 1,0 0,-1 0,10 7,11 6,173 92,234 116,-402-211,-1 3,0 0,-1 2,-1 1,-1 2,50 48,-75-65,1 1,-1 0,0 0,-1 0,1 0,-1 0,-1 1,1 0,-1-1,0 1,-1 0,2 13,-1 6,-2 0,-3 32,0-5,7 212,-5 109,-4-307,-18 447,23-515,0 1,1 0,-1 0,0 0,0 0,0 0,0 0,0 0,0 0,0 0,0 0,0 0,1 0,-1 0,0 0,0 0,0 0,0 0,0 0,0 0,0 1,0-1,0 0,1 0,-1 0,0 0,0 0,0 0,0 0,0 0,0 0,0 0,0 0,0 0,0 0,0 1,0-1,0 0,0 0,0 0,0 0,0 0,0 0,0 0,0 0,0 0,0 1,0-1,0 0,0 0,0 0,0 0,0 0,0 0,0 0,0 0,0 0,0 1,6-13,4-19,9-38,-14 48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22:10.84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0 119,'0'-3,"0"-1,0 1,1 0,0-1,-1 1,1 0,0-1,0 1,1 0,-1 0,1 0,-1 0,1 0,0 0,0 1,1-1,2-3,0 2,1 0,-1 0,1 0,0 1,0 0,0 0,1 0,7-1,12-3,1 2,-1 1,40-1,-63 5,26-1,163-4,-166 6,0 1,0 1,-1 2,1 0,30 11,-49-13,-1 0,1 1,-1-1,0 1,0 0,0 1,-1 0,1 0,-1 0,0 0,-1 1,1-1,-1 1,0 0,-1 1,0-1,0 1,0 0,0-1,-1 1,0 0,-1 0,0 1,0-1,0 0,-1 8,0 19,-2 0,-1 0,-2 0,-10 38,15-70,-17 65,-3 0,-2-2,-4-1,-54 99,77-157,0-1,-1 0,0 0,0 0,0 0,-1-1,0 1,0-1,0 0,0-1,-10 6,3 0,22-11,26-10,321-122,-66 26,-284 106,444-192,-431 185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22:11.63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0 422,'5'-1,"0"0,-1-1,1 1,0-1,-1 0,0 0,1-1,5-3,11-6,121-50,210-61,162-13,-388 105,-71 20,21-6,-67 12,-6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22:12.44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2,'18'0,"95"-1,0 4,190 31,-211-15,-1 3,-1 4,159 70,-245-94,0 0,0 0,0 1,-1-1,1 1,0-1,-1 1,0 0,1 0,-1 1,-1-1,1 1,0 0,-1-1,0 1,0 0,3 7,-3 0,0-1,-1 1,0-1,-1 1,0 0,-2 11,1-7,-11 356,3-55,-1-50,7-246,-2-6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22:13.07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1,'1'19,"1"0,0-1,2 1,0-1,1 0,13 32,59 103,-43-88,4 7,123 267,-153-318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22:13.63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1 319,'25'-1,"0"-1,0-1,-1-2,42-12,96-42,-76 25,114-51,44-15,-216 92,-7 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06:47.63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0 162,'1'-2,"-1"0,1 0,0-1,0 1,0 1,0-1,0 0,1 0,-1 0,0 0,1 1,-1-1,1 1,0-1,-1 1,1 0,0 0,2-2,39-20,-42 23,32-17,0 2,1 1,1 1,0 3,65-13,-33 16,-1 3,1 3,0 2,86 14,-114-9,-2 2,1 1,-1 2,-1 1,0 2,-1 2,0 1,59 39,-88-51,0-1,0 1,0 0,-1 1,0-1,0 1,0 0,-1 0,0 1,0-1,-1 1,1 0,-2 0,1 0,-1 0,0 0,0 1,1 12,-3-5,-1-1,0 0,-1 0,0 0,-1 0,-1 0,0 0,-1-1,-7 14,-6 11,-1 0,-27 37,34-56,-2-1,0-1,-1 0,-1-1,-29 24,35-35,0 0,0-1,0 0,0-1,-1 0,0 0,1-1,-1 0,0-1,0-1,-22-1,-23 4,48-2,-66 2,70-4,-1 1,1-1,0 1,0-1,0 0,0-1,0 1,0-1,0 1,0-1,1 0,-1-1,0 1,-5-6,-1-5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22:14.32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1 227,'0'-1,"1"0,-1-1,0 1,1 0,0-1,-1 1,1 0,0 0,-1 0,1-1,0 1,0 0,0 0,0 0,0 0,0 0,0 1,1-1,-1 0,0 0,0 1,2-1,36-14,-25 10,72-25,105-20,71-25,-249 70,43-14,-54 18,0 0,1 1,-1-1,1 1,-1 0,1-1,-1 1,1 0,-1 1,1-1,-1 0,1 1,-1-1,1 1,-1 0,0 0,1 0,1 1,0 3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22:19.03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1719,'0'-3,"0"-1,1 1,0-1,-1 1,1 0,0-1,1 1,-1 0,0-1,1 1,3-5,-4 7,0 0,-1 0,1 0,0 0,0 0,0 0,-1 1,1-1,0 0,0 1,0-1,0 0,0 1,1-1,-1 1,0-1,0 1,0 0,0 0,0-1,1 1,-1 0,0 0,0 0,0 0,1 0,-1 0,0 1,0-1,0 0,0 1,1-1,-1 1,0-1,1 2,6 4,-1 0,0 1,-1 0,0 0,0 0,0 1,-1 0,0 0,-1 1,5 10,4 7,15 25,368 620,-390-663,17 25,38 42,-55-68,1 0,0-1,0 1,0-1,1-1,0 0,0 0,1 0,-1-1,1 0,15 4,-19-7,0-1,0 0,0 0,1 0,-1-1,0 0,0 0,-1 0,1 0,0-1,0 0,0 0,-1 0,1-1,-1 1,7-7,9-6,-1-2,21-22,-18 16,56-57,110-151,46-111,-84 92,-10-7,147-377,-270 592,244-588,-243 599,-14 27,-1-1,0 0,0 1,-1-1,0 0,1 0,-1 0,-1 0,1-1,-1 1,0 0,0-8,-2 14,-2 4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22:20.45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1609,'1'7,"1"0,0 0,1 0,-1 0,1-1,0 1,8 10,3 10,19 50,-9-19,2-2,36 57,-60-109,1 0,-1 0,1-1,0 1,-1-1,2 0,-1 0,0 0,1-1,-1 1,1-1,0 1,0-1,0 0,0-1,0 1,0-1,7 2,-5-3,-1 0,1 0,-1-1,0 0,1 0,-1 0,0-1,0 0,0 0,0 0,0 0,0-1,0 0,8-6,26-22,-2-2,-1-1,50-60,82-128,-158 208,77-114,-6-4,-5-4,59-151,125-449,-235 667,-16 49,-2-1,0 0,4-27,-11 48,0 0,0 0,0 0,0 1,0-1,0 0,0 0,-1 0,1 0,0 0,0 0,0 0,0 0,0 0,0 0,0 0,0 1,0-1,0 0,-1 0,1 0,0 0,0 0,0 0,0 0,0 0,0 0,0 0,0 0,-1 0,1 0,0 0,0 0,0 0,0 0,0 0,0 0,0 0,-1 0,1 0,0 0,0-1,0 1,0 0,0 0,0 0,0 0,0 0,0 0,0 0,-1 0,1 0,0 0,0-1,0 1,0 0,0 0,0 0,0 0,0 0,0 0,0 0,0 0,0-1,0 1,0 0,0 0,0 0,-9 7,8-5,-9 6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21:09.20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0 183,'1'-3,"0"0,0 0,0 0,0 0,0 0,1 0,-1 0,1 1,0-1,0 1,0-1,0 1,0 0,1-1,-1 1,0 0,1 1,4-4,54-28,-59 32,35-15,1 2,0 1,1 2,44-7,162-7,-232 24,1 1,0 0,-1 1,1 1,0 0,-1 1,0 0,1 1,-1 0,14 8,-21-9,0 1,0 0,-1 0,1 1,-1-1,0 1,0 0,-1 1,0-1,0 1,0 0,0 0,-1 0,0 0,-1 1,1-1,-1 1,0-1,-1 1,0 0,1 13,-1 5,-1-1,-2 1,0-1,-2 0,0 0,-13 36,-3 0,-37 75,31-98,22-33,0 1,1 0,-1-1,1 1,0 1,-3 7,6-13,0 1,0-1,0 1,0-1,0 1,1-1,-1 1,0-1,0 1,0-1,1 1,-1-1,0 1,0-1,1 1,-1-1,0 0,1 1,-1-1,1 0,-1 1,0-1,1 0,-1 1,1-1,-1 0,1 0,-1 0,1 1,-1-1,1 0,-1 0,1 0,-1 0,1 0,-1 0,1 0,-1 0,2 0,26 0,-24 0,37-1,-1-2,1-2,66-16,92-14,-131 27,67-19,-109 20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21:10.20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1644 27,'-74'-17,"1"10,-1 4,-107 9,151-2,0 1,1 2,0 0,-39 16,-111 57,138-60,-314 169,282-143,3 3,-108 96,163-131,1 0,1 1,1 1,0 0,1 0,0 2,1-1,-10 28,10-17,2 0,1 1,2 0,-5 58,8-36,2 0,2 0,3 0,1 0,3-1,2 0,3-1,1-1,2 0,3-1,1 0,3-2,1-1,3-1,1-1,2-2,2-1,65 60,-63-70,2-2,1-2,1-1,1-2,1-2,1-1,1-3,0-1,72 14,30-4,240 11,-202-23,-121-8,329 15,-336-20,-1-4,0-1,0-3,0-2,56-19,-93 23,-1 0,0 0,0-2,-1 0,0 0,27-22,-33 22,0-1,-1 0,0-1,-1 0,0 0,0 0,-1-1,0 0,-1 0,6-19,10-40,-3-1,16-141,-14-149,-19 264,-5 0,-4 0,-34-159,29 199,-3 0,-2 2,-3 0,-3 1,-1 2,-3 0,-47-65,63 100,-1 1,0 1,-2 0,0 0,0 2,-1 0,-19-11,25 18,-1 0,0 1,-1 0,1 1,-1 0,0 1,0 1,0 0,0 0,0 1,-1 1,1 0,-13 1,-109 9,115-10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22:57.94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0,'2'58,"3"-1,19 99,44 107,-41-164,170 592,53-16,-205-577,99 154,-103-190,3-3,3-1,70 67,-110-119,-2-1,0 0,1 0,-1 0,1-1,0 1,1-2,7 5,0-4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22:58.59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0,'0'15,"-1"0,2 0,0-1,1 1,0 0,1-1,1 1,0-1,12 25,38 62,79 110,83 86,-182-252,244 292,18 24,-284-343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22:59.39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1 760,'7'-1,"-1"0,1 0,0-1,0 0,-1-1,0 1,1-1,-1 0,6-5,20-8,1102-515,-891 415,-125 62,-83 38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23:01.37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0 547,'1'7,"0"1,0-1,1 1,-1-1,2 0,-1 1,1-1,0 0,6 8,43 63,-24-39,411 662,-432-689,-2-3,0 0,1 0,0-1,0 0,0 0,1 0,1-1,-1 0,11 8,-17-15,-1 0,1 1,0-1,-1 0,1 1,0-1,0 0,-1 0,1 0,0 0,0 0,0 0,-1 0,1 0,0 0,0 0,0 0,-1 0,1 0,0-1,0 1,-1 0,1-1,0 1,-1 0,1-1,0 1,-1-1,1 1,-1-1,1 1,-1-1,1 0,-1 1,1-1,-1 0,1 1,-1-1,0 0,1 0,-1 1,0-1,0 0,0 0,1 1,-1-1,0 0,0 0,0-1,4-49,-4 45,-5-725,3 625,-19-352,28 511,2 1,26 79,-4-19,140 525,-167-627,-2-3,1 1,1 0,0-1,9 17,-12-24,1 1,0-1,0 0,0 1,1-1,-1 0,0 0,1-1,-1 1,1 0,0-1,0 0,-1 1,1-1,0 0,0-1,0 1,0 0,6 0,30 10,-38-11,0 0,0 1,0-1,-1 0,1 0,0 1,0-1,-1 1,1-1,0 1,0-1,-1 1,1-1,-1 1,1-1,0 1,-1 0,1-1,-1 1,0 0,1-1,-1 1,1 0,-1 0,0-1,0 1,0 0,1 0,-1 0,0-1,0 1,0 0,0 0,0 0,0 0,0-1,-1 1,1 0,0 0,0 0,-1-1,1 1,0 0,-2 1,2-2,0 0,0 0,0 1,0-1,0 0,0 0,0 0,0 0,0 1,0-1,-1 0,1 0,0 0,0 0,0 0,0 0,0 1,-1-1,1 0,0 0,0 0,0 0,0 0,-1 0,1 0,0 0,0 0,0 0,-1 0,1 0,0 0,0 0,0 0,0 0,-1 0,1 0,0 0,0 0,0 0,-1 0,1 0,0 0,0 0,0-1,0 1,0 0,-1 0,1 0,0 0,0 0,0 0,0-1,0 1,-4-15,2-19,22-146,-3 34,-13 97,27-843,-32 890,1 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23:05.94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38,'4'-30,"-4"30,0 0,0-1,0 1,0-1,1 1,-1 0,0-1,1 1,-1-1,0 1,1 0,-1-1,0 1,1 0,-1 0,0-1,1 1,-1 0,1 0,-1 0,0-1,1 1,-1 0,1 0,-1 0,1 0,-1 0,1 0,-1 0,1 0,4 2,-1 0,0 0,1 0,-1 1,0 0,0 0,-1 0,1 0,3 4,87 87,138 179,-179-207,546 646,-272-329,-187-209,-8 5,195 352,-324-525,2 1,-1 0,0 0,0 1,-1 0,0 0,0 0,-1 0,0 0,0 0,-1 1,1 13,-3-22,0 0,0 0,1 0,-1 0,0 0,0-1,1 1,-1 0,0-1,1 1,-1 0,0-1,1 1,-1-1,1 1,-1-1,1 1,-1-1,1 0,-1 1,1-1,-1 1,1-1,0 0,-1-1,-24-29,17 21,-27-37,20 24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06:48.35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0 255,'24'1,"-1"1,0 1,0 1,0 1,0 1,-1 1,35 16,10 11,64 42,-102-58,23 13,119 78,-149-92,0 0,-2 1,0 1,-1 0,20 28,-35-42,-1-1,0 1,0-1,-1 1,1 0,-1 0,0 0,0 1,-1-1,1 0,-1 1,-1-1,1 1,-1-1,0 1,0-1,0 1,-2 7,0-9,1 0,-1 0,0 0,0-1,0 1,-1-1,0 1,1-1,-1 0,0 0,0 0,-1 0,1-1,-1 1,1-1,-1 0,0 0,0 0,1 0,-2-1,1 0,0 0,-7 1,7-1,-1 0,0 0,1-1,-1 0,1 0,-1 0,0-1,1 1,-1-1,1 0,-1-1,1 1,0-1,0 0,-7-3,4 0,0 0,1 0,-1 0,1-1,0 0,1 0,-1-1,-4-7,-1-3,1-1,1-1,1 1,0-1,1-1,-5-27,8 22,1 0,1-1,1 1,1-1,2 1,0-1,2 1,1 0,1 0,1 0,15-36,-5 24,1 0,1 1,3 1,0 0,3 2,39-43,-39 51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23:08.91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41 2282,'1'-2,"0"1,0 0,0-1,0 1,0 0,1-1,-1 1,0 0,1 0,-1 0,1 0,-1 0,1 0,-1 1,1-1,0 1,-1-1,1 1,0-1,0 1,-1 0,3 0,7-3,939-269,12 44,463-123,-367 17,-785 230,461-247,-461 190,120-65,-281 168,184-67,-266 114,1 1,0 2,0 1,37-4,-60 11,0-1,0 1,0 0,0 1,0 0,0 0,0 1,0 0,0 0,-1 0,1 1,-1 1,1-1,-1 1,-1 0,1 1,0 0,-1 0,0 0,0 1,8 10,40 64,-4 3,57 127,-38-71,322 574,56-28,-43-121,164 222,-56-167,-511-618,4 4,-1 0,1 0,-1 1,0-1,0 1,5 11,-8-16,-1 1,0-1,0 0,0 1,0-1,0 1,0-1,0 1,0-1,0 0,-1 1,1-1,0 1,-1-1,1 0,-1 0,0 1,1-1,-1 0,0 0,0 0,0 1,0-1,0 0,0 0,0-1,0 1,0 0,-1 0,1 0,0-1,0 1,-1-1,1 1,0-1,-1 1,1-1,-3 0,-177 59,49-18,-100 35,-123 43,-116 44,-3503 1365,3328-1268,-5-34,553-195,-147 38,217-63,0-2,1-1,-2-2,1 0,0-2,-55-9,58 3,1-1,0-1,0-2,1 0,-23-15,-46-22,10 16,-93-22,116 39,1-3,1-2,1-2,-82-47,112 52,1-2,1-1,1-1,1 0,0-2,2-1,1 0,1-2,1 0,1-1,1 0,1-1,-17-56,1-18,5-1,-19-184,19 109,15 116,-148-804,112 670,-9 3,-107-254,101 325,-6 2,-103-141,159 244,-55-83,-100-204,161 296,1-1,1 0,0 0,0 0,1 0,-2-14,4 21,0-1,0 1,0 0,0 0,1-1,-1 1,1 0,0 0,0 0,0 0,0 0,0 0,0 0,0 0,0 0,1 0,-1 1,1-1,-1 0,1 1,0 0,0-1,0 1,-1 0,1 0,0 0,1 0,-1 0,0 0,0 1,0-1,4 0,1400-414,-22-123,285-263,-1168 500,-488 292,68-42,1 4,121-50,-156 78,2 3,0 1,0 3,1 1,1 3,53-2,-73 10,0 1,0 2,0 1,0 1,-1 2,0 1,29 12,-17-3,-2 2,0 1,-2 3,49 36,-22-7,-3 3,-3 2,-2 3,92 127,173 328,-159-239,-129-221,528 820,-407-658,345 370,-388-481,5-4,142 93,-255-193,-1-1,0 1,0 1,0-1,0 0,0 1,-1 0,1-1,-1 1,0 0,0 0,2 4,-4-5,0 0,0 0,-1 0,1-1,0 1,-1 0,0 0,1-1,-1 1,0 0,0-1,0 1,0-1,0 1,0-1,-1 1,1-1,0 0,-1 0,1 1,-1-1,1 0,-1 0,-2 1,-916 610,699-472,-1443 875,602-413,815-459,-404 169,587-291,-2-3,0-3,0-3,-97 6,-85 14,-28 8,236-32,34-6,0-1,0 1,1-1,-1 0,0-1,0 1,0-1,0 0,0-1,0 1,0-1,-10-3,11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5:09.72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46,'13'-1,"-1"-1,0 0,1-1,-1 0,12-6,35-7,-36 12,0 1,0 2,0 0,0 1,0 2,0 0,43 10,-58-10,0 0,-1 1,1 0,-1 0,1 1,-1 0,0 0,0 0,-1 1,1 0,-1 1,0-1,-1 1,1 0,-1 1,0-1,-1 1,0 0,0 0,0 0,-1 1,0-1,0 1,-1 0,3 14,0 23,-2 1,-1 0,-3 0,-2 0,-1-1,-20 82,19-110,0 0,-13 26,17-40,0 0,-1 0,1 0,0 0,-1-1,0 1,0-1,0 1,0-1,0 0,0 0,-1 0,1 0,-1 0,1 0,-1 0,0-1,1 0,-1 1,0-1,0 0,0 0,-3 0,5-1,-1 0,1 0,0-1,0 1,0 0,0 0,0-1,0 1,0 0,0-1,0 1,1-1,-1 1,0-1,0 0,0 1,0-1,1 0,-1 0,0 1,1-1,-1 0,1 0,-1 0,1 0,-1 0,1 0,-1 0,1 0,0 0,0 0,-1 0,1 0,0 0,0 0,0 0,0 0,0 0,0 0,1-2,-1 0,1 0,-1 0,1 0,0 1,0-1,0 0,0 0,1 1,-1-1,0 0,1 1,0-1,3-2,3-1,0 2,0-1,0 1,1 0,0 0,0 1,0 0,0 1,0 0,0 1,18-2,13 2,52 4,-91-3,74 6,0 3,110 29,-141-27,-1 3,-1 2,0 1,-1 3,57 35,-92-51,1 1,-1 0,0-1,-1 2,1-1,-1 1,0 0,0 0,-1 0,0 0,4 9,-7-12,0 0,0 0,-1 0,1 0,-1 0,1 0,-1 0,0 0,0 0,-1 0,1 0,0 0,-1 0,0 0,0 0,0 0,0 0,0 0,-1-1,1 1,-1 0,0-1,0 1,0-1,0 0,0 1,0-1,0 0,-5 3,-64 47,-93 53,96-64,64-39,-51 33,-76 34,110-60,-1-1,0 0,-1-2,1-1,-1-1,0 0,-29-1,-8-4,0-3,1-2,-1-4,1-1,1-4,-92-34,106 31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5:13.58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14,'0'-1,"0"1,0-1,0 1,0-1,0 1,0-1,0 1,0 0,0-1,0 1,0-1,0 1,0-1,0 1,1-1,-1 1,0-1,0 1,1 0,-1-1,0 1,1 0,-1-1,0 1,1 0,-1-1,0 1,1 0,-1-1,1 1,-1 0,0 0,1 0,-1 0,1-1,-1 1,1 0,-1 0,1 0,-1 0,1 0,-1 0,1 0,-1 0,1 0,-1 0,1 0,-1 1,0-1,1 0,-1 0,1 0,-1 1,1-1,1 1,-1 0,1 0,-1-1,0 1,1 0,-1 0,0 1,0-1,1 0,-1 0,0 1,0-1,0 0,-1 1,1-1,1 3,3 22,0 1,0 28,2 10,15 100,47 276,-50-348,5-2,58 148,-75-222,1-1,1 0,0 0,1-1,0 0,22 22,-30-34,1 0,0 0,0 0,0-1,0 0,0 1,0-1,1 0,-1 0,1-1,0 1,-1-1,1 0,0 0,0 0,-1 0,1-1,0 1,0-1,0 0,0 0,0 0,0-1,0 0,0 1,-1-1,1-1,0 1,0 0,-1-1,1 0,-1 0,0 0,1 0,-1-1,3-2,4-4,-2 0,1-1,-1 0,-1 0,0-1,0 0,-1 0,0 0,-1-1,0 0,-1 0,4-20,0-13,-2-1,1-55,0-11,-4 92,-2 8,0-1,1 1,1-1,7-20,-11 33,1 0,0 0,0-1,1 1,-1 0,0 0,0-1,0 1,0 0,0-1,0 1,0 0,0 0,0 0,1-1,-1 1,0 0,0 0,0 0,0-1,1 1,-1 0,0 0,0 0,0 0,1-1,-1 1,0 0,0 0,1 0,-1 0,0 0,0 0,1 0,-1 0,0 0,0 0,1 0,-1 0,0 0,1 0,-1 0,0 0,0 0,1 0,-1 0,7 16,2 32,-8-40,181 732,-88-402,-84-301,-2-13,-2 1,4 35,-9-43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5:17.54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1225 11,'0'-1,"0"1,0-1,1 0,-1 1,0-1,1 1,-1-1,1 1,-1-1,1 1,-1-1,1 1,-1-1,1 1,-1 0,1-1,0 1,-1 0,1-1,0 1,-1 0,1 0,-1 0,1 0,0 0,0 0,-1 0,1 0,0 0,-1 0,1 0,0 0,-1 0,1 0,0 0,-1 1,1-1,-1 0,1 1,0-1,-1 0,1 1,-1-1,1 1,0 0,0 0,-1 1,0-1,0 0,0 1,1-1,-1 0,0 1,-1-1,1 0,0 1,0-1,0 0,-1 1,1-1,-1 0,1 0,-1 1,0-1,1 0,-1 0,0 0,0 0,0 0,-1 2,-46 43,-2-2,-1-2,-3-3,-1-2,-1-2,-63 27,37-25,-1-3,-2-4,-167 35,197-56,-66 0,-2 1,122-10,1 0,0 0,0 0,-1 0,1 0,0 0,-1 0,1 0,0 0,0 0,-1 1,1-1,0 0,0 0,-1 0,1 0,0 0,0 1,0-1,-1 0,1 0,0 0,0 1,0-1,0 0,-1 0,1 1,0-1,0 0,0 0,0 1,0-1,0 0,0 0,0 1,0-1,0 0,0 1,7 14,26 22,-14-18,95 148,-56-76,-54-85,1 0,0 1,0-2,0 1,1-1,-1 1,2-2,-1 1,0-1,1 1,0-2,0 1,11 3,-13-5,0-1,0 0,0-1,1 1,-1-1,0 0,0 0,0-1,1 1,-1-1,0 0,0-1,0 1,0-1,0 0,-1 0,1-1,-1 1,1-1,6-6,19-14,1 1,54-30,-66 43,-1 1,1 1,1 1,-1 0,1 1,34-3,-36 6,0 1,0 0,0 2,1 0,-1 1,0 0,0 2,0 0,-1 1,0 0,0 2,0 0,0 1,-1 1,-1 0,1 1,14 13,-2 1,-1 0,-1 3,-1 0,42 60,-58-74,0 1,-1 1,0-1,-2 1,0 0,0 1,-1 0,-1-1,-1 1,0 1,-1-1,-1 0,-1 26,0-38,0 0,-1 0,1 0,-1 0,0 0,0-1,-1 1,1 0,-1-1,1 1,-1-1,-1 1,1-1,0 0,-1 0,1 0,-1 0,-6 4,4-4,0 0,-1-1,0 0,1 0,-1-1,0 0,0 0,1 0,-1 0,0-1,-11-1,-3 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5:18.50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52 1,'-1'3,"0"0,0 0,0-1,0 1,0 0,-1-1,1 1,-1 0,1-1,-4 4,-12 24,11-3,1 0,2 0,-1 53,14 88,28 105,-14-110,-17-125,-1-11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5:19.38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118 1,'-5'2,"1"0,-1 0,0 0,1 1,-1 0,1 0,0 0,0 0,0 1,1-1,-1 1,-5 8,-1-1,5-5,0 0,1 1,-1-1,1 1,0 0,1 1,0-1,0 1,1-1,0 1,0 0,0 0,1 9,-1 15,1 0,4 32,-1-33,2 29,2-1,3 1,2-1,3-1,2 0,39 87,-52-137,0-1,1 0,0 0,1-1,0 1,0-1,0 0,1 0,-1-1,2 1,-1-1,0-1,1 1,0-1,12 5,-14-7,1 0,1-1,-1 0,0 0,0-1,0 1,0-1,1-1,-1 1,0-1,0 0,0 0,0-1,0 0,0 0,0 0,-1-1,1 0,-1 0,8-6,-4 3,0-2,0 1,0-1,-1 0,-1 0,1-1,-1 0,-1-1,0 0,0 1,-1-2,0 1,6-22,-2-3,-2 0,-1 0,0-41,9-53,-10 102,17-102,-20 112,-1 0,-1-1,0 1,-1 0,-5-23,5 35,0 0,-1 0,0 0,0 1,-1-1,1 0,-1 1,0 0,0 0,-1 0,1 0,-1 0,0 1,0-1,0 1,0 0,0 0,-1 1,1-1,-1 1,0 0,0 0,0 1,-8-3,2 2,-1 0,1 1,-1 0,1 1,-1 0,1 1,-1 0,1 1,-22 5,17-2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5:29.19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0 233,'0'-8,"1"0,-1-1,1 1,1 0,0 0,0 0,0 0,1 1,0-1,1 1,-1 0,1-1,1 2,-1-1,1 0,1 1,-1 0,1 0,0 1,8-7,-1 3,0 0,1 1,0 0,0 1,1 1,-1 0,1 1,1 0,-1 2,1-1,-1 2,1 0,0 1,0 1,0 0,31 5,-42-4,-1-1,1 1,0 1,-1-1,1 0,-1 1,1 0,-1 0,0 1,0-1,0 1,0 0,0 0,0 0,5 7,-4-4,-1 0,0 0,-1 1,1 0,-1-1,0 1,-1 0,0 0,2 11,-1 10,0 0,-2 1,-2-1,-3 35,3-59,-1 12,0 1,-2-1,0 0,-1 0,0 0,-1-1,-1 0,-1 0,-15 24,23-39,1 1,-1-1,1 0,0 1,-1-1,1 1,0-1,-1 0,1 0,0 0,-1 1,1-1,0 0,0 0,-1 0,1 0,0 0,-1 0,1 0,0 0,0 0,-1-1,1 1,0 0,-1 0,1-1,0 1,-1 0,2-1,44-8,-25 4,-1 2,0 1,-1 0,1 2,0 0,38 6,-48-4,0 0,1 1,-1 0,0 0,0 1,-1 1,1-1,-1 2,0-1,0 1,-1 1,15 13,-20-16,1 1,-1 0,0 0,-1 0,1 0,-1 0,0 0,0 1,0-1,-1 1,0-1,0 1,0 0,-1-1,0 1,0 0,0-1,-1 1,0 0,0-1,0 1,-4 9,0-3,1-1,-2 1,1-1,-2 0,1 0,-1 0,-1-1,0 0,-12 11,-21 15,-1-2,-2-2,-94 53,117-72,18-11,-1 1,1 0,-1-1,0 0,0 0,0 0,0-1,-1 1,1-1,0 0,-1 0,1 0,-9-1,1-2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5:33.27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793 1,'-10'7,"1"1,1 0,0 0,0 1,0 0,1 1,1 0,0 0,-6 12,5-10,-263 416,213-348,-3-3,-4-3,-85 77,119-122,19-18,1-1,-1 0,-16 10,13-11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5:34.17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0,'1'4,"1"-1,0 0,0 0,0 0,0-1,0 1,1 0,-1-1,1 0,0 1,-1-1,5 2,12 13,36 42,106 90,78 37,-190-148,-13-11,342 244,-318-238,-37-22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5:50.85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71 0,'-3'69,"-15"82,2-24,14-101,-27 355,26-282,19 184,-15-274,0 1,1-1,0 0,1 0,0 0,0 0,9 17,-10-24,-1 0,1 1,0-1,0 0,0 0,0 0,0-1,1 1,-1 0,0-1,1 1,0-1,-1 0,1 0,0 0,-1 0,1-1,0 1,0-1,-1 1,1-1,0 0,0 0,0-1,0 1,-1 0,1-1,0 0,5-1,6-3,0-1,0 0,-1-1,1 0,-1-1,-1 0,0-2,0 1,-1-1,15-17,11-16,46-69,-39 49,45-73,-84 129,-3 9,-4 17,-8 27,-6 8,7-24,1 0,-9 62,9 1,-8 167,18-203,-3 71,0-126,1 0,0 1,-1-1,0 0,1 1,-1-1,0 0,0 0,0 1,0-1,-1 0,-1 2,-7 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06:49.18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299 271,'0'-2,"-1"0,1 1,0-1,-1 0,1 1,-1-1,0 0,1 1,-1-1,0 1,0-1,0 1,0-1,0 1,0 0,-1-1,1 1,0 0,-1 0,1 0,0 0,-1 0,0 0,1 1,-1-1,1 0,-1 1,0-1,1 1,-1 0,0 0,0-1,1 1,-1 0,0 0,-2 1,-4-1,0 0,0 1,1 0,-1 0,0 1,1 0,-8 3,3 1,1 0,0 0,1 1,0 0,0 1,0 0,1 1,0 0,1 0,0 1,0 0,1 0,0 1,1 0,0 0,1 1,-6 19,4-9,2 1,0 0,2 0,0 1,2-1,0 0,2 1,6 39,-5-50,2 0,-1-1,2 1,0-1,0 0,1 0,1 0,-1-1,2 0,0 0,0-1,1 0,0-1,1 0,0 0,0-1,1 0,0-1,19 10,-13-9,0 0,1-1,0-1,0 0,1-1,-1-2,1 1,0-2,0-1,0 0,0-1,0-2,21-3,-22 2,0-1,0-1,0 0,0-2,-1 0,22-13,-31 16,-1-2,0 1,0-1,0 0,-1-1,0 1,0-1,0 0,-1-1,0 1,-1-1,0 0,0 0,-1-1,3-9,5-30,-2 0,-3 0,-2-1,-2-53,0 51,-2 22,3-6,-3 1,-1 0,-1 0,-10-45,10 70,0 0,-1 0,-1 0,1 1,-1-1,-1 1,0 0,0 0,0 0,-1 1,0 0,0 0,-1 0,0 1,0 0,-1 0,0 1,0 0,0 0,-14-5,14 6,1 1,-1 0,0 1,0 0,0 0,0 0,0 1,0 1,0-1,-1 1,1 0,0 1,0 0,0 1,0-1,0 1,0 1,0 0,1 0,-1 0,1 1,0 0,0 0,0 1,0 0,-8 9,-17 11,17-17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5:55.11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365 1,'-38'14,"24"-7,-49 22,34-16,0 0,-1-2,-59 15,85-25,1-1,-1 1,1 1,0-1,-1 0,1 1,0 0,0-1,0 1,0 0,1 1,-1-1,0 0,1 1,0 0,-1-1,1 1,0 0,1 0,-1 0,0 1,1-1,0 0,0 0,0 1,-1 5,-1 9,1 0,1-1,0 1,3 21,-1-5,0 129,7-1,29 164,-36-324,-1 0,0 0,0 0,1 0,0 1,-1-1,1 0,0 0,0-1,0 1,0 0,0 0,0 0,1-1,-1 1,0 0,1-1,0 1,-1-1,3 2,-2-3,0 1,0-1,-1 0,1 1,0-1,0 0,0 0,-1-1,1 1,0 0,0 0,0-1,-1 1,1-1,0 0,-1 1,1-1,2-2,8-4,-1-2,-1 1,1-2,14-16,-21 22,34-38,-20 20,2 1,0 0,1 2,30-21,-43 35,0 0,0 1,1 0,0 0,-1 1,1 0,1 1,-1 0,0 0,1 1,-1 0,0 1,1 0,-1 0,1 1,-1 0,11 3,36 13,0 1,-1 3,-1 3,-1 2,-1 2,56 41,-99-63,-1-1,0 2,0-1,0 1,-1 0,12 16,-17-21,-1 1,1-1,-1 1,0 0,0 0,0 0,0-1,-1 1,1 0,-1 0,1 0,-1 0,0 0,0 0,0 0,-1 0,1 0,-1 0,0 0,1 0,-1 0,-1 0,1-1,0 1,-1 0,1-1,-4 4,-21 28,-2-2,-54 50,41-44,-325 278,360-310,-1-1,0-1,0 1,-1-1,1 0,-1-1,0 0,0 0,0-1,-1 0,1 0,-14 1,3-3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5:59.27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1,'2'0,"-1"1,1-1,0 0,-1 1,1 0,-1-1,0 1,1 0,-1 0,1 0,-1 0,0 0,0 0,0 0,1 0,-1 0,0 1,1 2,18 32,-11-20,17 32,-2 1,-3 1,21 68,-10-25,-3-3,-23-77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6:00.36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151 6,'-1'4,"-1"0,0 0,1 0,-1 0,-1-1,1 1,0 0,-1-1,0 0,-5 6,-4 5,-11 16,-30 53,48-74,0 1,1 0,0 0,0 1,1-1,0 1,1-1,0 1,1 0,0 16,2-23,-1 0,1-1,0 1,1-1,-1 1,1-1,-1 1,1-1,0 0,0 1,1-1,-1 0,0-1,1 1,0 0,0-1,0 1,0-1,0 0,0 0,0 0,5 1,11 6,0-2,39 11,-35-12,214 42,-85-21,-112-18,61 11,-92-18,1-2,-1 1,0-1,1-1,-1 1,0-2,0 1,13-5,-20 5,1-1,0 0,-1 0,0 0,1 0,-1 0,0-1,0 1,0-1,0 1,-1-1,1 0,-1 0,0 1,1-1,-1 0,-1 0,1 0,0-1,-1 1,1 0,-1 0,0 0,0 0,-1-5,1-9,-1 1,-1-1,-6-24,2 20,-1 0,-1 0,0 1,-2 0,0 1,-2 0,0 0,-1 2,0-1,-26-24,28 31,-1 0,0 1,-1 0,0 1,0 0,-1 1,0 1,-1 0,1 1,-1 0,-1 1,1 1,-1 0,1 2,-21-2,20 3,1 1,-1 1,0 0,1 1,0 1,-1 1,1 0,0 0,0 2,1 0,0 1,0 0,0 1,1 0,0 1,-21 20,18-13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6:03.04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41,'20'-1,"0"-2,-1 0,28-8,10-2,-38 9,0 2,-1 0,1 1,0 0,0 2,0 0,-1 2,1 0,-1 0,1 2,-1 0,0 2,-1 0,0 0,29 19,-31-17,0 1,-1 0,0 1,-1 1,0 0,-1 1,0 0,-1 1,-1 0,12 21,-18-29,-1 1,0 0,0 0,-1 0,0 1,0-1,-1 1,0-1,0 1,0-1,-1 1,0-1,-1 1,0-1,0 1,0-1,-1 1,0-1,-1 0,0 0,0 0,0 0,-1 0,0-1,0 0,-7 9,1-3,1-1,-2 0,1 0,-1-1,-1-1,0 0,0 0,-1-1,-18 8,13-15,19-12,21-16,-10 19,1 2,-1-1,1 2,0 0,1 0,-1 1,1 1,0 0,0 1,15 0,2 0,1 2,-1 1,46 7,-7 9,-67-16,0 0,0 0,0 0,-1 0,1 1,-1-1,1 1,-1-1,1 1,-1 0,0 0,0 0,0 0,0 1,0-1,0 0,0 1,-1-1,0 1,1 0,0 4,-2-5,0 1,0-1,-1 0,1 1,-1-1,0 1,0-1,0 0,0 0,0 0,0 1,-1-1,1 0,-1-1,1 1,-1 0,0 0,0-1,1 1,-1-1,-3 2,-49 32,46-31,-109 72,85-53,-1-1,-1-2,-1-1,-52 20,82-37,0 0,0-1,0 0,0 0,0 0,0 0,-1-1,1 0,-10-1,1-3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6:05.11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2543,'1'20,"2"-1,0 0,0 0,2 0,1 0,0-1,1 0,1 0,1-1,0 0,1-1,1 1,0-2,2 0,-1 0,26 21,-26-26,1 0,-1-1,1 0,1-1,-1-1,1 0,1-1,-1 0,23 4,-26-7,0-2,1 1,-1-1,1-1,-1 0,1-1,-1 0,0-1,1 0,-1-1,0 0,0-1,17-8,29-20,-1-3,89-73,-46 32,261-197,-13-16,-12-14,-14-15,-14-13,467-658,-684 839,-90 149,1 1,-1 0,0-1,1 1,-1-1,0 1,1-1,-1 1,0 0,0-1,0 1,1-1,-1 1,0-1,0 1,0-1,0 1,0-1,0 0,0 1,0-1,0 1,0-1,0 1,0-1,0 1,-1-1,1 1,0-1,0 1,-1-1,-5 3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6:06.29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 1776,'-3'142,"1"-30,11 115,-8-218,0 0,1 0,0 0,0-1,1 1,0 0,0-1,1 0,0 0,1 0,0 0,8 10,-9-14,1 0,-1 0,1 0,0-1,0 0,0 0,0 0,0-1,1 0,-1 0,1 0,0-1,-1 1,1-1,0-1,0 1,0-1,0 0,-1 0,9-2,1-1,-1 0,0-1,-1 0,1-1,-1-1,0 0,13-8,84-59,-102 67,44-34,-2-3,82-89,72-115,-136 162,244-318,101-124,265-224,-625 701,-40 36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6:33.81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0,'52'758,"-39"-652,238 2003,-55-917,-44-631,-102-422,128 251,-177-387,15 27,2 0,33 43,-45-66,0 0,0 0,0-1,1 0,0 0,0-1,1 0,0 0,0-1,0 1,0-2,0 1,1-1,0-1,9 2,-16-3,-1-1,1 1,0 0,-1 0,1 0,-1-1,1 2,-1-1,0 0,1 0,-1 0,0 1,0-1,0 0,0 1,0-1,0 1,0-1,0 1,-1 0,1-1,0 1,-1 0,1 2,7 51,-6-41,3 20,2-1,2 0,1-1,23 51,71 118,-91-179,44 92,44 121,-26-30,-69-186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7:00.88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15 1,'-1'0,"1"0,-1 0,1 0,-1 0,0 0,1 0,-1 0,1 1,-1-1,0 0,1 0,-1 1,1-1,-1 0,1 1,-1-1,1 0,-1 1,1-1,0 1,-1-1,1 1,-1-1,1 1,0-1,-1 1,1-1,0 1,0-1,0 1,-1 0,1-1,0 1,0-1,0 1,0 0,0-1,0 1,0 0,0-1,0 1,0-1,1 1,-1-1,0 1,0 0,1-1,-1 1,1 0,0 2,0 0,0 0,0 0,1-1,-1 1,1 0,0-1,4 5,68 48,3-2,100 50,-108-64,434 218,16-28,249 121,1340 792,-1911-1032,623 369,-276-124,228 142,128 126,-865-598,2-1,55 28,-76-42,-1 1,0 0,-1 1,0 0,-1 2,0-1,-1 1,15 24,-9-15,117 152,295 374,33-21,-169-226,14-13,430 311,-461-420,-37-27,-233-149,176 116,-151-101,1-2,0-2,67 22,-89-34,1 0,0 0,0-1,0 0,15-1,-23-1,1-1,-1 1,1-1,-1-1,0 1,0-1,0 1,1-1,-2 0,1-1,0 1,0-1,-1 1,1-1,-1 0,0-1,4-3,54-71,21-24,-73 93,1-1,0 1,1 1,0 0,0 0,1 1,16-8,6-2,-30 15,-1-1,0 1,0 0,1 0,-1 0,1 1,0-1,0 1,-1 0,1 0,0 0,0 0,0 1,0 0,0 0,0 0,0 0,0 0,0 1,0 0,0 0,-1 0,1 0,0 0,-1 1,5 2,15 13,-19-15,-16-11,-209-194,138 122,-107-80,175 151,-52-44,63 51,0 0,1-1,-1 1,1-1,0 0,0 0,1 0,-1-1,1 1,0-1,0 1,0-1,-1-7,3 11,0-1,0 1,0 0,0 0,0 0,0 0,1 0,-1 0,0 0,1 0,-1 0,1 0,-1 0,1 0,0 0,-1 0,1 1,0-1,0 0,-1 0,1 1,0-1,0 0,0 1,0-1,0 1,0-1,0 1,0-1,0 1,0 0,0 0,0 0,0-1,0 1,1 0,-1 0,0 0,0 0,0 1,0-1,0 0,0 0,2 1,48 13,-30-3,0 1,0 1,-1 1,-1 0,0 2,-1 0,-1 1,0 0,-1 2,-1 0,17 29,-2 3,-1 2,-3 1,28 81,-49-120,0 1,0 0,-2 0,0 0,-1 0,1 29,-4-37,1 0,-2 0,1 0,-1 1,-1-2,1 1,-1 0,-1 0,1-1,-1 0,0 1,-1-2,0 1,-10 10,-13 13,-2-2,0-1,-2-1,-1-2,-1-1,-1-2,-1-1,-1-2,-64 22,86-35,-1-1,0-1,0 0,0-1,0-1,0 0,0-1,0-1,0 0,-29-7,22 1,1 0,0-1,0-1,1-2,0 0,-31-22,-3-12,1-2,2-2,-79-98,33 38,43 50,-71-98,124 153,-7-9,0-1,1 0,0 0,-7-21,14 33,0 0,1 0,-1-1,0 1,1 0,-1 0,1-1,0 1,0 0,0-1,0 1,0 0,0-1,0 1,1 0,-1 0,1-1,0 1,0 0,0 0,0 0,0 0,0 0,0 0,1 0,-1 0,1 1,-1-1,1 0,0 1,-1-1,1 1,0 0,0-1,0 1,0 0,1 0,3-1,29-10,-6 2,0 1,50-9,-32 11,-1 0,78-2,-92 7,-1-1,1-2,-1-2,0 0,0-2,58-26,-5 4,-22 13,-45 14,0-1,-1 0,0-1,26-13,-36 15,0 1,0 0,0 0,0 1,10-3,-23 9,-1 1,1 0,0 1,1 0,-1 0,-5 7,-7 5,-128 105,84-74,2 3,-90 100,-87 111,224-249,1 2,1 0,0 0,-10 21,-28 38,39-61,-39 52,48-63,0 1,-1 0,1 0,1 0,-1 0,1 0,-1 1,1-1,0 0,1 1,-1-1,1 1,0-1,0 1,1 4,-1-8,0 0,0 0,1 0,-1 0,1 0,-1 0,1 0,-1 0,1 0,0 0,0 0,-1 0,1 0,0-1,0 1,0 0,0 0,0-1,0 1,0-1,0 1,0-1,0 1,0-1,0 0,0 1,1-1,-1 0,0 0,0 0,0 0,0 0,0 0,1 0,-1 0,0-1,0 1,0 0,0-1,0 1,2-2,53-27,-39 20,-6 4,1 0,-1 2,1-1,0 2,0-1,0 2,15-1,90 4,-81-1,31 5,-1 2,0 4,104 31,-93-13,-63-23,1-1,-1 0,1-1,0-1,0 0,0-1,25 2,-22-5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7:15.03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1 328,'3'1,"0"-1,1 1,-1 0,0 0,0 0,0 1,0-1,0 1,0 0,-1 0,1 0,0 0,-1 0,0 0,1 1,-1-1,0 1,0-1,0 1,-1 0,1 0,-1 0,1 0,-1 0,1 6,5 10,-2 0,6 37,-11-55,20 93,39 117,-7-32,-39-99,-13-81,1 1,-1 0,0 0,0 0,0 0,0 0,0 0,0 0,0-1,0 1,0 0,1 0,-1 0,0 0,0 0,0 0,0 0,0 0,1 0,-1 0,0 0,0 0,0 0,0 0,0 0,1 0,-1 0,0 0,0 0,0 0,0 0,0 0,0 0,1 0,-1 0,0 0,0 0,0 0,0 0,0 0,0 0,1 1,-1-1,0 0,0 0,0 0,0 0,0 0,0 0,0 0,0 1,0-1,0 0,0 0,0 0,1 0,-1 0,0 1,0-1,0 0,0 0,0 0,0 0,0 0,0 1,-1-1,1 0,0 0,0 0,5-17,1-23,-8-18,-2 1,-2 0,-25-94,15 73,-19-80,10 51,-15-142,40 245,0-46,0 49,0 0,0 1,-1-1,1 0,0 0,0 1,1-1,-1 0,0 0,0 1,0-1,0 0,1 1,-1-1,0 0,0 1,1-1,-1 0,1 1,-1-1,1 1,-1-1,1 0,-1 1,1-1,-1 1,1 0,0-1,-1 1,1-1,0 1,-1 0,1 0,0-1,-1 1,1 0,0 0,0 0,-1 0,1 0,0 0,-1 0,1 0,0 0,0 0,-1 0,1 0,0 0,0 1,-1-1,1 0,0 1,-1-1,1 0,1 2,16 6,1 0,0-1,0 0,1-2,0 0,40 3,-13-1,709 90,-443-63,-305-33,0 0,0 0,0 1,-1 0,10 4,-16-6,0 1,0-1,0 1,-1-1,1 1,0-1,0 1,0 0,-1-1,1 1,0 0,-1-1,1 1,-1 0,1 0,-1 0,1 0,-1-1,1 1,-1 0,0 0,1 0,-1 0,0 0,0 0,0 0,0 0,0 0,0 0,0 0,0 0,0 0,0 0,-1 0,1 0,0 0,-1 0,1 0,-1-1,1 1,-1 0,1 0,-1 0,1-1,-1 1,0 0,1 0,-1-1,0 1,0-1,-1 1,-21 21,-2-2,0 0,-1-2,-1-1,-38 18,-17 12,-312 208,268-185,88-52,2 2,-64 47,85-56,-1-1,0 0,-28 12,3-2,32-15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7:47.87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13873 5428,'-68'10,"23"-2,-442 99,317-64,-1046 301,8 50,617-197,-457 131,49-16,12 39,-472 192,887-336,104-39,-342 128,466-164,-326 130,13 30,624-276,10-4,1-1,-2-1,-44 13,67-23,0 1,-1-1,1 0,0 0,-1 0,1 0,0 0,-1 0,1 0,0-1,-1 1,1 0,0-1,0 1,-1-1,1 0,0 1,0-1,0 0,0 1,0-1,0 0,0 0,0 0,0 0,0 0,0 0,1 0,-1 0,0-1,1 1,-1 0,1 0,-1-1,1-1,-3-7,1 0,0-1,-1-20,-3-16,-3 30,-1 0,-1 1,0 0,-1 1,0 0,-28-26,-6-6,-525-625,241 279,2 55,-24 29,337 297,4 4,0-1,1 1,1-1,-1-1,1 0,1 0,0-1,0 0,-10-21,18 29,-1 1,1 0,0-1,-1 1,1 0,0-1,0 1,1 0,-1-1,0 1,1 0,0-1,-1 1,1 0,0 0,0 0,0 0,1 0,-1 0,0 0,1 0,-1 0,1 0,0 1,-1-1,1 1,0-1,0 1,3-2,7-4,0 0,1 1,22-8,-31 13,217-77,163-63,-90 24,87-34,91-35,87-40,1715-747,-46-127,-1435 661,779-404,1296-396,-47 289,-696 464,-2073 477,14-2,95-4,-159 15,0-1,0 1,0 0,0 0,0 0,0 0,0 0,0 1,0-1,0 0,0 1,0 0,0-1,-1 1,1 0,0 0,0 0,3 2,-5-2,0 0,0 0,0 0,0 0,0 0,0 0,0 0,0 0,-1 0,1 0,0 0,-1 0,1 0,0 0,-1 0,1 0,-1 0,0-1,1 1,-1 0,0 0,1-1,-1 1,0 0,-1 0,-9 8,0 0,-1 0,-20 10,24-15,1 0,0 1,0 0,0 0,1 1,0-1,0 1,0 1,0-1,1 1,0 0,1 0,0 1,-6 12,5-4,0 1,1 0,1 0,0 1,2-1,-1 22,4 38,2 0,4-1,4 0,2 0,28 80,1-26,5-3,66 123,-55-135,5-3,5-3,4-3,5-3,5-4,3-3,145 122,1-36,83 72,-306-247,0 1,-1 1,0-1,0 1,-1 1,-1-1,10 18,-15-24,1 0,-1 0,0 1,0-1,-1 0,1 1,-1-1,1 1,-1-1,0 0,0 1,-1-1,1 1,-1-1,1 1,-1-1,0 0,-1 0,1 1,0-1,-1 0,0 0,0 0,0 0,0-1,0 1,0 0,-1-1,-2 3,-15 9,0 0,-1-2,0 0,-1-1,0-2,0 0,-42 10,26-7,-588 176,171-56,-2591 914,44 117,539-203,906-340,498-235,1036-380,0-1,0 0,-1-2,1 0,-45-4,-25 2,-939 78,735-72,234-6,33 3,0 1,-1 2,2 1,-1 1,1 1,-44 21,4-3,-11 4,-1-5,-1-3,-1-3,-139 14,-123 19,235-30,-172 12,248-34,0-1,0-1,0-2,0-2,0 0,1-3,0 0,1-3,-44-19,67 25,-1 1,1 0,-1 0,0 1,0 0,0 1,0 0,-1 0,1 1,0 1,-1 0,1 0,-1 1,-17 3,-33 7,-109 3,140-14,0-1,1-2,-1 0,1-3,-57-16,-12-17,2-3,-146-89,-165-138,-66-70,29-35,372 303,4-3,-87-122,153 194,-1-1,1 0,0 0,0 0,1 0,-1 0,0 0,1 0,0-1,0 1,0 0,0-1,1 1,-1-1,1 1,0-1,0-5,2 6,-1 0,1 1,0 0,0-1,0 1,0 0,0 0,0 0,1 0,-1 1,0-1,1 0,0 1,-1 0,1 0,0 0,0 0,0 0,-1 0,1 1,4-1,340-107,-138 39,72-16,114-35,121-42,102-35,3894-1169,-4194 1271,1376-421,-20-60,-1015 311,-99 7,-98 15,354-278,-57-75,-29 9,-546 454,5 9,232-113,-313 187,2 3,2 6,155-36,-186 60,0 4,1 3,0 3,1 5,139 12,-171-2,-1 3,0 1,0 3,-1 2,-1 2,83 46,253 186,-333-214,99 67,134 98,-273-191,0 0,-1 1,0 0,-1 1,-1 0,0 1,0 0,-2 0,11 28,15 30,212 314,-48-88,-193-292,244 456,-243-454,0 0,-1 0,-1 0,1 1,-1-1,1 17,-3-22,0-1,0 1,-1 0,1 0,-1-1,0 1,1-1,-1 1,-1 0,1-1,0 0,-1 1,1-1,-1 0,1 0,-1 0,0 0,0 0,0 0,0 0,-1-1,1 1,0-1,-1 1,-3 0,-290 165,50-26,-1135 574,762-401,-759 381,582-265,476-253,89-49,-289 214,336-195,2 0,176-142,0-1,0 0,0 0,-1-1,0 1,1-1,-11 3,0-5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06:50.15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11 1,'0'0,"-1"0,1 0,-1 0,1 0,-1 1,1-1,-1 0,1 0,-1 1,1-1,-1 0,1 1,0-1,-1 0,1 1,0-1,-1 0,1 1,0-1,-1 1,1-1,0 1,0-1,0 1,-1-1,1 1,0-1,0 1,0-1,0 1,0-1,0 1,0-1,0 1,0-1,0 1,0-1,0 1,0-1,1 1,-1-1,0 1,0-1,0 0,1 1,-1-1,0 1,1 0,12 27,-12-27,32 51,1-1,83 91,101 77,-125-129,108 111,-201-201,0 0,0 1,0-1,1 0,-1 0,0 0,0 0,0 0,0 0,0 0,0 0,0 0,0 0,0 0,0 1,1-1,-1 0,0 0,0 0,0 0,0 0,0 0,0 0,0 0,1 0,-1 0,0 0,0 0,0 0,0 0,0 0,0 0,0 0,1 0,-1 0,0 0,0-1,0 1,0 0,0 0,0 0,0 0,0 0,1 0,-1 0,0 0,0 0,0 0,0 0,0-1,0 1,0 0,0 0,0 0,0 0,0 0,0 0,0 0,0-1,0 1,0 0,0 0,0 0,1-15,-5-28,3 30,0-14,1-1,2 1,0-1,2 1,1 0,2 0,0 0,2 1,0 0,2 1,1 0,1 0,19-25,-27 42,0 1,1 0,-1 1,1 0,1 0,-1 0,1 0,0 1,0 0,1 1,0-1,13-4,-16 7,0 1,1 0,-1 0,1 0,-1 1,1 0,-1 0,1 0,0 1,-1 0,1 0,-1 0,0 0,1 1,-1 0,0 0,0 1,0-1,0 1,7 6,13 10,-2 1,0 2,-2 0,33 41,-41-44,0 0,-1 0,0 1,-2 1,-1 0,14 44,-21-55,0 0,-1 1,-1-1,1 0,-1 0,-1 1,0-1,-1 0,0 0,0 0,-1 0,0 0,-1-1,0 1,-9 15,-7 5,-1 0,-1-2,-29 29,38-42,1-2,-1-1,0 0,0-1,-1-1,-1 0,1-1,-2 0,1-1,-1-1,0 0,-25 5,28-8,-1-2,1 0,-1 0,0-1,1-1,-1 0,0-1,0-1,1 0,-1-1,1 0,0-1,0 0,-23-12,5-1,5 2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6:38.25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0 722,'21'1,"-1"2,0 0,35 10,27 5,103-1,199-6,-265-10,1190-26,3-47,-965 51,3797-289,-2666 190,1438-40,-5 118,-1833 46,839-4,-1313-21,74 0,-581 26,0 5,-1 3,126 36,-158-35,1216 247,-953-212,653 11,-944-62,-29 0,1 1,0 0,-1 1,1 0,0 0,0 1,-1 0,1 0,-1 1,1 0,11 4,-18-5,0 0,-1 0,1 0,-1 0,1-1,-1 1,1 0,-1 0,1 0,-1 0,0 0,0 0,1 0,-1 0,0 0,0 0,0 0,0 0,0 0,-1 0,1 0,0 0,0 0,-1 0,1 0,-1 2,-15 32,9-19,2 0,1-1,1 1,0 0,1 0,1 0,0 1,1-1,4 28,5 13,19 62,-19-84,177 538,52-14,184 268,-179-368,302 648,-294-533,-181-383,49 213,-115-387,2 2,-1 1,-1 0,-1 0,-1 0,-1 1,-1 28,-1-46,0 0,1 0,-1 0,-1 0,1 0,0 0,-1 0,0-1,1 1,-1-1,0 1,0-1,-1 1,1-1,0 0,-1 0,1 0,-1-1,0 1,1 0,-6 1,-6 2,0 0,-1-1,-21 4,9-3,-424 136,356-107,-1137 440,328-118,-1786 639,2419-895,-847 306,-14-58,665-236,336-88,-211 13,295-37,-61-8,63 3,-64 2,-740 88,417-34,-1369 193,276 96,1359-301,-300 33,374-66,0-4,0-4,0-4,-176-35,-619-188,12 2,213 85,-549-135,1143 258,42 10,-1 1,0 1,0 2,0 1,-49-1,-15 10,1 4,-112 25,-180 62,-626 229,564-172,427-148,-132 45,-162 31,263-71,1-3,-1-2,0-2,0-2,-1-3,1-1,-88-18,12-11,-228-95,274 92,2-3,2-4,-129-96,179 119,0 0,2-1,1-2,0 0,2-1,1-1,0 0,2-2,1 0,1-1,1 0,-11-37,-82-238,98 267,1-1,1-1,2 1,2-1,1 0,5-42,-1-17,6-9,-5 84,-1-1,-2 0,0 0,-1 0,-4-30,0 28,2-1,0 1,2-1,1 1,1-1,0 1,2-1,1 1,2 0,10-29,-4 13,-7 16,2 1,1 0,0 0,15-22,-24 45,0 0,0 1,0-1,0 1,0-1,0 0,0 1,0-1,0 1,0-1,0 0,1 1,-1-1,0 0,0 1,1-1,-1 0,0 1,0-1,1 0,-1 1,0-1,1 0,-1 0,0 1,1-1,-1 0,0 0,1 0,-1 0,1 0,-1 1,0-1,1 0,-1 0,1 0,-1 0,0 0,1 0,-1 0,1 0,-1 0,0-1,1 1,-1 0,1 0,-1 0,0 0,1-1,-1 1,0 0,1 0,-1 0,0-1,1 1,-1 0,0-1,0 1,1 0,-1-1,0 1,0 0,1-1,-1 1,0 0,0-1,0 1,0-1,0 0,3 14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6:40.26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420 222,'-4'1,"0"-1,0 1,0 0,0 1,0-1,1 1,-1 0,1 0,-1 0,1 0,0 1,-1-1,1 1,1 0,-1 0,0 0,1 0,-5 6,-5 11,-22 41,28-48,-63 136,-88 281,137-364,4 2,3 0,2 0,4 1,2 0,4 0,3 1,2-1,4 0,3-1,2 0,4-1,2 0,4-1,33 67,-38-101,1 0,2-2,1 0,1-1,1-2,2 0,1-2,1 0,1-2,1-2,41 24,-52-36,1 0,0-1,0-1,1-1,0 0,0-2,22 2,155 1,-68-5,-93 0,0-1,0-2,45-8,-70 7,0 0,0-1,-1 0,0-1,1 0,-1-1,-1 0,1-1,-1 0,0-1,0 0,-1-1,17-16,2-15,-2 0,-2-2,-2-1,30-77,-15 33,13-35,-6-2,-6-2,42-243,-68 290,-3-1,-4 0,-3 0,-10-93,3 124,-2 1,-2 0,-3 1,-1 0,-2 1,-2 1,-2 0,-31-50,40 77,-2 0,0 2,-1-1,0 1,-1 1,-1 1,-30-22,22 20,-1 2,0 1,-1 0,-1 2,-31-9,-76-24,78 23,0 2,-1 3,-84-11,93 21,16 0,1 2,-1 1,1 2,-1 1,-40 7,-32 14,1 4,-152 62,245-85,0 1,0 0,1 1,-1 0,1 0,1 1,-12 10,16-12,0 0,0 0,0 0,1 0,-1 0,1 1,0-1,0 1,1 0,-1 0,1-1,0 1,0 0,1 0,0 0,0 7,2 111,-3 198,-2-230,4 0,3-1,22 117,-15-132,-7-38,2 0,18 62,-14-76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6:42.21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453 0,'-2'1,"1"-1,-1 1,0-1,1 1,-1-1,0 1,1 0,-1 0,1 0,-1 0,1 0,0 0,-1 0,1 1,0-1,0 0,0 1,0-1,-2 3,-18 35,16-30,-86 175,-118 339,185-446,3 2,4 0,3 1,4 0,3 1,4 0,10 118,0-153,2 1,2-1,2-1,1 0,28 55,3-10,78 118,-118-201,-1 0,2 0,-1-1,1 0,0 0,0-1,0 1,1-1,0-1,0 1,0-1,1 0,-1-1,1 0,8 3,0-3,0 0,0-1,-1-1,1 0,0-1,0-1,16-2,5-4,-2-1,1-2,42-19,-8 4,27-7,-1-3,-2-6,-2-3,124-80,-201 112,-1 0,0-1,-1 0,0-1,-1-1,0 0,-1 0,-1-1,-1-1,0 0,-1 0,-1 0,7-26,3-23,-3 0,8-95,-12 76,12-53,-8 57,-3 0,0-106,-13 169,0 0,-1 0,0 0,-2 1,0-1,-1 1,-1 0,0 0,-1 1,-11-16,-15-19,-67-76,38 51,39 46,-2 1,0 0,-46-37,57 55,0 1,-1 0,0 1,0 0,-1 1,0 1,0 1,-1 1,-26-6,4 4,4 0,-57-3,81 10,0 0,-1 1,1 0,0 1,0 0,0 1,0 0,-17 8,-30 16,4 0,-2-3,-79 23,90-39,27-7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6:44.33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293 411,'-3'1,"0"0,0 0,1 0,-1 0,1 0,-1 0,1 1,-1 0,1-1,0 1,-1 0,1 0,0 0,0 0,1 0,-1 1,0-1,-1 3,-27 48,30-52,-52 110,6 2,-52 189,92-275,0 0,2 1,1 0,1 0,2-1,0 1,2 0,1 0,14 54,-6-47,1 0,2-1,2 0,1-1,1-1,2 0,24 29,-28-40,1-1,1-1,0 0,24 18,-29-28,0 0,0-2,1 1,0-1,0-1,0-1,1 0,22 4,0-1,1-2,1-1,-1-3,0 0,1-3,59-8,-87 6,-1 0,1-1,0 0,-1 0,0-2,0 1,-1-1,0 0,9-9,11-10,33-38,-40 39,15-16,-3-1,-1-1,-2-2,-2-1,37-77,-53 92,0-1,-2-1,-2 0,-1 0,-1-1,-2 0,-1 0,-1-1,-2 1,-4-37,2 48,-2 1,0-1,-1 1,-1 0,-1 0,-1 0,-1 1,0 0,-2 0,-22-33,-231-290,208 282,-2 2,-3 2,-84-61,134 112,1-1,-1 1,-1 1,1-1,-1 2,0 0,0 0,-16-3,23 7,1-1,-1 0,0 1,1 0,-1 0,0 0,1 1,-1-1,0 1,1 0,-1 0,1 0,-1 0,1 0,-1 1,1 0,0 0,0 0,0 0,0 0,0 0,0 1,1-1,-1 1,1 0,0 0,0 0,0 0,-2 5,-19 42,16-33,0-1,-1 0,-1-1,0 0,-15 18,20-27,0 0,0 0,0 1,1-1,0 1,0 0,0 0,1 0,0 0,1 0,0 1,-1 8,1 14,4 52,0-23,-3-39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6:46.25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593 41,'-4'0,"0"1,0 0,0 0,0 0,0 0,0 1,0-1,1 1,-1 0,1 0,-1 0,1 1,-5 4,-41 43,33-32,-39 44,2 2,3 3,3 2,3 2,-40 86,59-101,2 1,3 1,2 1,3 0,2 1,3 1,-3 101,12-128,2 0,1 0,1 0,2 0,2-1,1 1,1-2,2 1,22 46,-30-73,83 151,-73-135,2 0,1-1,1-1,33 32,-45-48,1 0,-1-1,1 1,0-1,0 0,0-1,0 1,1-1,-1 0,1-1,-1 0,1 0,-1 0,1-1,0 0,-1 0,1 0,0-1,-1 0,1 0,11-5,10-4,0-1,-1-2,42-26,-35 19,-32 19,27-15,48-34,-68 43,-1-1,0 1,-1-1,1 0,-1-1,-1 0,0 0,0 0,6-15,7-25,-3 0,-2-1,-2-1,-2 0,5-79,-10 16,-14-163,-1 193,-4 1,-4 1,-3 1,-64-156,71 205,-2 1,-1 1,-2 0,-1 1,-23-26,-9-26,40 62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6:48.04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225 1,'-2'0,"0"0,1 1,-1-1,0 1,0-1,1 1,-1 0,0 0,1 0,-1 0,1 0,-1 0,1 0,0 1,-1-1,1 0,-1 3,-22 30,17-22,-9 14,2 0,1 1,1 0,-9 29,-27 117,45-162,-9 36,3 0,-6 64,14-96,1-1,0 1,1-1,1 0,0 1,1-1,1 0,0 0,0 0,2-1,0 0,9 16,10 8,2-2,56 59,74 53,-150-141,1 0,1-1,-1 0,1 0,0-1,0 0,1 0,-1-1,1 0,-1-1,1 0,0-1,0 0,0 0,0-1,0 0,14-3,15-3,0-2,0-1,37-15,-61 19,9-3,-1 0,0-2,0 0,-1-2,-1 0,0-2,0 0,-2-1,0-1,0-1,26-31,-40 38,0 1,0-1,-1 0,0 0,0 0,-1-1,-1 1,0-1,0 1,-1-1,-1 0,1 0,-2 1,0-1,0 0,-1 0,0 1,-7-20,-3-6,-1 1,-3 0,0 1,-22-32,18 37,0 1,-2 1,-1 0,-1 2,-1 1,-1 1,-2 1,0 1,-1 2,0 1,-51-23,66 35,-1 0,0 1,-1 0,1 1,-1 1,0 1,1 0,-1 1,-27 1,0-2,1-1,0-3,0-1,-67-22,87 23,-55-12,62 12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6:49.86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818 1,'-8'0,"-1"0,1 0,0 1,-1 1,1-1,0 1,0 0,0 1,0 0,1 1,-1-1,1 1,0 1,0-1,0 1,0 0,-9 11,-71 74,-128 173,126-149,77-98,-43 52,-68 113,110-159,0 1,2 1,1 0,1 1,1 0,1 0,1 1,2-1,-3 42,6-36,2-1,2 0,0 0,2 0,2 0,0-1,2 0,1 0,2-1,0 0,2-1,1-1,1 0,1-1,1-1,40 40,-36-40,1-1,0-2,2 0,1-2,0 0,2-2,0-1,0-1,2-2,0-1,60 16,-51-19,1-2,-1-2,1-1,76-4,-95-2,-1 0,1-1,-1-1,0-1,-1-1,1-1,-1 0,0-2,-1 0,0-1,23-16,-13 4,18-12,-2-3,72-74,-105 98,-1 0,0 0,0-1,-2 0,0-1,0 0,-2 0,0 0,0-1,-2 0,0 0,0-1,-2 1,1-23,-2 7,-2-1,-1 1,-2 0,-1-1,-1 2,-2-1,-1 1,-2 0,-1 1,-1 0,-25-39,-88-116,30 48,85 120,0 0,-2 1,0 1,-1 0,0 1,-1 0,-21-14,24 20,0 1,-1 1,0 0,0 1,0 0,0 0,-1 2,0 0,1 0,-1 2,-19-1,-547-16,507 17,49 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6:51.26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363 31,'-1'6,"-1"-1,1 1,-1 0,-1-1,1 1,-1-1,-5 8,-3 6,-41 100,-68 239,12 136,85-343,6 1,7 290,11-424,0-1,1 0,1 0,1 0,0-1,1 1,1-1,1 0,0-1,18 29,-19-36,0 0,0 0,1-1,0-1,1 1,0-1,-1 0,2-1,-1 1,1-2,0 1,0-1,0-1,0 0,1 0,-1-1,1 0,0 0,0-1,12 0,-8-2,1 0,-1-1,0 0,0-1,0 0,-1-2,1 1,13-8,103-60,-66 33,-43 27,224-132,-187 106,-2-2,56-53,-102 82,0 0,-1-1,0 0,-1-1,0 0,-1 0,0-1,-1 1,-1-1,0-1,-1 1,-1-1,0 1,1-31,-2 10,-2 0,-2 1,-1-1,-1 0,-14-47,1 23,-2 0,-4 2,-51-98,22 68,-94-124,132 196,-1 1,0 0,-1 1,0 0,-35-20,-21-15,-67-47,96 69,2-2,1-1,-47-46,57 45,0 0,-28-36,49 54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6:52.69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530 110,'-11'19,"-1"1,-1-2,-21 24,-9 12,-17 33,3 3,4 3,-53 127,78-149,3 1,3 2,3 0,4 2,-9 103,19-119,3 0,2 0,15 113,-11-154,0 0,1 0,0-1,2 1,0-1,2 0,0-1,0 0,2-1,0 0,1 0,0-1,1-1,1 0,30 23,-23-23,1-1,0-1,1-1,1-1,0 0,0-2,1-2,0 0,0-1,27 1,25-1,0-4,80-10,-149 7,1 1,-1-1,0-1,0 0,0 0,0-1,-1 1,0-2,1 1,-1-1,-1 0,1-1,-1 1,0-1,0 0,0-1,7-12,9-14,-1-1,24-55,-30 56,219-497,-211 464,-2-1,-4-1,-2 0,-4-1,-2-1,-1-89,-9 138,-1 0,0 0,-2 0,0 0,-2 0,0 1,-1 0,-1 0,-1 0,-1 1,-1 1,-16-23,8 17,-2 1,0 1,-1 0,-1 2,-2 1,1 0,-51-27,16 13,-102-51,108 58,37 17,-1 0,1 2,-23-7,34 12,0 1,0 0,-1 0,1 1,0-1,0 1,-1 1,1-1,0 1,-1-1,1 1,0 1,0-1,0 1,-8 4,-2 2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6:54.23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383 229,'-22'18,"1"1,0 0,2 2,0 1,2 0,-16 25,16-23,-5 11,1 0,2 2,1 0,2 1,1 1,3 1,-10 44,-31 291,39-181,12 200,4-369,0 0,1-1,2 1,0-1,2 1,1-2,0 1,2-1,21 36,-25-49,1 1,0-1,0-1,1 0,1 0,0 0,0-1,0 0,1-1,0 0,0-1,1 0,0 0,0-1,1-1,-1 0,1 0,0-1,0-1,0 0,17 1,-2-3,0-1,0-1,0-1,0-1,0-2,-1-1,0 0,-1-2,1-1,-2-1,43-26,175-121,-214 136,-1 0,-1-2,-1-1,-1-1,-1 0,25-40,-38 46,0 0,-1-1,-1 0,-1-1,-1 0,-1 0,-1 0,0-1,-2 1,-1-1,-2-37,-5-6,-3-1,-28-107,1 45,-6 2,-5 2,-6 1,-90-153,121 239,-2 1,-1 2,-33-37,48 61,0 0,-1 1,0 1,-1-1,1 2,-2 0,1 0,-1 1,0 1,-1 0,1 1,-1 0,-17-3,24 8,0 0,1 0,-1 1,0 0,1 0,-1 1,0-1,1 1,0 1,-1-1,1 1,0 0,0 1,1-1,-1 1,1 0,0 1,0-1,-7 9,1 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06:50.77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15 0,'-1'0,"1"0,-1 0,1 0,-1 0,1 0,-1 0,1 0,-1 0,1 1,-1-1,1 0,-1 0,1 0,-1 0,1 1,0-1,-1 0,1 0,-1 1,1-1,0 0,-1 1,1-1,0 1,-1-1,1 0,0 1,-1-1,1 1,0-1,0 1,0-1,-1 1,1-1,0 0,0 1,0-1,0 1,0-1,0 1,0 0,0-1,0 1,0-1,0 1,0-1,1 0,-1 1,0 0,1 1,-1-1,1 1,0-1,-1 0,1 1,0-1,0 0,0 0,0 1,0-1,0 0,0 0,0 0,1 0,-1 0,2 0,68 27,-1 3,85 52,-61-27,-40-26,-1 3,56 46,-94-65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7:04.46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 6813,'0'-1,"0"1,-1-1,1 1,0-1,-1 1,1-1,0 0,-1 1,1-1,0 0,0 1,0-1,0 0,0 1,0-1,0 0,0 1,0-1,0 0,0 1,0-1,0 1,1-1,-1 0,0 1,0-1,1 0,-1 1,0-1,1 1,-1-1,1 1,-1-1,0 1,1-1,0 0,17-28,18-14,3 2,80-67,-72 67,1097-915,637-302,-1425 1034,405-333,-421 274,392-316,-679 557,645-476,-630 475,109-76,-148 97,0-2,-2-1,41-48,-49 48,-2-1,15-31,14-22,56-65,218-239,161-97,-235 241,-201 198,2 3,57-36,14-11,-91 67,17-12,-42 28,0 0,0 1,-1-1,1 0,0 0,-1 0,1 0,-1 0,0 0,0 0,0-1,0 1,0 0,0-1,0 1,0-4,-1 5,-1 0,1 0,0-1,-1 1,1 0,-1 0,1 0,-1 0,1 0,-1 0,0 0,0 0,1 0,-1 1,0-1,0 0,0 0,0 1,0-1,0 0,0 1,0-1,0 1,0 0,0-1,0 1,0 0,-1-1,1 1,-1 0,-40-4,-11 9,-1 1,1 3,-66 21,66-17,-37 7,47-12,0 2,1 2,-71 30,131-37,16-3,182-15,-7 1,-135 10,305 3,-372 0,54 5,-57-6,-1 1,1 0,0 0,-1 0,1 0,-1 1,0-1,1 1,-1 0,0 0,0 0,0 0,3 4,-6-5,1 0,0 0,-1 0,1 0,-1 0,0 0,1 0,-1 1,0-1,0 0,1 0,-1 0,0 1,0-1,0 0,-1 0,1 0,0 0,0 1,-1-1,1 0,0 0,-1 0,1 0,-1 0,0 1,-22 29,16-22,-261 405,134-195,80-135,-90 153,144-236,-1 0,1 0,0 0,0 0,-1 0,1 0,-1 0,1 0,-1 0,1 0,-1-1,0 1,1 0,-1 0,0-1,0 1,0 0,1-1,-1 1,0-1,0 1,-1 0,-2-20,10-37,0 25,-1-1,-1 0,-1-1,-2 1,-1 0,-8-56,-49-189,56 272,-19-57,14 44,0-1,-6-33,10 34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7:05.96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0,'11'1,"0"1,0 0,-1 1,1 0,14 7,-8-4,285 103,437 225,-718-322,-3-4,0 1,-1 1,0 1,-1 0,0 1,-1 1,23 24,-38-36,1 0,0 0,0 0,-1 1,1-1,-1 0,1 0,-1 1,0-1,0 0,1 1,-1-1,0 1,0-1,0 0,0 1,-1-1,1 0,0 1,0-1,-1 0,1 1,-1-1,1 0,-1 0,0 1,1-1,-1 0,0 0,0 0,0 0,0 0,0 0,0 0,0 0,0-1,0 1,0 0,-2 0,-8 5,0 0,0 0,-19 6,8-4,-200 102,-97 44,260-127,1 3,1 2,-94 71,119-76,1 0,1 2,2 2,1 0,1 2,2 0,-21 40,31-56,11-29,11-33,8-16,-2 0,-3 0,-3-2,-2 1,-3 0,-7-87,-5 20,-12-111,14 190,-3 0,-26-83,25 94,11 27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7:07.74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10 13,'-1'0,"1"0,0 0,0 0,-1 0,1 0,0 0,0-1,0 1,-1 0,1 0,0 0,-1 0,1 0,0 0,0 0,-1 0,1 0,0 1,0-1,-1 0,1 0,0 0,0 0,0 0,-1 0,1 0,0 1,0-1,0 0,-1 0,1 0,0 1,0-1,0 0,0 0,-1 0,1 1,0-1,0 0,0 0,0 1,0-1,0 0,0 0,0 1,10 10,20 7,19 2,1-2,1-3,59 11,-64-17,0 2,-1 2,0 2,69 34,-95-40,-14-7,-1-1,0 1,1 0,-1 0,0 1,0-1,0 1,0 0,-1 0,1 0,-1 0,4 6,-7-8,0 1,0-1,0 0,0 1,0-1,0 0,0 1,-1-1,1 0,-1 0,1 1,-1-1,1 0,-1 0,0 0,0 0,1 0,-1 0,0 0,0 0,-2 1,-26 22,23-20,-41 32,1 2,-64 69,60-45,-58 95,69-96,-92 110,199-298,-56 103,0 0,-2-1,0 0,-2-1,-1 0,-1 0,-1 0,2-35,-3-32,-8-98,0 55,4 12,0 101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7:09.60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1,'196'11,"-12"0,-70-12,-55-1,1 2,91 13,-146-13,0 1,0 1,-1-1,1 1,0-1,-1 2,1-1,-1 0,7 5,-10-6,0 0,0 0,0 0,-1 0,1 0,0 0,0 0,-1 0,1 1,-1-1,1 0,-1 0,1 1,-1-1,0 0,0 0,0 1,0-1,0 0,0 1,0-1,0 0,0 1,0-1,-1 0,1 0,0 1,-1-1,0 0,1 0,-1 0,1 0,-1 1,0-1,0 0,0 0,0-1,0 1,0 0,-1 1,-14 13,-1 0,0-1,-1-1,-31 17,-31 22,-247 249,216-172,82-93,29-36,0 0,0 1,0-1,0 0,0 0,-1 1,1-1,0 0,0 0,0 1,-1-1,1 0,0 0,0 0,-1 1,1-1,0 0,-1 0,1 0,0 0,0 0,-1 1,1-1,0 0,-1 0,1 0,0 0,-1 0,1 0,0 0,-1 0,1 0,0 0,-1 0,1-1,0 1,-1 0,-4-14,2-22,3 34,0-16,0-1,1 0,1 1,1-1,1 1,11-36,-7 30,-1-1,-1 0,2-26,1-4,-5 36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7:11.80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2001 247,'-8'157,"-50"280,14-143,19-125,24-172,1-1,-1 0,-1 0,1 0,0 1,-1-1,0 1,0-1,0 1,0 0,0-1,-1 1,1 0,-7-5,-48-45,-12-2,-3 3,-1 3,-147-71,89 61,-220-66,265 101,-2 3,-1 4,0 4,-1 4,0 3,-170 13,240-3,18-2,0-1,-1-1,1 1,-1 0,1-1,-1 1,1-1,-1 1,1-1,-1 0,1 0,-1-1,0 1,1 0,-1-1,1 0,-4-1,6 1,0 0,0 0,0 0,0 0,0 0,1 0,-1 0,0 0,1 0,-1 0,1 0,-1 1,1-1,-1 0,1 0,-1 0,1 0,0 1,-1-1,1 0,0 1,0-1,0 1,0-1,-1 0,1 1,0 0,2-1,27-16,363-126,-215 84,415-133,-547 180,-26 7,0 0,-1-1,0-1,0-1,24-13,-7 1,1 2,0 2,80-22,-40 13,-74 24,1 0,-1 0,0 0,1-1,-1 1,0-1,0 0,0 0,0 0,0 0,-1-1,1 1,3-5,1-6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7:19.47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8545,'67'-27,"1948"-893,1658-1050,-1421 702,-1627 912,839-456,38 76,-37 51,-70-122,-1368 789,152-101,200-174,-292 221,4 4,2 3,174-88,-235 139,-24 11,1 0,-1-1,-1 0,13-8,-25 15,0-1,-1 1,1-1,-1 0,1 0,-1-1,0 1,-10 0,-55 4,68-6,-241 7,-437-44,-37-82,691 111,37 5,49 4,-46-1,338 1,72 1,-361-2,-1 4,1 2,108 25,-168-31,0 1,0 0,0 0,0-1,-1 1,1 1,0-1,0 0,-1 0,1 1,-1-1,1 0,-1 1,0 0,1-1,-1 1,0 0,0 0,0-1,-1 1,2 3,-1 0,0 0,0 0,0 0,-1 0,0 0,0 0,0 0,-2 8,-2 4,0 0,-1 0,-1 0,-9 17,-65 133,-154 357,160-290,47-137,-42 95,66-241,3 22,-2-1,-1 1,-1-1,-10-36,-42-107,33 107,-165-473,166 454,19 72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7:22.43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8047,'1'-10,"2"0,-1 0,1 0,1 0,0 1,0-1,1 1,0 0,1 0,7-10,3-4,376-531,44 24,369-377,1239-1081,-1557 1564,650-587,-791 693,222-214,252-240,-637 618,7 8,354-205,-213 169,-307 173,-20 8,0 0,-1 0,1 0,-1 0,1-1,-1 1,0-1,1 0,-1 0,0 0,3-4,-6 6,0-1,-1 1,1-1,0 1,-1-1,1 1,-1-1,1 1,-1 0,1-1,-1 1,1 0,-1-1,1 1,-1 0,0 0,1-1,-1 1,1 0,-1 0,0 0,1 0,-1 0,0 0,1 0,-1 0,0 0,-22-2,-20 3,-1 1,-85 17,31-3,-15-1,-760 71,589-68,496-20,-101 4,782-2,-888 0,1 0,0 0,-1 1,1 0,0 0,-1 0,0 0,1 1,9 4,-14-5,0 0,1 0,-1 1,0-1,0 0,0 1,1-1,-1 0,-1 1,1 0,0-1,0 1,-1-1,1 1,0 0,-1 0,0-1,1 1,-1 0,0 0,0-1,0 1,0 0,0 0,-1-1,1 1,0 0,-1 0,1-1,-1 1,0-1,0 1,1 0,-1-1,-1 2,-18 32,-1-1,-2-1,-1-1,-1-1,-40 37,17-17,-166 229,91-111,113-156,-25 32,33-43,0 1,-1-1,1 1,-1-1,1 0,-1 0,0 0,0-1,0 1,0 0,0-1,-5 1,8-2,-1 0,0 0,0 0,0 0,0 0,1 0,-1-1,0 1,0 0,1-1,-1 1,0-1,0 1,1-1,-1 1,0-1,1 1,-1-1,1 1,-1-1,1 0,-1 0,1 1,-1-1,1 0,0 1,-1-1,1 0,0 0,0 0,-1 0,1 1,0-3,-3-32,2 31,-3-49,-3 0,-1 1,-4 0,-1 1,-28-68,-122-239,146 326,-23-48,40 80,0 0,0 0,-1 0,1 1,0-1,0 0,0 0,0 0,0 0,0 1,0-1,0 0,-1 0,1 0,0 0,0 0,0 0,0 1,0-1,-1 0,1 0,0 0,0 0,0 0,-1 0,1 0,0 0,0 0,0 0,0 0,-1 0,1 0,0 0,0 0,0 0,-1 0,1 0,0 0,0 0,0 0,0 0,-1 0,1 0,0 0,0-1,0 1,0 0,-1 0,1 0,0 0,0 0,0-1,0 1,0 0,0 0,-1 0,1 0,0 0,0-1,0 1,0 0,-1 10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7:24.01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1,'42'-1,"1"2,-1 3,1 1,67 17,-81-14,-7-3,0 1,0 1,-1 1,31 17,-49-23,-1-1,0 1,0 0,0 0,0 0,0 1,0-1,-1 0,1 1,-1-1,1 1,-1 0,0-1,0 1,0 0,-1 0,1-1,0 1,-1 0,0 0,0 0,0 0,0 0,0 0,-1-1,1 1,-1 0,0 0,-1 4,-4 10,-1 0,-1 0,-16 26,7-13,-160 333,-7-43,176-308,-6 9,2-6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7:25.71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1,'21'1,"0"1,0 1,-1 1,1 0,34 14,94 46,-144-62,69 39,-2 3,-1 3,-3 3,70 66,-129-108,0-1,0 2,-1-1,0 1,10 16,-16-23,-1 0,0 0,0 0,0 1,0-1,0 0,-1 1,1-1,-1 1,1-1,-1 1,0-1,0 1,0-1,0 1,-1-1,1 0,-1 1,1-1,-1 1,0-1,0 0,0 1,0-1,0 0,0 0,-1 0,1 0,-1 0,0 0,1-1,-4 3,-264 218,233-192,-65 68,-15 13,115-110,1 0,-1 0,0 0,1-1,-1 1,0 0,1-1,-1 1,0 0,0-1,0 1,0-1,0 1,1-1,-1 0,0 1,0-1,0 0,0 0,0 0,0 0,0 0,0 1,0-2,0 1,0 0,0 0,0 0,0 0,0-1,0 1,0 0,0-1,0 1,1-1,-1 1,0-1,0 1,0-1,1 0,-1 1,0-1,1 0,-1 0,0 1,1-1,-1 0,1 0,0 0,-1 0,1 0,0 0,-1 0,1 0,0 1,0-1,0 0,0 0,0 0,0 0,0-2,-2-12,2-1,-1 1,3-19,-1 19,-1-29,-3 0,-1 0,-2 0,-2 1,-19-57,-89-202,105 281,1 6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7:27.77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0,'1'3,"-1"1,1-1,0 0,0 0,0 0,0 0,0 0,1 0,-1-1,1 1,0 0,0-1,0 1,0-1,0 0,0 0,1 1,-1-1,1-1,0 1,3 2,10 5,1-1,26 10,-19-9,73 31,-46-21,0 2,-2 2,75 49,-121-71,-1 0,0 1,0-1,-1 1,1 0,0 0,0-1,-1 1,1 0,-1 1,0-1,1 0,-1 0,0 0,0 1,-1-1,1 0,0 1,-1-1,1 1,-1-1,0 1,0-1,0 1,0-1,0 1,-1-1,1 1,-2 3,-2 4,-1 0,0 0,-1 0,0 0,-11 13,10-15,0 1,1 0,-9 20,-72 288,29-87,46-189,3-8,-1-1,-23 49,33-80,0-1,-1 1,1 0,0-1,0 1,0-1,0 1,-1 0,1-1,0 1,-1-1,1 1,0-1,-1 1,1-1,-1 1,1-1,-1 1,1-1,-1 1,1-1,-1 0,1 1,-1-1,0 0,1 0,-1 1,0-1,1 0,-1 0,1 0,-1 0,0 0,1 0,-2 0,-7-23,6-41,-8-187,1 20,-1 74,0-9,11 129,1-10,-2 0,-13-87,8 90,4 25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06:15.07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93 317,'8'-5,"1"0,-1-1,-1 0,1 0,-1 0,0-1,0-1,-1 1,0-1,0 0,-1 0,0 0,0-1,3-10,-5 12,0-1,-1 1,0-1,0 0,-1 0,1 0,-2 0,1 0,-1 0,-1 0,1 0,-1 0,-1 1,0-1,0 0,0 0,-6-11,6 16,1-1,-2 1,1 0,0 0,-1 0,1 0,-1 1,0-1,0 0,0 1,0 0,0 0,0 0,-1 0,1 1,-1-1,1 1,-1 0,0 0,0 0,1 0,-1 1,0-1,0 1,0 0,1 0,-1 1,0-1,0 1,0 0,1 0,-1 0,0 0,1 1,-1-1,1 1,0 0,-1 0,1 0,0 0,0 1,0-1,1 1,-1 0,1 0,-1 0,1 0,0 0,0 1,0-1,1 1,-1-1,1 1,-2 4,1 4,-20 117,20-111,1 1,0-1,1 0,6 37,-5-51,1 0,0-1,0 1,0 0,0-1,0 1,1-1,0 0,-1 0,1 0,1 0,-1 0,0-1,1 1,-1-1,1 0,-1 0,1 0,0 0,0-1,0 0,6 1,14 5,0-2,39 4,-44-7,25 3,0-2,0-1,47-6,-87 3,1 0,-1-1,0 0,0 0,0 0,-1 0,1-1,0 1,-1-1,1 0,-1 0,0 0,0-1,-1 1,1-1,0 1,-1-1,0 0,0 0,0 0,-1 0,1-1,0-4,6-16,-1-1,5-38,-11 61,4-33,-2 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06:51.64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522 322,'1'-3,"1"0,-1 1,1-1,0 1,-1-1,1 1,0 0,1 0,3-4,4-3,13-17,-4 6,-2 0,23-33,-36 46,0 1,-1-1,0 0,0 0,0 0,-1-1,0 1,0 0,-1-1,0 1,0-1,-1 0,-1-10,1 15,-1 0,0 0,0 1,0-1,0 1,0-1,-1 1,1-1,-1 1,0 0,0 0,1 0,-1 0,-1 0,1 0,0 0,0 1,-1-1,1 1,-1-1,1 1,-1 0,0 0,1 0,-1 1,0-1,1 1,-1-1,0 1,-4 0,-3-1,-1 1,1 0,-1 0,0 1,1 1,0 0,-13 3,-38 20,1 2,1 3,1 2,2 3,-85 69,134-99,-1 1,1 0,1 1,-1 0,1 0,0 0,1 1,0 0,0 0,1 0,0 1,-5 15,7-18,1 0,0 0,1-1,-1 1,1 0,1 0,-1 0,1 0,0-1,0 1,0 0,1-1,0 1,0-1,1 1,-1-1,1 0,0 0,1 0,-1-1,6 7,10 8,0-1,2 0,0-1,0-2,29 17,-7-9,89 36,-122-55,1 0,1-1,-1 0,1-1,-1 0,1 0,22-1,-28-2,1 0,-1 0,0-1,1 0,-1 0,0 0,0-1,0 0,-1 0,1 0,-1-1,0 1,0-1,0-1,8-7,5-7,-2 2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7:29.88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1 136,'32'0,"-9"-1,1 0,-1 2,0 0,0 2,-1 1,1 0,-1 2,37 13,473 283,-509-287,-17-12,-1 0,0 1,0-1,-1 1,1 0,-1 1,0-1,0 1,6 9,-9-13,-1 1,1 0,0 0,-1 0,0 0,1-1,-1 1,0 0,0 0,0 0,0 0,0 0,0 0,-1 0,1 0,-1 0,1-1,-1 1,0 0,0 0,0-1,1 1,-2 0,1-1,0 1,0-1,0 1,-1-1,1 0,-1 0,1 1,-1-1,-2 1,-24 17,-44 23,-1 0,45-23,1 0,1 2,1 1,-40 45,20-15,-3-2,-2-2,-74 55,122-102,1 0,0 0,-1 0,1 0,-1 0,1 0,-1 0,0 0,1-1,-1 1,0-1,1 1,-1-1,0 0,0 0,1 1,-1-1,0 0,-2-1,3 1,0-1,0 0,0 1,0-1,0 0,0 0,1 0,-1 1,0-1,0 0,0 0,1 0,-1 0,1 0,-1-1,1 1,-1 0,1 0,-1 0,1-3,-2-9,1 1,0-1,1 0,2-17,-1 9,35-410,0-30,-37 368,1 93,0 1,0-1,0 0,0 0,0 0,0 0,0 0,0 0,0 0,-1 0,1 0,0 0,0 0,0 0,0 0,0 0,0 0,0 0,0 0,0 0,0 0,0 0,-1 0,1 0,0 0,0 0,0 0,0 0,0-1,0 1,0 0,0 0,0 0,0 0,0 0,0 0,0 0,0 0,0 0,0 0,0 0,-1 0,1 0,0 0,0-1,0 1,0 0,0 0,0 0,0 0,0 0,0 0,0 0,0 0,-5 11,-5 19,6 14,2-23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7:34.46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0 519,'3'2,"0"-1,0 1,0 0,0-1,0 2,-1-1,1 0,-1 0,1 1,-1-1,0 1,0 0,0 0,2 4,2 1,21 32,-1 2,36 81,28 101,-56-135,305 853,-324-898,-1 1,-3 1,7 52,-18-96,1-1,-1 0,0 1,0-1,0 0,0 1,0-1,0 1,0-1,-1 0,1 0,0 1,-1-1,1 0,-1 1,0 0,1-1,-1-1,1 0,-1 0,1 0,-1 0,1 0,-1 0,1-1,-1 1,1 0,-1 0,1 0,-1 0,1 0,0-1,-1 1,1 0,-1 0,1-1,0 1,-1 0,1-1,0 1,-1 0,1-1,0 1,-1-1,1 0,-26-40,-139-336,16-7,-101-416,231 725,4 0,3 0,3-2,3 1,4-1,9-94,-7 169,1 0,-1 0,0 0,0-1,1 1,-1 0,1 0,0 0,-1 0,1 0,0 0,0 0,1 0,-1 0,0 1,1-1,-1 0,0 1,1-1,0 1,-1-1,4 0,-3 1,1 0,0 1,-1-1,1 1,0 0,-1-1,1 2,0-1,-1 0,1 0,0 1,-1-1,1 1,-1 0,5 2,12 6,-1 1,-1 1,32 25,-31-22,169 120,173 129,332 323,-470-349,-81-82,-126-139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7:35.07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1 391,'16'-1,"0"0,0-1,0-1,0 0,0-1,0-1,-1-1,0 0,21-12,8-8,68-54,-33 21,162-105,-220 151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7:35.65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0,'225'198,"-46"-44,567 558,-701-666,73 99,-109-132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7:36.98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413 21,'-1'-1,"1"1,0-1,-1 0,1 0,-1 0,1 0,-1 1,1-1,-1 0,0 1,1-1,-1 0,0 1,0-1,1 1,-1-1,0 1,0-1,0 1,0 0,0-1,0 1,1 0,-1 0,0-1,-2 1,-30-4,29 3,-3 1,-1-1,1 2,0-1,0 0,0 1,0 1,0-1,0 1,1 0,-1 1,0-1,1 1,0 1,-11 6,8-3,0 1,0 0,1 1,0 0,1 0,-1 0,2 1,-7 12,-2 9,2 0,1 0,1 2,2-1,-7 42,12-54,1 0,0 0,2 1,0-1,5 39,-3-52,0-1,1 0,-1 1,2-1,-1 0,0 0,1-1,0 1,1-1,-1 1,1-1,0 0,1 0,-1-1,1 1,0-1,0 0,0 0,0 0,1-1,-1 0,11 4,3 1,0-1,0-1,1 0,0-2,0 0,0-1,0-2,1 0,35-2,-53 0,0 0,0 0,0 0,0 0,-1-1,1 1,0-1,-1 1,1-1,-1 0,0 0,0 0,0 0,0-1,0 1,0 0,0-1,-1 0,1 1,-1-1,0 0,0 0,0 1,0-1,0 0,-1 0,1 0,-1-4,2-12,-1 0,-1-1,-4-29,1 7,2 5,1-27,-3 0,-2 0,-17-74,-2 88,23 49,1 0,-1 0,0 0,0 0,0 0,1 0,-1 0,0 0,0 0,0 1,0-1,-1 0,1 1,0-1,-2 0,2 1,1 0,-1 1,0-1,0 0,1 1,-1-1,1 0,-1 1,0-1,1 1,-1-1,1 1,-1-1,1 1,-1-1,1 1,0 0,-1-1,1 1,-1 0,1-1,0 1,0 0,0 0,-1-1,1 1,0 0,0 0,0-1,0 2,0 9,0-1,1 0,0 0,1 0,0 1,0-1,1-1,1 1,-1 0,9 14,-5-8,66 137,172 264,-169-297,45 66,220 256,-293-387,125 156,-150-179,-1 1,-2 0,-1 2,25 66,-39-85,0 0,-1 1,-1-1,3 35,-6-47,1 0,-1 0,0-1,-1 1,1 0,-1 0,1 0,-1 0,0-1,0 1,-1 0,1-1,-1 1,0-1,0 1,0-1,0 0,-1 0,1 0,-1 0,0 0,0-1,0 1,0-1,0 0,-7 4,0-3,0 0,0-1,0 0,0 0,0-1,0 0,-1-1,1-1,-16-1,-11-5,-46-13,50 11,-73-21,2-4,2-5,1-4,-122-72,157 75,2-2,1-4,3-2,2-2,2-3,-93-114,126 137,2-1,0-1,3-1,0-1,2 0,-12-38,23 52,0 0,1 0,0-1,2 1,1-1,0 0,1 1,2-1,0 1,1-1,1 1,10-31,-1 18,1 0,2 2,1 0,2 0,0 2,3 0,0 1,1 2,2 0,36-29,-59 53,-1 1,0 0,0 0,0 0,0 0,0 0,0 0,1 0,-1 0,0 0,0 0,1 1,-1-1,1 1,-1-1,1 1,-1-1,1 1,-1 0,1 0,-1-1,1 1,-1 1,1-1,-1 0,1 0,2 1,2 6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7:38.30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524 455,'-12'1,"1"0,0 1,0 0,0 1,0 1,1-1,-1 2,1-1,0 2,0-1,1 1,-1 1,1-1,1 2,-1-1,1 1,-10 13,-8 11,2 1,1 0,-27 57,40-72,2-1,0 1,1 1,1-1,-4 22,9-36,0 1,0-1,1 1,-1-1,1 1,0 0,0-1,1 1,-1-1,1 1,0-1,0 1,1-1,-1 0,1 0,0 1,0-1,1 0,-1-1,1 1,0 0,0-1,0 1,0-1,0 0,1 0,4 3,2-1,1 0,0-1,0 0,0 0,0-1,0 0,1-1,15 1,100-3,-75-2,-23 2,24 0,1-2,-1-2,72-15,-121 18,0 0,0 0,0 0,-1-1,1 1,-1-1,1 0,-1 0,1 0,-1 0,0 0,0-1,0 0,0 1,-1-1,1 0,-1-1,0 1,0 0,0-1,3-6,-4 5,0 0,0 1,-1-1,0 0,0 0,0 1,-1-1,1 0,-1 0,0 1,-1-1,1 1,-1-1,0 1,0-1,0 1,-6-8,-11-15,-2 0,-1 1,-1 1,-1 2,-42-33,-146-88,114 91,-176-71,232 107,37 15,-3-1,0 0,1 0,-1-1,1 0,-12-9,19 13,0-1,0 1,-1 0,1-1,0 1,0 0,-1-1,1 1,0-1,0 1,0 0,0-1,0 1,0-1,0 1,0 0,-1-1,1 1,1-1,-1 1,0 0,0-1,0 1,0-1,0 1,0 0,0-1,0 1,1-1,-1 1,0 0,0-1,1 1,-1 0,0-1,0 1,1 0,-1 0,0-1,1 1,-1 0,0 0,1 0,-1-1,0 1,1 0,-1 0,1 0,-1 0,0 0,1 0,-1 0,1 0,-1 0,1 0,-1 0,0 0,1 0,-1 0,1 0,29-4,-29 4,124-4,142 15,122 30,-358-38,-13-1,631 97,-554-79,-2 5,0 4,-2 4,154 78,-225-100,-1 2,0 0,-1 0,0 2,-1 0,-1 1,20 26,-31-37,-1 1,0-1,0 1,-1 0,1 0,-2 1,1-1,0 0,-1 1,0 0,-1 0,0-1,0 1,0 0,-1 0,0 0,0 0,-1 0,0 0,0 0,0 0,-1-1,0 1,0-1,-1 1,0-1,0 0,-5 7,2-5,0 0,0 0,-1 0,0-1,-1-1,1 1,-1-1,0 0,-1-1,0 0,0 0,0-1,0 0,-12 3,16-5,-1-1,1 0,0-1,0 1,0-1,-1 0,1-1,0 1,0-1,0 0,-1 0,1 0,0-1,0 0,1 0,-1 0,0-1,1 1,-1-1,1 0,0 0,0-1,0 1,0-1,1 0,0 0,-1 0,-2-7,-44-67,5-3,2-2,-54-153,85 186,1 0,3 0,2-1,2 0,3-1,9-94,-8 141,0 1,0 0,0 0,0 0,1 0,0 0,0 0,0 0,0 1,1-1,-1 0,1 0,0 1,0-1,0 1,1 0,-1 0,1-1,5-3,5 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7:38.78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11,'0'-4,"4"-1,5 3,5 7,4 3,2 6,6 6,-1 3,2-3,-4 0,-1-1,-1 1,-4-3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7:39.13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21 63,'0'-4,"-4"-1,-1-4,0-3,1-5,2 2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7:39.70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0,'1'8,"0"0,0 0,1-1,0 1,0 0,1-1,0 0,0 1,1-1,6 9,54 68,-47-63,401 417,-297-320,-110-106,-2-1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7:40.68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1,'120'142,"-19"-20,555 530,-448-491,-208-161,0 0,0 1,0-1,0 0,0 0,1 1,-1-1,0 0,0 0,0 0,1 1,-1-1,0 0,0 0,1 0,-1 1,0-1,0 0,1 0,-1 0,0 0,1 0,-1 0,0 0,0 0,1 0,-1 0,0 0,1 0,-1 0,0 0,0 0,1 0,-1 0,0 0,1 0,-1 0,0 0,0-1,1 1,-1 0,0 0,0 0,1 0,-1-1,0 1,0 0,0 0,1-1,-1 1,0 0,0-1,-4-23,-28-49,21 49,-1-7,1-1,1-1,1 0,2 0,2 0,1-1,0-45,4 75,-1 0,2 0,-1 0,0 0,1 0,0-1,0 1,0 0,0 1,1-1,-1 0,1 0,0 1,0-1,1 1,-1-1,1 1,-1 0,1 0,0 0,0 0,1 1,-1-1,0 1,1 0,0 0,-1 0,1 0,0 1,0 0,0-1,0 1,0 1,0-1,0 1,0-1,0 1,0 0,7 1,7 1,0 1,0 1,-1 0,1 1,-1 1,0 0,29 17,-15-3,-2 1,0 2,-1 0,-2 2,0 1,42 57,-2-5,-50-61,-2-3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06:52.08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0,'0'4,"4"1,5 4,5 0,4 10,10 5,4 7,5 9,3 6,3 6,1 3,-2-2,-5-5,-9-7,-9-7,-8-5,-9-8,-5-7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7:41.15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286 1,'0'4,"-4"4,-9 6,-2 4,-3-2,3 1,-5-2,1-1,-3 2,-2 2,-1 1,-4 6,0 2,0 0,6-5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7:42.51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0 266,'28'1,"0"2,0 0,-1 2,40 12,103 44,-103-31,-1 4,65 43,-130-76,20 13,-21-13,1-1,-1 0,1 1,-1-1,1 0,-1 1,1-1,-1 0,1 1,-1-1,1 1,-1-1,0 1,1-1,-1 1,0-1,0 1,1-1,-1 1,0 0,0-1,0 1,0-1,0 1,1 0,-1-1,0 1,0-1,-1 1,1 0,0-1,0 1,0 0,-1-1,1 0,-1 0,1 1,-1-1,1 0,-1 0,0 0,1 0,-1 0,1 0,-1 0,1 0,-1 0,1-1,-1 1,1 0,-1 0,1 0,-1-1,1 1,-1 0,1 0,-1-1,1 1,-1 0,1-1,0 1,-1-1,1 1,0-1,-1 1,1 0,0-1,0 1,-1-1,1 1,0-1,0 1,0-1,0 0,-1 0,-9-24,6 8,1-1,1 1,0-1,2 1,0-1,2-18,-2 29,1 0,0 0,0 1,1-1,-1 0,2 1,-1-1,1 1,-1 0,2 0,-1 0,1 0,0 0,0 1,0 0,1 0,0 0,7-5,-8 8,0 1,-1 0,1 0,0 1,0-1,0 1,0 0,0 0,0 0,0 1,0-1,0 1,0 0,0 0,-1 0,1 0,0 1,-1 0,1 0,-1 0,1 0,-1 0,6 6,8 5,-1 0,0 2,14 16,4 8,-1 0,-1 2,-3 2,37 69,-63-181,-5 5,1-150,3 184,1 0,2 1,1 0,1 0,11-30,-17 56,0 1,0-1,-1 1,2 0,-1-1,0 1,0 0,1 0,-1 0,1 0,-1 0,1 0,0 1,0-1,0 0,0 1,0 0,0-1,0 1,0 0,1 0,-1 0,0 0,1 1,-1-1,5 0,-4 1,0 1,0 0,0 0,0 0,0 0,0 0,0 0,0 1,0-1,-1 1,1 0,-1 0,1 0,-1 0,0 1,0-1,0 0,0 1,0 0,2 4,31 45,2-3,2-1,77 74,-110-116,0 0,0 0,-1 1,0 0,0 0,0 1,6 14,-5-3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7:43.35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66 752,'1'-8,"1"0,0 0,0 0,1 0,0 0,0 0,1 1,6-10,6-14,5-14,-2-1,-2-1,-2-1,-3 0,-1-1,-3 0,-1-1,-3 0,-4-82,0 129,0 0,0 0,-1-1,1 1,-1 0,0 0,0 0,0 0,0 0,-1 0,1 0,-1 0,0 0,0 1,0-1,0 1,0-1,0 1,-1 0,1 0,-1 0,1 0,-1 0,0 1,-4-3,1 3,0-1,1 1,-1 0,0 0,0 1,0 0,0 0,1 0,-1 1,0 0,0 0,1 1,-10 2,9-1,0 0,1 0,-1 0,1 1,0 0,0 0,0 0,1 0,-1 1,1 0,0 0,0 0,1 1,0-1,0 1,0-1,0 1,1 0,0 0,0 0,1 1,-1-1,2 0,-1 1,1-1,0 13,1-16,0-1,0 0,0 1,0-1,1 0,-1 1,1-1,-1 0,1 0,0 0,0-1,0 1,0 0,0-1,0 1,0-1,1 0,-1 0,0 1,1-2,-1 1,6 1,7 2,0-1,28 1,-19-2,53 13,-2 3,0 4,-1 2,130 64,-193-83,104 55,-104-54,0 1,-1 1,0 0,-1 0,1 0,-2 2,16 19,-22-27,-1 0,0 0,0 1,0-1,0 0,0 1,0-1,0 1,-1-1,1 1,-1-1,0 1,0 0,0-1,0 1,0-1,-1 1,1 0,-2 3,0-2,0 1,0-1,0 0,-1 0,0-1,1 1,-1 0,-1-1,1 0,-5 4,-9 5,0-1,-1 0,-35 15,52-26,-231 94,60-27,151-58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7:56.70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367 209,'10'12,"-1"0,0 0,-1 1,0 1,6 16,4 5,405 702,-418-727,9 12,-2 1,0 1,-2 0,0 0,11 50,-20-73,-1 0,0 0,1-1,-1 1,0 0,0 0,0 0,0 0,0 0,0 0,0 0,0-1,0 1,0 0,0 0,-1 0,1 0,0 0,-1-1,1 1,0 0,-1 0,1 0,-1-1,1 1,-1 0,0-1,1 1,-1-1,0 1,1 0,-2 0,0-1,0 0,0 0,0 0,0-1,0 1,0-1,1 1,-1-1,0 1,0-1,1 0,-1 0,0 0,-1-1,-53-42,-92-105,6-7,-196-282,324 419,-106-160,102 149,1-1,2 0,1-2,-10-35,22 65,1 0,0 0,1 0,-1 0,0-1,1 1,0 0,0 0,0-1,0 1,0 0,1 0,-1 0,1-1,0 1,0 0,0 0,0 0,1 0,-1 0,1 1,-1-1,1 0,0 1,0-1,1 1,-1 0,0 0,1-1,-1 2,1-1,0 0,0 0,0 1,0 0,0-1,0 1,0 0,5-1,14-2,-1 1,1 0,0 2,40 2,-34 0,49 2,-1 3,0 4,81 21,213 83,-306-89,71 38,-111-51,-1 2,-1 1,0 1,-1 0,-1 2,19 21,-33-32,0 1,-1 0,0 0,-1 0,0 1,0-1,0 1,-1 0,-1 0,1 1,-1-1,-1 0,0 1,0-1,-1 1,0-1,-1 1,0-1,-1 1,1-1,-2 0,-4 14,-8 15,-1-2,-1 1,-43 63,59-98,-64 94,-3-3,-105 108,-181 153,237-242,115-110,-8 8,0-1,0 0,-21 12,30-20,0 0,1 0,-1-1,0 1,0 0,-1-1,1 1,0-1,0 1,0-1,0 0,0 1,0-1,-1 0,1 0,0 0,0 0,0 0,-1 0,1 0,0 0,0 0,0-1,-1 1,1 0,0-1,0 1,0-1,0 0,0 1,0-1,0 0,0 1,0-1,0 0,0 0,1 0,-1 0,0 0,1 0,-1 0,0 0,1 0,-1 0,1 0,0 0,-1 0,1-1,0 1,0 0,-1 0,1 0,0-1,0 1,1-2,-2-18,1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7:57.25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1,'0'4,"0"5,0 4,0 5,0 6,0 4,4 0,5-1,1-1,-1-5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7:57.64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23,'0'-4,"0"-5,0-1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7:58.77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584 428,'0'-8,"-2"1,1 0,-1-1,0 1,0 0,-1 0,0 1,0-1,-1 1,0-1,-6-7,-53-60,47 58,0 1,-1 1,-1 1,0 0,0 1,-39-17,45 24,1 0,-1 1,0 1,1 0,-2 1,1 0,0 1,0 0,-1 1,1 0,0 1,0 0,-1 1,-11 3,17-1,-1-1,1 1,0 0,1 0,-1 1,1 0,0 0,0 1,0-1,1 1,0 0,0 1,1 0,0-1,0 1,0 0,-4 13,3-8,0 0,1 1,1 0,0 0,1 0,0 0,1 0,0 0,3 26,0-32,0-1,0 1,1-1,0 1,0-1,1 0,0 0,0 0,0-1,0 0,1 1,0-2,0 1,1 0,-1-1,1 0,0 0,0-1,13 6,11 4,1-1,57 14,-85-25,119 24,-108-23,1-1,-1 0,1-1,-1-1,1 0,21-5,-32 5,1-1,-1 1,0-1,0 0,0 0,0-1,0 1,-1-1,1 0,-1 0,0 0,0 0,0-1,0 1,0-1,-1 0,1 0,-1 0,0 0,0 0,-1 0,2-6,2-10,-1 1,-1-2,1-36,0 5,39-208,-29 182,23 258,-5-80,84 175,-51-132,234 620,-244-593,-8 3,39 278,-81-416,10 142,-15-160,0-1,-1 1,-1-1,-1 1,0-1,-1 0,-1 0,-9 20,9-28,1-1,-1 1,0-1,-1-1,0 1,0-1,0 0,-1 0,0-1,0 0,0 0,0 0,-1-1,0-1,0 1,0-1,0 0,-1-1,-14 3,-12 0,0-2,0-1,-52-4,72 2,-35-4,0-2,0-2,1-2,0-3,1-1,0-3,-63-31,62 23,1-1,2-3,0-2,2-2,2-2,-63-66,84 77,2-2,1-1,0 0,2-1,2-1,0 0,2-1,1-1,2 1,1-2,1 1,2-1,1 0,0-54,5 22,3 0,4 1,1-1,4 2,2 0,34-86,96-189,-23 60,-92 199,33-132,-50 146,19-70,-25 114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7:59.27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41 5,'-15'-3,"-3"2,17 1,0 1,1 0,-1-1,1 1,-1 0,1-1,-1 1,1 0,-1 0,1 0,0-1,-1 1,1 0,0 0,0 0,0 0,0 0,0 0,0-1,0 1,0 0,0 0,0 0,0 0,0 0,1 1,1 6,1 0,0 1,1-1,0-1,0 1,1 0,0-1,0 0,0 0,10 8,-2 1,193 215,-58-71,218 270,48 56,-347-407,-46-54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8:00.15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539 1,'0'5,"-1"-1,0 1,0 0,-1-1,1 1,-1-1,0 0,0 1,0-1,-5 5,-33 44,26-35,-46 52,-103 92,101-105,3 3,-61 79,206-142,191 22,-61-1,341-12,-490 2,-46-4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8:00.81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454 2,'-16'-1,"0"1,1 1,-1 1,0 0,1 1,-1 0,1 2,0 0,0 0,1 1,-1 1,1 1,1 0,0 0,-14 13,6-4,1 2,0 1,2 0,0 1,-22 35,30-41,2-1,0 2,1-1,1 1,0 0,1 0,0 0,2 1,0-1,-1 21,4-32,1 0,-1 0,1 0,0 0,0 0,1 0,0 0,0 0,0-1,0 1,1 0,-1-1,1 0,0 0,1 0,-1 0,1 0,-1-1,1 0,0 1,0-1,1-1,-1 1,1-1,-1 0,7 3,13 4,1-1,0 0,47 6,-66-13,161 22,-87-13,105 25,-178-34,0 2,0-1,0 1,-1 0,1 0,-1 1,0-1,8 8,-13-10,1 0,-1 0,0 0,0 0,0 1,0-1,-1 1,1-1,0 0,0 1,-1-1,1 1,-1-1,1 1,-1 0,0-1,0 1,0-1,0 1,0 0,0-1,0 1,0-1,-1 1,1 0,0-1,-1 1,1-1,-1 1,0-1,0 1,1-1,-1 0,0 1,0-1,0 0,-1 0,1 0,0 0,0 0,0 0,-3 2,-67 64,30-27,-2-1,-57 39,56-58,26-15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06:53.04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66 443,'-4'-8,"-1"1,1-1,0 0,0 0,1 0,0-1,0 1,1-1,1 1,-2-18,-2-2,1 12,-2-11,1-1,1 0,-1-39,5 62,0-1,0 1,0 0,1-1,-1 1,1 0,1 0,-1 0,1 0,0 0,0 0,0 0,1 0,-1 1,1-1,1 1,-1 0,0 0,1 0,0 0,0 0,0 1,0 0,8-5,-6 6,1 1,-1-1,0 1,0 0,1 0,-1 1,0 0,1 0,-1 1,0-1,0 2,1-1,-1 0,0 1,0 0,0 1,8 4,2 1,0 1,-1 0,0 1,-1 1,14 13,12 15,46 57,-70-76,0 2,-2 0,0 0,-2 1,11 25,-16-10,-6-37,-1 0,0 0,0 0,0-1,0 1,0 0,0 0,0 0,0 0,0-1,0 1,0 0,-1 0,1 0,0 0,0-1,-1 1,1 0,-1 0,1-1,-1 1,1 0,-1-1,1 1,-1 0,0-1,1 1,-1-1,0 1,1-1,-1 0,0 1,0-1,0 0,1 1,-1-1,0 0,0 0,-1 1,0-2,1 1,-1-1,1 0,0 1,0-1,-1 0,1 0,0 0,0 0,0 0,0 0,0 0,0 0,0 0,0-1,0 1,0 0,1-1,-1 1,1 0,-1-1,1 1,-1-1,1 1,0-1,0 1,0-3,-5-49,5 47,-1-24,2 0,1 1,1-1,11-41,-12 58,2 1,-1 0,2 1,0-1,0 1,1 0,0 0,1 0,0 1,1 0,0 1,0 0,13-11,-18 18,-1 0,1 1,0-1,0 1,-1-1,1 1,0 0,1 0,-1 1,0-1,0 0,0 1,0 0,1 0,-1 0,0 0,0 0,0 1,6 1,-3 0,0 0,0 1,0 0,0 0,0 1,-1-1,1 1,-1 1,6 5,-3-3,-1 1,-1-1,1 1,-1 1,-1-1,0 1,0 0,0 0,-1 0,-1 1,1-1,2 19,-11 8,1-21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8:01.35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20 0,'-20'96,"21"-74,1 0,1 0,1 0,0 0,2-1,1 0,16 35,81 136,-92-172,43 69,4-2,74 83,-93-125,2-2,2-1,2-3,1-2,55 33,1-8,-85-53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8:01.98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1 109,'9'-2,"0"0,-1 0,1-1,0 0,-1-1,0 0,16-9,15-8,0 9,0 1,1 3,0 0,54-2,-58 7,-17 1,1 2,-1 0,0 1,1 1,24 7,95 31,-96-26,0-1,55 7,-36-12,1-3,-1-3,68-6,-126 3,0 1,-1-1,1 0,-1 0,1 0,-1 0,1-1,-1 1,0-1,1 0,-1 0,0 0,0 0,-1-1,1 1,0-1,-1 1,1-1,-1 0,0 0,3-5,4-9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8:02.71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0 973,'47'3,"0"1,0 3,0 1,81 27,-123-34,84 31,-81-29,0 1,0 0,-1 1,0-1,0 1,0 1,0-1,10 12,-16-16,0 0,0 0,-1 0,1 0,0 1,0-1,-1 0,1 0,-1 0,1 1,-1-1,0 0,1 1,-1-1,0 0,0 1,0-1,0 0,0 1,0-1,0 0,0 1,-1-1,1 0,0 1,-1-1,1 0,-2 2,0 0,0-1,0 0,-1 1,1-1,-1 0,1 0,-1 0,0-1,0 1,0-1,-5 2,-6 2,0-1,0 0,-1-1,-20 2,33-5,-1 0,0 1,0-1,1 0,-1 0,0-1,0 1,0-1,1 1,-1-1,0 0,1 0,-1 0,1 0,-1-1,1 1,-1-1,1 1,0-1,0 0,0 0,0 0,-2-2,1-2,-1-1,1 1,1-1,0 0,0 0,0 1,0-1,0-10,-3-31,2-1,1 1,10-90,41-142,-34 218,3 1,2 1,3 0,3 2,2 1,65-99,-73 128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8:03.70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832 177,'-122'-10,"92"6,-1 0,0 3,-45 2,50 2,0 2,0 0,0 1,1 2,0 1,0 1,1 0,0 2,1 1,1 1,0 1,1 1,0 1,1 0,1 2,1 0,1 1,1 1,0 0,2 2,0-1,2 2,0-1,2 2,0 0,-10 43,18-58,0 1,0 0,1-1,0 1,1 0,0 0,1-1,3 16,-3-23,0 1,0 0,0 0,1-1,0 1,0-1,0 1,0-1,0 0,1 0,-1 0,1 0,0 0,0-1,0 1,0-1,0 0,1 0,-1 0,1 0,-1 0,1-1,0 0,0 0,6 1,4 1,0-2,0 0,0-1,0 0,0-1,-1-1,1 0,0 0,13-6,19-7,55-27,-30 11,-54 23,0-1,-1 0,0-1,-1-1,0 0,-1-1,0-1,-1 0,0-1,-1 0,-1-1,0 0,14-28,-3-1,-2 0,-1-2,24-95,-25 32,-15 77,2 1,10-36,-8 148,-7-58,2 0,1 0,0 0,2 0,1-1,0 0,2 0,0-1,2 1,0-2,1 0,26 35,12 13,-19-28,35 60,-56-81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8:05.15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0 574,'5'0,"-1"1,0 0,0 0,1 0,-1 1,0-1,0 1,0 0,0 0,-1 0,1 1,-1-1,1 1,-1 0,0 0,0 0,4 6,8 9,-2 1,13 23,-5-7,62 100,-76-122,-1 0,0 0,0 1,-1-1,-1 2,-1-1,3 17,-9-125,14-163,-7 219,3 0,1 0,1 1,2 0,2 0,1 2,22-39,-33 69,27-43,-28 45,-1 1,1-1,0 1,1-1,-1 1,0 0,1 0,-1 0,1 0,-1 0,1 1,0-1,5-1,-6 3,-1 0,0 1,0-1,0 0,0 1,0-1,0 1,0-1,0 1,0-1,-1 1,1-1,0 1,0 0,0 0,-1 0,1-1,0 1,-1 0,1 0,-1 0,1 0,-1 0,1 0,-1 0,1 1,13 37,-10-25,20 39,47 76,-16-32,11 23,51 105,-101-201,-16-24,0 0,1 0,-1 0,0 1,1-1,-1 0,0 0,0 0,1 0,-1 0,0 0,1 0,-1 0,0 0,1 0,-1-1,0 1,0 0,1 0,-1 0,0 0,1 0,-1 0,0-1,0 1,1 0,-1 0,0 0,0-1,0 1,1 0,-1 0,0-1,0 1,0 0,0 0,1-1,-1 1,0 0,0-1,10-50,-7 31,72-396,-24 15,-51 398,0 1,1-1,-1 0,0 1,1-1,0 0,-1 1,1-1,0 1,0 0,1-1,-1 1,0 0,1-1,-1 1,1 0,2-2,-4 4,1 0,-1 0,1-1,-1 1,1 0,-1 0,1 0,-1 0,1 0,-1 0,1 0,0 0,-1 0,1 0,-1 0,1 0,-1 0,1 0,-1 1,1-1,-1 0,1 0,-1 0,1 1,-1-1,1 0,0 1,15 25,-5 4,-1-4,1 1,2-1,25 40,26 33,-32-47,74 90,-74-101,-22-25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8:06.71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1 608,'23'28,"-1"1,-1 1,-1 0,-2 2,24 58,-23-51,208 434,-187-368,-55-186,-87-230,-41-149,123 378,4-1,3 0,-4-142,17 213,1 1,0 0,0 0,1 0,1 0,5-16,-7 24,0 1,0-1,0 1,0 0,0-1,1 1,-1 0,1 0,-1 0,1 0,0 0,0 0,0 1,0-1,0 0,0 1,0 0,0-1,1 1,-1 0,1 0,-1 1,0-1,1 0,0 1,-1-1,1 1,-1 0,1 0,-1 0,1 0,0 0,4 2,-4-1,1 1,0-1,-1 1,0 0,1 0,-1 0,0 1,0-1,0 1,0 0,-1-1,5 7,27 44,-23-36,31 46,4-3,81 85,122 95,-222-215,32 25,-38-33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8:07.23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10 220,'-4'0,"-1"-4,4-1,6-3,6-1,9-3,8-2,8-7,5-4,7-1,10-4,4-5,-9 4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8:07.70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0,'0'15,"0"0,1-1,1 1,0 0,1-1,0 1,1-1,1 0,0-1,1 1,1-1,0 0,0 0,17 20,198 226,-76-95,215 246,-258-294,-80-89,-9-7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8:08.80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331 118,'0'-7,"0"0,0 1,-1-1,0 1,0-1,0 1,-1-1,0 1,0 0,-5-9,5 12,0 0,-1 0,1 0,-1 1,0-1,1 1,-1 0,0 0,-1 0,1 0,0 1,-1-1,1 1,0 0,-1 0,0 0,1 0,-1 0,0 1,-4 0,2-1,-1 1,1 0,-1 0,1 1,-1 0,1 0,-1 0,1 1,0 0,0 0,0 1,0-1,0 2,-8 4,6-2,0 1,1 0,-1 0,1 1,1 0,0 0,0 1,-7 12,0 6,2 1,0 0,2 0,1 1,-5 41,9-46,2-1,1 0,1 0,1 1,1-1,1 0,1 0,1 0,13 39,-14-52,1-1,-1 1,2-1,-1 0,1 0,1 0,-1-1,1 0,1 0,10 8,-11-11,0-1,0 0,0 0,0-1,0 0,1 0,-1 0,1-1,0-1,0 1,0-1,0 0,0-1,0 0,9-1,-11 0,-1 1,0-1,0-1,0 1,-1-1,1 0,0 0,-1 0,1 0,-1-1,1 0,-1 0,0 0,0-1,-1 1,1-1,-1 0,0 0,0 0,0 0,0-1,-1 1,1-1,2-8,3-12,-1 1,-1-1,5-50,1 0,-9 59,-3 12,0 1,1-1,-1 0,1 1,0-1,0 1,0-1,1 1,-1 0,1 0,0-1,0 1,2-3,-3 6,-1 0,1 0,-1 0,1 0,-1 0,1 0,0 0,-1 0,1 0,-1 0,1 1,-1-1,1 0,-1 0,1 1,-1-1,0 0,1 1,-1-1,1 0,-1 1,0-1,1 1,-1-1,0 0,1 1,-1-1,0 1,0-1,1 2,10 17,-10-17,187 382,-120-258,95 191,-144-273,-2 2,-2 0,-2 0,-2 1,6 61,-16-102,0 1,-1-1,0 0,-1 0,0 1,0-1,0 0,0 0,-1 0,0 0,0 0,-1 0,0-1,0 1,0-1,0 1,-1-1,0-1,-5 7,3-7,0 1,1-1,-1 0,-1-1,1 1,-1-1,1 0,-1-1,0 0,0 0,0 0,0-1,0 0,-1 0,1-1,-12-1,14 1,-1-1,0 0,1 0,0-1,-1 0,1 0,0 0,0-1,0 1,0-1,0 0,1-1,-1 1,1-1,0 0,0 0,0 0,1-1,-1 1,-4-10,-4-8,1-1,1 0,-10-35,11 30,-10-31,2-1,3 0,-11-112,22 126,3 0,1-1,2 1,2 0,20-81,3 39,4 2,3 1,4 2,4 1,64-90,-85 140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8:10.36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207 662,'-7'0,"0"2,0-1,0 1,0 0,0 1,1 0,-1 0,1 0,-1 1,1-1,0 2,1-1,-1 1,1-1,-5 7,-3 2,2 0,0 0,0 1,2 1,-9 16,13-23,1 1,0 0,1 1,0-1,1 0,0 1,0 0,1-1,0 17,1-23,0 1,1-1,-1 0,1 0,0 1,0-1,0 0,0 0,0 0,1 0,-1 0,1-1,0 1,0 0,0-1,0 1,1-1,-1 0,1 0,-1 0,1 0,-1 0,1 0,0-1,0 0,0 1,0-1,0 0,0 0,1-1,5 2,23 2,0-2,0-1,0-1,0-2,0-1,61-14,-78 12,-1 0,0-1,0-1,0 0,-1-1,0 0,18-15,-23 17,-1-1,1 0,-1 0,-1-1,1 1,-1-1,-1-1,1 1,-1-1,-1 0,0 0,5-14,-9 18,1 0,-1 0,0 0,0 0,0-1,-1 1,1 0,-1 0,-1 0,1 0,-1 0,0 0,0 1,0-1,0 1,-5-6,-5-8,-2 0,-23-23,13 15,-23-22,-2 2,-2 2,-2 3,-60-36,101 69,11 8,0-1,0 1,0-1,-1 0,1 1,0-1,0 0,0 0,0 0,0 0,1 0,-1 0,0 0,0 0,1 0,-1 0,0-1,1 1,-1 0,1 0,0-1,-1 1,1 0,0-1,0 1,0-2,1 2,0 0,0 0,0 0,0 1,0-1,0 0,0 1,0-1,1 1,-1-1,0 1,0 0,1 0,-1-1,0 1,1 0,-1 0,0 0,0 0,1 0,-1 1,0-1,1 0,-1 1,0-1,0 0,0 1,2 0,43 16,0 2,-1 2,-1 2,59 41,-48-30,-8-6,257 171,-267-171,-2 1,-1 2,-1 1,-2 1,49 69,-73-92,-1 1,0-1,-1 1,0 1,-1-1,6 22,-10-31,0 0,1 1,-1-1,0 0,0 0,0 0,0 0,-1 0,1 0,-1 0,1 1,-1-1,0 0,1 0,-1-1,0 1,0 0,-2 2,1-2,0 0,-1-1,1 0,0 1,0-1,-1 0,1 0,-1 0,1-1,-1 1,1-1,-1 1,1-1,-1 0,1 0,-1 0,0 0,1 0,-4-1,2 0,0 0,0 0,0 0,1-1,-1 1,0-1,1 0,-1 0,1 0,0-1,0 1,0-1,0 0,0 0,0 0,1 0,-1 0,1 0,0-1,0 1,0-1,1 1,-2-5,-3-8,1-1,0 1,2-1,-3-18,-38-360,38 282,11-170,-4 269,10-67,-11 77,1-1,0 1,1 0,-1 1,1-1,0 0,0 0,0 1,0-1,0 1,1-1,0 1,-1 0,1 0,0 0,4-2,7-1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06:54.64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0,'1'4,"1"1,-1-1,1 0,0 0,0 0,1 0,-1 0,1 0,0-1,0 1,5 3,5 9,241 359,-213-304,-3 2,-3 1,38 120,-47-106,9 34,98 224,-130-340,0 0,0-1,0 1,1-1,-1 0,1 0,1 0,-1-1,1 1,0-1,0 0,0 0,0-1,1 0,-1 0,7 3,-8-5,0 0,0-1,0 1,0-1,0 0,0 0,0-1,0 1,0-1,0 0,0 0,0 0,0 0,-1-1,1 1,0-1,-1 0,1 0,-1 0,0-1,0 1,0-1,0 0,0 0,-1 0,4-4,35-48,-30 39,1 0,1 0,26-24,-26 28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8:10.78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10 0,'-4'0,"-1"4,4 5,6 8,10 6,6 3,3 0,2-1,0 4,-1 1,0-2,-1-1,-5-1,-5-6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8:11.17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9,'0'-3,"0"-2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8:11.63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1,'1'10,"0"1,0 0,2-1,-1 1,1-1,1 0,0 0,0 0,8 13,10 13,28 35,-19-28,175 226,-79-109,-104-128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8:12.55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 0,'0'26,"-1"-13,0 0,1-1,1 1,0-1,1 1,0-1,1 0,0 0,1 0,9 19,240 387,-102-176,-130-207,-8-11,32 42,-45-66,1 0,-1 0,0 0,0 1,0-1,0 0,0 0,0 0,0 0,0 0,0 1,1-1,-1 0,0 0,0 0,0 0,0 0,0 0,1 0,-1 0,0 0,0 1,0-1,0 0,1 0,-1 0,0 0,0 0,0 0,0 0,1 0,-1 0,0 0,0 0,0 0,1-1,-1 1,0 0,0 0,0 0,0 0,0 0,1 0,-1 0,0 0,0 0,0-1,0 1,0 0,4-13,-3-24,-1 29,2-12,0 1,2 0,0 0,1 0,1 1,1 0,0 0,1 0,1 1,1 0,1 1,13-17,-21 30,0 0,0 0,0 0,0 1,0 0,1-1,-1 1,1 1,-1-1,1 0,0 1,0 0,0 0,0 0,0 0,0 1,6-1,-8 1,0 0,1 0,-1 1,0-1,0 1,1-1,-1 1,0 0,0 0,0 0,0 0,0 0,0 0,0 1,-1-1,1 1,0-1,-1 1,1 0,-1-1,0 1,1 0,-1 0,0 0,0 0,0 0,0 0,-1 0,1 0,0 1,0 2,1 13,-1-1,-1 1,-1 22,0-19,0-1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8:13.00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1,'0'4,"0"4,0 6,0 4,0-2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8:13.72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573 1,'-6'1,"0"0,0 1,0 0,1 1,-1-1,0 1,1 0,0 0,-7 6,-5 2,-279 143,131-71,147-73,4 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8:15.20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1 176,'10'0,"0"2,0-1,0 1,0 1,0 0,-1 0,1 1,10 6,72 45,-83-50,12 10,0 0,0 1,23 24,-39-35,1 1,-1 0,0 0,-1 0,1 0,-1 1,-1 0,1 0,-1 0,0 0,-1 0,0 1,0-1,0 1,0 12,-2-18,0 1,-1 0,1-1,-1 1,0-1,0 1,1-1,-2 1,1-1,0 0,0 1,-1-1,1 0,-1 0,0 0,0 0,1 0,-1 0,-1-1,1 1,0-1,0 1,0-1,-1 0,1 0,-1 0,1 0,-1 0,1 0,-1-1,0 0,-3 1,3-1,0 1,0-1,0 0,0 0,0 0,0-1,0 1,0-1,0 0,0 0,0 0,1 0,-1 0,0 0,0-1,1 0,-1 1,1-1,0 0,-1 0,1 0,0 0,0-1,0 1,1-1,-1 1,0-1,-1-4,0-3,0-1,1 0,0 0,1 0,0 0,0 0,2 0,-1 0,1 0,3-14,-3 20,1-1,-1 0,1 1,0-1,0 1,0 0,1-1,0 1,0 0,0 0,1 1,-1-1,1 1,0 0,0 0,1 0,-1 0,1 1,0 0,0 0,5-3,-6 5,-1 1,0-1,0 0,1 1,-1-1,0 1,1 0,-1 0,0 0,1 1,-1-1,0 1,0 0,0 0,1 0,-1 0,5 4,-2-2,0 1,0 0,-1 0,1 1,-1 0,-1 0,1 0,6 10,-7-10,0 1,0 0,-1-1,0 1,0 1,0-1,-1 0,0 1,0-1,-1 1,1 0,-2-1,1 1,-1 0,0 0,0-1,-1 1,1 0,-3 7,2-13,1 0,0 0,0 0,-1 0,1 0,0 0,-1 0,1 0,-1-1,1 1,-1 0,1 0,-1-1,0 1,1 0,-1 0,0-1,0 1,1-1,-1 1,0-1,0 1,0-1,0 0,0 1,0-1,0 0,1 1,-1-1,0 0,0 0,0 0,0 0,0 0,0 0,0 0,0-1,0 1,0 0,0 0,0-1,0 1,0 0,-1-2,0 0,-1 0,1 0,-1 0,1 0,0-1,0 1,0-1,1 1,-1-1,1 0,-1 0,-1-5,-7-31,2-1,2-1,2 1,1-1,2 0,6-52,-5 86,1 0,0 1,0-1,1 1,0-1,0 1,1-1,5-9,-7 14,-1 1,1 0,0 0,0 0,0 0,-1 0,1 1,0-1,0 0,0 0,0 1,1-1,-1 0,0 1,0-1,0 1,0-1,1 1,-1 0,2-1,-1 2,0-1,0 1,0-1,0 1,0 0,-1-1,1 1,0 0,0 0,-1 0,1 1,-1-1,1 0,-1 1,1-1,-1 0,2 4,12 16,-1 0,-2 1,16 35,-17-33,-7-16,0 1,0 0,-1 0,0 0,0 0,-1 0,-1 1,1-1,-1 0,-1 1,0-1,0 1,-3 14,-2-10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8:17.08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197 209,'-22'23,"1"0,1 2,1 0,1 1,2 1,1 0,0 1,3 1,-10 31,18-49,0 1,2 0,-1 0,2 1,0-1,0 0,1 0,0 1,1-1,1 0,0 0,0 0,1 0,1 0,0-1,1 1,0-1,0 0,1 0,1-1,0 0,0 0,1-1,0 0,17 15,-12-14,1-1,-1-1,2 0,-1-1,1-1,0 0,0-1,0 0,1-1,0-1,24 2,19-1,101-6,-156 2,22-2,1-2,-1 0,0-1,0-2,-1-1,0-1,43-21,-14 0,-1-3,57-46,-85 58,0 0,-2-1,-1-1,-1-1,-1-1,-1-1,-1-1,-1 0,-2-1,0-1,-2 0,-2-1,0 0,11-62,-21 84,0 0,0 0,-1 1,0-1,0 0,-1 0,0 0,-1 0,0 1,0-1,0 1,-1-1,0 1,-1 0,0 0,0 0,0 1,-1-1,1 1,-2 0,1 0,-1 1,0 0,0 0,0 0,-1 1,1-1,-1 2,0-1,0 1,-1 0,1 0,-1 1,-12-2,-22-2,-1 2,0 2,1 2,-1 1,-63 11,-25 1,100-12,-94 9,110-7,0-1,0 2,1 0,-1 1,1 0,-14 8,11-1,3-1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8:18.47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54,'6'0,"1"1,-1 0,1 0,-1 1,0 0,0 0,1 0,-1 1,-1 0,1 0,6 5,58 49,-50-40,90 87,159 197,-201-221,354 468,-411-533,24 38,-33-49,0 0,0 0,-1 0,1 0,-1 0,0 0,0 0,0 0,-1 0,1 1,-1 6,0-10,0 0,0 0,0 0,0 0,-1 0,1 0,0 0,0 0,-1 0,1 0,-1 0,1 0,-1 0,1 0,-1-1,1 1,-1 0,0 0,0 0,1-1,-1 1,0-1,0 1,0 0,0-1,-1 1,0 0,0-1,0 0,0 0,0 0,0 0,0-1,0 1,0 0,1-1,-1 0,0 1,0-1,-2-1,-7-4,0-1,1 0,-14-12,21 16,-50-46,2-3,-49-63,-17-18,64 77,-200-224,214 231,2-1,2-3,-55-110,84 149,1 0,-1 0,2 0,0-1,1 1,0-1,2 0,-1 0,2-16,0 25,1 1,0 0,0-1,0 1,1 0,-1 0,1 0,1 0,-1 0,1 0,-1 1,1-1,1 1,-1 0,1 0,-1 0,1 0,0 1,1-1,-1 1,0 0,1 1,0-1,0 1,0-1,0 2,0-1,7-1,1-1,0 1,1 1,-1 0,1 1,-1 0,1 1,0 1,-1 0,1 1,-1 0,19 6,-26-6,0 1,0-1,0 1,0 0,-1 0,1 1,-1-1,0 1,0 1,0-1,-1 1,1-1,-1 1,0 1,-1-1,1 0,-1 1,0 0,0 0,-1 0,0 0,0 0,0 0,-1 1,1 10,-1-6,0 0,-2 0,1 0,-1 0,-1-1,1 1,-2 0,0-1,0 1,-1-1,0 0,-6 11,2-9,-1 1,1-1,-2 0,0-1,0 0,-1-1,0 0,-16 10,7-6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8:19.05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42 1,'-1'0,"-1"-1,0 1,1 1,-1-1,1 0,-1 0,0 1,1-1,-1 0,1 1,-1 0,1-1,-1 1,1 0,0 0,-1 0,1-1,0 2,0-1,0 0,-1 0,1 0,0 0,0 1,0 1,0 0,0 0,0 0,0 0,0 0,1 0,0 1,-1-1,1 0,1 0,-1 1,1 5,2 3,0 0,1 0,0 0,1-1,10 19,16 14,3-1,1-1,2-3,44 37,-39-35,15 12,2-3,2-2,92 55,-109-78,1-2,1-2,1-2,1-2,0-2,61 11,-82-21,10 2,1-2,49 2,-79-7,0 0,0 0,0-1,0 1,0-2,-1 1,1-1,0-1,-1 1,1-1,-1 0,0-1,0 0,0 0,-1-1,1 1,6-8,-10 8,1 0,-1-1,-1 1,1-1,-1 0,1 0,1-6,1-9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06:56.11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913 691,'-18'0,"-114"5,116-3,-1 1,1 0,0 1,0 1,0 1,-15 7,-7 9,2 1,0 1,1 2,1 2,2 1,1 1,1 2,-27 37,18-16,3 1,2 2,2 1,-41 104,49-95,-25 112,43-146,0 0,3 0,0 0,2 0,7 62,-6-88,2 1,-1 0,1 0,0 0,0-1,1 1,0-1,0 1,0-1,1 0,0-1,0 1,0-1,9 8,-9-9,1-1,0 0,0 0,0-1,0 1,0-1,1 0,-1-1,1 1,-1-1,1 0,0 0,0-1,-1 0,1 0,0 0,-1-1,9-1,13-4,0-1,0-1,-1-1,0-2,24-13,120-77,-166 99,66-43,101-83,-149 108,0 0,-1-2,-1 0,-1-1,-1-1,-1-1,25-50,-37 63,0 0,-1-1,-1 1,0-1,0 0,-2 0,1 0,-2 0,0 0,0 0,-1 0,-1 0,0 0,-1 0,0 1,-1-1,-1 1,0 0,0 0,-1 1,-10-16,-2 1,-2 1,0 1,-1 1,-2 1,0 1,-1 1,-44-28,64 45,-6-3,0-1,0 0,1-1,-9-9,17 16,0 0,0 0,0 0,1 0,-1 0,0 0,1-1,-1 1,0 0,1 0,-1-1,1 1,0 0,0-1,-1 1,1 0,0-1,0-2,1 3,0 0,-1-1,1 1,0 0,0 0,0 0,0-1,0 1,0 0,0 0,0 1,1-1,-1 0,0 0,1 0,-1 1,0-1,1 1,-1-1,1 1,-1 0,2-1,24-4,0 2,0 0,0 1,50 5,-18-1,-11 0,1 2,-1 3,0 1,-1 3,0 2,-1 1,0 3,50 26,-40-14,-1 3,-2 2,-1 2,-2 2,82 82,-102-89,39 52,-62-73,1 1,-1 1,-1-1,0 1,-1 0,0 0,0 1,-2 0,4 15,-7-26,1 0,-1 0,0 0,0 0,0 0,0 0,0-1,0 1,-1 0,1 0,0 0,-1 0,0 0,1 0,-1 0,0-1,0 1,0 0,-1 1,1-2,-1 0,1 0,0-1,0 1,-1-1,1 1,0-1,-1 1,1-1,0 0,-1 1,1-1,0 0,-1 0,1 0,-1 0,1 0,0 0,-1-1,-1 0,-4-1,1 0,-1 0,1-1,-1-1,1 1,0-1,0 0,-9-8,-5-8,0-2,2 0,1-1,1 0,1-2,-23-48,-53-169,81 210,-12-37,3-1,3-1,4 0,-6-127,17 144,2 0,3 1,2-1,2 1,3 0,2 1,21-52,-30 94,0 0,1 0,0 1,7-10,-11 18,-1 0,1 0,0 0,0 0,0 0,-1 0,1 1,0-1,0 0,0 1,0-1,0 0,0 1,0-1,0 1,1 0,-1-1,0 1,1 0,-1 0,1 1,-1-1,0 1,0-1,0 1,0 0,0-1,-1 1,1 0,0 0,0 0,0-1,-1 1,1 0,0 0,-1 0,1 0,-1 1,1-1,-1 0,0 0,1 0,-1 2,2 3,-1 0,-1 0,1 0,-1-1,0 1,0 0,-1 0,-1 7,2-12,-3 18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8:19.55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1 272,'16'-2,"-1"0,1-2,-1 0,1-1,22-10,-19 8,237-103,3-1,-225 102,-19 7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8:20.10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0,'4'0,"5"0,8 0,6 4,6 5,2 5,0 3,2 4,-1-3,-2 0,-2 1,-2-4,-6-3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8:20.47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14 9,'-4'0,"-1"-4,0-1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8:21.72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0 267,'5'2,"0"0,0 0,0 0,0 1,0 0,-1 0,1 0,-1 0,4 5,3 0,81 55,21 16,-99-67,0-1,-2 1,1 1,-2 0,17 24,-27-35,1 0,-1 0,1 0,-1 0,0 0,0 1,1-1,-2 0,1 1,0-1,0 0,-1 1,1-1,-1 1,0-1,0 1,0-1,0 1,0-1,-1 1,1-1,-1 1,1-1,-1 1,0-1,-2 4,0-4,1 1,-1-2,1 1,-1 0,0 0,0-1,0 0,0 0,0 1,0-2,0 1,-1 0,1-1,0 1,0-1,-1 0,1 0,0 0,0-1,-5 0,3 0,0 0,0-1,0 0,1 0,-1 0,0 0,1-1,0 0,0 0,-1 0,2 0,-1-1,0 1,1-1,-1 0,1 0,0 0,1-1,-1 1,1-1,0 1,0-1,-3-9,-2-7,2-1,0 1,1-1,-2-26,5 33,0 0,1 0,0 0,1-1,1 1,0 0,6-17,-6 25,1 1,0-1,0 1,0 0,1 0,0 0,0 1,1-1,-1 1,1 0,0 0,0 1,1-1,0 1,-1 0,1 1,13-6,-7 5,0 0,0 1,0 0,0 1,0 0,1 1,-1 0,1 1,-1 1,0 0,1 0,-1 2,0-1,0 1,16 7,17 8,-1 2,66 41,-83-45,43 24,-1 3,-1 2,91 83,-145-114,-1 0,15 21,-24-30,-1-1,0 1,-1 0,1 0,-1 1,0-1,0 0,0 1,-1-1,0 1,0 0,0 6,-1-11,1 0,-1 0,0 0,0 0,0 0,0 0,0 0,0 0,0 0,0 0,-1 0,1 0,0 0,0 0,-1 0,1 0,-1 0,1 0,-1 0,1 0,-1 0,0-1,0 1,1 0,-1 0,0-1,0 1,0 0,1-1,-1 1,0-1,0 1,0-1,0 0,0 1,0-1,0 0,0 0,0 1,0-1,0 0,-1 0,0-1,-1 1,0-1,0 0,0 0,1-1,-1 1,0-1,1 1,-1-1,1 0,0 0,0 0,-1 0,1 0,-2-3,-5-9,1 0,1-1,0 0,1 0,0-1,2 1,0-1,-4-28,2-12,0-64,6 95,0 0,1 0,2 0,0 0,10-33,-10 49,0 0,1 0,0 1,0-1,1 1,0 0,1 0,0 1,0-1,0 1,1 1,0-1,0 1,1 0,-1 1,1 0,10-5,-9 5,0 1,1-1,-1 2,1-1,20-3,-27 7,-1 0,1 0,0 0,0 0,0 0,-1 1,1 0,0-1,-1 1,1 0,0 0,-1 0,1 1,-1-1,0 1,1-1,-1 1,0 0,0 0,0 0,0 0,0 0,-1 0,1 1,-1-1,3 4,5 7,2 1,-1-2,2 1,0-2,0 0,1 0,28 17,-23-16,0 1,-1 1,-1 0,16 18,19 34,-41-50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8:22.28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0,'0'4,"0"5,0 5,4 3,1 4,4-3,0 0,-2 1,-1 0,-3-2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8:22.78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0,'4'0,"1"0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8:23.73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46,'59'-10,"-24"2,57-5,1 4,1 4,0 4,-1 5,118 18,-195-19,0 0,0 1,0 1,-1 0,23 12,-35-17,-1 1,0 0,0 1,0-1,0 0,0 0,0 1,0-1,0 1,-1 0,1 0,-1 0,1-1,-1 1,0 0,1 1,-1-1,0 0,0 0,-1 0,1 1,0-1,-1 0,1 1,-1-1,0 1,0-1,0 0,0 1,0-1,-1 1,1-1,-1 0,1 1,-1-1,0 0,0 0,0 1,0-1,0 0,0 0,-1 0,1 0,-1-1,0 1,-1 2,-17 17,-1 0,-1-1,-24 17,18-15,-33 32,60-53,1 0,-1-1,0 1,0 0,1 0,-1-1,0 1,1 0,-1 0,1 0,-1 0,1 0,-1 0,1 0,0 0,-1 0,1 0,0 0,0 0,0 1,0-2,1 1,-1-1,1 1,-1-1,1 0,-1 1,1-1,-1 0,1 1,-1-1,1 0,0 0,-1 1,1-1,-1 0,1 0,0 0,-1 0,1 0,0 0,-1 0,1 0,1 0,53-11,-41 8,55-7,-1 2,1 4,1 2,-1 4,0 2,101 20,-52 2,0 5,205 83,-206-63,199 119,-240-121,-2 4,-3 3,87 87,-151-136,77 86,-77-85,0 1,-1 1,-1-1,1 1,-1 0,-1 0,0 0,5 20,-9-26,0 1,0 0,0-1,-1 1,0-1,1 1,-1-1,-1 1,1-1,-1 0,0 1,0-1,0 0,0 0,-1 0,1-1,-1 1,0-1,-1 1,1-1,0 0,-1 0,-3 2,-15 11,-1-1,-45 22,29-17,-95 58,-153 83,228-132,-1-3,-123 37,179-62,-9 2,0 0,-1 0,1-1,-21 0,30-2,1 0,-1 0,1-1,-1 0,1 1,-1-1,1-1,0 1,-1 0,1-1,0 0,0 1,0-1,0 0,0-1,1 1,-1-1,1 1,-1-1,1 0,-4-5,-3-10,0 1,1-1,1-1,1 1,1-1,-5-29,-8-120,15 131,-1-318,7 240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8:24.62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872 113,'-19'-1,"0"1,1 1,-1 1,0 0,1 1,-1 1,1 1,0 1,1 0,-20 11,-34 25,3 4,-121 103,139-103,2 3,2 1,3 2,-62 97,100-142,1-1,1 1,-1 0,1 0,1 1,-1-1,1 1,-2 12,4-18,0-1,0 1,0 0,0-1,0 1,1 0,-1-1,1 1,-1-1,1 1,-1-1,1 1,0-1,0 0,0 1,-1-1,1 0,2 2,0-1,-1 0,1-1,-1 0,1 1,-1-1,1 0,0 0,-1-1,1 1,0 0,0-1,0 0,-1 0,5 0,11-1,-1 0,1-1,-1-1,0-1,33-12,-11 1,51-28,-74 34,0-1,-1-1,-1 0,0-1,0-1,-1 0,-1-1,0 0,-1-1,13-21,6-18,40-104,-47 100,42-76,-33 76,-20 35,0 0,2 0,0 1,32-35,-46 57,1-1,-1 0,1 1,-1-1,1 1,-1 0,1-1,-1 1,1-1,-1 1,1 0,-1-1,1 1,0 0,-1-1,1 1,0 0,-1 0,1 0,0 0,-1 0,1 0,0 0,-1 0,1 0,0 0,-1 0,1 0,1 1,7 17,-6 37,-3-50,-2 17,2 0,1 0,0 0,1 0,2 0,0-1,2 1,0-1,1 0,17 33,4-7,3-2,1-1,3-2,1-1,53 46,-75-75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8:25.21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0,'0'5,"1"0,0-1,0 1,1-1,-1 1,1-1,0 0,0 0,1 0,-1 0,1 0,3 4,44 46,-37-41,165 166,255 197,-299-274,5-7,283 146,-410-236,180 79,-170-76,0-1,1-1,0-1,0-1,1 0,40-1,-61-3,0 0,0 0,0-1,-1 1,1 0,0-1,0 0,-1 0,1 0,0 0,-1 0,1 0,-1-1,1 1,-1-1,0 0,1 0,-1 0,0 0,0 0,-1 0,1 0,0-1,-1 1,1-1,-1 1,0-1,0 1,0-1,0 0,0 0,-1 1,1-1,-1 0,0 0,1-3,0-15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8:25.75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1 367,'10'0,"-1"-1,1-1,-1 0,1 0,-1-1,1 0,-1 0,9-6,72-43,-38 20,63-25,166-58,-92 41,-161 62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06:57.43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656 22,'-108'-10,"20"0,70 9,1 0,-1 2,0 0,1 1,-34 8,40-6,2 0,-1 0,0 1,1 0,0 1,0 0,0 0,1 1,0 0,0 0,-8 11,-4 8,0 1,2 1,2 1,0 0,2 1,1 1,-14 48,10-13,2 0,-9 114,23-171,-1 10,1-1,0 1,2 0,3 28,-3-42,0-1,0 0,0 0,0 0,1 0,-1 0,1-1,0 1,1 0,-1-1,0 1,1-1,0 0,0 0,0 0,0 0,0-1,1 1,-1-1,1 0,0 1,-1-2,1 1,0 0,0-1,5 1,11 2,0-1,1-2,-1 0,1-1,29-3,105-23,-121 19,106-25,237-86,120-87,-311 125,-93 38,-69 30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8:26.25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1,'4'0,"8"0,11 0,9 4,6 5,8 8,5 6,0 6,7 6,-2 5,-3 3,0 2,-8-3,-4-1,-6 0,-4-6,-8-10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8:26.58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0,'4'0,"1"0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8:27.32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428 3,'-12'1,"0"1,0 0,0 1,0 0,0 0,1 1,0 1,-1 0,2 1,-1 0,1 0,-12 10,-8 8,1 1,-40 45,53-53,1 1,1 1,1 0,1 1,0 0,1 1,2 1,0-1,1 1,1 1,-6 39,12-57,1-1,0 1,0-1,0 1,0 0,1-1,0 1,0-1,0 1,1-1,-1 0,1 0,0 1,0-1,0 0,1-1,4 7,-2-5,1 0,-1-1,1 0,-1 0,1 0,1-1,-1 1,0-1,1-1,9 3,13 2,0-2,0-1,1-2,37-1,-60-1,85 2,13 0,121-14,-208 11,0-1,0-1,-1-1,1-1,-1 0,0-1,0-1,29-16,-43 21,-1 0,1 0,-1-1,0 1,0-1,0 1,0-1,-1 0,1 1,-1-1,0 0,1 0,-1 0,0 0,-1 0,1-1,-1 1,1 0,-1 0,0 0,0 0,0-1,-1 1,1 0,-1 0,1 0,-1 0,0 0,0 0,-1 0,-2-5,-6-10,0 1,-1 0,-1 1,-14-16,7 8,-9-12,-1 2,-2 1,-1 1,-55-41,65 57,-1 1,0 1,-1 1,0 1,-1 1,-1 2,1 0,-52-9,71 17,0 0,0 0,0 1,-1-1,1 2,0-1,0 1,0 0,-1 0,1 0,0 1,0 0,1 0,-1 1,0 0,-9 6,-5 6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8:29.14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71 346,'1'8,"0"-1,1 0,0 0,0 0,1 0,0 0,0 0,7 9,6 17,-10-18,18 39,-3 1,-3 1,22 110,-31-124,-6-32,-1 1,0-1,0 1,-1-1,0 1,-1 19,-1-29,0 1,0 0,0 0,0-1,0 1,0-1,-1 1,1-1,-1 1,1-1,-1 0,1 1,-1-1,0 0,1 0,-1 0,0-1,0 1,0 0,1-1,-1 1,0-1,0 1,0-1,0 0,0 0,0 0,0 0,-3-1,1 1,-1 0,0 0,1-1,-1 0,1 0,0 0,-1 0,1-1,0 1,-1-1,1 0,-5-4,3 0,0-1,1 0,-1 0,1 0,1-1,0 0,0 0,0 0,-3-12,-21-88,19 65,-3-7,1 0,3-1,2 0,3 0,2 0,2-1,8-54,-4 80,1 1,18-47,-20 63,0 0,0-1,1 1,0 1,1-1,0 1,0 0,1 1,0-1,11-9,-16 15,1 0,-1 1,0-1,1 1,-1-1,1 1,0 0,-1 0,1 0,0 0,0 0,0 0,-1 1,1 0,0-1,0 1,0 0,0 1,0-1,0 0,-1 1,1-1,0 1,0 0,0 0,-1 0,1 1,-1-1,1 0,-1 1,1 0,-1 0,3 3,4 5,0 1,-2 0,1 1,-1-1,9 25,-2-8,-9-14,0-1,-1 1,-1 1,0-1,-1 0,1 23,2 13,10 49,-4 0,-5 1,-9 136,-3-196,5-38,1 0,-1 0,1 0,-1 0,0 0,0-1,0 1,0 0,0 0,0-1,0 1,-1 0,1-1,-1 1,1-1,-3 2,4-3,-1 0,1 0,-1 0,1 0,-1 0,1 0,0 0,-1 0,1 0,-1 0,1 0,-1 0,1-1,-1 1,1 0,0 0,-1 0,1-1,-1 1,1 0,0 0,-1-1,1 1,0 0,-1-1,1 1,0 0,0-1,-1 1,1-1,0 1,0 0,0-1,-1 1,1-1,0 1,0-1,-4-11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1:38.37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1301 48,'-20'-1,"-1"-1,-29-8,2 1,-36-3,-1 4,0 3,0 4,0 4,0 4,-124 25,182-25,2 1,-1 1,1 1,-38 21,52-25,1 0,1 0,-1 1,1 1,0-1,1 1,0 1,0 0,1 0,0 0,0 1,1 0,-5 12,8-15,-23 60,-31 124,30-55,7 1,-3 147,21-182,5 1,5 0,29 146,-24-191,2 0,43 106,-42-130,1-1,1-1,2-1,2 0,46 51,-5-21,2-2,3-3,3-3,139 79,331 131,-305-156,-143-62,143 61,-201-93,-1-1,2-3,-1 0,72 6,-77-15,0-1,-1-2,1 0,-1-2,1-2,-1 0,-1-2,0-1,0-2,-1 0,-1-2,0-1,26-19,-8 2,-2-2,-1-2,-1-2,-2-2,-2-1,39-58,-32 31,-3-1,-3-2,-3-1,42-133,-40 76,-4-1,13-136,-43 249,0 0,-2 0,0 0,0 0,-2 0,0 0,-9-31,3 26,0 0,-2 1,0 0,-2 1,-16-23,-108-137,-230-232,296 338,20 22,-2 1,-87-64,101 89,0 1,-2 3,0 1,-1 2,-52-16,-186-48,211 67,-1 2,-82-4,86 11,-79-19,5 0,106 19,1-1,-38-14,37 11,-53-12,66 20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1:26.38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1,'3'1,"0"1,0 0,0 0,0 0,0 0,-1 1,1-1,-1 1,1-1,-1 1,0 0,0 0,0 0,2 6,4 3,476 771,-88 47,-361-738,-27-64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1:27.23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199 1,'-1'6,"0"0,-1 0,0 0,-1 0,1-1,-1 1,0-1,-1 1,1-1,-1 0,-9 9,-7 13,-19 35,9-13,-39 48,69-96,0-1,0 0,0 0,0 1,0-1,0 0,0 0,0 1,0-1,0 0,0 0,0 1,1-1,-1 0,0 0,0 0,0 1,0-1,0 0,0 0,0 0,1 1,-1-1,0 0,0 0,0 0,0 0,1 1,-1-1,0 0,0 0,0 0,1 0,-1 0,0 0,0 0,1 0,-1 0,0 0,0 0,0 0,1 0,-1 0,0 0,0 0,1 0,-1 0,0 0,0 0,1 0,-1 0,20 1,-15-1,31 4,0 2,-1 0,68 23,101 51,-184-71,-15-7,71 30,82 47,-129-61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1:28.61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0 227,'42'-1,"1"-1,-2-2,1-2,0-2,-1-2,60-22,35-22,-70 26,2 2,112-26,-177 51,-1 1,1-1,-1 1,1-1,-1 1,1 0,-1 0,1 0,-1 0,1 0,-1 1,1-1,-1 1,1 0,-1 0,0 0,1 0,-1 0,0 0,0 0,1 1,2 2,-4-2,0 1,0-1,0 0,0 1,-1-1,1 1,-1-1,0 1,1-1,-1 1,0-1,-1 1,1-1,0 1,-1-1,1 1,-1-1,0 1,0-1,0 0,0 1,0-1,-2 3,-33 69,-143 315,58-63,53-138,66-183,-32 77,31-74,0-1,-1 0,-1 0,1-1,-1 1,0-1,0 0,-8 7,7-10,9-9,17-10,1 10,1 1,0 1,0 1,1 1,28 1,11-2,277-9,-107 6,-198 3,-8-2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1:40.16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2634 46,'-53'-3,"-91"-16,-3 0,49 15,1 4,-155 19,108 4,-150 45,236-53,1 3,1 2,1 2,0 3,2 3,1 1,2 3,-74 60,6 21,-172 212,208-226,42-53,3 1,3 1,1 3,2 0,3 2,2 1,2 1,3 1,3 1,1 1,-13 99,22-88,3 1,3 0,3 0,3-1,18 101,-13-128,1 0,2-2,2 1,2-2,1 0,2 0,2-2,1-1,2 0,34 37,-13-26,3-3,1-2,2-2,2-2,1-3,2-2,65 28,59 16,194 54,-214-83,3-7,1-7,2-7,305 9,-383-34,85 2,229-23,-326 7,0-2,140-47,-163 41,-1-2,0-2,-2-2,77-55,-110 69,-2 0,0-1,0-1,-2 0,0-1,0-1,-1 0,-1-1,-1 0,0 0,-1-1,-1-1,-1 1,-1-1,0 0,5-36,10-76,-6-1,-6 0,-12-207,-5 256,-5 0,-3 0,-3 2,-4 0,-3 1,-4 2,-4 1,-75-128,90 174,-2 1,-2 0,0 2,-2 0,-33-27,-4 4,-88-55,65 46,3-3,3-3,3-5,-81-95,141 148,-73-76,81 86,-1 1,1 0,-2 0,1 1,-1 0,1 1,-1 0,-1 1,-11-4,15 7,0 1,0-1,-1 2,1-1,0 1,0 0,0 1,0-1,0 1,1 1,-1-1,1 1,-1 0,-6 5,3-2,-1-1,1-1,-1 0,-11 2,18-5,1 0,-1-1,1 0,-1 0,0 0,1 0,-1-1,0 1,1-1,-1 0,1 0,-1 0,1 0,0-1,-1 0,-4-3,-7-7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2:05.17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0 766,'46'-2,"0"-3,70-15,1-1,1381-80,-883 120,97-3,-264-47,153-4,369-8,-156-16,-646 53,175 17,100-3,-296-19,63-2,-103 14,-40 2,0-4,0-2,93-18,-47-3,1 6,1 4,0 5,131 8,174 43,-315-28,-51-9,0-2,0-3,0-2,70-11,-98 12,-21 1,0 0,0 0,0 0,0-1,1 1,-1-1,0 0,0-1,0 1,-1-1,1 0,5-3,-10 5,0-1,0 0,0 1,0-1,0 0,-1 1,1-1,0 1,0-1,0 0,-1 1,1-1,0 1,-1-1,1 0,0 1,-1-1,1 1,-1-1,1 1,-1 0,1-1,-1 1,1-1,-1 1,1 0,-1-1,0 1,-20-14,19 14,-218-110,151 76,0 2,-2 4,-103-27,-105-42,201 67,150 27,20 9,140 29,-68-7,-145-25,0 1,-1 1,0 0,0 2,-1 0,0 1,0 0,-1 1,26 20,-40-27,0-1,0 1,0 0,-1 0,1 1,0-1,-1 0,0 1,1-1,-1 0,0 1,0-1,0 1,-1 0,1-1,-1 1,1 0,-1 0,0-1,0 1,0 0,0-1,-1 1,1 0,-1-1,0 1,1 0,-1-1,0 1,-1-1,-1 5,-6 6,0 0,-1 0,0-1,-19 17,-5 8,15-11,2 1,0 0,-22 52,-27 96,-9 19,64-168,5-11,-1-1,0 1,-1-2,0 1,-1-1,-1 0,-14 16,23-29,1 0,0 0,0 1,0-1,-1 0,1 0,0 1,0-1,-1 0,1 0,0 0,-1 1,1-1,0 0,-1 0,1 0,0 0,-1 0,1 0,0 0,-1 0,1 1,0-1,-1 0,1-1,0 1,-1 0,1 0,0 0,-1 0,1 0,0 0,-1 0,1 0,0-1,-1 1,1 0,0 0,-6-16,5-27,1 39,14-223,-6 138,-6-157,-4 231,0 1,-2-1,0 1,0 0,-1 0,-1 1,0-1,-1 1,-12-17,12 20,-32-77,35 81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06:58.38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0,'0'5,"1"0,-1-1,1 1,1 0,-1-1,1 1,-1-1,1 1,1-1,-1 0,5 6,39 44,-25-31,191 228,292 332,-499-578,-2-1,1 0,-1 0,1-1,0 1,0-1,9 6,-12-9,-1 0,0-1,1 1,-1 0,0 0,1 0,-1 0,0 0,1-1,-1 1,0 0,1 0,-1-1,0 1,1 0,-1 0,0-1,0 1,0 0,1-1,-1 1,0 0,0-1,0 1,0 0,0-1,0 1,1-1,-1 1,0 0,0-1,0 1,0 0,0-1,0 1,-1-1,1 1,0 0,0-1,0 1,0 0,0-1,0 1,-1-1,-2-23,3 22,-2-9,-4-19,2 0,0-44,3 68,1 0,1 0,-1 0,1 0,0 0,0 0,1 0,-1 0,1 1,1-1,-1 1,1-1,0 1,0 0,0 0,1 0,0 0,0 1,5-5,-3 5,1 1,-1 0,0 1,1 0,0 0,-1 0,1 1,0-1,0 2,0-1,0 1,0 0,0 1,0-1,0 1,0 1,8 2,5 2,1 0,-1 2,0 0,24 15,-1 2,0 2,-2 3,-1 0,-2 3,45 48,-57-51,-1 1,-2 1,0 1,-3 2,-1-1,-1 2,15 46,-25-58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2:09.62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437 1,'5'95,"4"0,29 125,-18-115,9 51,54 371,-11-75,-8-63,-24-49,53 380,-72-572,-22-148,1 1,0-1,0 1,0-1,0 0,0 1,0-1,0 1,0-1,0 1,0-1,0 0,0 1,0-1,0 1,0-1,1 0,-1 1,0-1,0 1,0-1,1 0,-1 1,0-1,0 0,1 1,-1-1,0 0,1 0,-1 1,0-1,1 0,-1 0,0 0,1 1,-1-1,0 0,1 0,-1 0,1 0,-1 0,1 0,-1 0,0 0,1 0,-1 0,1 0,-1 0,0 0,1 0,-1 0,1 0,-1 0,0-1,1 1,-1 0,1 0,-1 0,0-1,1 1,-1 0,0 0,0-1,1 1,-1 0,0-1,1 0,16-24,305-583,-291 563,-64 135,-70 170,86-212,12-29,-2-1,0 0,-1-1,-15 24,20-36,0-1,-1 1,0-1,0 0,0 0,0 0,-1-1,1 1,-1-1,0 0,0-1,0 1,-1-1,1 0,0 0,-1-1,0 1,1-1,-9 0,-4-1,0 0,0-2,0 0,0-1,0-1,1 0,-1-1,1-1,-28-15,-16-11,-68-48,80 48,-123-74,-147-100,308 198,5 5,1-1,0 0,0 0,0 0,1-1,-1 1,-6-11,11 14,-1 1,1 0,0 0,0-1,0 1,0 0,0 0,0-1,0 1,0 0,0 0,0-1,0 1,0 0,0 0,0 0,1-1,-1 1,0 0,0 0,0-1,0 1,0 0,0 0,1 0,-1-1,0 1,0 0,0 0,0 0,1 0,-1-1,0 1,0 0,1 0,-1 0,0 0,0 0,0 0,1 0,-1 0,18-4,21 3,-37 1,87-2,106-17,8-1,-116 15,435-12,-503 17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1:34.80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118 542,'-3'-1,"1"0,0 0,-1 0,1 0,0 0,0 0,0-1,0 1,0-1,0 1,0-1,0 0,1 0,-1 0,0 0,-1-3,1 2,0 0,0 0,0-1,0 1,0-1,0 1,1-1,0 0,-1-5,2 9,0-1,0 1,0 0,0-1,0 1,0 0,0-1,0 1,0 0,0 0,0-1,1 1,-1 0,0 0,0-1,0 1,1 0,-1 0,0-1,0 1,0 0,1 0,-1 0,0 0,0-1,1 1,-1 0,0 0,1 0,-1 0,0 0,1 0,-1 0,0 0,0 0,1 0,-1 0,0 0,1 0,-1 0,0 0,1 0,-1 0,0 0,0 0,1 0,-1 1,0-1,1 0,-1 0,0 0,0 0,0 1,1-1,-1 0,0 0,0 1,1-1,16 13,34 37,-2 3,-2 2,68 106,-64-88,-22-34,-17-25,-1 0,0 1,-1 0,-1 0,-1 1,0 1,10 29,-18-45,1 0,-1 0,0 0,1 0,-1 0,0 0,0 1,0-1,0 0,0 0,0 0,0 0,0 1,-1-1,1 0,0 0,-1 0,1 0,-1 0,1 0,-1 0,0 1,0-1,0-1,0 0,1 1,-1-1,0 0,0 0,0 0,0 0,0 0,0 0,0 0,0 0,1 0,-1 0,0-1,0 1,0 0,0-1,0 1,1 0,-2-1,-44-32,45 33,-45-40,2-2,2-2,2-1,2-2,3-2,-46-80,61 92,1-1,3-1,1-1,1 0,3-1,1 0,2 0,2-1,1 0,2-49,3 82,1 1,1-1,-1 0,1 1,0 0,1-1,0 1,1 0,-1 0,1 1,1-1,0 1,0 0,0 0,1 0,10-9,-12 13,0 0,0 0,0 1,0-1,0 1,0 0,0 1,1-1,-1 1,1-1,0 2,-1-1,1 0,0 1,-1 0,1 0,0 0,-1 0,1 1,0 0,-1 0,1 0,-1 1,1-1,-1 1,0 0,0 0,1 1,-2-1,1 1,7 6,4 4,-1 0,0 0,-1 1,-1 1,0 0,-1 1,0 0,-1 1,-1 0,-1 1,-1 0,0 0,-1 0,-1 1,-1 0,4 34,-4-4,-2-1,-1 1,-14 94,-1-59,-36 113,18-115,34-75,9-11,15-16,-23 18,59-48,82-60,-124 97,1 1,0 0,0 2,1 1,36-11,-50 19,-1 0,1 0,0 1,-1 0,1 0,0 0,-1 1,1 1,-1-1,0 1,1 0,-1 1,0 0,0 0,0 1,-1-1,1 1,-1 1,0-1,0 1,0 0,-1 1,0-1,9 13,-4-5,-1 0,0 1,0 0,-2 1,0-1,-1 1,0 1,-1-1,-1 1,5 30,-8-32,0 0,0 0,-1 0,-1 0,0 1,-1-1,-4 14,4-22,-1-1,1 1,-1-1,0 1,0-1,0 0,-1 0,0 0,0-1,0 1,-1-1,1 0,-1 0,0 0,0-1,0 0,-1 0,-9 4,-3 1,-1-1,0 0,0-2,-32 6,43-10,-1-1,0 0,1 0,-1-1,0 0,1 0,-1-1,1 0,-1-1,1 1,0-2,-15-7,-81-33,102 43,1 0,-1 0,1 0,-1 0,1 0,0 0,0-1,-1 1,1 0,0-1,0 1,0-1,0 1,1-1,-1 1,0-1,0 0,1 1,0-1,-1 0,1 0,0 1,-1-1,1 0,1-3,1-11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1:42.62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2319 108,'-110'-28,"-136"-30,198 49,0 3,-1 1,-54 3,61 6,1 1,0 2,0 2,0 2,1 1,1 2,0 2,2 2,-66 40,7 7,3 4,-107 104,108-86,4 3,5 5,3 3,5 4,-67 121,94-138,3 3,5 2,4 1,3 2,5 1,4 1,-14 110,32-149,3 2,2-1,3 0,2 0,3 0,2-1,2 0,3-1,2 0,3-1,2-1,3 0,1-2,34 49,-29-52,2-2,2-1,1-2,3-1,1-2,2-1,2-3,94 62,-37-41,2-5,2-4,2-4,3-6,0-4,2-5,2-5,0-4,131 4,90-10,417-37,-497-2,-2-11,314-87,-422 81,243-104,-318 113,-1-3,-2-3,-1-2,-2-3,75-70,-122 97,0-1,-1-1,-1 0,-1-1,0 0,-2-1,12-28,-1-8,24-97,-40 128,-1 0,-1 0,-1 0,-1-1,-1 0,-2 1,-1-1,-1 1,-1-1,-1 1,-2 1,0-1,-2 1,0 0,-2 1,-1 0,-1 1,-1 0,-1 1,-20-23,-1 2,-3 1,-1 3,-2 1,-2 2,-89-56,-261-114,240 131,-458-196,-15 34,341 121,-33-12,243 103,0 2,-102-15,-192-35,366 72,0 0,1 0,-1-1,0 1,1-1,-1 0,1 0,-1 0,1 0,0 0,0-1,0 0,0 1,1-1,-1 0,1 0,-1-1,1 1,0 0,1-1,-1 1,0-1,0-4,0 2,2 0,-1 1,1-1,-1 0,2 0,-1 1,1-1,0 0,0 1,0-1,1 1,0-1,0 1,0-1,5-7,-3 5,1-1,0 1,0 0,1 0,0 1,0 0,1 0,0 0,0 1,1 0,-1 0,1 1,1 0,-1 0,1 1,17-6,-10 7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1:44.85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1558 1,'-30'-1,"-7"1,-48 5,71-3,1 1,0 0,0 1,1 0,-1 1,1 0,-16 10,-45 32,3 4,1 3,3 3,3 3,2 2,3 3,-60 88,18-5,6 4,-110 246,137-246,6 3,-44 182,80-238,6 1,3 1,5 1,3 172,9-248,1 0,1 0,2-1,0 1,2-1,1 0,14 31,-15-42,1 0,0-1,1 1,0-2,1 0,1 0,-1-1,2 0,0 0,0-2,1 1,0-2,18 10,22 7,1-2,1-3,69 17,176 16,-29-11,55 6,-249-41,1-3,98-8,-44-11,0-6,-2-5,-1-6,-1-5,-2-7,207-101,-300 128,-1 0,-1-2,-1-2,-1 0,36-36,-53 45,-1-1,0 0,-1-1,0 0,-1-1,-1 0,0 0,-1-1,0 0,-2 0,0-1,-1 1,3-25,0-37,-4 1,-3-1,-4 1,-3-1,-22-95,-4 29,-96-253,105 334,-3 3,-2 0,-4 2,-1 1,-3 1,-3 3,-2 1,-2 2,-2 2,-2 2,-2 2,-2 2,-68-41,98 70,-204-118,170 103,-2 1,-68-20,94 36,-1-2,2-1,0-1,-46-31,26 9,-74-69,89 71,26 23,-1 1,-1 0,0 0,0 1,-1 1,0 0,-1 1,0 0,-23-8,33 14,0 1,1 0,-1-1,0 0,1 0,-1 0,1-1,-6-4,11 6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2:13.72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9217 579,'-996'58,"8"71,272-12,-398 50,968-152,-907 63,-412-78,634-3,-389 3,1171 3,0 2,-65 15,6-1,-238 29,346-48,-1 1,0-1,0 0,0 0,0 1,1-1,-1 0,0 0,0 0,0 0,0 0,0 0,1 0,-1 0,0-1,0 1,0 0,0 0,1-1,-1 1,0-1,0 1,1-1,-1 1,-1-1,2 0,0 0,0 0,0 0,0 0,0 0,1 0,-1 0,0 0,0 0,1 0,-1 0,1 0,-1 0,0 1,1-1,0 0,-1 0,2-1,42-42,-37 37,21-25,-2 0,-1-2,-1-1,35-73,-3 8,98-166,-152 262,1 1,-1-1,1 1,0 0,0 0,0 0,7-5,-10 8,0 0,0 0,1-1,-1 1,0 0,1 0,-1 0,0 0,1 0,-1-1,0 1,1 0,-1 0,0 0,1 0,-1 0,0 0,1 0,-1 0,1 0,-1 0,0 0,1 1,-1-1,0 0,1 0,-1 0,0 0,1 1,-1-1,0 0,0 0,1 1,1 22,-7-3,-1 0,-1-1,0 1,-2-1,0-1,-19 29,-8 18,-114 212,-11 23,152-285,7-12,-1 0,1 1,0-1,0 0,1 1,-1 0,1-1,-1 1,1 0,0 0,0 6,1-9,1-1,0 1,0 0,-1-1,1 1,0-1,0 0,-1 1,1-1,0 0,0 1,0-1,0 0,0 0,-1 0,1 0,0 0,0 0,0 0,0 0,0 0,1 0,29-4,-22 2,42-1,-1 2,0 2,1 2,71 13,198 60,-202-44,862 192,-959-222,-21-2,0 0,0 0,0 0,0 0,0 0,1 0,-1 0,0 0,0-1,0 1,0 0,0 0,0 0,0 0,1 0,-1 0,0 0,0 0,0 0,0 0,0 0,0 0,0-1,0 1,0 0,0 0,0 0,0 0,0 0,1 0,-1 0,0 0,0-1,0 1,0 0,0 0,0 0,0 0,0 0,0 0,0-1,0 1,0 0,-1 0,1 0,0 0,0 0,0 0,0 0,0 0,0-1,0 1,0 0,0 0,0 0,0 0,0 0,0 0,-1 0,1 0,0 0,-28-21,12 10,-62-49,4-4,2-3,3-4,4-2,-62-88,103 125,1-2,2 0,-21-52,-37-127,46 122,-16-66,35 106,-3 0,-3 1,-40-80,52 119,-66-109,62 108,0 0,-1 0,-1 1,0 1,-17-13,29 25,-1 0,1 0,0 1,-1-1,1 1,0 0,-1 0,0 0,1 0,-1 0,0 0,1 1,-1-1,0 1,0 0,1 0,-1 0,0 0,0 0,1 1,-1-1,0 1,1 0,-1 0,0 0,1 0,-1 0,1 0,-1 1,1-1,0 1,0 0,0 0,0 0,0 0,0 0,0 0,-2 4,-7 10,0 1,1 0,1 1,-11 27,7-14,0-3,1 0,0-1,-2 0,-2-1,0-1,-1 0,-29 30,31-41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1:23.45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794 256,'1'-37,"0"20,0-1,-2 1,-3-20,4 32,-1 0,-1 0,1 1,-1-1,0 0,0 1,0 0,-1-1,1 1,-1 0,0 0,0 0,-1 1,1-1,-7-4,-3 0,-1 0,-1 1,0 1,0 0,0 1,0 0,-1 2,1 0,-1 0,0 2,0 0,0 0,0 2,0 0,-25 5,33-4,0 1,1 0,-1 1,1 0,-1 0,1 0,0 1,0 0,1 0,-11 11,-54 67,68-79,-39 55,2 3,3 1,2 1,4 2,2 2,-35 128,53-156,2 1,3 1,0-1,2 83,5-99,1-1,1 1,1 0,2-1,0 0,2 0,0 0,2-1,19 35,-5-19,2-1,1-1,1-1,2-2,2-1,1-2,1-1,2-1,1-2,0-2,3-1,76 34,-68-38,32 14,105 29,-158-56,1-1,-1-1,1-2,0 0,0-2,0-1,0-2,30-4,10-7,0-3,0-3,-2-2,-1-4,0-2,-3-3,0-3,86-61,-134 83,0 0,-1-1,-1 0,0-1,0-1,-1 0,-1 0,0-1,-2 0,1-1,-2 0,7-18,-8 13,-1 0,-1-1,0 1,-2-1,-1 0,0 0,-2 0,-5-39,-3 17,-2 0,-2 1,-2 0,-1 1,-3 1,-1 1,-2 0,-51-68,-18-7,-4 4,-197-176,269 268,-2 2,1 1,-2 1,0 2,-1 0,0 2,-1 0,-29-5,-4-7,49 18,0-1,0 2,0 0,-1 0,0 1,1 1,-1 0,0 0,0 2,-1 0,-12 1,20 0,-4 0,0 1,0 0,1 1,-13 4,8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1:24.87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1,'23'0,"1"1,0 1,-1 0,0 2,0 1,0 1,0 1,-1 1,0 1,-1 1,0 1,32 21,-47-28,0-1,0 1,-1 0,1 1,-1-1,0 1,-1 0,1 0,-1 0,0 1,0 0,-1 0,1 0,-1 0,-1 0,1 0,-1 1,0-1,-1 1,1 0,-1 0,-1-1,1 1,-2 10,0 17,0-14,0-1,1 1,1-1,0 1,2-1,0 1,2-1,7 24,-1-18,0 0,2 0,0-1,2-1,29 36,-38-51,1-1,1 1,-1-2,1 1,1-1,-1 0,1-1,0 0,0-1,0 1,1-2,-1 1,1-1,0-1,0 0,0 0,1-1,13 0,-5-2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1:30.55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157 290,'-49'-114,"27"75,-57-93,72 127,8 16,6 18,192 513,115 460,-300-954,17 62,-21-70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1:31.43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353 0,'-2'12,"-1"0,0 1,0-2,-1 1,-1 0,0-1,0 0,-1 0,-1 0,-8 10,-11 22,-29 55,-83 110,135-205,1 0,-1-1,1 1,-1 0,0-1,0 1,0-1,0 0,-1 0,1 0,0 0,-1-1,0 0,1 1,-1-1,0 0,1-1,-1 1,0-1,-6 1,28 0,1 1,-1 1,0 0,0 2,19 6,99 44,-80-32,329 138,532 210,-829-337,-62-22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1:32.61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70 0,'-2'1,"0"0,1-1,-1 1,0 0,1 0,-1 0,1 1,0-1,-1 0,1 0,0 1,0-1,-1 1,1-1,0 1,1 0,-1-1,0 1,0 0,0 1,-13 38,3 18,3 1,2 0,3 0,3 0,2 0,3 0,23 109,-28-166,1 0,0 1,-1-1,1 0,0 1,1-1,-1 0,1 0,-1 0,1 0,0 0,0-1,0 1,0-1,1 1,-1-1,1 1,-1-1,1 0,0 0,0-1,0 1,0-1,0 1,0-1,1 0,-1 0,0 0,1-1,-1 1,0-1,1 0,-1 1,1-2,-1 1,0 0,1-1,-1 1,0-1,1 0,-1 0,0-1,0 1,0 0,0-1,0 0,0 0,0 0,-1 0,1 0,-1-1,1 1,1-4,3-2,-1-1,0 0,0 0,-1-1,0 1,-1-1,0 0,-1 0,0-1,0 1,-1-1,0 0,0-16,-1-7,-2 0,-1 0,-7-34,2 32,-22-65,9 35,19 65,1-1,-1 1,0-1,1 1,0-1,-1 1,1-1,0 0,0 1,0-1,0 1,0-1,0 0,0 1,1-1,-1 1,1-1,-1 1,1-2,0 2,0 1,0-1,-1 1,1 0,0 0,0-1,0 1,0 0,-1 0,1 0,0 0,0 0,0 0,0 0,-1 0,1 0,0 1,0-1,0 0,-1 0,1 1,0-1,0 0,-1 1,2 0,9 5,-1 1,0 0,14 13,-8-7,150 133,234 156,-345-262,-35-24,-1-2,24 12,-29-19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06:58.82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0,'1'7,"-1"-1,1 0,1 1,-1-1,1 0,0 0,1 0,-1 0,1 0,7 10,45 53,-36-48,360 420,-359-419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2:17.35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357 4893,'12'-201,"-1"7,-11 194,-4-1447,-16 1006,-3-226,25-994,-1 1641,1-1,6-26,-4 26,0-1,0-24,-5-58,0 116,0-1,0 1,-2-1,1 1,-2-1,-8 20,-40 78,9-22,-39 127,-66 269,141-451,8-24,8-19,188-351,-87 155,-59 108,-49 94,1 0,-1 1,1-1,0 1,1-1,-1 1,1 0,0 1,0-1,7-4,-9 6,1 1,0 0,0 0,0 0,0 0,0 0,0 1,0 0,0-1,0 1,1 0,-1 0,0 1,0-1,0 1,0-1,0 1,0 0,5 3,23 12,0 1,-1 2,-1 1,-1 1,39 38,-17-16,-36-30,1-1,1-1,0 0,0-1,1-1,1-1,-1 0,26 7,-41-15,0 1,0-1,1 1,-1 0,0-1,0 1,0 0,0 0,0 0,0 1,0-1,-1 0,1 1,0-1,-1 1,1-1,-1 1,1 0,-1 0,0 0,0 0,0 0,0 0,1 2,-2-1,0 0,0-1,-1 1,1 0,-1 0,1 0,-1-1,0 1,0 0,0-1,0 1,-1-1,1 1,-1-1,1 0,-3 3,-9 10,-1-1,0-1,-1 0,-19 12,-33 18,-1-3,-1-4,-3-2,0-4,-131 36,124-49,63-16,1 2,0 0,0 0,0 2,1 0,0 0,0 2,-26 14,39-20,0 0,0 0,0 0,-1 0,1 0,0 0,-1 0,1-1,-1 1,1 0,-1-1,1 1,-1-1,1 0,-1 1,1-1,-1 0,0 0,1 0,-4 0,4-4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2:25.62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0 113,'1'-2,"-1"1,1-1,0 1,0-1,-1 1,1-1,0 1,0-1,0 1,0 0,1-1,-1 1,0 0,0 0,1 0,1-1,32-20,-23 15,3-1,0 0,1 1,0 0,0 2,1 0,-1 0,1 2,21-2,0 1,1 2,60 4,-78 0,0 1,0 1,-1 0,1 1,-1 2,0 0,-1 1,1 1,-2 1,1 0,27 22,-44-31,0 1,1 0,-1 0,0 1,0-1,0 0,-1 1,1-1,-1 1,1-1,-1 1,0 0,0 0,0 0,0-1,0 1,-1 0,0 0,1 0,-1 0,0 0,0 0,0 0,-1 0,1 0,-1 0,0 0,0 0,0 0,0-1,0 1,0 0,-1-1,0 1,1-1,-3 3,-8 9,0 0,-1-2,-1 1,-28 19,18-15,-107 87,130-104,1 0,0 0,-1 0,1 0,-1 1,1-1,0 0,-1 0,1 1,0-1,-1 0,1 1,0-1,0 0,-1 1,1-1,0 1,0-1,-1 0,1 1,0-1,0 1,0-1,0 1,0-1,0 0,0 1,0-1,0 1,0-1,0 1,0-1,0 1,0-1,0 1,0 0,19 5,39-6,-49 0,34-1,4-1,0 2,0 2,55 10,-89-9,0 0,1 0,-1 2,-1-1,1 2,-1 0,0 0,0 1,0 1,-1 0,0 0,-1 1,0 0,0 1,13 18,-19-22,0 0,0 0,-1 1,1-1,-2 1,1 0,-1 0,0 0,0 0,-1 0,0 0,0 13,-1-15,0 0,-1 0,0 0,0 0,0 0,-1 0,1-1,-1 1,0-1,-1 1,1-1,-1 0,0 1,0-2,0 1,0 0,-1-1,1 1,-7 3,-68 46,-2-3,-99 44,131-74,-2-2,0-2,-62 10,6-1,81-18,-1-1,0-2,0 0,0-2,0-1,-37-3,61 2,0 0,0 0,1-1,-1 1,0 0,1-1,-1 0,0 1,1-1,-1 0,1 0,-1 0,1 0,-1 0,1 0,0 0,0 0,-3-3,4 3,0 0,-1 0,1 0,0 0,0 0,0 0,0 0,-1 0,2 0,-1 0,0 0,0 0,0 0,0 0,1 0,-1 0,0 0,1 0,-1 0,1 0,-1 0,1 0,-1 0,1 1,0-1,-1 0,1 0,0 1,0-1,0 0,1 0,11-9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2:28.75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205 249,'-4'0,"1"1,0 0,0 0,0 0,0 0,0 0,0 0,0 1,0 0,0-1,1 1,-1 0,1 0,-1 0,1 1,0-1,0 1,-3 3,-33 57,31-51,-11 25,2 0,1 2,2-1,2 1,1 1,2 0,2 1,-2 72,8-107,0-1,0 1,1 0,0-1,0 1,0-1,0 1,1-1,0 0,0 0,0 1,1-1,0-1,0 1,4 5,-2-6,0 0,0 0,0-1,0 1,1-1,-1-1,1 1,0-1,0 0,0 0,0 0,0-1,9 1,96 9,193-4,-17-3,-234 2,-37-3,0-1,0-1,1 0,-1-1,29-5,-43 5,-1 0,1-1,-1 1,0-1,1 1,-1-1,0 0,0 0,1 1,-1-1,0 0,0 0,0 0,0 0,0-1,0 1,0 0,-1 0,1 0,0-1,0 1,0-3,0 0,0 0,-1 1,0-1,1 0,-1 0,0 0,-1 0,-1-6,-1-3,0 1,-1-1,-1 1,-8-16,-12-14,-1 1,-3 1,-1 2,-2 1,-1 1,-2 2,-50-38,64 57,-1 1,-1 1,-1 0,0 2,0 1,-35-9,55 17,0 1,0 0,1-1,-1 0,0 0,1 0,-1 0,1 0,0-1,0 1,-4-5,6 6,1 0,-1 0,0 0,1 0,-1-1,1 1,-1 0,1 0,-1 0,1-1,0 1,0 0,0-1,0 1,0 0,0 0,0-1,0 1,0 0,1 0,-1-1,0 1,1 0,-1 0,1-1,-1 1,1 0,0 0,-1 0,1 0,0 0,0 0,0 0,0 0,0 1,0-1,0 0,0 0,1 0,279-208,-270 201,-1 1,1 0,0 1,1 0,-1 0,23-6,-28 10,0 1,0 1,-1-1,1 1,0 0,0 0,0 0,-1 1,1 0,0 0,-1 1,1-1,0 1,-1 0,0 1,0-1,6 5,3 3,-1 0,0 1,-1 0,0 1,-1 0,0 1,-1 0,-1 1,0 0,0 1,-2 0,8 20,-13-28,-1 0,-1 0,1 0,-1 0,0 1,-1-1,0 0,0 0,0 0,-1-1,-4 11,-38 79,19-44,11-20,1 0,1 2,2-1,1 1,-7 62,16-93,-1-1,1 0,0 0,0 0,1 1,-1-1,0 0,1 0,-1 0,1 0,0 0,-1 0,1 0,0 0,0 0,1 0,-1 0,0 0,1-1,-1 1,1-1,-1 1,1-1,0 1,-1-1,1 0,0 0,0 0,0 0,0 0,0 0,0 0,4 0,5 1,1-1,0 0,0 0,0-2,14-1,1 1,657-5,-675 5,0 1,-1-1,1 0,0-1,0 0,-1-1,0 0,1 0,-1 0,13-9,-18 10,-1 0,1 0,-1 0,0-1,1 1,-1-1,0 1,0-1,-1 0,1 0,-1 0,1 0,-1 0,0 0,0 0,0 0,-1-1,1 1,-1 0,0-1,1 1,-2 0,1 0,0-1,-1 1,1 0,-1-1,0 1,0 0,0 0,-3-5,-17-42,-1 1,-3 1,-2 0,-41-52,43 68,-1 2,-1 1,-2 1,-1 1,0 2,-50-31,56 40,-1 2,0 0,-1 2,-1 1,1 1,-42-9,10 5,32 7,1 1,-1 1,0 2,0 0,-39 2,62 1,0 0,0 1,0 0,0-1,0 1,0 0,0 0,0 1,0-1,0 0,1 1,-1 0,1 0,-1 0,1 0,0 0,-3 3,-4 9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2:30.92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0,'2'14,"-1"0,2 0,6 22,1 3,87 469,-52-303,-38-180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2:32.64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204 200,'-5'2,"-1"1,0 0,1 0,0 0,0 1,0-1,0 1,0 0,1 1,0-1,-5 6,0 0,-4 5,0 1,1 0,1 0,0 1,1 1,1-1,1 2,1-1,0 1,-7 37,9-30,0 0,2 0,2 0,0 0,1 1,2-1,8 46,-8-64,0 0,1 0,-1 0,1-1,1 1,0-1,0 0,0 0,1-1,0 1,0-1,0 0,1 0,0-1,0 1,1-1,-1-1,1 1,0-1,1 0,-1-1,0 0,1 0,13 3,12 0,-1-1,1-2,0-1,58-5,-46 2,-37 1,0 0,0-1,0 0,0 0,-1-1,1 0,0 0,-1 0,10-6,-14 7,-1-1,1 0,-1 0,1-1,-1 1,0 0,0-1,0 1,0-1,0 0,-1 0,1 0,-1 0,1 0,-1 0,0 0,-1 0,1 0,0 0,-1 0,0-1,0 1,0 0,0-6,-2-2,0 1,0-1,0 1,-2 0,1 0,-1 0,-1 0,1 1,-2-1,-10-13,-9-10,-41-41,46 52,-21-21,4 4,-36-48,63 73,0-1,1 1,1-1,1-1,0 1,0-1,-6-29,12 40,1 1,-1 0,1-1,-1 1,1-1,1 1,-1 0,1-1,0 1,-1 0,2-1,-1 1,1 0,-1 0,1 0,3-5,-1 3,1 0,0 1,0-1,0 1,1 0,0 0,0 1,12-8,7-1,2 2,0 0,52-13,-76 23,41-10,-1 1,1 2,1 2,50 0,-77 5,-1 2,1 0,-1 1,0 1,1 1,-1 0,-1 1,1 1,-1 0,0 1,0 1,-1 1,24 17,-34-22,-1 1,1 0,-1 0,0 0,0 1,0-1,-1 1,0 0,0 0,-1 0,1 0,-1 1,-1-1,1 1,-1-1,0 8,1 13,-2 0,-4 46,0-10,1 20,-3 1,-23 116,28-196,0 0,1-1,-1 1,1 0,0-1,0 1,1 0,-1 0,1-1,0 1,0-1,0 1,0 0,0-1,1 0,0 1,3 4,-1-3,1 0,-1 0,1 0,0-1,0 0,1 0,-1-1,1 1,8 3,11 3,1-2,-1 0,51 8,-72-16,95 17,1-4,1-4,142-7,-239-2,-1 0,1-1,-1 1,1-1,0 0,-1 0,1 0,-1 0,0-1,1 1,-1-1,0 0,0 0,0 0,0 0,0 0,-1-1,1 1,-1-1,1 0,-1 0,2-4,-2 3,0-1,0 0,-1 1,0-1,0 0,-1 1,1-1,-1 0,0 0,0 0,0 1,-1-1,0 0,0 0,0 1,-3-9,-7-10,-1 1,-1 0,-1 0,0 2,-2 0,-30-31,11 12,8 10,-2 0,-1 3,-1 0,-1 2,-1 1,-1 2,-1 1,-1 2,0 1,-1 2,-1 2,-1 1,0 2,0 2,-51-5,52 13,0 2,0 1,0 2,-55 15,79-17,-8 2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2:35.87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1 207,'0'-13,"0"0,1 0,0 0,1 0,0 0,1 1,1-1,7-18,-8 26,0 0,0 0,1 0,-1 1,1 0,0 0,0 0,1 0,-1 0,1 1,-1 0,1 0,0 0,1 1,-1-1,0 1,1 1,-1-1,1 1,-1 0,1 0,7 0,12-1,1 1,0 2,0 0,-1 2,1 0,-1 2,0 1,0 1,0 1,-1 2,0 0,-1 1,0 1,32 24,-30-18,-1 2,0 1,-2 0,0 2,-2 1,0 0,-2 1,-1 1,-1 1,-1 0,19 50,-23-49,-2 0,-1 0,-2 1,-1 0,-1 1,-1-1,-1 1,-2-1,-1 1,-2-1,0 0,-2 1,-1-2,-2 1,-1-1,-12 29,-4 0,-2 0,-2-2,-3-1,-3-2,-71 85,90-117,22-20,31-28,-18 14,-3 4,0 2,0-1,1 2,-1 0,36-8,90-9,-104 20,-1-1,1-2,58-21,-46 9,-27 11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2:37.64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257 206,'-4'1,"1"-1,-1 1,0 0,1 1,-1-1,1 1,0-1,-1 1,1 0,0 0,0 0,0 1,0-1,1 1,-1 0,1-1,-1 1,1 0,-3 6,-7 10,1 0,-9 23,10-22,-5 12,2 1,1 0,1 0,2 2,1-1,2 1,-3 41,10-67,-1 0,2 0,-1 0,1 0,1 0,-1-1,1 1,1-1,0 0,0 0,1 0,-1 0,2-1,-1 1,1-2,0 1,1 0,-1-1,1 0,0-1,12 7,-4-2,0-1,1-1,0 0,0-1,1-1,0-1,0 0,0-1,1-1,19 1,-27-4,0 0,0-1,0 0,0-1,0 0,0-1,-1 0,1 0,9-5,-17 6,0 1,0 0,0 0,0-1,0 1,0-1,0 0,0 0,-1 1,1-1,-1 0,1 0,-1-1,0 1,0 0,0 0,1-3,-2 2,1 0,-1 1,0-1,-1 0,1 1,-1-1,1 0,-1 1,0-1,1 1,-2-1,1 1,0 0,0-1,-1 1,1 0,-1 0,1 0,-5-4,-71-66,5 6,40 31,-50-54,-78-109,152 185,0 0,1 0,0-1,1 0,-7-24,11 31,0 0,1-1,0 1,0-1,0 1,1-1,0 1,1-1,0 1,0-1,0 1,1-1,3-8,-2 11,0 0,1 1,0-1,-1 1,1 0,1 0,-1 0,0 1,1 0,0-1,0 2,0-1,0 0,0 1,1 0,-1 0,1 1,-1 0,9-1,5-2,0 2,0 1,1 0,27 3,-34 0,0 1,-1 1,0 0,0 1,0 0,0 1,-1 0,0 1,0 0,-1 0,0 1,13 14,-17-12,0 0,-1 1,0 0,-1 0,-1 0,1 0,-2 0,0 1,0-1,0 21,7 33,-4-43,1 0,1 0,0-1,2 0,1 0,0-1,1 0,2-1,0 0,0-1,2 0,0-1,1-1,1-1,0 0,2-1,33 20,-22-17,50 23,-69-36,0 0,0-1,0 0,1-1,-1 0,0-1,1 0,19-1,-29-1,0 1,0 0,0-1,0 1,0-1,0 1,0-1,0 0,0 0,0 0,-1 0,1 0,0 0,-1-1,1 1,-1 0,1-1,-1 1,1-1,1-3,-1 1,-1 0,1 0,0 0,-1-1,0 1,0 0,0-1,-1 1,1-6,-2-11,0 0,-1 1,-7-27,7 37,-7-34,-2 1,-2 0,-1 1,-2 1,-3 0,0 2,-32-47,38 68,-1 0,0 1,-2 1,1 0,-2 1,0 1,-20-12,23 17,-1 1,0 1,0 0,0 1,-1 0,0 2,-1 0,1 0,0 2,-23-1,10 4,0 2,1 1,0 1,0 1,-28 11,43-13,-2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2:51.12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229 1,'-3'6,"-1"0,1 0,1 0,-1 1,1-1,0 1,0 0,1-1,0 1,1 0,-1 0,1 0,1 12,-1 9,-142 1403,117-1298,10-62,-7 92,21-145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2:55.85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156 679,'-13'15,"0"0,1 0,1 1,1 1,0 0,1 0,-11 30,6-8,1 1,-10 62,20-88,1-1,1 0,0 0,1 1,0-1,1 0,0 1,2-1,5 24,-5-32,-1 0,1 1,-1-1,2 0,-1 0,0 0,1-1,0 1,0-1,0 0,1 0,-1 0,1 0,0-1,0 0,0 0,1-1,-1 1,1-1,-1 0,1 0,0-1,0 0,7 1,-4-1,5 2,0-2,-1 1,1-2,0 0,17-2,-29 2,0-1,0 1,0-1,0 1,0-1,0 0,0 0,0 0,0 0,0 0,-1 0,1-1,0 1,-1-1,1 1,-1-1,2-2,-2 2,0-1,0 1,-1-1,1 1,-1-1,1 1,-1-1,0 1,0-1,0 1,0-1,0 0,-1 1,1-1,-1 1,0-1,0 1,-1-3,-9-21,-1 2,-28-44,-7-13,36 58,-9-15,1-1,2-2,2 1,-17-75,32 107,0 0,0 0,1 0,0 0,1 0,0 0,0 0,1 1,-1-1,2 1,-1 0,1 0,0 0,0 0,1 1,8-9,-9 9,1 1,0-1,0 1,0 0,1 0,-1 1,1 0,1 0,-1 0,0 1,1 0,0 0,0 0,-1 1,2 0,-1 1,14-2,-14 4,-1 0,1 0,0 1,-1 0,1 0,-1 1,0 0,0 0,0 0,0 1,8 7,59 56,-52-46,-14-14,0 0,-1 0,0 1,0 0,-1 0,0 0,0 1,-1-1,7 19,-8-12,0 0,-1 1,0-1,-1 1,-2 22,0-13,0 218,1-240,0 0,0 0,0 0,1 0,-1 0,1 0,0 0,-1-1,1 1,1 0,-1 0,0-1,1 1,-1-1,1 1,0-1,-1 0,1 1,0-1,1 0,-1 0,0 0,1-1,-1 1,1-1,4 3,0-2,-1-1,1 0,-1-1,1 1,0-1,-1 0,1-1,0 0,-1 0,1 0,5-3,47-15,-2-2,-1-3,-1-2,-1-2,-1-3,69-53,-107 72,0 0,-1-1,0-1,-1 0,15-21,-25 30,0 1,0-1,-1 1,0-1,0 0,0 0,0 0,-1 0,0 0,1-10,-2 12,0 0,-1 0,1 0,-1 0,1 1,-1-1,0 0,0 1,0-1,-1 0,1 1,-1 0,1-1,-1 1,0 0,0 0,0 0,0 0,0 0,0 0,-4-2,-1 0,0 1,-1 0,1 0,-1 1,1 0,-1 0,0 1,0 0,1 0,-12 0,6 1,1-1,0-1,-17-4,-1-3,-315-106,332 111,1 1,-1 0,0 1,-24-1,-32-6,69 9,-1 0,1 0,-1 0,1 0,-1 0,1 0,0-1,-1 1,1 0,-1 0,1-1,0 1,-1 0,1-1,0 1,-1 0,1-1,0 1,-1 0,1-1,0 1,0 0,0-1,-1 1,1-1,0 1,0-1,0 1,0-1,0 1,0 0,0-1,0 1,0-1,0 1,0-1,0 1,0-1,0 1,0 0,0-1,0 1,1-1,-1 1,0-1,0 1,1 0,-1-1,0 1,1 0,-1-1,0 1,1 0,-1-1,0 1,1 0,-1 0,0-1,1 1,-1 0,1 0,31-23,-27 19,315-201,-251 158,2 4,2 3,88-34,-119 57,1 2,1 2,0 2,1 2,0 2,0 2,62 0,-101 5,1 1,-1 0,0 0,1 0,-1 1,0 0,0 0,0 0,9 6,-13-7,-1 0,1 0,-1 0,1 0,-1 0,0 1,1-1,-1 0,0 1,0-1,0 1,0 0,0-1,0 1,-1 0,1-1,-1 1,1 0,-1 0,1 0,-1 0,0-1,0 1,0 0,0 0,0 0,0 0,-1 0,1-1,-1 1,1 0,-1 0,0-1,1 1,-1 0,-2 2,-10 20,2-6,0 1,2 0,0 1,2 0,0 0,-6 30,3 10,-30 239,39-286,1-1,1 0,0 0,1 0,0 0,0 0,2 0,6 17,-8-24,0 0,0 0,1 0,-1-1,1 1,0-1,0 0,1 0,-1 0,1 0,0 0,0-1,0 0,1 0,-1 0,1 0,-1-1,1 0,0 0,0 0,8 2,1-2,-1-1,0 0,1-1,-1-1,1 0,-1 0,0-2,0 1,0-2,0 0,21-9,-25 8,0 1,-1-2,0 1,1-1,-2 0,1-1,-1 0,0 0,-1-1,1 1,-2-1,1-1,-1 1,0-1,-1 0,5-12,4-16,-2 10,-2-1,0-1,-2 1,-1-1,2-40,-7 42,0 1,-3 0,0 0,-1 0,-2 0,0 0,-17-43,18 59,0 1,-1-1,0 1,-1 0,0 1,0-1,-1 1,0 1,0-1,-1 1,0 0,0 1,-1 0,0 0,0 1,0 0,-1 0,0 1,1 1,-1-1,-1 2,-11-3,14 5,0 0,0 0,-1 1,1 0,0 0,0 1,0 0,0 1,0-1,0 2,1-1,-1 1,1 0,0 0,-6 6,11-9,1 1,-1-1,1 0,0 1,0-1,0 1,0-1,0 1,0-1,0 1,1 0,-1-1,0 3,-2 3,0 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3:13.42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6,'0'0,"0"-1,1 1,-1 0,0-1,1 1,-1-1,0 1,1 0,-1-1,1 1,-1 0,0 0,1-1,-1 1,1 0,-1 0,1 0,-1 0,1 0,-1-1,1 1,-1 0,1 0,-1 0,0 0,1 0,-1 0,1 1,-1-1,1 0,-1 0,1 0,-1 0,1 0,-1 1,1-1,-1 0,53 9,-2 3,54 18,-41-11,397 128,569 265,389 329,-758-363,20-41,-19-8,-32 51,-88-77,23-40,137-15,-267-105,-176-49,827 273,-793-293,-126-34,163 63,-9 31,-10-4,-190-79,118 68,105 84,-177-103,-119-72,-17-11,-1 1,50 40,-80-58,0 0,0 0,0 0,0 0,0 0,0 0,0 0,0 0,0 0,0 0,-1 0,1 0,0 0,0 1,0-1,0 0,0 0,0 0,0 0,0 0,0 0,0 0,0 0,0 0,0 0,0 0,0 0,0 1,0-1,0 0,0 0,0 0,-17-8,-22-15,27 15,-79-58,-150-138,189 149,2-2,3-2,2-2,3-1,3-3,3-1,-47-119,77 165,4 14,0 0,0 0,-1 0,1 0,-1 0,0 1,-1-1,-5-6,3 11,5 13,6 15,13 24,2 0,2-2,33 54,-2-3,45 102,158 304,-247-481,-9-24,0-1,-1 0,1 0,0 1,0-1,-1 0,1 0,0 0,0 1,-1-1,1 0,0 0,0 0,-1 0,1 0,0 0,-1 1,1-1,0 0,-1 0,1 0,0 0,-1 0,1 0,0 0,-1 0,1-1,0 1,0 0,-1 0,1 0,0 0,-1 0,1 0,0-1,0 1,-1 0,1 0,-1-1,-42-28,36 24,-46-35,-3 4,-1 1,-1 3,-2 3,-1 2,-96-28,115 45,0 3,0 1,-1 2,-57 2,18 6,-104 19,170-19,-1 0,1 1,-18 9,31-13,8-7,1 0,-2 0,1 0,-1-1,4-7,6-9,55-70,3 3,5 4,122-109,-171 168,-25 22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06:59.21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3:22.26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10243 0,'-24'6,"0"0,0 2,1 1,0 0,-23 14,15-7,-808 451,504-269,-831 511,809-466,-376 334,-898 771,963-860,441-293,-10 7,-824 497,246-227,203-173,563-276,25-11,0-1,-1-2,-46 13,50-16,0 0,0 2,1 1,0 0,-28 18,4-2,-208 100,-136 77,329-167,-157 88,213-122,1 1,0-1,-1 0,1 1,-1-1,1-1,-1 1,0 0,1-1,-1 1,0-1,1 0,-1 0,0 0,0 0,-5-1,7 0,0 0,0-1,0 1,0 0,0-1,0 1,0 0,0-1,0 1,1-1,-1 0,0 1,1-1,0 1,-1-1,1 0,0 0,0 1,0-1,0 0,0 1,0-1,0 0,1 1,-1-1,2-3,4-22,2 0,0 1,2 0,18-35,-8 18,370-777,-51 287,-325 511,-2 2,-15 39,-17 46,5-17,-13 68,-43 335,-41 245,104-648,6-29,-1-1,-9 31,15-53,0-1,1 1,-1 0,1 0,0 0,0 0,1 0,-1 1,1 0,0 0,0 0,0 1,0-1,0 1,0 0,8-1,120-32,-77 23,17-9,0 4,1 3,127-8,-198 22,0 0,1 0,-1 0,0 0,0-1,0 1,1-1,-1 0,0 0,0 0,0-1,0 1,-1-1,6-3,-6 3,-1 0,1 0,-1 0,0 0,0 0,0 0,0 0,0 0,0 0,-1-1,1 1,-1 0,0 0,1-1,-1 1,0 0,0-1,-1 1,1 0,0-1,-1 1,0-3,-7-25,-1-1,-1 1,-1 1,-21-37,-71-109,90 153,-299-511,306 523,0 1,-1-1,0 1,-13-12,1 7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3:28.46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560 72,'-29'0,"6"-1,0 2,-25 3,39-2,1-1,-1 2,1-1,-1 2,1-1,0 1,0 0,1 0,-8 6,-10 11,1 0,0 2,2 0,1 2,1 0,1 1,1 1,-28 58,21-31,4 0,1 2,3 0,-10 65,20-88,2 1,1 0,2 0,3 52,0-74,0 0,2 0,-1 0,1-1,1 1,0-1,1 0,0 0,0-1,1 1,1-1,-1-1,2 1,-1-1,2 0,13 11,-1-4,1-1,0-2,1 0,1-2,0 0,0-2,1 0,32 6,-17-7,0-1,1-3,0-1,65-3,-93-1,0 0,-1-1,1 0,0-1,-1 0,0-1,22-10,-28 11,-1-1,1 1,-1-1,0-1,0 1,0-1,-1 0,1 0,-1 0,0 0,-1-1,1 0,-1 0,0 0,-1 0,4-11,21-71,-4-1,12-101,-31 163,-2-1,-1 0,-1 0,-2 0,0 1,-2-1,-1 1,-2 0,0 0,-2 0,-17-37,-8-6,-46-81,70 134,-1 1,-1 1,-1 0,0 1,-1 0,-25-20,11 12,22 15,-1 1,0 1,0-1,-1 1,0 1,1-1,-2 1,-10-4,7 9,2 3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3:29.67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44,'5'-1,"0"0,-1 0,1 0,-1-1,1 1,-1-1,0 0,0 0,7-5,31-12,-37 18,0-1,0 2,0-1,1 1,-1-1,0 1,0 1,0-1,1 1,-1 0,0 0,0 1,0-1,0 1,-1 0,10 5,-10-4,-1 0,1 1,-1-1,0 1,0-1,-1 1,1 0,-1 0,1 0,-1 0,-1 1,1-1,-1 0,1 1,-1-1,0 1,-1 0,1-1,-1 6,2 19,2-1,0 1,13 39,-14-58,0 1,1-1,0 1,1-2,1 1,-1 0,1-1,1 0,-1 0,2-1,15 15,-18-20,1 0,-1 0,1 0,0-1,-1 0,1 0,0 0,0-1,1 0,-1 0,0 0,0-1,8 0,6-1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3:30.92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0,'3'49,"3"0,2 0,2-1,26 76,-15-52,45 123,6 19,-64-188,-1-7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3:32.82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229 0,'-4'3,"1"0,-1 0,1 0,-1 0,1 0,0 1,1 0,-1-1,1 1,-3 6,-4 3,-113 158,82-90,21-38,18-42,1 0,-1 0,1 0,0 1,0-1,0 0,0 0,0 1,0-1,0 0,0 0,0 1,0-1,1 0,-1 0,1 1,-1-1,1 0,-1 0,1 0,0 0,-1 0,1 0,0 0,0 0,0 0,0 0,0 0,0-1,0 1,0 0,0-1,0 1,0-1,0 1,2 0,56 21,-37-16,38 21,91 53,-107-55,-30-17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3:34.75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153 165,'-11'0,"-1"-1,1 0,-1-1,1-1,0 0,0 0,0-1,0 0,1-1,-18-10,27 15,1-1,-1 1,0-1,0 0,0 1,0-1,1 0,-1 0,0 0,1 1,-1-1,0 0,1 0,-1 0,1 0,-1 0,1 0,0 0,0 0,-1 0,1 0,0 0,0 0,0 0,0-1,0 1,0 0,0 0,1-2,0 2,0-1,1 1,-1 0,1 0,-1 0,1-1,-1 1,1 1,0-1,0 0,-1 0,1 1,0-1,0 1,2-1,10-2,1 1,-1 1,17 0,-15 0,0-1,0 0,0-1,0-1,-1 0,0-1,1-1,-2 0,1-1,-1-1,16-10,-30 17,1 1,0-1,-1 1,1-1,0 1,-1-1,1 1,0-1,-1 1,1 0,0-1,0 1,0 0,-1 0,1 0,0 0,0-1,0 1,-1 0,1 0,0 1,0-1,0 0,-1 0,1 0,0 0,1 1,-5 19,-26 32,28-49,-32 52,-37 83,57-108,2 0,1 1,1 0,-7 57,6 19,10-106,-1 0,1 0,0 0,0 0,0 0,0 0,0 0,0 0,0 0,0 0,0 0,0 0,1 0,-1 0,0 0,1-1,-1 1,0 0,1 0,-1 0,1 0,0 0,-1-1,1 1,0 0,-1 0,1-1,0 1,0-1,0 1,-1-1,1 1,0-1,0 1,0-1,0 0,0 1,0-1,0 0,0 0,0 0,0 0,0 0,0 0,0 0,0 0,0 0,0 0,0 0,0-1,0 1,0 0,0-1,0 1,1-2,12-3,-1-1,0 0,15-11,-9 7,0 1,1 1,0 0,40-8,-43 13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3:35.82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42,'0'-3,"2"-28,4 23,5 17,1 11,-2-1,0 2,-1-1,10 37,-2-7,115 386,-75-228,-51-189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3:36.94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197 1,'-1'4,"-1"1,0-1,0 0,0 0,-1 0,1 0,-1 0,0-1,0 1,-1-1,1 0,-8 6,-4 5,-125 160,140-174,0 0,0 1,0-1,0 0,0 1,0-1,-1 0,1 1,0-1,0 0,0 1,1-1,-1 0,0 1,0-1,0 1,0-1,0 0,0 1,0-1,1 0,-1 0,0 1,0-1,0 0,1 1,-1-1,0 0,0 0,1 1,-1-1,0 0,1 0,-1 0,0 1,1-1,-1 0,0 0,1 0,-1 0,0 0,1 0,-1 0,0 0,1 0,-1 0,0 0,1 0,-1 0,1 0,-1 0,0 0,1 0,37 2,-4 1,-21 2,0 0,-1 1,1 1,-1 0,-1 0,1 1,-1 1,17 17,37 26,-50-43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3:38.27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140 1,'-4'1,"1"0,0 0,0 0,0 0,0 0,0 1,0 0,0 0,0-1,1 2,-1-1,1 0,-4 4,-29 35,25-27,1 0,0 0,-12 27,19-36,0 0,0 0,1 0,-1 0,1 0,0 0,1 1,-1-1,1 0,0 0,1 1,-1-1,1 0,0 0,0 1,3 5,-4-10,1 1,0 0,0 0,0 0,0-1,0 1,0 0,1-1,-1 1,0-1,1 1,-1-1,1 0,0 0,-1 0,1 0,0 0,0 0,0 0,0 0,0-1,-1 1,1-1,0 1,0-1,0 0,1 0,-1 0,0 0,0 0,0 0,0-1,0 1,0-1,2 0,2-1,-1 0,-1 0,1-1,0 0,0 1,-1-1,0-1,0 1,0-1,0 0,0 1,3-6,-2 1,-1 0,0 0,-1 0,0 0,0-1,-1 1,0-1,2-12,5-25,-9 46,0 0,0-1,0 1,0 0,1 0,-1-1,0 1,0 0,0 0,0 0,0-1,0 1,0 0,1 0,-1 0,0-1,0 1,0 0,0 0,1 0,-1-1,0 1,0 0,0 0,1 0,-1 0,0 0,0 0,1 0,-1 0,0 0,0-1,1 1,-1 0,0 0,0 0,1 0,-1 0,0 1,0-1,1 0,-1 0,12 11,14 28,-19-28,121 174,-112-164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3:41.01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69 274,'1'12,"0"-1,1 0,0 0,1-1,0 1,0 0,1-1,1 0,0 0,8 14,11 11,40 46,-21-26,-22-29,-7-9,-1 1,0 1,10 20,-23-39,0 1,1-1,-1 0,0 0,1 1,-1-1,0 0,1 1,-1-1,0 0,0 1,0-1,1 0,-1 1,0-1,0 0,0 1,0-1,0 1,0-1,0 0,0 1,0-1,0 1,0-1,0 1,0-1,0 0,0 1,0-1,0 1,0-1,-1 0,1 1,0-1,0 0,0 1,-1-1,1 0,0 1,0-1,-1 1,-18-11,-20-24,-3-16,4-1,1-2,3-2,2-1,-34-82,63 130,-1 0,1 0,1-1,0 1,0-1,0 0,1 0,1 0,-1 1,1-1,2-11,-1 14,1 1,0 0,0-1,0 1,0 0,1 0,0 0,0 0,1 1,-1-1,1 1,0 0,0 0,0 0,1 1,-1 0,1-1,6-2,8-4,1 1,0 0,0 2,1 0,-1 2,1 0,1 1,-1 1,0 2,1 0,0 1,-1 0,1 2,-1 1,0 1,0 0,0 2,0 0,26 13,-24-9,-14-8,0 1,0 1,0 0,-1 0,1 1,-1 0,0 0,-1 1,1 0,-1 0,8 10,-14-14,-1 0,1 0,-1 0,1 0,-1 0,0 0,1 0,-1 0,0 0,-1 0,1 0,0 0,0 0,-1 0,1 0,-1 0,0 0,0 0,0 0,0 0,0 0,0-1,0 1,0 0,-1-1,1 1,-1-1,1 1,-1-1,1 0,-1 0,-2 2,-10 7,0 0,-28 13,33-18,-32 17,-76 44,104-58,1 1,0 0,0 1,1 0,1 1,-15 18,25-29,-1 1,1-1,-1 1,1-1,0 1,-1-1,1 1,0-1,-1 1,1-1,0 1,-1-1,1 1,0-1,0 1,0-1,0 1,0 0,0-1,0 1,0-1,0 1,0 0,0-1,0 1,0-1,0 1,0 0,1-1,-1 1,0-1,0 1,1-1,-1 1,22 3,26-15,-25 4,0 1,1 0,-1 2,1 1,0 1,0 1,0 1,35 4,-21 1,0 1,0 2,-1 2,54 22,-61-19,1 1,-2 1,0 2,-1 1,-1 2,-1 0,-1 2,34 36,-58-57,0 0,0 1,1-1,-1 0,0 0,-1 1,1-1,0 1,0-1,-1 1,1-1,-1 1,1 0,-1-1,1 1,-1-1,0 1,0 0,0-1,0 1,0 0,0-1,-1 1,1 0,-1-1,1 1,-1-1,1 1,-1 0,0-1,1 0,-1 1,0-1,0 1,0-1,-1 0,1 0,0 0,0 0,-1 0,1 0,0 0,-1 0,1 0,-1 0,-2 0,-10 6,-1-1,-1 0,1-1,-17 3,9-1,-63 23,-145 76,47-19,176-83,0-1,-1 0,1-1,-1 0,1 0,-1-1,1 0,-15-1,20 0,0 0,0 0,0-1,0 0,0 1,0-1,0 0,1 0,-1-1,0 1,1-1,-1 1,0-1,1 0,0 0,-1 0,1 0,0 0,0-1,0 1,1 0,-1-1,0 0,1 1,0-1,-1 0,0-4,-2-5,0 1,1-1,0 0,1 0,1 0,-1 0,2 0,0 0,0-1,4-19,6-50,-9 72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07:00.30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1 250,'8'2,"0"0,0 0,0 1,-1 0,1 0,-1 1,1 0,-1 0,8 7,8 4,16 5,-29-16,0 0,0 1,-1 1,0-1,0 1,0 1,-1-1,0 2,0-1,10 14,-14-8,-17-15,-16-16,17 4,1-1,0 0,1-1,1 0,0 0,1-1,1 0,1-1,1 0,0 1,1-2,1 1,-1-23,3 37,2-1,-1 1,0 0,1 0,0 0,0 0,0 0,1 0,-1 0,1 0,0 0,0 0,0 1,1-1,-1 1,4-4,0 2,-1 0,1 0,0 1,0 0,0 0,1 1,-1 0,12-5,6 2,-1 0,1 1,0 2,39-2,-25 3,1 3,-1 1,0 1,0 3,0 1,0 1,-1 3,-1 1,0 1,0 2,-1 2,-1 1,-1 1,-1 2,-1 1,54 50,-57-35,-22-22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3:57.99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0 159,'13'-11,"1"0,0 1,0 1,1 0,0 1,1 1,29-10,123-26,-127 34,1 0,0 2,1 1,0 3,82 4,-120 0,0 0,1 0,-1 0,0 1,1 0,-1 0,0 0,0 1,-1 0,1-1,-1 2,1-1,-1 1,0-1,0 1,0 0,-1 0,1 1,-1-1,0 1,-1 0,1 0,-1 0,2 5,5 16,-1-1,-1 1,5 48,-5-29,6 24,-3 0,2 121,-12-170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3:59.80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160 7,'-3'1,"-1"1,1 0,0 0,0 0,1 0,-1 1,0-1,1 1,-1-1,1 1,0 0,0 0,-2 5,0-2,-6 9,1 0,1 1,0 0,2 0,-1 1,2 0,0 0,-2 21,3-7,1 0,1 0,5 56,-2-83,-1-1,1 0,0 0,-1-1,1 1,0 0,1 0,-1 0,1-1,-1 1,1 0,0-1,0 1,0-1,0 0,0 0,0 0,1 0,-1 0,1 0,-1-1,1 1,0-1,-1 0,1 0,0 0,6 2,-3-2,1 0,0 0,0 0,-1-1,1 0,0-1,0 1,-1-1,1 0,0-1,12-4,-17 6,0-1,-1 0,1 0,0 1,0-1,0 0,-1 0,1-1,0 1,-1 0,1-1,-1 1,0-1,1 1,-1-1,0 1,0-1,0 0,0 0,0 0,0 1,-1-1,2-4,-2 3,0 0,-1 0,1 0,-1 0,1 0,-1 0,0 0,0 0,0 0,-1 0,1 0,-1 0,-3-4,-3-4,-1 1,-1-1,0 2,0-1,-21-13,20 15,-7-3,0-2,1 0,-20-20,34 30,-1 0,1 0,1 0,-1-1,0 1,1-1,0 0,0 0,0 0,0 0,0 0,1 0,0 0,0-1,0 1,1 0,-1-1,1 1,0-1,0 1,0 0,2-9,0 9,0 0,1 0,-1 0,1 0,0 0,0 1,0-1,0 1,0-1,1 1,0 0,-1 1,1-1,0 1,0 0,1-1,-1 2,0-1,1 0,-1 1,9-1,2-2,1 2,0 0,-1 1,1 0,18 3,-28-2,0 2,0-1,0 1,0 0,0 0,0 0,0 1,-1 0,1 0,-1 1,0-1,0 1,0 0,-1 1,1-1,-1 1,6 9,6 8,-2 2,22 47,-3-4,-18-40,-9-15,1 0,1 0,14 17,-19-25,1-1,-1 0,1 1,0-1,1 0,-1-1,0 1,1-1,-1 0,1 0,0 0,0-1,9 2,-11-2,-1-1,1 1,0-1,-1 0,1 0,-1-1,1 1,0 0,-1-1,1 1,-1-1,1 0,-1 0,0 0,1 0,-1 0,0-1,0 1,0-1,0 1,3-3,-2 0,0 0,0-1,-1 1,1 0,-1-1,0 1,0-1,0 0,-1 0,2-7,-1 0,0-1,-1 0,0 1,-2-1,1 0,-1 1,-1-1,-3-13,-3 9,-1 1,0 0,-1 0,-1 1,0 1,-1 0,-24-22,10 8,21 23,1 0,-1 0,0 0,-1 1,1 0,-1 0,0 0,0 1,0-1,0 2,-7-3,8 4,0 0,0 0,0 1,0 0,0 0,0 0,0 1,0-1,0 1,0 0,0 1,1-1,-1 1,0 0,-7 5,-2 0,2 1,-1 0,1 1,0 0,-20 22,22-19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4:03.56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40,'6'-5,"0"1,1-1,0 1,0 1,12-6,-16 8,1-1,0 1,-1 0,1-1,0 2,0-1,0 0,0 1,0 0,0 0,0 0,6 1,-8 0,0 0,0 1,0-1,0 1,-1-1,1 1,-1 0,1 0,-1-1,1 1,-1 0,0 0,0 1,0-1,0 0,0 0,-1 0,1 1,-1-1,1 5,2 52,-3-48,0 29,-3 1,-1-1,-2 0,-1 0,-25 73,30-108,-2 6,1 0,0 0,-3 20,6-30,0 0,-1-1,1 1,0 0,0 0,0 0,0 0,0 0,0 0,0 0,0 0,0 0,0 0,1 0,-1 0,0 0,1 0,-1-1,0 1,1 0,-1 0,1 0,0 0,-1-1,1 1,-1 0,1-1,0 1,0 0,-1-1,1 1,0-1,0 1,0-1,0 0,0 1,0-1,-1 0,1 0,0 1,0-1,0 0,0 0,0 0,0 0,0 0,0 0,0-1,0 1,0 0,0 0,0-1,0 1,-1 0,1-1,0 1,0-1,0 1,1-2,21-10,0 0,32-25,24-13,-28 21,-2-2,55-45,-93 67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4:05.25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139 410,'-3'1,"0"1,0-1,1 1,-1 0,0 0,1 0,-1 1,1-1,0 0,0 1,0 0,0-1,-3 6,-5 6,1-5,0 0,1 0,1 1,-1 0,1 0,1 0,0 1,1 0,0 1,1-1,0 1,0 0,1 0,1 0,0 0,1 0,0 0,1 14,0-20,-1 1,2-1,-1 1,0-1,1 0,0 1,1-1,0 0,0 1,0-1,0 0,1 0,0-1,1 1,-1-1,1 1,0-1,0 0,0 0,1-1,0 0,0 1,0-1,0-1,7 4,8 4,1 0,1-2,0-1,0 0,1-2,0 0,33 3,14-2,83-3,-146-3,1-2,-1 1,1-1,-1 0,0 0,0-1,13-4,-18 5,0 0,-1 0,1 0,0-1,-1 1,1 0,-1 0,1-1,-1 1,0-1,1 0,-1 1,0-1,0 0,0 0,-1 1,1-1,0 0,-1 0,1 0,-1 0,1 0,-1 0,0 0,0 0,0 0,0 0,0 0,-1 0,1 0,0 0,-1 0,0-2,-2-4,0-1,-1 1,0 0,0 0,-1 1,0-1,0 1,-1 0,-7-7,-65-58,56 53,-135-101,-9-9,163 126,0 1,0-1,1 0,-1 1,1-1,-1 0,1 0,0-1,1 1,-1 0,0-1,1 1,0-1,0 1,0-1,0 0,0 1,1-1,0 0,0-5,1 4,0-1,1 1,-1-1,1 1,0 0,1 0,0 0,-1 0,1 0,1 1,-1-1,6-4,7-7,0 1,1 1,1 1,1 1,34-19,-39 24,1 0,-1 0,1 2,0 0,0 0,20-2,-29 6,1 1,0 0,-1 0,1 1,-1 0,1 0,-1 1,1-1,-1 1,0 1,0-1,0 1,0 0,0 0,-1 1,0 0,9 7,12 12,-2 0,0 2,-2 0,-1 2,-1 0,-1 1,-1 1,-2 1,19 47,-34-74,0-1,0 1,0-1,0 1,0-1,0 0,1 0,-1 1,1-1,0 0,-1 0,1 0,0-1,0 1,0 0,1-1,-1 1,0-1,0 0,1 0,-1 0,1 0,-1 0,1 0,-1-1,1 1,0-1,-1 1,1-1,0 0,-1 0,1-1,0 1,-1 0,1-1,-1 0,1 0,-1 1,1-1,3-3,-1 2,0-1,0 1,0-1,-1-1,1 1,-1-1,0 0,0 1,0-2,-1 1,1 0,-1-1,0 0,0 0,-1 0,1 0,-1 0,2-10,-3 7,0 0,-1 0,0 0,0 0,-1 0,0 0,-1 0,0 0,0 1,-4-10,-39-75,16 38,14 20,8 15,-2 0,0 1,-1-1,-15-19,23 35,0 0,0 0,-1 0,1 1,-1-1,0 1,0-1,0 1,0 0,0 0,-1 0,1 0,-1 1,1-1,-1 1,1 0,-1 0,0 0,1 1,-1 0,0-1,0 1,0 0,1 0,-1 1,0-1,0 1,-6 2,3 1,0 1,0-1,1 1,-1 0,1 1,0-1,1 1,-1 1,-5 9,-18 17,-54 55,71-77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3:45.32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0,'2'1,"0"-1,0 1,1 0,-1-1,0 1,0 0,0 0,0 0,0 1,0-1,-1 0,1 1,0-1,-1 1,1 0,-1 0,1-1,-1 1,0 0,0 0,1 0,0 4,21 53,-20-47,32 114,34 246,-37-174,-8-9,-23-163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3:46.27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321 1,'-13'14,"1"2,0 0,-10 18,-20 28,-45 35,-20 27,92-110,4-3,12-10,-1-1,0 0,1 0,-1 1,0-1,1 0,-1 1,0-1,1 0,-1 0,0 0,1 1,-1-1,1 0,-1 0,0 0,1 0,-1 0,1 0,-1 0,1 0,-1 0,1 0,-1 0,0 0,1 0,-1 0,1 0,-1-1,0 1,1 0,-1 0,1-1,39-4,-1 1,1 2,0 1,65 8,-84-2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3:47.24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0 133,'39'-4,"-1"-1,1-1,-1-3,56-19,-47 13,-3 2,0-2,45-22,-84 37,-7 7,-17 22,-31 36,48-63,-16 22,2 1,0 0,2 2,-14 33,-37 118,53-139,8-28,2-7,0 1,1 0,-1 0,1 0,0 0,0 9,1-12,1 0,-1 0,1 0,-1 0,1-1,-1 1,1 0,0 0,0-1,0 1,0 0,0-1,0 1,1-1,-1 1,0-1,1 0,-1 0,1 1,0-1,3 1,43 27,-23-13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3:48.32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1,'3'39,"0"-1,3 1,10 39,40 125,-50-182,-6-20,220 665,-150-504,-61-147,-2-7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3:49.21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297 0,'-2'10,"0"1,-1-1,0 0,-1 0,0 0,-1 0,0-1,0 0,-1 0,-12 15,-6 12,-25 50,4 3,4 1,-36 118,76-207,1 0,-1 0,1-1,0 1,-1 0,1 0,0 0,0-1,-1 1,1 0,0 0,0 0,0 0,0 0,0 0,0-1,0 1,0 0,1 0,-1 0,0 0,0-1,1 1,-1 0,1 0,-1 0,0-1,1 1,-1 0,1-1,0 1,-1 0,1-1,0 1,-1-1,1 1,0-1,-1 1,1-1,0 0,0 1,1-1,42 0,-13-2,-13 5,-1 1,0 0,-1 2,1 0,26 14,-23-11,0 0,0-1,24 5,-22-7,-3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3:51.64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226 44,'-7'1,"0"0,1 1,-1-1,0 1,0 1,1-1,-1 1,1 0,0 1,0 0,0 0,1 0,-1 0,1 1,0 0,0 0,0 0,1 1,-6 8,-1 4,0-1,1 1,1 1,0 0,-8 29,8-17,1 0,2 1,0 0,3 0,0 50,3-72,1 0,0-1,1 1,0-1,1 1,0-1,0 0,1 0,0 0,6 8,-7-12,1 0,0 0,1 0,-1-1,1 0,0 1,0-2,0 1,1-1,-1 0,1 0,0 0,0-1,0 0,0 0,11 2,-14-3,0 0,1-1,-1 1,0-1,0 1,0-1,1 0,-1 0,0-1,0 1,0-1,1 1,-1-1,0 0,0 0,0-1,0 1,0-1,-1 1,1-1,0 0,-1 0,1 0,-1 0,0 0,1-1,-1 1,0-1,-1 1,1-1,0 0,-1 0,1 0,-1 0,0 0,0 0,0 0,-1 0,1 0,0-4,-1 4,1-1,-1 1,1 0,0 0,0 0,0 0,0 0,1 1,-1-1,1 0,0 0,0 1,0-1,4-3,-5 6,0-1,1 0,-1 1,1-1,-1 1,1 0,0 0,-1-1,1 1,-1 0,1 0,-1 0,1 1,-1-1,1 0,-1 0,1 1,-1-1,1 1,-1 0,1-1,-1 1,0 0,1 0,-1 0,0 0,0 0,1 0,-1 0,0 0,1 2,16 11,1-1,0 0,41 19,13 9,-73-41,0 1,0-1,0 0,1 0,-1 1,0-1,0 0,0 0,1 1,-1-1,0 0,0 0,1 0,-1 0,0 1,0-1,1 0,-1 0,0 0,1 0,-1 0,0 0,0 0,1 0,-1 0,0 0,1 0,-1 0,0 0,0 0,1 0,-1 0,0 0,1 0,-1 0,0 0,0-1,1 1,-1 0,0 0,0 0,1 0,-1-1,0 1,0 0,0 0,1-1,-5-19,-24-38,21 43,-141-305,136 293,-54-102,59 117,-1 0,0 1,-1 0,0 0,0 1,-1 1,-1-1,-12-7,21 15,0 0,0 1,-1-1,1 1,-1 0,1 0,-1 0,1 0,-1 1,0-1,1 1,-1-1,0 1,1 0,-1 0,-5 0,6 1,0 0,1 0,-1-1,0 1,1 0,-1 0,0 1,1-1,-1 0,1 0,0 1,-1-1,1 1,0-1,0 1,0 0,0-1,-1 3,-1 5,1-1,-1 0,2 1,-1-1,1 1,0 0,1 0,1 16,11 71,5-1,44 140,-40-165,20 77,-41-144,1-1,-1 0,0 0,1 0,-1 0,1 0,0 0,0 0,0 0,0 0,0 0,0 0,0-1,1 1,-1 0,0-1,1 1,0-1,-1 1,1-1,0 0,0 0,-1 0,4 1,-2-1,-1-1,1 0,0 0,0 0,0-1,-1 1,1-1,0 1,-1-1,1 0,0 0,-1 0,1 0,-1-1,0 1,3-3,8-5,-1-1,-1 0,0-1,0 0,14-21,-23 29,0 0,0 1,0-1,0 0,1 1,-1-1,1 1,-1 0,1 0,0 0,0 0,0 1,0-1,0 1,0-1,6 0,-6 2,0 0,0 0,0 0,0 1,0-1,0 1,0 0,0 0,0 0,0 0,-1 1,1-1,0 1,-1-1,1 1,-1 0,0 0,1 0,1 3,27 26,-1-2,0 0,57 39,-81-65,-1 1,1 0,-1 1,0-1,0 1,-1 0,1 0,-1 1,0-1,-1 1,1 0,-1 0,0 0,-1 0,1 1,-1-1,-1 1,1-1,-1 1,0 0,0 0,-1-1,0 1,-1 10,0 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06:16.12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0 172,'3'1,"1"1,-1-1,0 1,0 0,0 0,0 0,0 0,-1 0,1 1,0-1,3 6,0-1,67 65,3-3,3-4,150 95,-214-151,-10-4,1-1,0-1,0 1,0-1,0 0,0 0,1-1,-1 0,1 0,-1 0,1-1,12 1,-18-3,1 1,-1-1,0 0,1 0,-1 1,0-1,0 0,1 0,-1 0,0 0,0 0,0-1,0 1,0 0,0 0,-1-1,1 1,0 0,-1-1,1 1,-1-1,1 1,-1-1,0 1,0-1,1 1,-1-1,-1-2,-2-46,-13-28,-4 0,-4 2,-3 1,-41-82,65 150,1 4,0-1,0 1,0 0,1-1,0 1,0-1,0 1,0-1,0 1,1-1,0 0,-1 0,1 1,1-6,0 9,-1-1,0 1,1 0,-1 0,1-1,-1 1,1 0,-1 0,1 0,-1 0,1 0,-1-1,1 1,-1 0,1 0,-1 0,1 0,-1 0,1 1,-1-1,1 0,-1 0,1 0,-1 0,1 0,-1 1,1-1,-1 0,1 0,-1 1,0-1,1 0,-1 1,1-1,-1 1,0-1,1 0,-1 1,0-1,1 2,20 20,-19-19,16 15,0 0,2 0,0-2,42 26,95 40,-74-42,-26-9,-42-25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07:02.04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271 476,'27'-31,"-15"19,-2-2,0-1,0 0,-2 0,0 0,-1-1,9-29,20-105,-31 126,-4 19,0 1,0 0,0-1,-1 1,0 0,0-1,0 1,-1-1,1 1,-1 0,0-1,0 1,-1 0,1 0,-4-7,3 10,1-1,-1 0,0 1,1 0,-1-1,0 1,0 0,0 0,0 0,0 0,0 0,0 0,0 1,0-1,-1 1,1-1,0 1,0 0,0 0,-1 0,1 0,0 0,0 1,-1-1,1 1,0-1,0 1,0 0,0 0,0 0,0 0,-2 2,-12 5,1 1,0 0,1 1,0 1,-22 21,-55 69,66-70,1 1,-23 42,40-62,1-1,0 1,1 0,1 0,0 1,0-1,1 1,1 0,0 0,0 23,2-33,1 0,-1 1,1-1,0 1,0-1,0 0,0 0,1 1,0-1,-1 0,1 0,0-1,0 1,0 0,1-1,3 4,-1-1,1-1,0 0,1 0,-1-1,1 1,0-1,9 2,10 2,1-1,0-1,31 1,-55-6,58 3,0-2,0-4,0-2,-1-2,0-3,0-3,-1-2,103-43,-150 54,-1-1,0-1,0 0,0-1,-1 0,0 0,-1-1,0 0,0-1,0 0,-1-1,-1 1,0-1,0-1,-1 1,0-1,0-1,-2 1,1-1,-2 1,1-1,-1 0,-1-1,0 1,-1-17,1 15,-2 0,0 0,0 0,-1 1,-1-1,-1 0,0 1,0-1,-1 1,-12-24,13 31,0 0,-1 0,0 1,-1-1,1 1,-1 0,0 1,0-1,0 1,-1 0,0 0,0 0,0 1,0 0,0 0,0 1,-1 0,1 0,-1 0,0 1,0 0,1 0,-1 1,-7 0,10 0,1 0,-1 0,1 1,-1-1,1 1,0 0,-1 0,1 0,0 0,0 1,-1-1,1 1,0 0,1 0,-1 0,-3 3,6-4,-1-1,0 1,1 0,-1 0,0 0,1 0,-1 0,1 0,-1 0,1 1,0-1,0 0,-1 0,1 0,0 0,0 0,0 0,0 1,0-1,0 1,1 0,0 0,0 0,0 0,0 0,0 0,0-1,0 1,1 0,-1 0,1-1,-1 1,1-1,-1 0,4 2,177 111,-10-9,-152-91,85 67,-97-74,1 1,-1 1,-1 0,1 0,-1 0,-1 1,0 0,9 20,-13-25,-1 0,-1-1,1 1,0 0,-1 0,0-1,-1 1,1 0,-1 0,1-1,-1 1,-1 0,1-1,-1 1,-3 5,-6 16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3:53.86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26 615,'2'11,"1"0,0 0,0 0,1 0,0-1,1 1,0-1,1 0,0-1,9 11,10 20,-16-22,0-3,-16-32,-16-39,3-1,2-1,2-1,3-1,3 0,-5-88,15 143,-2-32,1 0,2 0,2 1,10-58,-12 92,-1-1,1 1,-1-1,1 1,0-1,0 1,0 0,0 0,1-1,-1 1,0 0,1 0,0 0,-1 0,1 1,0-1,0 0,0 1,0-1,0 1,0 0,1 0,-1-1,0 1,1 1,-1-1,0 0,1 1,-1-1,1 1,-1 0,1 0,0 0,-1 0,1 0,-1 0,1 1,-1-1,0 1,4 1,3 1,0 1,0 0,-1 0,0 1,1 0,-2 0,1 1,0 0,8 10,1 4,-1 0,0 2,-2-1,-1 2,-1 0,0 0,-2 1,-1 0,8 34,-10-28,-1 0,-2 0,0 0,-3 1,0 0,-2-1,-7 50,5-70,0-1,0 0,-1 0,0 0,-1 0,0 0,0-1,-1 0,0 0,0-1,-9 8,44-27,0 1,1 1,-1 1,2 1,-1 2,38-2,-50 7,-1 1,0 0,0 2,0 0,0 1,0 0,0 2,-1 0,0 0,0 2,0 0,26 17,-20-9,-1 1,0 0,-2 2,0 0,-1 1,-1 1,-1 1,0 1,-2 0,0 0,-2 2,-1-1,0 2,9 36,-19-58,0 1,0 0,0 0,-1 0,0 0,0 0,0 0,0 0,-1 0,1 0,-1 0,0-1,-1 1,1 0,0 0,-1-1,0 1,0-1,-3 5,1-3,-1-1,1 0,-1-1,0 1,0-1,0 0,0 0,0 0,-1-1,1 1,-11 1,-11 2,-1-1,0-2,0-1,-38-2,59 0,-57 2,-53-3,104 1,-1-2,1 0,0 0,0-1,1-1,-18-7,26 9,1 0,-1-1,1 1,0-1,0 1,0-1,0 0,0 0,1 0,-1-1,1 1,0-1,0 1,0-1,0 0,1 0,0 1,0-1,0 0,0 0,0 0,1 0,-1-1,1 1,1 0,-1 0,0 0,2-6,3-5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4:08.66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440 1,'-2'4,"0"0,0 0,0 0,0-1,-1 1,0-1,0 1,0-1,-6 5,-5 8,-73 96,5 4,-84 157,155-247,1 0,1 1,1 0,1 0,2 1,1 0,1 0,1 0,4 55,8 15,33 145,-22-140,43 223,81 445,-50-331,-8-46,101 757,-152-932,111 377,67 115,-176-554,-7 2,10 176,87 902,26 307,-144-1257,-11-193,5-1,29 178,-1-147,91 231,93 103,-166-331,-48-125,-1 0,0-1,1 1,-1 0,0-1,1 1,0-1,-1 0,1 0,0 1,0-1,0 0,0 0,0-1,0 1,0 0,0-1,0 1,0-1,0 0,0 1,3-1,54-3,-36 0,75 1,-57 2,0-1,0-2,0-2,80-19,-118 23,-1 0,0 1,1-1,-1 0,0 1,0-1,1 0,-1 0,0-1,0 1,0 0,0-1,0 1,-1-1,1 0,0 0,2-3,-5-1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3:43.46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433 0,'-12'0,"0"1,1 0,-1 0,1 1,-1 0,1 1,0 1,-1 0,2 0,-1 1,1 1,-1-1,1 2,-16 13,6-6,0 2,2 0,0 1,1 1,0 1,2 0,0 1,1 0,2 1,-19 41,20-36,2 0,0 1,2 0,1 0,2 0,-3 47,6-28,3-1,1 0,12 61,-14-103,-1 1,1 0,0-1,0 1,0-1,0 1,1-1,-1 0,1 0,0 1,0-1,0 0,0-1,1 1,-1 0,1-1,0 1,-1-1,1 0,0 0,1 0,5 3,0-2,1-1,-1-1,1 1,-1-2,1 1,0-1,14-2,79-3,-61 5,0-2,-1-2,0-1,0-3,58-17,-78 17,59-23,-73 27,0 1,0-1,0-1,0 1,-1-1,0 0,0-1,7-7,-10 8,-1 0,1-1,-1 1,0-1,0 1,-1-1,0 0,0 1,0-1,-1 0,1 0,-1 0,-2-11,0-1,-1 0,0 1,-8-22,-6-11,-1 1,-39-71,48 104,-1 0,0 0,-1 1,-1 1,0 0,-1 0,0 1,-1 1,-1 0,-24-15,13 15,0 2,0 1,-47-10,57 15,-4 0,0 1,0 1,-31 1,31 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3:44.27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2,'8'0,"24"-1,-1 1,1 2,0 2,43 9,-67-10,0-1,0 1,0 0,0 1,-1-1,1 1,-1 1,0 0,-1 0,1 0,-1 1,0 0,0 0,-1 0,0 1,0 0,0 0,-1 0,0 0,-1 1,6 15,-5-8,-1-1,0 0,-1 1,0 0,-2-1,1 1,-2 0,0 0,-1-1,0 1,-1-1,-1 1,0-1,-1 0,-9 17,7-2,9-18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4:12.04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159 336,'-7'0,"0"0,1 1,-1-1,0 1,0 1,1-1,-1 1,-11 4,15-3,-1-1,1 0,-1 1,1 0,0-1,0 1,0 1,0-1,1 0,-1 1,1-1,0 1,0 0,0-1,-2 8,-6 19,2 0,1 0,1 1,-3 49,10 128,1-182,2 0,0-1,2 1,1-1,1 0,1-1,1 0,1 0,1-1,1-1,1 0,26 30,-36-48,1 0,0 0,-1-1,1 0,1 0,-1 0,0-1,1 0,-1 0,1 0,0 0,-1-1,1 0,0 0,0-1,8 0,10 1,0-2,39-7,407-56,-381 54,-61 8,0-1,0-1,0-1,-1-2,32-11,-56 16,0 0,0 0,0 0,0 0,0 0,0 0,-1-1,1 1,-1-1,0 0,0 0,0 0,0 0,0 0,-1 0,1-1,-1 1,0 0,0-1,0 1,0-1,0-4,0-9,0-1,-2 1,-3-27,1 0,1-2,-2 0,-2 0,-1 1,-24-74,21 89,-1 1,-2 0,-1 0,-2 2,0 0,-2 1,-36-41,21 31,-2 2,-1 2,-1 1,-2 2,-1 2,-2 1,-61-28,88 47,5 2,1 1,-1 0,-1 0,-10-1,18 4,0 1,-1-1,1 1,-1 0,1 0,0 1,-1-1,1 1,-1-1,1 1,0 0,0 0,-1 1,1-1,0 1,-5 3,-11 8,8-7,1 1,0 1,0-1,1 1,0 1,0 0,1 0,-9 12,-90 122,79-111,2 1,1 1,2 1,-21 43,34-45,8-18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4:23.44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36,'4'-1,"-1"1,0-1,1 0,-1 0,0 0,1 0,-1 0,0-1,0 0,0 1,5-5,-6 4,0 0,1 1,-1-1,1 0,-1 1,1 0,0 0,0-1,0 2,0-1,0 0,-1 0,1 1,0 0,0 0,0 0,1 0,4 1,-2 1,0 0,-1 1,1-1,-1 1,0 0,0 1,0 0,0-1,-1 1,1 1,-1-1,0 1,0 0,-1-1,1 2,-1-1,0 0,-1 1,1-1,-1 1,0 0,-1 0,1-1,0 9,2 8,-2 1,0 0,-1 0,-2 0,-2 22,1-35,0 0,0-1,-1 1,0-1,-1 0,-7 14,-1 3,12-26,-1 0,1 1,0-1,-1 1,1-1,0 1,0-1,0 1,0-1,-1 1,1-1,0 1,0-1,0 1,0-1,0 1,0-1,0 1,0-1,0 0,0 1,0-1,1 1,-1-1,0 1,0-1,0 1,1-1,-1 1,0-1,1 0,-1 1,0-1,1 1,-1-1,0 0,1 1,-1-1,1 0,-1 0,0 1,1-1,-1 0,1 0,-1 0,1 0,-1 1,1-1,-1 0,1 0,-1 0,1 0,-1 0,1 0,-1 0,1 0,-1-1,1 1,-1 0,1 0,39-10,-29 7,19-3,0 1,1 1,0 1,0 2,40 4,-69-3,0 0,1 1,-1 0,0-1,0 1,0 0,0 0,0 0,0 0,0 0,0 1,0-1,0 1,-1-1,1 1,-1-1,1 1,2 4,-1-1,0 1,0-1,-1 1,0 0,0 0,2 12,-1 3,0 0,-2 0,-1 25,-2-28,-1-1,0 0,-1 0,-1 0,0 0,-9 17,-3 4,-33 50,38-70,-1-1,0-1,-1 0,-1-1,-1 0,0-1,-18 11,28-21,1-1,-1 0,-1-1,1 1,0-1,-1 0,1-1,-1 0,1 0,-10 1,-3-2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4:25.82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177 182,'-8'0,"-1"1,1 0,0 0,0 1,0 0,0 0,0 1,0 0,1 1,-1 0,1 0,0 0,0 1,1 0,-1 0,1 1,0 0,-6 7,8-8,1-1,0 1,0 0,0-1,1 1,-1 1,1-1,1 0,-1 1,1-1,-1 1,2-1,-1 1,0-1,1 1,0 0,1-1,-1 1,1-1,0 1,1-1,-1 1,1-1,0 0,0 1,1-1,3 6,0-2,1-1,-1 0,2 0,-1 0,1-1,0 0,1-1,-1 1,1-2,0 1,1-1,0-1,-1 0,20 6,-12-6,0-1,-1 0,1-1,0 0,0-2,0 0,0-1,27-4,-40 4,-1 1,0-1,0 0,0 0,1 0,-1-1,0 1,-1-1,1 1,0-1,0 0,-1 0,1 0,-1 0,1-1,-1 1,0-1,0 0,0 1,1-4,-1 1,0 0,-1 0,1 0,-1 0,-1 0,1 0,-1 0,1 0,-2 0,1 0,0 0,-2-5,-1-3,0 1,-1 0,0 0,0 0,-2 0,1 1,-2 0,1 0,-16-18,15 22,-2 0,1 0,-1 1,0 0,0 0,-17-7,16 9,0-2,0 0,0 0,1 0,-10-9,17 13,1 1,-1-1,1 1,-1-1,1 0,0 0,0 1,0-1,0 0,0 0,0 0,1 0,-1 0,1 0,-1 0,1 0,0 0,0 0,0 0,0-1,0 1,0 0,0 0,1 0,-1 0,1 0,-1 0,1 0,0 0,0 0,0 0,0 1,0-1,1 0,-1 1,0-1,1 0,-1 1,1 0,0-1,3-1,8-7,0 0,1 1,1 1,16-8,-24 13,10-5,0 1,0 1,1 1,0 0,0 1,0 1,1 1,-1 1,1 0,20 3,18 4,106 26,-80-13,-81-18,91 22,-85-20,0 0,0 0,-1 1,0-1,1 1,-2 1,1 0,0 0,8 9,-14-14,0 1,0 0,-1 0,1 0,0 0,-1 1,1-1,-1 0,1 0,-1 0,1 0,-1 1,0-1,1 0,-1 0,0 1,0-1,0 0,0 1,0-1,-1 0,1 0,0 1,0-1,-1 0,1 0,-1 0,1 1,-1-1,0 0,1 0,-1 0,0 0,0 0,1 0,-1 0,0-1,-2 2,-5 5,0-1,-1 0,0 0,-10 4,-10 7,19-9,2 0,-1 1,1 0,1 1,0 0,0 0,1 0,0 1,1 0,0 0,0 0,2 1,-1-1,1 1,1 0,0 0,0 20,2-24,-1 0,1 0,1 0,0 0,0 0,0 0,1-1,0 1,1 0,0-1,0 1,0-1,1 0,0 0,1 0,-1-1,1 0,1 0,-1 0,1 0,0-1,0 0,0 0,1 0,0-1,0 0,9 4,-12-7,0 0,0 0,0 0,1-1,-1 1,0-1,0 0,0 0,1 0,-1-1,0 1,0-1,0 0,0 0,0-1,0 1,0-1,0 0,0 0,-1 0,1 0,-1-1,0 1,1-1,-1 0,0 0,3-5,-2 3,-1 1,1-1,-1 0,0 0,-1 0,1-1,-1 1,0 0,0-1,-1 0,0 1,0-1,0 0,0 1,-1-1,0 0,-1 0,1 0,-3-8,-7-17,-27-52,6 13,25 54,0 1,-1 0,-1 0,0 0,-18-22,14 25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4:33.94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272 0,'-7'1,"-1"0,0 0,0 1,1 0,-1 0,1 0,-1 1,1 0,0 1,0 0,0 0,1 0,-11 10,-7 7,2 1,-22 29,24-29,15-14,0 0,0 0,0 0,1 1,0-1,0 1,1 0,1 0,-1 1,2-1,-2 10,-1 19,3 53,1-68,0-15,0 0,0 0,1-1,0 1,1 0,0 0,0-1,1 1,4 9,-4-12,0 0,0-1,1 1,0-1,0 0,0 0,0 0,0-1,1 1,0-1,0 0,0-1,9 5,1-1,20 9,49 15,-75-27,1-1,-1 0,1-1,-1 1,1-2,0 0,-1 0,1 0,0-1,16-4,-23 3,1 1,-1-1,0 0,-1 0,1 0,0 0,0-1,-1 1,0-1,1 1,-1-1,0 0,0 0,0 0,-1 0,1 0,-1-1,0 1,0 0,0-1,0 1,0-1,-1 1,0-1,1-3,0-14,-1-1,-5-41,4 49,-5-29,-2 0,-2 1,-1 0,-28-64,26 46,12 53,0-1,0 0,-1 1,1-1,-2 1,1 0,-1-1,-7-10,2 7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5:20.53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74 271,'-2'17,"0"0,-1-1,-1 1,-7 21,0 2,-3 25,3 1,-4 121,20 135,-5-320,0 13,1 0,1 0,0 0,7 26,-7-38,-1 1,1-1,-1 1,1-1,0 1,0-1,1 0,-1 0,1 0,-1 0,1-1,0 1,0-1,0 1,0-1,1 0,-1 0,1-1,-1 1,1-1,0 1,-1-1,5 1,8 1,-1 0,1-1,0-1,18 0,-26-2,0 0,0 0,0-1,0-1,-1 1,1-1,-1 0,0-1,0 0,8-4,-4-1,1 1,-1-1,-1-1,0 0,0 0,-1-1,0-1,-1 1,10-18,-8 8,0-1,-1 0,-1-1,-1 0,3-24,-1-14,-2-1,-4 0,-5-86,1 121,-1 1,-2-1,0 1,-2 0,-1 0,-1 0,-1 1,-1 0,-1 1,-1 0,-24-34,-3-1,24 32,-2 2,-1 0,-1 1,0 1,-25-22,42 43,0 1,0-1,0 0,0 1,0-1,0 1,-1 0,1-1,0 1,-1 0,1 1,-1-1,1 0,-1 1,1-1,-1 1,0 0,1 0,-1 0,1 0,-1 0,0 1,1-1,-1 1,1 0,-4 1,3 0,0 0,0 0,1 1,-1 0,0-1,1 1,0 0,0 0,0 0,0 0,0 1,1-1,-1 1,1-1,0 1,0-1,-1 6,-3 15,0 1,2-1,0 1,2-1,1 1,1 0,0-1,8 31,-5-35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5:23.68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522 1,'-23'0,"-1"1,1 1,0 1,0 1,-33 10,43-10,0 1,1 1,0 0,0 1,0 0,1 1,0 0,0 1,1 0,-16 19,3 1,1 1,1 1,2 1,1 1,2 1,1 0,2 1,-12 46,14-32,2 0,2 1,2 0,2 0,7 84,-4-129,0 1,1 0,0 0,0-1,0 1,1 0,0-1,0 1,0-1,1 0,0 0,0 0,6 9,-6-12,1 1,-1-1,1 1,0-1,-1 0,1 0,0-1,0 1,0-1,1 0,-1 0,0 0,0-1,0 1,1-1,-1 0,0 0,1-1,4 0,2-1,1 0,-1-1,0-1,-1 1,1-2,0 1,-1-1,0-1,0 0,-1-1,0 1,0-2,0 1,-1-1,0-1,-1 1,0-1,0-1,-1 1,0-1,0 0,-1-1,-1 1,0-1,5-20,35-109,-27 61,62-338,-78 412,0 1,0 0,1-1,0 1,-1 0,1 0,1 1,-1-1,1 0,-1 1,1-1,0 1,5-5,4-3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07:03.02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1 320,'11'-1,"0"0,0-1,0 0,0-1,0 0,0 0,-1-1,0-1,10-5,17-11,35-28,-31 20,-32 23,72-52,-74 52,0-1,0 1,-1-1,0 0,0 0,-1-1,0 0,5-10,-9 17,0-1,-1 1,1 0,-1 0,1-1,-1 1,0 0,0-1,0 1,0-1,0 1,0 0,0-1,0 1,0 0,0-1,-1 1,1 0,-1-1,1 1,-1 0,1 0,-1-1,0 1,1 0,-1 0,0 0,0 0,0 0,0 0,0 0,0 0,0 1,0-1,-1 0,1 1,0-1,0 0,-1 1,1-1,0 1,0 0,-1 0,1-1,-1 1,1 0,-2 0,-5-1,0 1,0-1,1 1,-1 1,0-1,0 1,-10 3,4 1,0 1,0 1,1 0,0 1,0 0,1 0,0 2,1 0,0 0,0 1,-16 21,19-22,1-1,1 1,0 0,0 1,1 0,0 0,1 0,0 0,0 1,2-1,-1 1,1 0,1 0,0 0,2 17,-1-26,0 1,1 0,-1 0,1 0,0-1,0 1,0 0,1-1,-1 1,1-1,0 1,0-1,0 0,0 0,0 0,1 0,0 0,-1-1,1 1,0-1,0 1,1-1,-1 0,0 0,1-1,-1 1,7 1,1-1,0-1,0 0,1-1,-1 0,0-1,0 0,0-1,18-5,651-155,-608 139,-49 12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5:31.33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43,'0'-2,"0"0,0 1,0-1,0 0,1 1,-1-1,0 1,1-1,-1 0,1 1,0-1,-1 1,1 0,0-1,0 1,0 0,0-1,0 1,0 0,0 0,1 0,-1 0,2-1,0 0,0 1,-1 0,1 0,0 0,0 1,0-1,0 1,0-1,0 1,0 0,0 0,4 1,-2 0,0-1,0 1,1 1,-1-1,0 1,0 0,-1 0,1 0,0 0,0 1,-1 0,0 0,0 1,7 6,-4 0,-2 0,0 1,0-1,0 1,-2 0,1 0,-1 1,-1-1,1 18,0 16,-3 51,-1-44,0 13,-3-1,-3 1,-2-1,-34 118,33-143,-11 37,20-73,0 1,-1 0,1 0,-1-1,0 1,0-1,-1 0,1 1,-1-1,1 0,-1-1,0 1,0 0,-5 2,50-35,393-180,-417 200,-5 2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5:33.20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52 115,'-2'1,"0"0,1 0,-1 0,1 0,-1 1,1-1,0 0,-1 1,1-1,0 1,0 0,0-1,0 1,0 0,1 0,-1-1,0 4,-13 34,9-11,0 0,2 1,2-1,0 1,2-1,1 1,10 52,-10-72,0 1,1-1,0 1,0-1,1 0,1 0,-1 0,2-1,-1 1,1-1,0-1,10 11,-10-13,0 0,1 0,-1-1,1 0,0 0,1 0,-1-1,1 0,-1 0,1-1,0 0,0-1,0 1,0-2,13 1,-15-1,-1 0,1 0,0 0,0-1,0 0,-1 0,1-1,-1 0,1 0,-1 0,1 0,4-4,-7 4,0-1,0 0,0 0,-1 0,1 0,-1 0,0-1,0 1,0-1,0 0,-1 1,1-1,-1 0,0 0,0 0,0 0,-1 0,1-6,-1-4,-1 0,0 1,0-1,-2 0,1 1,-2 0,0-1,-1 1,-6-13,2 7,0 1,-1 0,-1 0,-1 1,-20-22,-31-12,16 14,46 36,0 0,0 0,1 0,-1 0,0 0,1 0,-1 0,0 0,1-1,-1 1,1 0,0 0,-1-1,1 1,0 0,0-1,0 1,0 0,0-1,0 1,0 0,0-1,1 1,-1 0,0 0,1-1,-1 1,1 0,0 0,-1 0,1-1,0 1,0 0,-1 0,1 0,2-1,41-38,-31 30,-4 2,5-4,0 0,0 1,1 1,20-11,-33 20,0 0,0-1,0 1,0 0,0 1,0-1,0 0,0 1,1-1,-1 1,0-1,0 1,0 0,1 0,-1 0,0 1,0-1,0 0,1 1,-1-1,0 1,0 0,0 0,0-1,0 1,0 1,0-1,0 0,-1 0,1 1,0-1,-1 1,1 0,-1-1,1 1,-1 0,0 0,0 0,0 0,0 0,0 0,0 0,0 4,35 132,-27-96,2-1,1-1,25 55,-24-67,0 0,2-1,2-1,0-1,1 0,27 26,-43-49,0 1,1-1,-1 0,1 0,-1-1,1 1,-1 0,1-1,0 0,0 0,0 1,0-2,0 1,0 0,0-1,0 1,0-1,0 0,1 0,-1 0,0 0,4-1,-5 0,0-1,0 1,0 0,1 0,-2-1,1 0,0 1,0-1,0 0,-1 0,1 0,-1 0,0 0,1 0,-1 0,0 0,0 0,0-1,-1 1,1 0,-1-1,1 1,-1-1,0 1,1 0,-1-1,-1 1,1-4,-2-15,-1 0,0 0,-2 1,0-1,-2 1,-13-30,-64-112,80 154,-1 0,-14-28,-2 1,-1 1,-31-35,51 67,-1 0,1 0,-1 0,1 0,-1 1,0 0,0-1,1 1,-1 0,0 0,0 0,0 1,-6-2,-7 1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5:48.33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0,'3'68,"15"86,-3-40,66 381,-75-468,-1-5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5:51.01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250 377,'-20'23,"1"1,1 1,1 0,2 1,0 1,-14 37,3 4,-26 106,40-124,2 0,3 1,1-1,2 85,5-128,-1-1,0 0,1 0,0 0,1 0,-1 1,1-2,0 1,1 0,0 0,-1-1,2 1,-1-1,1 0,-1 0,1 0,6 5,-5-7,1 1,-1-1,1 0,0 0,0 0,0-1,0 0,1 0,-1-1,0 0,1 0,-1 0,1-1,0 0,-1 0,8-1,8-2,1 0,-1-2,38-12,-50 14,-1-1,0 0,0 0,0-1,0 0,-1 0,0-1,0 0,0 0,12-14,-16 13,-1 0,1 0,-1 0,-1 0,1 0,-1-1,-1 1,1-1,-1 1,0-1,-1 0,0 1,0-1,-2-11,-2-8,-1 0,-15-44,-7-7,-4 0,-57-101,87 177,-126-254,125 251,0 0,0-1,0 1,0-1,1 1,0-1,0 1,1-1,0 0,-1 0,2 1,-1-1,1 0,1-6,0 8,0 1,0-1,0 1,0 0,0 0,1 0,-1 0,1 0,0 0,0 1,0 0,0-1,0 1,1 0,-1 0,1 1,-1-1,1 1,0 0,-1 0,8-1,9-3,0 2,1 0,0 2,-1 0,1 1,0 1,-1 1,27 6,-43-6,0-1,0 1,0 0,0 0,-1 0,1 1,0-1,-1 1,0 0,0 0,0 0,0 0,0 1,0-1,-1 1,0 0,1-1,-2 1,1 0,0 0,-1 1,0-1,0 0,1 8,1 10,-1 1,-2 0,-3 40,1 11,3-61,1-1,1 1,1 0,-1-1,2 0,0 0,0 0,1 0,1-1,-1 0,2 0,0-1,12 12,12 11,2-2,51 37,-75-61,4 4,1-1,0-1,0 0,28 10,-39-17,0 0,0-1,0 1,1-1,-1 0,0 0,1 0,-1-1,0 0,1 0,-1 0,1 0,-1-1,0 1,1-1,-1 0,0 0,0-1,0 1,0-1,0 0,0 0,7-6,-8 5,-1 0,1-1,-1 0,0 1,0-1,0 0,-1 0,0 0,1 0,-1-1,-1 1,1 0,0 0,-1-5,-2-69,0 45,2 10,-1-17,-1 1,-7-41,6 67,0-1,-1 1,-1 0,0 1,0-1,-1 1,-1 0,0 0,-14-17,5 11,11 12,0 1,1-1,-1 1,1-2,-6-10,9 14,1 1,-1-1,0 0,1 0,-1 0,1 1,0-1,0 0,0 0,1 0,-1 0,0 1,1-1,0 0,0 0,0 1,0-1,2-4,9-11,0 0,2 1,0 0,0 1,2 0,0 2,0 0,2 0,-1 2,2 0,0 1,31-13,-47 22,1 0,0 1,0 0,0-1,1 1,-1 1,0-1,0 1,0-1,1 1,-1 0,0 1,0-1,1 1,-1 0,0 0,0 0,0 0,0 1,0 0,-1 0,1 0,5 4,3 4,-2 0,1 1,-1 0,-1 1,11 17,-17-25,2 3,0 0,0 0,-1 0,0 1,-1-1,1 1,-1 0,-1 0,0 1,0-1,0 0,-1 1,0-1,-1 1,0-1,0 1,-1-1,0 1,-1-1,1 1,-6 13,-3 21,-5 54,11-66,3-24,0 0,0 1,0-1,1 0,0 0,0 1,1-1,0 0,0 0,1 0,0 0,0 0,0 0,1 0,0-1,0 1,1-1,0 0,0 0,1 0,-1-1,1 1,0-1,1 0,-1-1,1 1,12 6,-7-4,1 0,0-1,0-1,0 0,0-1,21 5,-29-9,0 1,0-1,-1 1,1-1,0 0,0-1,0 1,0-1,-1 1,1-1,7-3,-9 3,0 0,0-1,0 1,-1-1,1 1,0-1,0 0,-1 1,1-1,-1 0,0 0,1 0,-1 0,0 0,0-1,0 1,-1 0,1 0,0-1,0-3,1-14,-1 0,0 0,-1 0,-1 0,-1 0,-6-23,-35-119,29 114,-9-34,9 28,-32-83,45 134,0 0,0 1,-1-1,1 1,0-1,-1 1,0-1,1 1,-1 0,0 0,0 0,0 0,-1 0,1 1,0-1,-1 0,1 1,-1 0,1 0,-1 0,0 0,1 0,-1 0,0 0,0 1,0 0,1-1,-1 1,0 0,0 1,0-1,0 0,1 1,-1-1,0 1,0 0,1 0,-1 0,1 1,-1-1,-4 3,-4 5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5:59.46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137 0,'-3'1,"0"-1,0 1,0 0,0 0,0 0,0 0,1 0,-1 1,0-1,1 1,0 0,-1-1,1 1,0 0,0 1,-3 2,-30 43,29-40,1 4,-1 0,2 0,-1 1,2-1,0 1,0 0,1 0,1 0,0 0,2 26,-4 32,0-52,-2 24,2 0,1 49,2-91,0 1,0 0,0 0,0 0,0 0,0-1,1 1,-1 0,0 0,1-1,0 1,-1 0,1-1,0 1,0 0,0-1,0 1,0-1,0 1,0-1,1 0,-1 0,0 1,1-1,-1 0,1 0,-1 0,1 0,0-1,-1 1,1 0,0-1,0 1,-1-1,1 0,0 1,0-1,0 0,-1 0,1 0,2-1,1 0,-1 0,0 0,1-1,-1 1,0-1,0 0,0-1,0 1,0-1,-1 1,1-1,-1 0,0 0,0-1,5-5,5-10,0-1,-1 0,-2-1,0 0,12-36,-19 44,0 1,-1 0,-1-1,0 1,-1-1,0 1,-1-1,0 1,-1-1,0 1,-1 0,-6-15,-33-94,37 102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6:03.10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246 168,'-3'0,"0"1,1-1,-1 1,0 0,0 0,1 1,-1-1,1 0,-1 1,1-1,0 1,-1 0,1 0,0 0,0 0,-2 4,-32 44,27-36,-14 23,2 0,2 1,2 1,1 0,2 1,2 1,1 0,3 1,-7 82,14-111,1 0,0 0,1-1,1 1,0 0,1-1,0 1,1-1,0 0,1 0,6 13,-7-19,0-1,0 1,1 0,-1-1,1 0,0 0,1-1,-1 1,1-1,0 0,0 0,0-1,0 0,1 0,-1-1,1 1,0-1,0-1,0 1,0-1,10 0,38 1,78-8,-129 5,0 0,-1 0,1 0,0 0,0-1,0 0,-1 1,1-1,-1-1,1 1,-1 0,0-1,0 0,0 0,0 0,-1 0,1 0,-1 0,0-1,0 1,0-1,0 1,0-1,-1 0,0 0,0 0,1-4,2-13,0 0,-1-1,-1-37,-2 51,0-51,-3 0,-2 0,-3 0,-3 1,-2 0,-2 1,-3 0,-3 2,-43-85,58 131,1 0,-2 1,1-1,-1 2,0-1,-1 1,0 0,-13-9,0-1,11 8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6:06.35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542 213,'0'2,"-1"0,1 0,-1 0,0 0,0 0,0 0,0 0,0 0,0 0,0 0,-1 0,1-1,-1 1,1-1,-4 3,-29 22,27-21,-27 21,1 2,1 1,-54 66,-65 114,128-173,2 2,2 0,-29 81,39-92,2 0,1 1,1 0,1 1,2-1,2 57,0-82,1 0,-1 0,1 0,0 0,-1-1,1 1,1 0,-1-1,0 1,1-1,-1 1,1-1,0 0,-1 1,1-1,0 0,1 0,-1 0,0-1,0 1,1 0,-1-1,1 0,0 1,-1-1,1 0,0-1,-1 1,1 0,0-1,0 1,0-1,5 0,12 0,-1 0,0-2,1 0,19-6,-9 3,33-3,-22 4,-1-2,56-15,-86 18,0 0,0-1,-1 0,1-1,-1 0,0 0,-1-1,1 0,-1 0,0-1,-1 0,1-1,-2 1,10-14,-11 13,-2-1,1 1,-1-1,-1 0,1 0,0-11,9-26,1-6,-1 0,-3 0,-2-1,-1-103,-7 113,-2 0,-2 0,-2 1,-1-1,-3 2,-22-60,18 53,-15-89,22 113,8 24,0 0,0-1,-1 1,1-1,0 1,-1-1,1 1,0 0,-1-1,1 1,-1 0,1-1,-1 1,1 0,0 0,-1-1,1 1,-1 0,1 0,-1 0,1 0,-1 0,1-1,-1 1,1 0,-1 0,1 0,-1 0,0 1,1-1,-1 0,1 0,-1 0,1 0,-1 0,1 1,0-1,-1 0,1 0,-1 1,1-1,-1 1,-7 6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6:12.52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254 8,'-4'1,"0"-1,0 1,1 0,-1 0,0 1,0-1,0 1,1 0,-1 0,1 0,0 0,-1 1,1-1,0 1,0 0,-3 5,-42 57,40-52,-9 10,1 2,1 0,1 1,2 1,0 0,2 0,-12 51,13 0,4 1,2 0,10 87,-6-148,1 0,0 0,2-1,0 1,11 29,-13-42,0-1,0 0,0 0,0-1,1 1,0 0,-1-1,2 0,-1 1,0-1,0-1,6 5,-6-6,0 0,0 1,0-1,0-1,0 1,0 0,0-1,0 0,0 1,0-1,1-1,-1 1,0 0,0-1,0 1,0-1,0 0,0 0,0 0,2-2,33-16,-2-2,59-45,-46 32,-41 28,0 1,-1-1,0-1,0 1,-1-1,1 0,-2-1,1 0,-1 0,0 0,-1 0,1-1,-2 1,1-1,-1 0,-1 0,0 0,0-1,-1 1,0-1,0 1,-1-11,11-213,1-46,-12 262,0 9,0 0,0 0,0 0,-1 0,0 0,-5-15,5 21,0 0,0 0,-1 0,1 0,-1 0,1 0,-1 0,0 1,1-1,-1 1,0-1,0 1,0 0,0 0,-1 0,1 0,0 0,0 0,-1 0,1 1,0-1,-1 1,1 0,0-1,-1 1,1 0,-4 1,-4-1,1-1,0 2,0-1,-1 2,1-1,0 1,0 0,0 1,1 0,-1 1,1 0,-1 0,1 0,1 1,-1 0,1 1,-1 0,1 0,1 1,0-1,-8 11,5-4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6:24.79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388 73,'-2'6,"0"1,0-1,0 1,-1-1,0 0,0 0,-1 0,0 0,0-1,-7 8,-6 12,-28 55,4 1,-60 172,84-207,-17 52,-25 117,47-159,3 1,2 0,2 97,4-151,1-1,0 1,0 0,0 0,1 0,-1-1,1 1,-1 0,1-1,0 1,0 0,0-1,1 1,-1-1,0 1,1-1,0 0,-1 0,1 0,0 0,0 0,3 2,-1-2,0-1,0 0,-1 0,1-1,0 1,0-1,0 0,0 0,0 0,0 0,0-1,0 1,0-1,8-3,-2 1,0 0,0-1,-1 0,1-1,-1 0,0 0,0-1,0 0,-1-1,0 1,0-2,-1 1,11-14,-8 5,0 1,-1-1,-1 0,-1-1,0 0,-1 0,5-20,7-47,-4 0,7-158,-25-173,2 371,-1-1,-3 1,-16-65,17 89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6:28.32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0 519,'9'-11,"0"0,-2-1,1 1,-1-1,7-19,18-30,-5 20,91-130,-100 148,1 1,1 1,1 1,1 0,26-17,-46 35,0 1,1-1,-1 1,1-1,-1 1,1 0,0 0,-1 0,1 0,0 1,0-1,-1 1,1-1,0 1,0 0,3 1,-4-1,0 1,0-1,-1 1,1 0,0 0,0 0,-1 0,1 0,0 0,-1 1,0-1,1 0,-1 1,0-1,1 1,-1 0,2 2,0 4,0 0,0 0,0 1,-1-1,-1 0,1 1,-1-1,0 18,-4 38,-2-1,-3 0,-22 84,-67 182,68-241,-19 64,-8-3,-92 177,118-283,27-40,3-5,17-22,14-16,2 1,1 2,1 1,3 2,1 2,83-54,35 4,-52 28,-91 46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07:04.26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0 343,'13'0,"0"2,0 0,0 0,-1 1,1 1,-1 0,0 0,0 1,0 1,-1 0,12 9,15 12,59 54,-75-61,588 579,-13-10,-562-560,-21-17,0-1,-1 2,0 0,13 18,-25-30,0-1,-1 1,1 0,-1-1,1 1,0 0,-1 0,1 0,-1 0,0 0,1 0,-1 0,0-1,1 1,-1 0,0 0,0 0,0 0,0 0,0 0,0 0,0 0,0 0,-1 0,1 0,-1 2,0-2,0-1,0 1,0 0,0-1,0 1,0-1,0 1,0-1,-1 1,1-1,0 0,0 0,-1 0,1 1,0-1,0 0,-3-1,-5 0,-1 0,1 0,-1-1,-12-5,-17-9,0-1,2-3,-38-25,-102-80,127 88,-181-139,-295-290,472 411,-72-94,109 127,1-2,2 0,0-1,2 0,0-1,2 0,-10-42,18 57,1 1,1 0,0-1,0 1,1-1,0 1,1-1,0 1,1 0,0 0,1 0,0 1,0-1,11-16,8-10,2 1,36-40,-45 57,6-8,1 1,31-25,-46 43,0 1,1-1,0 1,0 1,0 0,1 0,0 1,0 0,0 0,0 1,14-2,-16 6,0-1,0 1,-1 1,1 0,0 0,-1 0,1 1,-1 0,0 0,0 1,0 0,12 8,5 6,44 42,-27-18,-3 2,-1 2,-3 1,-1 1,-3 2,28 61,-23-30,-3 1,-3 1,23 120,-44-170,-3 0,-1 0,-1 1,-2-1,-5 62,2-81,0-1,-1 0,0 0,-1-1,0 1,-1-1,-1 0,0 0,0 0,-1-1,-1 0,0 0,0-1,-1 0,-1 0,1-1,-16 10,-10 4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6:30.23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51 199,'-4'5,"1"-1,0 1,0 0,0 0,0 0,1 1,0-1,0 1,1-1,-3 10,-6 61,9-68,-5 62,2 1,4 0,3 0,14 85,-15-146,0-1,1 0,0 0,0 0,1 0,0 0,1 0,0-1,8 10,-12-16,1 1,0-1,0 0,0-1,0 1,0 0,1-1,-1 1,0-1,1 1,-1-1,1 0,-1 0,1 0,0-1,-1 1,1-1,0 1,0-1,-1 0,1 0,0 0,0 0,-1-1,1 1,0-1,-1 1,1-1,0 0,-1 0,1 0,-1-1,1 1,-1 0,0-1,3-2,2-2,1-1,-2 0,1 0,-1 0,0-1,-1 0,0 0,0-1,0 1,-1-1,-1 0,0 0,0-1,0 1,-1 0,-1-1,1 0,-1-15,-1-12,-1-1,-1 1,-12-53,10 67,-1 0,0 0,-2 1,-1 0,-1 0,-16-28,23 46,0 1,1-1,-1 0,1 0,0 0,0 0,1 0,-1 0,1 0,0 0,0 0,0 0,0 0,1 0,-1 0,1 0,0 0,1 0,-1 0,1 0,-1 1,1-1,0 1,5-7,6-7,0 1,1 0,28-24,-6 7,-20 15,-3 4,0 0,1 0,1 2,27-20,-41 32,0-1,-1 0,1 1,0-1,0 1,0-1,0 1,0 0,0-1,0 1,0 0,0 0,0 0,0 0,0 0,0 0,0 0,0 0,0 0,0 0,0 0,0 1,0-1,0 0,0 1,0-1,1 2,-1-1,1 1,-1-1,0 1,0 0,0-1,0 1,-1 0,1 0,0 0,-1-1,1 1,-1 0,1 4,0 10,-1 0,-3 33,2-33,1-14,-2 16,0 0,2 1,0-1,1 0,1 1,1-1,1 0,0 0,1-1,10 25,0-13,0 0,2-1,2-1,0 0,1-2,2 0,1-2,43 36,-63-56,0-1,0 0,0 0,1 0,-1 0,1-1,0 1,-1-1,1 0,0 0,0 0,-1 0,1-1,0 1,0-1,0 0,0-1,0 1,0 0,0-1,7-2,-7 0,0 1,0-1,-1 0,1 0,-1 0,1 0,-1-1,0 1,0-1,0 0,-1 0,1 0,-1 0,0-1,0 1,-1-1,3-7,2-17,0-1,-2 1,-1-1,-1 0,-2 0,-1 0,-9-53,3 45,-2 1,-2 0,-27-61,36 94,-1 0,1 0,-1 0,0 1,0 0,0-1,-1 1,1 0,-1 1,0-1,0 1,0-1,0 1,0 0,0 1,-1-1,1 1,0 0,-7-1,0 0,1 1,-1 0,1 1,-1 0,1 1,-1 0,-14 4,4 1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6:35.33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182 0,'-3'1,"0"0,1-1,-1 1,1 0,-1 0,1 1,-1-1,1 0,0 1,0-1,0 1,0 0,0 0,-3 3,-29 37,24-29,5-6,-10 10,1 2,0 0,2 0,-14 30,23-45,1 0,1 0,-1 1,1-1,-1 0,1 1,1 0,-1-1,1 1,-1-1,1 1,1 0,-1-1,1 1,-1-1,1 1,1-1,-1 1,1-1,-1 1,1-1,1 0,-1 0,0 0,1 0,0-1,0 1,6 5,-4-5,0-1,0 0,0 0,1-1,-1 1,1-1,-1 0,1-1,0 1,0-1,0 0,11 0,80-5,-68 2,-14 1,28 0,1-3,-1-1,0-2,64-20,-104 26,-1 0,1 0,-1 0,1 0,-1 0,1 0,-1-1,0 1,0-1,0 0,0 0,0 0,0 0,0 0,0 0,-1 0,1 0,-1-1,0 1,0-1,2-4,-2 4,-1-1,0 1,-1 0,1-1,0 1,-1 0,0 0,1-1,-2 1,1 0,0 0,0 0,-1 0,0 0,-2-3,-5-6,0 1,0 1,-1 0,-1 0,1 1,-2 0,-15-9,16 12,0 0,0 0,0 1,-1 1,-21-5,13 5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5:07.94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1,'41'0,"66"-1,154 20,-258-19,0 0,1 1,-1-1,0 1,-1 0,1 0,0 0,0 0,0 0,0 1,-1-1,1 1,-1 0,1 0,-1 0,0 0,0 0,0 0,0 0,0 1,0-1,0 1,-1 0,3 5,-2 1,0 0,-1 0,0 0,-1 1,0-1,-2 17,1-9,-1 72,14 112,-4-97,-2-53,14 61,-5-37,-9-11,-6-46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5:10.31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228 277,'-9'9,"1"1,1-1,-1 2,2-1,-1 1,2 0,-1 0,1 0,1 1,0-1,1 1,0 0,1 1,0-1,1 0,0 1,1-1,1 0,0 1,0-1,1 0,1 0,0 0,0 0,1 0,1-1,0 0,1 1,0-2,0 1,1-1,1 0,0-1,0 1,1-2,0 1,0-1,1 0,0-1,0 0,1-1,20 9,-22-11,0 0,1 0,-1-1,1 0,-1 0,1-1,18 2,-25-4,-1 0,1-1,-1 1,1-1,-1 1,1-1,-1 0,0 0,1 0,-1-1,0 1,0 0,0-1,0 1,0-1,0 0,0 0,-1 0,1 0,-1 0,1 0,-1 0,0 0,1-1,-1 1,-1 0,1-1,0 1,0-1,-1 1,0-1,1-3,0-1,0-1,-1 0,0 1,0-1,-1 1,0-1,0 1,-1-1,0 1,0 0,-1-1,1 1,-2 1,1-1,-1 0,-5-6,-9-13,-2 2,-35-36,41 46,-163-143,140 127,22 18,1-1,0-1,0 0,2-1,-20-29,29 39,1 0,-1 0,1 0,0 0,0 0,1-1,0 1,0 0,0-1,0 1,1-7,0 9,1-1,0 0,0 1,0-1,0 1,0-1,1 1,-1 0,1 0,0-1,0 1,0 0,0 0,1 1,-1-1,1 0,0 1,3-3,-1 2,1 0,-1 0,0 0,1 1,-1 0,1 0,0 1,0-1,0 1,0 1,8-1,74 4,-41-1,-7-1,1-2,81 11,-112-8,0 0,-1 0,1 1,0 0,-1 0,1 1,-1 1,0 0,-1 0,1 0,-1 1,0 0,10 11,-14-12,-1 0,1 0,-1 1,-1-1,1 1,-1 0,0 0,0 0,-1 0,0 0,0 0,1 11,-2 11,-3 45,-1-20,4-39,-1-1,1 1,1 0,0-1,5 25,-4-33,0 0,0 0,0 0,1 0,-1-1,1 1,0-1,1 0,-1 0,1 0,0 0,0-1,0 1,0-1,9 5,12 6,1 0,1-2,0-1,0-2,1 0,0-2,35 5,-60-11,-1-1,0 0,0 1,1-1,-1 0,0 0,1-1,-1 1,0 0,1-1,-1 1,0-1,0 0,0 1,1-1,-1 0,0-1,0 1,0 0,-1-1,1 1,0-1,0 1,-1-1,2-2,-1 0,0 0,0 0,-1 0,1 0,-1-1,0 1,0 0,-1-1,0 1,1-1,-1 1,-1-7,-2-8,0 0,-1 0,-1 0,-1 1,-8-19,-10-19,-3 2,-43-66,67 115,0 1,0 0,-1 1,1-1,-1 1,0-1,0 1,0 0,0 0,-1 1,1-1,-1 1,0 0,1 1,-1-1,0 1,0 0,0 0,0 0,0 0,0 1,0 0,0 0,-9 2,6-1,1 1,-1 1,0-1,1 1,-1 0,1 1,0 0,0 0,1 1,-1-1,1 1,0 1,0-1,-9 12,-15 15,16-22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5:38.40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0,'3'2,"-1"-1,1 1,-1-1,0 1,1 0,-1 0,0 0,0 0,0 0,0 0,-1 1,1-1,-1 1,1-1,-1 1,0 0,2 4,0 0,26 59,-3 1,26 104,-11-31,122 316,-148-416,-16-51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5:40.40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40 411,'-2'12,"1"0,-1-1,-1 0,0 0,-4 12,-9 35,14-43,0 0,1 0,1 1,0-1,1 0,1 0,0 0,2 0,-1-1,2 1,-1-1,12 22,-7-20,1-1,0 0,1-1,1 0,0-1,1 0,0 0,1-2,0 0,21 12,-12-8,0-2,2-1,-1-1,2 0,-1-2,1-2,1 0,-1-1,1-2,0-1,0-1,37-1,-61-2,0 1,0-1,1 1,-1-1,0 0,0 0,0-1,-1 1,1-1,0 1,0-1,-1 0,1 0,-1 0,1 0,-1 0,0-1,0 1,0-1,0 1,-1-1,1 0,-1 1,1-1,-1 0,0 0,0 0,0 0,-1-1,2-3,-1-11,1 1,-2-1,0 0,-4-25,0 8,2 11,-2 0,0 1,-2-1,0 1,-2 0,0 1,-2 0,0 0,-2 1,0 0,-24-29,26 38,0 0,-1 1,-1 0,0 1,0 0,-1 1,0 0,-19-8,22 12,-1 1,1 0,-1 1,0 0,0 1,0 0,0 1,0 0,-1 1,1 0,0 1,-17 3,-1 6,6-1,20-11,12-6,92-74,4 5,192-107,-280 176,0 0,0 1,0 0,1 2,0 0,0 1,1 1,-1 0,34 1,-42 2,1 0,-1 2,1-1,-1 1,0 0,0 1,0 0,0 1,0 0,0 1,-1 0,0 0,0 1,-1 0,1 1,-1-1,-1 2,13 13,-17-15,1 1,-1-1,-1 1,1 0,-1 0,0 0,0 0,-1 0,0 1,-1-1,1 0,-2 14,0-1,-1 0,-1 0,-8 28,-3-5,-9 33,22-70,0 0,0 0,1 1,0-1,0 0,0 0,1 0,0 1,0-1,3 8,-2-10,0-1,0 0,1 0,-1 0,0 0,1 0,0 0,0-1,0 1,0-1,0 0,0 0,1 0,-1 0,1-1,-1 1,1-1,-1 0,1 0,0 0,0 0,5-1,13 3,0-2,37-2,-41 1,-11-1,-1 0,1 0,-1 0,0-1,0 1,1-2,-1 1,-1-1,1 1,0-2,-1 1,1-1,8-7,-12 9,-1 1,1-1,0 0,0 0,-1 0,1 0,-1 0,0-1,0 1,0 0,0-1,0 1,0-1,-1 1,1-1,-1 1,1-1,-1 1,0-1,0 1,0-1,-1 0,1 1,0-1,-1 1,0-1,0 1,1 0,-2-1,1 1,0 0,0-1,-1 1,1 0,-1 0,-3-3,-10-9,0 1,-1 1,0 0,-1 1,0 1,-1 1,0 0,-35-11,23 8,0-1,-35-21,40 19,-40-29,60 41,1-1,-1 0,1-1,-1 1,1-1,1 0,-1 0,1 0,-5-10,2-1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6:39.37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240 66,'8'-6,"0"1,0 0,1 1,0 0,0 0,0 1,0 0,16-2,-5-1,-3 1,1 1,-1 0,0 1,1 1,28 0,-40 2,-1 0,1 1,-1 0,0 0,1 1,-1-1,0 1,0 0,0 0,0 1,0 0,-1 0,1 0,-1 0,0 1,0-1,0 1,0 0,0 0,-1 1,0-1,4 8,187 302,42 81,-215-350,-3 1,-1 0,12 57,19 149,4 12,-1-71,8-2,111 240,-122-324,-4 3,-5 1,-5 2,25 151,-14 55,-13 2,-12 399,-36-388,0 82,17-310,29 204,28-7,26 169,-65-310,-4 277,-19-339,-5-1,-4 0,-4-1,-33 101,35-156,-2-1,-39 68,33-68,2 1,-23 65,12 6,-34 218,24 126,36-323,6 0,6 0,6-1,5 0,69 256,-19-195,130 260,-161-377,12 31,57 188,-90-241,-2 1,-3-1,-2 2,-3-1,-3 95,-6-122,-1 0,-1 0,-1-1,-14 33,-4 14,13-37,-3 0,-1-1,-1 0,-2-1,-2-2,0 0,-3-1,-1-1,-1-1,-34 30,-70 62,-5-5,-5-7,-5-6,-214 116,-282 132,577-312,1 2,-93 83,125-105,20-18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8:54.72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120 254,'2'3,"-1"0,1 0,-1 0,1-1,0 1,0 0,0-1,0 0,0 1,1-1,-1 0,6 3,6 8,260 290,-17-18,-248-275,30 32,-38-41,1 1,-1-1,0 1,0 0,0-1,0 1,0 0,0 0,0 0,0 0,-1 0,1 0,-1 0,1 0,-1 0,0 0,0 0,0 1,0-1,0 2,-1-4,1 1,-1-1,1 1,-1-1,0 1,1-1,-1 0,1 1,-1-1,0 0,1 0,-1 0,0 1,1-1,-1 0,0 0,1 0,-1 0,0 0,0 0,1 0,-1 0,0 0,1-1,-1 1,0 0,1 0,-1 0,0-1,1 1,-1-1,1 1,-1 0,0-2,-27-15,24 15,-43-36,2-1,1-2,-55-68,18 20,14 19,-192-222,251 283,1-1,1-1,0 1,0-1,1 0,1 0,0-1,0 1,1-1,0 0,1 0,1 0,0 0,0 0,1 0,1 0,2-12,-2 20,0 0,1 0,-1 1,1-1,0 1,0 0,0-1,0 1,1 0,0 0,-1 0,1 1,0-1,0 1,0-1,1 1,-1 0,1 0,-1 1,1-1,-1 1,1-1,0 1,0 0,7 0,10-2,0 1,1 2,35 2,-21 0,15-1,24-1,0 4,90 16,-142-15,0 0,0 2,-1 0,0 2,0 0,-1 2,0 0,-1 1,0 1,-1 1,23 22,-21-16,-1 1,0 0,29 45,-44-58,-1-1,0 0,0 1,-1 0,0 0,-1 0,1 0,-2 0,1 0,-1 1,0-1,-1 1,0-1,0 0,-1 1,0-1,-1 1,-2 7,-2-3,0 0,-1-1,0 0,-1 0,-1 0,0-1,-1 0,0-1,0 0,-1-1,0 0,-1-1,-20 12,31-19,0-1,0 1,0-1,1 0,-1 1,0-1,0 0,0 1,0-1,0 0,0 0,0 0,1 0,-1 0,0 0,0 0,0 0,0 0,-1-1,-2-11,5 9,0 0,0-1,0 1,0 0,0 0,1 0,-1 0,1 0,3-3,2-1,1-1,1 2,-1-1,1 1,1 0,-1 1,1 0,-1 1,12-4,100-26,-88 26,22-4,0 3,1 1,0 4,0 1,0 3,1 3,-1 2,-1 2,1 3,-1 3,93 33,-137-42,-1 1,0 1,0-1,-1 1,0 1,0 0,-1 0,1 1,-1 0,-1 0,0 1,0 0,-1 0,0 1,0 0,4 10,-7-12,0 1,0-1,-1 1,0-1,0 1,-1 0,0-1,-1 1,0 0,0 0,-1 0,0-1,0 1,-1 0,0-1,-1 1,0-1,0 0,-1 0,-9 15,3-12,-1 0,0 0,-1-1,0 0,-1-1,0 0,-18 8,23-12,-35 20,-2-1,0-2,-2-2,0-2,-1-2,-84 16,55-24,-1-4,0-3,-78-9,134 4,0-1,1 0,-1-2,1 0,1-2,0 0,-23-15,14 9,0 1,-41-14,58 25,0 1,0 1,-22-1,24 2,0-1,0 1,0-2,0 1,-16-6,20 2,6 2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8:48.56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1 426,'0'738,"18"-837,-11-66,9-80,1 60,-7-215,-10 391,0 4,-1 0,1 0,1 0,-1 0,1 0,0 0,0 0,0 0,4-9,-5 14,0 0,0 0,1 0,-1-1,0 1,1 0,-1 0,0 0,0 0,1 0,-1 0,0 0,1 0,-1 0,0 0,1 0,-1 0,0 0,1 0,-1 0,0 0,1 0,-1 0,0 0,0 1,1-1,-1 0,0 0,0 0,1 0,-1 1,0-1,0 0,1 0,-1 1,0-1,0 0,0 0,0 1,1-1,-1 0,0 1,0-1,0 0,0 1,9 14,1 2,0-1,1 0,1 0,0-1,1-1,1 0,24 19,120 74,-106-74,326 184,-31-18,-323-185,0 2,-1 1,22 21,-40-27,-17-9,-1-3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8:49.67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1 150,'48'-3,"0"-2,64-14,-4 0,-91 15,0 0,30-11,28-7,-45 15,49-16,-10 1,-42 16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07:05.07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521 125,'-44'23,"2"1,0 2,2 1,0 3,2 1,2 2,-55 63,74-76,1 1,1 0,1 1,1 0,1 1,1 1,1 0,2 0,0 1,1 0,1 1,2-1,1 1,0 0,2 0,3 32,-2-52,1 1,0 0,0 0,1 0,0-1,0 1,1-1,0 1,0-1,0 0,1 0,0 0,5 6,-2-6,0 0,0 0,0-1,1 0,0 0,0-1,0 0,0-1,17 5,24 5,0-2,0-2,1-2,0-3,0-2,0-2,0-2,0-2,0-3,84-22,-126 27,-1 0,1 0,-1-1,1-1,-1 1,0-1,-1 0,1-1,-1 0,1 0,8-10,-11 10,0-1,-1 1,0-1,0 0,0 0,-1-1,1 1,-2 0,1-1,-1 0,0 1,0-1,-1 0,0-7,0-61,-3 0,-4 0,-24-112,21 149,-1 1,-1 0,-3 1,-1 1,-1 0,-2 1,-1 1,-40-49,55 76,0 0,0 0,0 1,0 0,-1 0,0 1,0 0,0 0,-1 0,1 0,-1 1,0 0,0 1,0 0,0 0,0 0,-1 1,1 0,0 0,-12 1,-2 1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8:51.52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0 635,'958'-27,"515"-74,6 49,-540 52,-912-3,-27 3,0 0,1 0,-1 0,0 0,0 0,0-1,0 1,1 0,-1 0,0 0,0 0,0 0,0-1,0 1,1 0,-1 0,0 0,0-1,0 1,0 0,0 0,0 0,0-1,0 1,0 0,0 0,0 0,0-1,0 1,0 0,0 0,0-1,0 1,0 0,0 0,0 0,0-1,0 1,0 0,0 0,0 0,-1 0,1-1,0 1,0 0,0 0,-1-1,-35-22,-59-25,-72-40,100 46,-2 3,-136-56,178 85,0-3,1 0,-35-24,61 37,0 0,0 0,0 0,-1 0,1 0,0 0,0 0,0 0,0 0,0-1,0 1,-1 0,1 0,0 0,0 0,0 0,0 0,0 0,0 0,0 0,0-1,0 1,-1 0,1 0,0 0,0 0,0 0,0-1,0 1,0 0,0 0,0 0,0 0,0 0,0 0,0-1,0 1,0 0,0 0,0 0,0 0,0 0,0-1,1 1,-1 0,0 0,0 0,0 0,0 0,0 0,0 0,0-1,0 1,0 0,1 0,-1 0,0 0,0 0,0 0,0 0,0 0,0 0,1 0,-1 0,0 0,17-3,19 2,63 4,32 0,140 21,336 110,-522-112,-69-18,-7-3,-1 1,1 0,-1 0,1 1,-1 0,0 1,0-1,-1 2,1-1,-1 1,7 6,-13-10,0 0,0 0,-1 0,1 0,-1 0,1 0,-1 0,1 0,-1 0,0 0,1 1,-1-1,0 0,0 0,0 0,0 0,0 1,0-1,0 0,0 0,-1 0,1 0,0 1,-1-1,1 0,-1 0,1 0,-1 0,1 0,-1 0,0 0,1 0,-1 0,0-1,0 1,0 0,0 0,0-1,0 1,0 0,-1 0,-50 28,43-25,-45 23,1 3,-93 68,119-76,1 1,1 2,0 0,3 2,0 0,-27 45,-17 46,32-53,-4-2,-71 93,105-151,1-1,-1 0,-1 1,1-2,0 1,-1 0,0-1,-5 3,9-6,0 1,1-1,-1 0,1 0,-1 0,0 1,1-1,-1 0,0 0,1 0,-1 0,0 0,1 0,-1 0,0-1,1 1,-1 0,1 0,-1 0,0-1,1 1,-1 0,1-1,-1 1,1 0,-1-1,1 1,-1-1,-1-1,1 0,0-1,0 1,0 0,1 0,-1-1,1 1,-1 0,1-1,0 1,-1 0,2-4,0-67,16-106,-9 127,-2 0,-3-1,-2 1,-10-93,-1 95,-3 1,-1 1,-22-49,-72-134,99 213,7 15,2 2,0 0,0 0,0 1,-1-1,1 0,0 0,-1 1,1-1,-1 0,1 1,-1-1,1 0,-1 1,1-1,-1 1,0-1,1 1,-1-1,0 1,-1-1,0 4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9:00.46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0,'2'41,"3"0,1-1,20 72,-8-42,171 637,-152-602,4-2,5-2,5-2,3-2,125 166,-121-196,101 91,-136-138,1-1,0-2,2 0,0-1,1-2,0-1,34 12,209 49,-169-50,184 41,2-12,409 22,-123-47,240 14,87-16,-265-14,721 28,-1255-36,-35-1,-1-2,95-11,-146 8,0-1,0 0,-1-1,1 0,-1-1,1-1,21-12,-32 16,1-1,0 0,-1 0,1 0,-1 0,0 0,0-1,-1 0,1 1,0-1,-1 0,0 0,0 0,-1-1,1 1,-1 0,1-1,-1 1,-1-1,1 1,-1-1,0 1,0-1,0 1,0-1,-1 1,-2-8,-2-7,-1 1,-1 0,-1 0,-1 1,0 0,-1 1,-1 0,-19-23,-8-4,-67-58,15 24,-3 4,-4 3,-2 6,-211-102,271 149,-1 2,0 2,-1 2,-59-10,70 18,0 1,0 1,1 1,-1 2,0 1,0 1,-28 9,54-12,1 0,-1 0,1 0,-1 1,1 0,0-1,0 1,0 0,0 1,-5 4,8-7,0 0,-1 1,1-1,0 1,-1-1,1 0,0 1,0-1,-1 1,1-1,0 1,0-1,0 1,0-1,0 1,0 0,0-1,0 1,0-1,0 1,0-1,0 1,0-1,0 1,0-1,0 1,1-1,-1 1,1 0,0 0,1 1,-1-1,0 0,1-1,-1 1,0 0,1 0,-1-1,1 1,-1-1,1 1,0-1,2 1,23 3,1 0,56-2,7 0,366 75,-235-33,-177-36,0 2,0 1,65 28,-108-38,1 0,-1 1,0-1,0 0,0 1,0 0,0-1,-1 1,1 0,0 0,-1 0,1 0,-1 0,0 0,0 1,0-1,0 0,0 1,0-1,-1 1,1-1,-1 1,0-1,1 1,-1-1,0 1,0-1,-1 1,1-1,-2 5,-1 8,-2 1,0 0,-13 27,4-10,-110 420,35-109,33-155,5-10,-103 241,132-376,-31 43,-1 4,36-65,11-26,4-19,-2-130,2 34,-20-139,-172-522,138 580,-276-1023,330 1208,-9-46,12 54,-1 1,1 0,0 0,0 0,0-1,0 1,0 0,0 0,1-1,-1 1,1 0,0 0,-1 0,1 0,0 0,0 0,0 0,1 0,-1 0,3-2,-4 4,1-1,0 1,-1 0,1-1,-1 1,1 0,0 0,0 0,-1-1,1 1,0 0,-1 0,1 0,0 0,-1 0,1 0,0 1,-1-1,1 0,0 0,-1 0,1 1,0-1,-1 0,1 1,0-1,-1 0,1 1,-1-1,1 1,-1-1,1 1,-1-1,1 1,-1-1,0 1,1 0,-1-1,0 1,1 0,15 34,-11-24,11 18,1 0,1-1,35 39,72 68,-124-134,21 22,1-1,47 34,-60-50,-1 0,1-1,0 0,0 0,1-1,-1 0,1-1,0 0,0-1,0 0,17 0,-15-1,0 1,0 0,0 0,-1 1,1 1,0 0,-1 1,0 1,14 7,17 14,44 34,-16-11,111 55,24 16,-189-109,-7-6,0 0,0 2,-1-1,0 1,15 17,-22-22,-1-1,1 1,-1 0,1 0,-1-1,0 1,0 0,0 0,-1 0,1 0,-1 0,1 0,-1 0,0 0,0 0,-1 0,1 0,-1 0,1 0,-1 0,0 0,0 0,0 0,0-1,-1 1,1 0,-1-1,-2 4,-15 25,2 0,1 1,2 0,-13 43,-30 144,29-107,-31 213,37-176,20-139,-2 21,-2 1,-1-1,-1-1,-19 43,-13-13,32-51,1 0,0 1,0 0,1 0,1 1,-8 18,-24 71,30-83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9:03.54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1 359,'13'1,"-1"0,1 1,-1 1,0 0,0 0,0 1,0 1,0 0,-1 1,21 13,7 8,54 51,-65-54,5 4,90 84,-111-98,1-1,-2 2,0-1,-1 2,0-1,13 30,-15 3,-12-26,3-21,1-1,-1 0,1 1,0-1,-1 0,1 1,-1-1,1 0,-1 1,1-1,-1 0,1 0,-1 0,0 0,1 1,-1-1,1 0,-1 0,1 0,-1 0,1 0,-1 0,0 0,1 0,-1-1,1 1,-1 0,1 0,-1 0,1-1,-1 1,1 0,-1 0,0-1,-2-1,0-1,0 1,1 0,-1-1,0 0,1 0,0 0,-1 0,1 0,1 0,-1-1,0 1,-1-5,-17-54,15 45,-12-45,3 0,2 0,4-2,1 1,5-118,3 170,1 1,0-1,0 0,1 1,1 0,0-1,7-13,-9 20,-1 1,1 0,0 0,0 0,0 0,0 0,1 0,-1 0,1 1,-1-1,1 1,0 0,0 0,0 0,0 0,1 1,-1-1,0 1,1 0,-1-1,1 2,-1-1,1 0,0 1,5-1,-7 2,1 0,-1-1,0 1,1 0,-1 0,0 1,1-1,-1 0,0 1,0-1,0 1,0 0,-1-1,4 5,24 35,-14-19,124 138,-2-4,-126-140,0 1,-2-1,1 2,-2-1,-1 1,0 0,-1 1,5 30,-14-86,4-69,0 36,-1 13,-3-6,4 0,2 0,20-107,-22 166,0 0,0-1,1 1,-1 0,1 0,0 0,0 0,0 0,1 1,-1-1,1 1,0-1,0 1,0 0,1 0,-1 0,1 1,4-3,-5 3,0 1,0 0,1 1,-1-1,1 1,-1-1,0 1,1 0,-1 0,1 0,-1 1,1-1,-1 1,0 0,1 0,-1 0,0 0,0 1,0-1,0 1,0 0,0 0,4 3,25 21,-1 2,27 31,24 22,-24-33,-32-28,0 2,29 32,-34-22,-14-17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9:04.53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322 21,'-1'-2,"1"1,-1 0,0 0,0 0,0 0,1 0,-1 0,0 1,0-1,0 0,0 0,0 1,0-1,-1 1,1-1,0 1,0-1,0 1,-1-1,1 1,0 0,0 0,-3 0,-32-4,25 4,-1 2,1 0,0 0,1 1,-1 0,0 1,1 0,0 0,0 2,0-1,0 1,1 0,0 1,0 0,1 1,0-1,0 2,1-1,0 1,0 0,1 1,-8 16,8-15,0-1,1 1,1 0,0 0,0 0,1 0,1 1,0 0,0-1,1 1,1 0,0 0,0-1,1 1,1 0,0-1,0 1,1-1,1 1,0-1,9 17,-7-18,1-1,0 0,0 0,1 0,1-1,-1 0,1-1,1 0,-1 0,1-1,0 0,1-1,19 8,-21-10,0-1,1 0,-1 0,1-1,-1 0,1 0,-1-1,1-1,-1 1,1-1,-1-1,1 0,-1 0,0-1,0 0,0-1,11-6,-13 7,0-1,0-1,0 1,-1-1,0-1,1 1,-2-1,1 0,-1 0,0-1,0 1,0-1,-1 0,0 0,-1-1,0 1,0-1,0 0,-1 0,0 0,-1 0,0 0,0 0,-1-15,0-37,-1 43,1 44,0 0,1 0,1 0,1 0,2 0,12 41,-13-55,1-1,0 0,1 0,1 0,0 0,0-1,1-1,1 1,0-1,0-1,1 0,0 0,17 11,-11-10,1 0,0-2,0 0,1-1,0 0,0-2,0 0,31 3,-30-6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9:05.07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493 1,'-1'5,"-1"0,1 1,-1-1,0 0,0 0,-1-1,0 1,1 0,-8 6,-2 8,-23 46,3 2,2 1,-23 85,-45 221,59-211,-63 307,60-261,41-204,1-1,-1-1,1 1,-1-1,0 0,0 1,0-1,0 0,0 0,-1 0,0 0,1 0,-4 4,1-9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9:05.74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0,'1'5,"-1"0,1 0,0-1,0 1,0 0,0-1,1 1,0-1,0 1,0-1,1 0,-1 0,1 0,0 0,0-1,0 1,1-1,3 4,10 6,0-1,1-1,19 10,11 7,698 470,-541-354,-143-112,-47-25,0 0,0 1,23 18,-25-15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9:08.92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 0,'-4'0,"-1"0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49:09.42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7:11.79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1 249,'30'-2,"0"-1,1-2,38-11,29-4,1874-179,9 195,-38 181,-1524-106,-4 19,633 225,-372-23,-535-218,-3 7,201 156,-264-174,-3 3,-3 4,-2 2,-5 3,100 156,-89-105,-6 3,-5 3,58 183,104 530,-66 14,-150-812,36 226,38 205,34-11,-103-425,32 70,-24-82,-20-30,-1 1,1-1,-1 1,1-1,0 1,-1-1,1 0,0 1,0-1,-1 0,1 0,0 1,0-1,-1 0,1 0,0 0,0 0,0 0,-1 0,1 0,0 0,0 0,1-1,0-1,1 0,-1 0,1-1,-1 1,0-1,0 0,0 0,0 1,-1-1,1 0,-1-1,1 1,-1 0,0 0,-1-1,2-4,14-62,14-139,-13-84,-12 168,-5 121,1-1,-1 0,1 1,0-1,0 1,0-1,4-7,-5 12,0 0,1-1,-1 1,0 0,0 0,0-1,0 1,0 0,1 0,-1 0,0 0,0-1,0 1,0 0,1 0,-1 0,0 0,0 0,1-1,-1 1,0 0,0 0,0 0,1 0,-1 0,0 0,0 0,1 0,-1 0,0 0,0 0,1 0,-1 0,0 0,0 0,1 0,-1 0,0 0,0 1,1-1,-1 0,0 0,0 0,11 23,173 852,-149-678,-8-50,40 284,-115-812,11-15,-105-1314,137 1654,3 36,0-1,1 0,1 0,1 0,4-27,-3 42,0 0,0 0,1 1,0-1,6-9,-6 11,0-1,0 0,-1 0,1-1,-1 1,0-1,2-9,0-61,-5 59,2 1,0 0,0 0,8-30,-4 61,-2 17,-1 863,-4-790,-16 447,-46-5,63-542,-3 23,3-27,1 0,0 0,0-1,0 1,0 0,0 0,0 0,0-1,0 1,1 0,-1 0,0-1,0 1,1 0,-1-1,0 1,1 0,-1-1,1 1,-1 0,1-1,-1 1,1-1,-1 1,1-1,-1 1,1-1,1 1,-2-1,0 1,0-1,0 0,1 0,-1 0,0 0,0 0,0 0,0 0,1 0,-1 0,0 0,0 0,0 0,1 0,-1 0,0 0,0 0,0 0,1 0,-1 0,0 0,0 0,0 0,0 0,1 0,-1-1,0 1,0 0,0 0,0 0,1 0,-1 0,0 0,0-1,0 1,0 0,0 0,0 0,0 0,1-1,-1 1,0 0,0 0,0 0,0-1,0 1,0 0,0 0,0 0,0 0,0-1,0 1,0 0,0 0,0-1,-8-16,-16-15,-15-1,0 1,-2 3,-76-42,-146-56,230 112,-180-75,-3 9,-4 9,-3 11,-2 9,-2 10,-2 10,-1 10,-302 10,271 32,214-13,0 3,1 1,-63 25,76-20,32-15,18-11,116-73,84-46,21 14,313-104,268-39,-553 178,-67 19,247-111,-416 156,-1 0,-1-2,0-2,42-38,-53 46,0 0,0 0,21-9,28-17,-2-5,125-60,-180 100,-7 2,1 1,-1-1,0 0,0 0,0 0,0 0,0 0,0 0,0 0,3-3,-6 2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7:15.17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0 930,'1'-2,"-1"0,0 1,0-1,1 0,-1 1,1-1,0 1,-1-1,1 1,0-1,0 1,0-1,0 1,0 0,0-1,0 1,1 0,-1 0,0 0,1 0,-1 0,1 0,-1 0,1 1,-1-1,1 1,-1-1,1 1,0-1,-1 1,4 0,2-2,1 1,0 1,0 0,0 0,9 1,3 3,0 1,-1 0,0 2,0 0,0 1,-1 0,-1 2,1 0,15 13,9 9,-2 2,44 46,-64-58,0 0,-2 2,18 27,-29-40,-1 0,0 0,-1 0,-1 1,1 0,-2 0,0 0,0 1,1 23,-3-35,-1 0,0 0,0 1,0-1,0 0,0 0,0 0,0 0,0 1,0-1,-1 0,1 0,0 0,-1 0,1 0,-1 0,1 0,-1 0,1 0,-1 0,0 0,0 0,1 0,-1 0,0-1,0 1,0 0,0 0,-1 0,0-1,0 0,-1 0,1 0,0 0,0 0,0-1,0 1,0-1,0 1,0-1,0 0,0 0,1 0,-4-2,-10-7,1 0,-23-22,36 31,-34-34,1-1,1-2,3-1,0-2,-39-74,52 81,2 0,1-2,1 1,2-2,2 0,1 0,2 0,-1-45,6 70,0 0,2 0,-1 0,2 0,-1 0,2 0,-1 0,2 0,0 1,0-1,1 1,0 0,1 0,0 1,1 0,0 0,1 1,0-1,0 1,1 1,0 0,0 0,1 1,0 0,0 1,1 0,0 0,0 2,22-8,8 1,1 1,0 3,0 1,0 2,1 2,0 2,-1 2,1 1,-1 3,0 1,0 2,-1 2,0 1,-1 3,-1 1,0 2,46 29,-68-36,-1 2,0-1,-1 2,0 0,-2 1,1 0,-2 1,0 1,-1 0,-1 0,0 1,11 32,-9-16,-3 1,-1 0,-1 0,-2 1,-1 0,-2 44,-1-46,-3 64,1-91,0-1,0 0,0 0,-1 1,0-1,0 0,0 0,-1-1,0 1,0 0,0-1,-5 5,8-9,-1 0,1 0,-1 0,0-1,1 1,-1 0,0-1,1 1,-1 0,0-1,0 1,0-1,1 0,-1 1,0-1,0 1,0-1,0 0,0 0,0 0,0 1,0-1,0 0,0 0,0 0,0 0,0-1,1 1,-1 0,0 0,0 0,-1-1,0-1,0 1,0-1,1 0,-1 0,1 0,-1 0,1 0,0 0,0 0,0 0,0-1,-1-2,-2-9,0-1,1 1,-1-17,-4-116,6 0,22-194,-15 290,2-1,3 1,1 1,3 0,2 1,2 0,32-59,-49 106,0 0,0-1,0 1,1 0,-1-1,1 1,0 0,-1 0,1 0,0 0,0 1,0-1,1 1,-1-1,0 1,1 0,-1-1,1 1,-1 0,1 1,-1-1,1 0,-1 1,1 0,0-1,-1 1,5 0,1 3,0-1,0 1,0 0,0 0,-1 1,0 0,12 9,5 3,38 23,-2 2,-1 3,93 92,-140-121,-1 1,0 0,-2 1,15 31,-15-27,2 0,19 29,-13-29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07:05.76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1039 1,'-18'1,"0"1,0 0,0 2,1 0,-1 1,1 0,0 2,-24 13,-16 11,-52 39,97-61,-65 43,3 4,2 2,3 4,3 3,3 3,3 2,-102 156,156-216,0 0,1 0,0 1,-6 18,11-28,-1 1,1-1,-1 0,1 1,0-1,0 0,0 1,0-1,0 0,0 1,0-1,0 0,0 1,1-1,-1 0,0 1,1-1,-1 0,1 0,0 0,-1 1,1-1,0 0,0 0,-1 0,1 0,0 0,0 0,0 0,0-1,1 1,-1 0,0 0,0-1,0 1,1-1,-1 1,0-1,0 0,1 1,-1-1,0 0,1 0,-1 0,0 0,1 0,-1 0,1 0,-1 0,0-1,2 1,131-18,-50 5,37-3,237-26,-245 33,131 8,-234 1,-1 1,1 0,-1 0,1 1,-1 0,1 1,-1 0,17 8,-24-9,1 0,-1-1,1 1,-1 0,0 0,0 1,0-1,-1 0,1 1,0-1,-1 1,1-1,-1 1,0 0,0-1,0 1,0 0,-1 0,1 0,-1 0,0 0,1 0,-1-1,-1 1,1 0,0 0,-1 0,1 0,-1 0,0 0,0-1,-1 4,-2 3,-1 1,1-1,-2-1,1 1,-1-1,0 0,-1 0,1-1,-2 0,1 0,-1 0,0-1,0 0,-1-1,0 0,-14 6,-16 6,-1-2,-66 15,89-26,-129 42,99-33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7:15.82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0,'0'9,"1"-1,1 0,0 1,0-1,0 0,1 0,0 0,0-1,1 1,0-1,8 11,9 10,36 38,-22-28,18 30,46 78,-78-114,-12-19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7:16.19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7:17.45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1 417,'6'2,"-1"0,1 0,-1 1,1 0,-1-1,0 2,0-1,0 1,0 0,-1 0,0 0,7 8,6 5,21 18,-15-14,40 29,-63-49,1 0,0 0,0-1,-1 1,1-1,0 1,0-1,0 1,-1-1,1 1,0-1,0 0,0 0,0 1,0-1,0 0,0 0,0 0,0 0,0 0,0 0,0 0,0 0,0 0,1-1,-1 0,-1 0,1 0,-1 0,1 0,-1 0,0 0,0 0,1 0,-1 0,0 0,0 0,0 0,0 0,0 0,0 0,0 0,-1 0,1-2,-18-50,13 42,-15-37,2 0,-20-78,35 115,1-1,0 0,0 0,1 0,1 0,0 0,0 1,2-1,-1 0,1 0,1 0,0 1,1-1,0 1,1 0,0 0,7-11,-7 17,0-1,1 1,0-1,0 2,0-1,1 1,-1-1,1 2,0-1,1 1,-1 0,0 1,1 0,-1 0,1 0,10 0,16-1,0 1,47 4,-57-1,0 0,-1 1,1 2,-1 0,0 2,0 0,0 2,-1 0,0 1,-1 2,0 0,-1 1,0 1,-1 1,0 1,-1 0,-1 2,29 34,7 15,-3 2,-4 3,-2 1,39 91,-51-103,-19-41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7:27.96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1490,'8'-1,"0"-1,0 1,0-1,15-6,2-1,106-28,542-142,231-26,1037-254,-287 106,-1413 300,-194 40,-1-3,-1-2,45-24,66-35,-153 76,-3 1,1 0,0-1,-1 1,1 0,0 0,-1-1,1 1,0 0,-1-1,1 1,-1-1,1 1,-1-1,1 1,-1-1,1 1,-1-1,0 1,1-1,-1 0,0 1,1-2,-4-1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7:29.06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0 731,'2'-4,"0"1,0 0,0 0,0 0,0 0,1 1,-1-1,1 1,0-1,0 1,0 0,0 0,0 0,4-1,5-5,52-33,1 2,1 4,97-36,92-30,4 12,486-102,-498 156,260-4,-280 26,106-13,-296 23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7:31.46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1953 7,'-78'2,"0"4,0 3,-81 20,41 1,-143 57,190-58,2 3,1 2,2 4,2 3,1 2,2 3,3 3,1 2,3 3,2 2,3 2,2 2,3 2,3 3,2 0,-42 103,41-66,4 1,5 2,5 1,4 1,-13 174,29-160,5 1,5-1,6 0,46 219,15-81,-55-212,2-1,2-1,35 57,-48-90,1-1,0 1,0-2,1 0,1 0,0 0,0-1,1-1,0 1,15 7,-16-11,0-1,1 0,-1-1,1 0,0 0,0-1,0-1,0 0,0 0,1-1,-1-1,0 0,12-2,47-14,-1-3,-1-2,126-62,-23 2,-5-8,-3-6,-5-8,202-172,-307 230,-2-2,-2-3,-2-1,-3-3,-2-1,-2-2,-3-2,-3-1,36-91,-41 73,-3-1,-4-1,-3-1,-5 0,-2-2,-5 1,-3-1,-11-140,-2 170,-2 1,-2 0,-3 0,-2 1,-2 2,-36-67,-189-276,172 284,62 93,-1-4,-2 0,-20-22,30 38,-1-1,1 1,0 1,-1-1,0 0,0 1,0 0,0 1,0-1,-1 1,1 0,-1 0,0 0,-8-1,-4 2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7:32.07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19,'53'-18,"-40"17,0 1,0 1,1 0,-1 1,0 0,0 1,0 0,-1 1,1 1,-1 0,14 8,11 7,0 2,37 29,214 194,-18 25,-97-94,-146-149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7:32.88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0 298,'2'42,"1"1,3 0,1-1,18 56,65 158,-86-247,9 24,28 52,-38-78,1 0,0-1,1 1,0-1,0 0,0 0,0-1,1 1,0-1,0-1,0 1,1-1,0 0,7 3,-11-6,0 0,1 0,-1-1,0 1,0-1,0 1,0-1,0 0,0-1,0 1,1 0,-1-1,0 0,0 0,0 0,0 0,-1 0,6-3,-4 1,1-1,-1 0,0 1,0-2,0 1,0 0,-1-1,1 0,3-7,2-8,0 0,-2-1,0 1,5-29,81-527,-87 498,-5-117,1 236,-2-16,2-1,0 0,2 0,6 23,3-11,1-1,2-1,1 0,25 36,97 118,-94-130,-26-32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7:34.58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326 1205,'112'-89,"-85"65,-2-2,-1 0,32-45,-50 62,-1 0,0 0,0 0,-1-1,0 1,0-1,-1 0,-1 0,0-1,0 1,-1 0,0-1,-1 1,0-1,0 1,-4-20,-1 14,-1-1,0 0,-1 1,0 1,-2-1,0 1,0 0,-1 1,-15-16,17 21,0 1,0 0,-1 0,0 0,0 1,-1 1,0 0,0 0,0 1,-1 0,0 1,0 0,0 1,0 0,-12-2,16 5,1 1,0-1,0 1,-1 0,1 1,0-1,0 1,1 1,-1-1,0 1,1 0,-1 0,1 0,0 1,0 0,0 0,1 0,-1 1,1-1,0 1,0 0,-5 10,-8 14,1 0,1 0,-11 37,12-32,-15 39,3 2,-29 134,47-164,2 0,1 0,3 0,2 0,1 0,10 58,-8-89,0-1,0 1,2-1,-1 0,2 0,0 0,0-1,1 0,0 0,1 0,15 16,-11-17,0 0,1-1,0 0,1-1,0-1,0 0,1-1,-1 0,28 7,12 1,1-2,0-3,79 4,169-11,-280-4,0-1,-1-1,0-1,0-1,0 0,0-2,-1-1,0 0,-1-2,1 0,36-26,-42 24,-1 0,0-1,-1-1,-1 0,0 0,0-2,-2 1,0-1,-1-1,0 0,-1 0,-1-1,-1 1,7-35,-4-3,-3-1,-2 0,-2-1,-3 1,-12-87,-69-277,76 394,6 24,-28-121,-83-231,109 349,-19-40,20 44,0-1,1 1,-1 0,0-1,0 1,0 0,1-1,-2 1,1 0,0 0,0 0,0 0,0 0,-1 0,1 0,0 0,-1 0,1 1,-1-1,1 0,-1 1,1 0,-3-1,3 1,0 1,0 0,0 0,0-1,1 1,-1 0,0 0,0 0,1 0,-1 0,0 0,1 0,-1 0,1 0,0 0,-1 0,1 0,0 0,-1 1,1-1,0 0,0 0,0 0,0 0,0 1,1 0,2 36,-3-36,8 47,3-1,1-1,3 0,34 75,-10-43,84 129,-87-157,1 0,59 59,-74-88,1-1,1-1,1-1,1-1,0-1,49 22,-73-37,0-1,0-1,1 1,-1 0,1-1,-1 1,0-1,1 1,-1-1,1 0,-1 0,1 0,-1-1,1 1,-1-1,0 1,1-1,-1 0,0 0,4-1,-2-1,0 0,-1 0,1 0,-1 0,0-1,0 1,0-1,0 0,-1 0,4-6,3-11,0-1,-2 0,8-37,-10 39,19-98,-5-1,-4-1,-7 0,-9-196,0 309,2 1,-1 1,0-1,-1 0,1 0,-1 0,0 1,-1-1,1 0,-1 1,0-1,-1 1,1 0,-7-10,9 15,0 0,0 0,0 1,0-1,0 0,0 0,1 1,-1-1,0 0,0 0,0 1,0-1,0 0,0 1,0-1,0 0,-1 0,1 1,0-1,0 0,0 0,0 1,0-1,0 0,0 0,0 1,-1-1,1 0,0 0,0 0,0 1,-1-1,1 0,0 0,0 0,0 0,-1 0,1 1,0-1,0 0,-1 0,1 0,0 0,-1 0,1 0,0 0,0 0,-1 0,1 0,0 0,0 0,-1 0,1 0,0 0,0 0,-1 0,1 0,0 0,0-1,-1 1,1 0,0 0,0 0,-1 0,1-1,0 1,0 0,3 22,13 18,1-1,2-1,41 62,-15-28,-8-8,4-2,90 105,-115-151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7:35.67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277 558,'12'-14,"-1"-1,-1 0,0-1,11-24,0 0,-2 8,-2-1,-2 0,15-44,-24 57,-1 1,-1-1,-1 0,0 0,-2 0,0 0,-3-33,2 51,-1 0,1 0,-1 0,1-1,-1 1,0 0,1 0,-1 0,0 0,0 0,-1 0,1 0,0 1,-1-1,1 0,-1 1,1-1,-1 1,0-1,0 1,-2-2,0 2,0-1,0 1,0-1,-1 1,1 1,0-1,0 0,-1 1,1 0,-7 1,-2 0,-1 1,1 1,0 0,0 1,0 1,-14 6,13-3,1 1,0 0,1 1,0 0,0 1,1 1,0 0,1 0,1 1,0 0,-13 25,-4 16,-33 94,59-148,-1 2,-9 24,1-1,2 2,0-1,-2 32,8-51,0 0,1 0,1 0,-1 0,1 0,0 0,0 0,1 0,0 0,1 0,-1-1,1 1,0-1,1 1,0-1,0-1,0 1,0 0,1-1,10 9,15 9,2-1,0-2,0-1,2-2,1-1,0-2,0-2,1 0,1-3,47 7,-18-8,1-2,0-3,0-3,129-18,-161 13,1-2,-1-1,0-2,63-26,-84 29,1-1,-1 0,0-1,-1-1,0 0,-1 0,0-2,0 1,-1-2,-1 1,0-1,0-1,7-16,-1-7,-2 0,-1-1,-3-1,-1 0,6-52,-14 81,3-13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07:06.41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1172 0,'-5'7,"0"-1,1 1,-1 0,2 0,-1 0,1 0,0 1,-2 7,-6 16,-70 140,-139 219,-136 143,84-130,222-323,17-26,-57 72,74-112,16-14,0 0,0 0,0 0,0 0,-1 0,1 0,0 0,0 0,0 0,0 0,0 0,-1 0,1 0,0 0,0 0,0 0,0 0,0 0,-1 0,1 0,0 0,0 0,0 0,0 0,0 0,0 0,-1 0,1 0,0 0,0 0,0-1,0 1,0 0,0 0,0 0,-1 0,1 0,0 0,0-1,0 1,0 0,0 0,0 0,0 0,0 0,0-1,0 1,0 0,0 0,0 0,0 0,0-1,0-1,1-1,-1 0,1 0,0 0,0 1,0-1,0 0,0 1,3-5,14-17,2 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7:36.49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3419,'3'-1,"-1"1,1-1,-1 1,1-1,-1 0,0 0,1 0,-1 0,0 0,4-3,16-8,72-16,151-27,-80 21,1419-375,-993 226,857-391,470-432,-655 206,-872 544,-320 215,-50 32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7:37.26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2067,'1'-3,"1"0,0 1,0-1,0 1,0 0,0 0,0 0,1 0,-1 0,1 0,-1 0,1 1,5-3,-2 1,87-47,3 4,161-53,-152 61,758-273,586-225,-1013 360,1142-423,-1406 547,257-45,-424 97,-1-1,1 0,0 0,-1 0,1-1,-1 1,1-1,-1 0,0-1,4-2,1-3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7:38.16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2449,'2'-1,"1"1,0-1,-1 0,1 0,-1 0,1 0,-1 0,1-1,-1 1,0-1,1 0,-1 1,3-5,9-6,507-306,28 40,-526 267,2311-1007,-1548 772,12 60,550-152,-1304 326,-13 3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7:39.19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6810 1,'-51'2,"-1"2,1 3,-53 13,19-2,-923 186,7 70,-129 142,696-248,-56 2,-144 57,532-180,54-24,-69 23,-138 47,24-8,-291 51,442-119,2 5,0 2,1 4,-75 40,122-53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7:41.63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754 2557,'60'-135,"58"-186,-93 248,185-673,-167 530,24-336,-66 543,2-40,-1-1,-3 1,-9-72,7 106,0 1,-1-1,-1 1,0 1,-1-1,-13-23,14 29,-1 0,0 1,0 0,0 0,-1 1,0 0,0 0,-1 0,1 1,-1 0,-17-7,9 6,0 0,0 1,-1 1,0 1,0 0,0 1,0 1,0 1,-19 1,10 2,0 1,0 2,0 0,1 1,-31 14,-3 8,2 1,1 4,-97 75,116-81,1 2,2 1,1 2,2 1,1 1,2 2,1 1,2 1,2 1,2 1,1 1,2 1,3 0,1 2,-9 48,16-61,3-1,0 1,2 0,1 0,2 0,1 0,1 0,15 57,-13-71,1 0,1 0,1-1,0 0,1-1,1 0,1-1,0 1,1-2,0 0,1 0,1-1,0-1,1 0,0-1,25 13,-2-5,0-3,1-1,0-1,2-3,-1-1,44 5,258 13,-269-25,31 2,224 21,-321-25,1 1,0-1,-1 1,1 1,-1-1,1 1,-1 1,0-1,0 1,-1 0,1 1,-1-1,7 8,-9-7,0 0,0 1,-1-1,0 1,0 0,0 0,-1-1,0 2,0-1,-1 0,1 0,-1 1,-1-1,1 0,-1 1,-1 11,-8 50,-2 0,-4 0,-2-1,-29 71,21-66,3 0,3 2,-11 88,29-155,1 0,-1 0,1 0,0 0,1 0,0-1,2 12,-2-16,0 0,0 0,0 0,0 0,1 0,-1 0,0 0,1-1,0 1,-1 0,1-1,0 0,0 1,-1-1,1 0,0 0,0 0,1 0,-1 0,0 0,0-1,0 1,0-1,1 1,-1-1,5 0,16 0,1 0,0-2,-1 0,1-2,28-7,112-42,-159 51,27-10,50-26,-38 12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7:42.27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62 129,'-5'5,"1"1,0-1,0 1,0 0,0 0,1 1,0-1,1 1,-1-1,1 1,1 0,-3 13,1 9,1 54,3-51,-2 6,2-1,1 1,12 57,-12-84,1-1,0 1,0-1,1 0,1 0,0-1,0 1,0-1,2 0,-1 0,1-1,0 0,0 0,1-1,0 0,1 0,13 8,1-4,1-1,1-1,-1-1,1-1,1-1,-1-1,48 2,181-8,-140-5,199-37,-302 41,0-1,0 0,-1-1,1 0,-1 0,18-11,-24 11,0 1,0 0,0-1,0 1,-1-1,0 0,0 0,0-1,0 1,0-1,-1 1,0-1,0 0,0 0,-1 1,2-9,-1-7,0-1,-1 0,-1 1,-2-1,0 1,0-1,-2 1,-1 0,0 0,-2 1,0-1,-1 1,-1 1,-20-31,12 22,-1 1,-1 1,-1 1,-2 1,0 0,-1 2,-2 1,0 0,-28-15,30 23,-1 2,0 0,-1 2,1 0,-1 2,-1 1,1 1,-1 1,0 1,-38 2,18 2,1 3,-1 1,1 3,1 1,-48 18,-154 71,226-90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7:43.31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139 470,'-3'0,"1"1,-1 0,0-1,0 1,0 0,1 0,-1 1,1-1,-1 1,1-1,-1 1,1 0,0 0,0 0,0 0,0 0,0 0,0 1,0-1,1 0,-1 1,0 3,-6 9,1 0,-7 26,12-36,-11 42,1 2,3-1,-4 59,5 151,8-225,1 0,2 0,1 0,1-1,2 0,17 48,-20-68,1-1,1 0,0 0,0 0,1 0,1-1,0 0,0-1,1 0,0 0,0-1,1 0,0 0,0-1,1-1,0 0,0 0,1-1,0 0,12 2,4 0,0-1,1-1,-1-1,1-2,0-1,0-1,0-2,0-1,53-12,-66 11,-1 0,1-2,-1 0,0 0,-1-1,0-1,0-1,0 0,-1-1,-1 0,1-1,-2 0,1-1,-2 0,0-1,0 0,-1-1,-1 0,7-16,2-12,-3-1,-1-1,-2 0,9-84,-13 39,-6-133,-2 184,-2 1,-2 0,-1 0,-14-44,20 79,-1 0,1 0,-1 0,0 0,1 0,-1 0,0 0,0 0,0 0,-1 1,1-1,0 1,-1-1,1 1,-1-1,1 1,-1 0,0-1,1 1,-1 0,0 0,0 0,0 1,0-1,0 0,0 1,0-1,0 1,0 0,-3-1,3 2,1 0,-1-1,0 1,1 0,0 0,-1 0,1 0,-1 0,1 1,0-1,0 0,0 1,0-1,0 0,0 1,0-1,0 1,1 0,-1-1,0 1,1 0,-1-1,1 1,0 0,0-1,0 1,-1 0,2 0,-1-1,0 1,0 0,0-1,1 1,-1 0,2 2,0 2,-1 0,1-1,1 1,-1-1,1 1,0-1,0 0,1 0,0 0,0-1,8 9,61 44,-52-42,104 73,208 110,-259-161,0-4,2-3,2-3,129 27,-186-50,63 9,-79-12,1-1,-1 0,0 0,0 0,0-1,0 1,0-1,0-1,0 1,0-1,0 1,7-5,-10 5,-1-1,1 0,0 1,-1-1,1 0,-1 0,0 0,1 0,-1 0,0 0,0 0,0-1,0 1,-1 0,1-1,-1 1,1 0,-1-1,0 1,0 0,0-1,-1-2,-11-55,11 54,-29-89,-50-108,-57-86,99 213,32 64,-24-53,-3 2,-3 1,-48-61,83 121,0 0,-1 0,0 0,1 0,-1 0,0 0,0 1,0-1,0 1,0 0,0-1,0 1,-1 0,1 0,0 0,-1 0,-3 0,-10 3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8:23.16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27 0,'-12'184,"1"-6,9-145,1-22,0 0,1 0,0 1,1-1,0 0,1 0,3 11,-3-19,0-1,0 1,0-1,0 1,0-1,1 0,-1 0,1 0,-1 0,1-1,0 1,0-1,0 1,0-1,0 0,0 0,6 1,56 7,-20-7,1-2,-1-2,1-2,-1-2,76-20,-115 24,0 0,0-1,-1 0,1 0,-1 0,0-1,0 1,0-1,-1-1,1 1,-1-1,0 1,0-1,-1 0,1-1,-1 1,0 0,-1-1,1 0,-1 0,1-6,6-17,-3-1,0 1,1-35,-2 23,1-13,0-72,-5 148,2-1,0 1,1-1,14 41,43 91,-8-24,-32-70,-13-37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8:13.74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1289 1,'-19'1,"-1"1,1 0,-1 2,1 0,0 2,-23 8,-109 57,120-56,-98 52,-207 144,278-168,1 2,3 3,2 3,2 1,-63 87,100-121,0 2,2 0,0 0,1 1,1 0,1 1,1 0,-7 38,12-43,1-1,0 0,1 0,1 1,1-1,0 0,1 0,0 0,1-1,1 1,1-1,0 0,9 14,-2-6,0-1,2-1,0-1,2 0,0-1,1-1,1 0,1-2,32 22,-24-21,2-1,-1-1,2-2,0 0,0-3,64 13,-13-9,0-4,1-3,-1-4,164-15,-178 2,0-2,0-3,-2-3,0-3,-1-2,82-44,-141 64,0-1,0 0,0 0,-1 0,0 0,0-1,0 0,0 0,-1-1,0 1,0-1,0 0,-1 0,0 0,0 0,-1 0,1-1,-1 1,-1-1,1 0,-1 0,0 1,-1-1,0 0,0 0,-2-13,-3-12,-1 1,-2 0,-1 0,-19-43,17 47,-8-26,-3 1,-2 0,-2 2,-3 1,-1 2,-51-60,65 90,-2 0,0 2,-1 0,0 1,-26-14,-111-48,119 61,1-1,1-2,0-2,1-1,-53-44,64 41,22 16,16 11,-10-2,-1-1,0 1,0-1,1 0,-1 0,0 0,1 0,-1-1,0 1,0-1,0 0,1-1,-1 1,6-4,60-34,-50 26,31-18,99-56,-141 85,-16 11,-19 12,-51 12,61-28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8:14.87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0 112,'35'-38,"-31"32,0 1,0-1,1 1,-1 0,1 0,1 1,-1-1,0 1,1 0,0 1,0-1,0 1,1 0,-1 1,1-1,-1 1,1 1,0-1,9 0,-5 3,1 1,-1 0,0 1,0 0,0 1,0 0,0 1,-1 0,0 1,14 9,23 11,-41-23,0 0,-1 0,1 1,-1-1,1 1,-1 0,0 1,-1-1,1 1,-1 0,0 0,0 0,0 1,-1-1,5 11,-5-5,0 1,0 0,-1 0,0 0,-1 0,-1 1,0 17,-3 14,1 61,2-95,1 0,0 0,1 0,0 0,1-1,0 1,8 17,-8-23,0 0,0 0,0 0,1 0,-1-1,1 0,0 1,-1-2,2 1,-1 0,0-1,0 1,1-1,-1-1,1 1,0-1,0 1,-1-1,1 0,0-1,0 0,0 1,0-1,8-2,12 0,1-2,-1-1,37-11,-37 9,9-1,-19 5,0-1,28-11,-23 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07:07.10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14 0,'-2'2,"1"-1,0 1,0-1,0 1,0-1,0 1,0 0,0 0,0-1,0 1,1 0,-1 0,1 0,0 0,-1 0,1 0,0 0,0 0,0 0,0 0,1 0,-1 0,0 0,1-1,0 1,-1 0,1 0,0 0,0-1,2 4,3 5,1-1,1 0,0 0,10 10,0-2,22 27,25 25,-3 2,103 157,-40-3,-123-223,-1 1,0 0,1-1,0 1,0-1,0 1,0-1,0 0,0 0,0 0,1 0,-1 0,1-1,-1 1,1-1,0 1,0-1,-1 0,1 0,0 0,0 0,0-1,0 1,0-1,0 0,0 0,0 0,0 0,0-1,0 1,0-1,4 0,6-5,-1 0,1 0,-1-1,0-1,20-16,-5 4,389-261,-113 78,-292 196,7-8,-19 16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8:17.54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48,'47'354,"4"-127,-40-192,0-1,3-1,0 0,29 45,-37-69,0-1,1 0,0-1,0 0,1 0,-1 0,2-1,-1 0,1-1,11 6,-17-9,-1-1,1 0,-1 0,1 0,0 0,-1 0,1-1,0 1,-1-1,1 0,0 0,0 0,0 0,-1 0,1 0,0-1,0 0,-1 1,1-1,0 0,-1 0,1 0,-1-1,1 1,-1-1,0 1,1-1,-1 0,0 0,0 0,0 0,-1 0,1 0,0-1,-1 1,0 0,1-1,-1 1,0-1,1-5,170-573,-138 445,11-29,-43 177,0 0,1 0,1 0,8 19,-3-7,214 553,-212-556,0-5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8:18.81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159 500,'-1'0,"1"-1,-1 1,1-1,-1 1,1 0,0-1,-1 1,1-1,0 1,-1-1,1 1,0-1,0 1,-1-1,1 0,0 1,0-1,0 1,0-1,0 1,0-1,0 0,0 1,0-1,0 1,0-1,0 0,0 1,0-1,1 1,-1-1,0 1,0-1,1 1,-1-1,0 1,1-1,-1 1,0-1,1 1,0-1,14-25,38-55,-24 40,-1-1,37-81,-61 113,0 0,-2 0,1 0,-1-1,0 1,-1 0,0-14,-1 22,0-1,0 0,0 0,0 1,-1-1,1 1,-1-1,1 0,-1 1,0-1,0 1,0-1,-1 1,1 0,-1-1,1 1,-1 0,0 0,1 0,-1 0,0 1,0-1,-1 0,1 1,0-1,0 1,-1 0,1 0,-1 0,1 0,-1 0,-2 0,-2 0,0 0,0 0,0 1,0 0,0 0,0 1,0 0,0 0,0 0,0 1,1 0,-1 1,1-1,-1 1,-8 6,6-2,1-1,0 2,0-1,0 1,1 0,0 1,1-1,0 1,-6 11,-5 17,2 1,1 0,1 1,-7 47,20-84,-11 40,3-13,1 1,1-1,2 1,1 0,1 0,3 32,-1-58,1-1,0 0,0 1,0-1,0 0,0 0,1 1,0-1,-1-1,1 1,0 0,1 0,-1-1,0 1,1-1,-1 1,1-1,0 0,0 0,0-1,0 1,0 0,0-1,6 2,8 2,0 0,1-1,30 2,-16-2,15 3,128 20,223 5,-392-32,-1 1,1-1,-1-1,0 1,1-1,-1 0,1 0,-1 0,0-1,0 0,8-4,0-4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8:26.26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1 927,'2'-6,"0"0,1 1,0 0,0-1,0 1,0 0,1 1,0-1,0 1,8-7,-7 6,40-41,169-184,160-203,-374 433,44-58,-41 54,-1 0,0 1,0-1,0 0,0 0,-1 0,0-1,1 1,-2 0,1-1,0 1,-1 0,0-8,0 10,-1 1,1-1,-1 1,1-1,-1 1,0 0,0-1,1 1,-1 0,0 0,0 0,0 0,0 0,0 0,-1 0,1 0,0 0,0 0,-1 0,1 1,0-1,-1 1,1-1,-1 1,1-1,-1 1,1 0,0 0,-1-1,1 1,-1 0,1 1,-1-1,1 0,-1 0,1 1,-1-1,1 0,-1 1,-1 1,-7 1,-1 0,1 1,1 1,-12 6,2 1,0 2,1 0,1 1,0 0,-23 30,-67 99,76-100,12-15,0 2,2 0,2 1,0 0,3 2,0-1,3 1,0 1,2 0,2 0,1 0,2 1,3 51,-1-86,0 14,1-1,0 1,0-1,2 1,6 21,-8-33,1 1,-1-1,1 0,0 0,0 1,0-1,0 0,1-1,-1 1,1 0,0-1,0 1,0-1,0 0,0 0,0 0,1 0,-1-1,1 1,-1-1,1 0,0 0,-1 0,1-1,0 1,5-1,120 3,239-27,-355 22,0 0,0 0,-1-1,1-1,0 0,-1-1,0 0,0-1,-1 0,1-1,-1 0,-1-1,1 0,-1 0,-1-1,0-1,0 0,14-20,-16 19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8:26.80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1,'3'4,"6"5,1 4,3 5,-1 2,1 3,2 4,-1 1,4 4,4 0,-3 3,0-5,-4-4,0-6,-3-7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8:27.24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9,'0'-4,"0"-1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8:28.24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0 180,'2'-2,"0"1,0-1,0 0,0 1,1 0,-1-1,0 1,1 0,-1 0,1 1,-1-1,1 0,-1 1,1 0,0-1,-1 1,1 0,3 1,0-1,0 2,0-1,0 1,0 0,-1 0,1 0,8 6,2 2,-1 0,-1 1,1 1,15 17,-17-14,-1 1,0 0,14 27,8 12,-34-55,0 0,1-1,-1 1,0 0,0 0,1 0,-1 0,0 0,0 0,0-1,1 1,-1 0,0 0,0 0,1 0,-1-1,0 1,0 0,0 0,0-1,0 1,1 0,-1 0,0-1,0 1,0 0,0 0,0-1,0 1,0 0,0-1,0 1,0 0,0 0,0-1,0 1,0 0,0 0,0-1,0 1,0 0,-1-1,1 1,1-19,-2-14,0-11,8-77,-6 110,1-1,0 1,1 0,1 0,0 0,0 0,1 0,0 1,1 0,0 0,13-16,-17 23,0 1,0 0,1 0,-1 0,1 0,0 0,-1 0,1 0,0 1,0 0,0-1,0 1,0 0,0 0,0 1,0-1,1 1,-1 0,5-1,-2 2,-1 0,0 1,0-1,0 1,0 0,0 0,0 0,-1 1,1-1,-1 1,5 4,9 9,-1 1,0 1,-1 0,15 23,-29-38,59 74,-36-49,-2 2,-1 1,-1 1,21 44,-35-59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8:29.78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226 1,'-8'0,"-1"1,0 0,1 1,0 0,-1 0,1 1,0 0,0 1,0 0,1 0,-1 0,1 1,0 0,1 0,-1 1,1 0,0 0,0 1,1-1,-5 9,1-2,0 1,1 0,1 1,0 0,1 0,1 0,0 1,1-1,-3 33,6-46,1 1,0-1,0 1,0-1,1 1,-1-1,1 1,-1-1,1 0,0 1,-1-1,1 0,1 1,-1-1,0 0,0 0,1 0,-1 0,1 0,3 3,-2-3,1 1,0-1,0 1,0-1,1 0,-1-1,0 1,1-1,-1 0,9 2,-3-2,0 0,0-1,0 0,1-1,-1 0,0 0,0-1,0 0,0-1,11-5,-18 7,0-1,0 0,0 0,0 0,-1 0,1-1,0 1,-1-1,0 0,1 0,-1 1,0-1,-1-1,1 1,0 0,-1 0,2-6,0-5,0 0,-1-1,1-17,-3 22,1 1,0-1,1 1,-1-1,2 1,-1 0,6-12,-8 21,0 0,1-1,-1 1,1 0,-1-1,1 1,-1 0,1-1,-1 1,1 0,-1 0,1 0,-1 0,1-1,-1 1,1 0,-1 0,1 0,-1 0,1 0,-1 0,1 0,-1 0,1 0,0 1,-1-1,1 0,-1 0,1 0,-1 1,1-1,-1 0,0 0,1 1,-1-1,1 1,-1-1,0 0,1 1,-1-1,0 1,1-1,-1 1,0-1,1 0,-1 1,0-1,0 2,22 30,-18-27,264 439,-257-427,391 689,-395-692,0 1,-1 0,-1 0,-1 0,0 1,-1-1,-1 1,1 18,-3-30,0 1,0 0,-1 0,0-1,0 1,0 0,0-1,-1 1,0-1,0 1,0-1,0 0,-1 0,1 0,-1 0,0-1,0 1,-1-1,1 1,-1-1,1 0,-1 0,0-1,0 1,-1-1,1 0,0 0,-1 0,1-1,-1 0,-4 1,-1 0,1-1,-1 0,0-1,1 0,-1-1,1 0,-1 0,1-1,0 0,-1-1,-9-4,-17-7,-46-27,71 36,-14-9,0-1,1 0,0-2,1-1,1 0,1-2,-35-41,43 42,-1-1,2 0,1-1,0 0,2-1,0 0,2 0,0-1,1 0,-2-25,3 6,2-1,2 0,2 0,1 0,3 0,1 1,2 0,2 0,2 0,17-39,62-138,-82 204,-9 15,0 0,0 0,0 0,0-1,0 1,0 0,0 0,1 0,-1 0,0-1,0 1,0 0,0 0,1 0,-1 0,0 0,0 0,0 0,1 0,-1-1,0 1,0 0,0 0,1 0,-1 0,0 0,0 0,1 0,-1 0,0 0,0 0,0 1,1-1,-1 0,0 0,0 0,0 0,1 0,-1 0,0 0,0 0,0 1,0-1,1 0,-1 0,0 0,0 0,0 1,0-1,0 0,0 0,1 0,-1 0,0 1,0-1,0 0,0 0,0 1,0-1,0 0,0 0,0 1,2 8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8:30.56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880 1,'-1'6,"-1"0,1 0,-1 0,0 0,-1 0,0 0,0-1,0 1,0-1,-5 6,-19 37,-90 236,33-94,-292 805,244-635,106-283,16-44,-2-1,-23 48,20-57,0-9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8:31.41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696 387,'-8'1,"1"0,-1 0,1 0,-1 1,1 1,0-1,-1 1,-11 7,-58 39,43-26,-9 7,2 2,0 1,3 3,1 1,1 1,3 2,1 2,1 0,3 2,2 2,2 0,1 1,-21 68,37-91,1-1,1 1,1 0,1 0,0 0,2 1,2-1,4 40,-3-50,1-1,1 1,0-1,0 0,2 0,-1 0,2-1,0 0,0 0,1-1,0 0,1 0,0-1,1 0,0 0,18 11,-5-6,1-1,1-1,0-2,1 0,0-2,0 0,1-2,31 4,-3-3,2-3,-1-2,57-5,-84 0,-1-1,1-2,-1 0,-1-2,1-2,-1 0,-1-1,0-2,32-19,-48 24,0-2,-1 1,0-1,0-1,-1 1,0-1,0-1,-1 0,-1 0,0 0,0-1,-1 1,-1-1,0-1,4-16,0-18,-1-1,2-83,-7 42,-4-1,-3 1,-4 0,-5 1,-29-109,30 159,-1 0,-2 1,-2 1,-1 0,-2 2,-45-59,45 67,-2 1,0 2,-1 0,-2 1,0 2,-1 1,-1 0,-51-23,70 38,1 1,0 0,-1 1,1-1,-14 0,18 2,1 1,0 0,-1 0,1 0,0 1,-1-1,1 1,0 0,0 0,0 0,0 0,0 0,0 1,0-1,0 1,0 0,-3 3,-4 5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8:32.24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37,'5'-3,"-1"-1,1 1,0 0,0 0,0 1,1-1,-1 1,1 0,-1 1,9-2,58-4,-42 9,0 1,0 1,0 2,-1 1,0 2,0 0,48 24,-26-7,-2 2,-1 2,53 45,-62-41,-3 2,0 1,-3 2,-1 1,-2 2,-2 0,38 78,-48-85,42 60,-45-77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07:08.04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535 0,'0'8,"-1"0,-1 0,1 0,-1 0,-1 0,0-1,0 1,0-1,-1 1,0-1,0-1,0 1,-1 0,0-1,-1 0,-8 7,-12 10,-1-1,-45 28,40-29,-256 182,285-202,3 0,-1 0,0 0,1-1,-1 1,0 0,0-1,0 1,0-1,1 1,-1-1,0 0,0 1,0-1,0 0,0 0,0 0,0 1,0-1,0 0,0 0,-2-1,2-4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8:33.36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0 170,'1'9,"0"-1,0 1,1-1,0 1,1-1,-1 0,2 0,-1 0,1 0,0-1,1 0,0 1,0-2,0 1,11 10,10 7,0-1,45 29,-57-43,22 17,2-1,1-3,0-1,2-2,68 23,-106-41,0 0,0 0,0 0,0-1,-1 1,1-1,0 0,0 0,0 0,0 0,0 0,0-1,0 1,0-1,0 0,0 0,-1 0,1 0,0 0,4-4,-5 3,1-1,-1 0,0 0,0-1,0 1,0 0,-1-1,1 1,-1-1,0 0,0 1,0-1,0 0,-1 0,1 1,-1-6,3-63,-3-1,-3 1,-18-105,20 165,-1 1,-1 0,0 0,0 0,-1 0,-10-19,14 30,0 0,0-1,0 1,0 0,-1-1,1 1,0 0,0-1,0 1,0 0,0 0,-1-1,1 1,0 0,0 0,0-1,-1 1,1 0,0 0,0-1,-1 1,1 0,0 0,-1 0,1 0,0 0,-1-1,1 1,0 0,-1 0,1 0,0 0,-1 0,1 0,0 0,-1 0,1 0,0 0,-1 0,1 0,0 0,0 1,-1-1,1 0,0 0,-1 0,1 0,0 1,0-1,-1 0,1 0,0 0,0 1,-1-1,1 0,0 0,0 1,0-1,-1 0,1 1,0-1,0 0,0 1,0-1,0 0,-2 25,5-11,1-1,1 0,0 0,1-1,0 1,13 17,56 71,-30-44,0 8,-23-32,1-2,39 43,-60-72,1 1,-1-1,1 0,-1 0,1 0,0-1,0 1,0-1,0 1,3 0,6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8:34.81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160 160,'7'-2,"-1"0,0-1,1 0,-1 0,0-1,0 0,-1 0,1 0,-1-1,0 1,7-9,-10 12,-1-1,1 1,-1-1,1 0,-1 1,0-1,0 0,0 0,0 0,0 1,0-1,0 0,0-1,-1 1,1 0,-1 0,0 0,0 0,1 0,-1 0,0-1,-1 1,1-3,-2 3,1-1,0 1,-1-1,0 1,1 0,-1 0,0 0,0 0,0 0,0 0,-1 1,1-1,0 1,-1-1,-3-1,-7-2,0 0,-1 1,1 1,-1 0,1 0,-16 1,24 1,0 1,0 0,0 0,0 0,0 1,0 0,0 0,0 0,1 1,-1-1,0 1,1 0,-1 1,1-1,0 1,-8 5,10-5,-1 0,1 0,0 0,0 0,0 1,1-1,-1 0,1 1,0-1,0 1,0-1,0 1,0 0,1-1,0 1,0 0,0-1,0 1,1 0,-1-1,1 1,0 0,2 6,5 7,0-1,1 1,1-2,0 1,1-1,1-1,20 21,3 4,-24-25,85 95,-83-96,1-1,0 0,1 0,0-1,27 14,-31-21,-1-1,2 0,-1 0,0-1,0 0,1-1,-1-1,1 1,-1-2,1 0,-1 0,0-1,0 0,17-7,6-2,0-2,-2-1,42-25,-53 27,-1-1,0-1,28-26,-40 33,-1 0,-1 0,1-1,-1 0,0-1,-1 1,0-1,0 0,-1 0,0-1,3-11,-4 4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8:35.46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187 1,'3'367,"-4"277,-40-3,24-517,-6-2,-54 171,76-288,-1-1,1 1,-1-1,0 1,-1-1,1 0,-6 7,-1-2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8:36.46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180 686,'-6'0,"0"0,-1 1,1 0,0 0,0 0,0 1,0 0,0 0,0 0,0 1,1 0,-1 0,1 1,0-1,0 1,-5 5,3-2,1 1,-1 0,1 0,1 1,0 0,0 0,0 0,1 0,-3 13,2-3,0 0,1 0,2 1,0-1,1 1,0 0,2-1,0 1,8 35,-3-39,0 1,1-1,0 0,1-1,1 1,1-2,0 1,1-2,0 1,1-2,1 1,0-2,15 11,5 2,1-2,1-1,0-2,58 23,-72-34,-1-1,1-1,0-1,1 0,30 1,-39-5,-1-1,0-1,0 0,0 0,0-2,0 1,-1-1,1-1,-1 0,1-1,12-7,13-10,0-1,-2-1,-1-2,-1-2,38-40,-54 48,0-1,-1 0,-1-1,-1-1,-1-1,-2 0,0 0,-1-1,11-44,-8 8,-3 1,-3-2,-2 1,-4-75,-3 90,-2 0,-3 1,-1-1,-2 1,-3 1,-22-56,29 86,-1 0,-1 0,0 0,-1 1,-1 0,0 1,0 0,-1 0,-17-12,23 19,0 2,0-1,-1 0,0 1,1 0,-1 1,0-1,-1 1,1 0,0 1,0-1,-1 1,1 1,-1-1,1 1,-1 0,1 0,-1 1,1 0,-1 0,1 1,0-1,0 1,0 1,-9 4,-17 12,1 2,1 2,2 0,-42 44,31-29,-54 41,79-67,0 0,0 1,1 0,1 1,-17 25,-47 86,28-42,-4 18,15-25,23-52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8:37.49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0,'46'1,"1"1,86 16,-107-12,-1 1,0 1,0 1,-1 1,-1 1,39 25,-47-24,0 1,-1 1,0 0,-1 1,18 27,14 16,-37-49,-3-3,0 0,0 0,1 0,0-1,0 0,10 6,-3-5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8:38.49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19 0,'0'0,"-1"1,0-1,0 1,0-1,0 0,0 1,1 0,-1-1,0 1,0-1,1 1,-1 0,0 0,1-1,-1 1,1 0,-1 0,1 0,-1-1,1 1,-1 0,1 0,0 0,0 0,0 0,-1 0,1 0,0 1,-3 30,4-23,0-1,1 1,-1-1,2 0,-1 1,1-1,0-1,1 1,0 0,0-1,1 1,0-1,0-1,0 1,1-1,7 6,12 11,1-1,48 31,-37-29,66 32,-87-49,1 0,-1-1,1-1,0 0,0-2,1 1,19-1,-35-3,1 0,-1 0,0 0,1-1,-1 1,0-1,1 1,-1-1,0 0,0 0,1 0,-1-1,0 1,0 0,0-1,-1 1,1-1,0 0,0 1,-1-1,1 0,-1 0,0 0,1 0,-1 0,0 0,0-1,0 1,-1 0,1-1,-1 1,1 0,-1-1,1-2,0-12,0 0,-1 0,-3-33,0 21,0-75,4 108,0 0,0 0,1-1,-1 1,1-1,0 1,0-1,1 1,-1-1,0 0,1 0,3 3,49 46,-28-27,84 94,-96-100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8:39.81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75 245,'3'-5,"0"0,0 1,0-1,0 1,1-1,0 1,0 0,0 0,0 1,1-1,9-5,-7 4,195-142,-201 146,0 0,1 0,-1 1,0-1,0 0,0-1,0 1,0 0,0 0,0 0,0-1,-1 1,1 0,0-1,-1 1,1-1,0-2,-1 3,0 1,-1-1,1 1,0-1,-1 0,1 1,0-1,-1 1,1-1,-1 1,1-1,-1 1,1 0,-1-1,1 1,-1-1,1 1,-1 0,0 0,1-1,-1 1,0 0,1 0,-1 0,0-1,-1 1,-4-1,0 1,0 0,-1 0,1 0,0 1,-1-1,-6 3,-10 4,0 1,1 0,1 2,0 0,-28 19,39-22,0 0,1 1,0-1,0 2,0 0,1 0,1 0,-1 1,2 0,-1 0,1 1,-6 16,8-10,0 0,2 0,0 1,1-1,1 1,3 32,0 7,-3-51,0 0,0 0,1 0,0 0,0 0,0-1,1 1,-1 0,2-1,-1 1,0-1,1 0,0 0,0 0,1 0,0 0,-1-1,1 0,1 1,4 2,-4-3,1-1,0 0,0-1,0 1,0-1,0 0,1-1,-1 1,0-1,1-1,-1 1,1-1,-1 0,1 0,-1-1,1 0,-1 0,7-3,36-12,-1-2,-1-2,83-49,0 0,-3-6,-6 4,-96 60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8:40.83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1,'0'11,"-1"35,12 90,-8-120,1 0,0 0,1-1,0 0,2 0,0 0,0 0,2-1,11 16,8 6,54 53,-69-76,1-1,1 0,0-1,0-1,1 0,33 14,-47-22,1-1,0 1,0-1,1 0,-1 0,0-1,0 1,0-1,1 1,-1-1,0 0,1 0,-1 0,0-1,0 1,1-1,-1 0,0 0,0 0,0 0,0 0,0-1,0 0,0 1,-1-1,1 0,0 0,-1 0,0-1,1 1,-1-1,0 1,0-1,-1 0,1 1,0-1,-1 0,0 0,1 0,-1-1,-1 1,2-6,3-14,-1-1,-1 0,-2 0,-1-41,-1 49,-1-221,3 255,1-1,0 1,2-1,-1 0,13 31,42 83,-37-86,27 51,-20-41,32 86,-56-126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8:41.31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1,'0'4,"0"5,3 8,2 6,4 2,4 1,-1 4,7 4,2 4,-1 0,-1 0,0-6,-3 0,-4-3,0-5,-2-7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8:41.72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10,'0'-4,"0"-1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07:10.02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0 470,'3'-2,"1"-1,-1 1,1 0,0-1,0 2,0-1,0 0,0 1,0 0,0 0,0 0,1 1,3-1,66-1,-49 3,17-1,-1 2,0 2,0 2,63 17,-82-17,0 1,0 1,-1 1,-1 1,1 1,-1 0,-1 2,0 0,29 28,-44-36,1 1,-1-1,0 1,0 0,-1 0,0 1,0-1,4 14,-7-19,1 1,-1-1,0 1,0-1,1 1,-1-1,0 1,0-1,-1 1,1-1,0 1,0-1,-1 1,1-1,-1 0,1 1,-1-1,0 0,0 2,-1-2,1 0,-1 0,1 0,-1 0,1 0,-1-1,1 1,-1 0,0-1,1 1,-1-1,0 0,1 1,-1-1,0 0,0 0,1 0,-1-1,0 1,-3-1,0 0,0-1,-1 1,1-1,0 0,0-1,0 1,0-1,0 0,1-1,-1 1,1-1,0 1,0-1,0-1,0 1,1 0,0-1,0 0,0 0,0 0,-2-7,-5-13,1 0,1-1,-5-29,12 49,-9-41,3 0,2-1,1 0,3-1,2 1,11-71,-11 110,1 0,0 1,0 0,1-1,0 1,5-8,-7 14,-1 1,1-1,0 1,0 0,0-1,0 1,0 0,0 0,0-1,1 1,-1 0,0 0,1 0,-1 1,1-1,-1 0,1 0,-1 1,1-1,-1 1,1-1,-1 1,1 0,0 0,-1 0,1 0,0 0,-1 0,1 0,0 0,-1 1,1-1,-1 0,1 1,0 0,-1-1,1 1,1 1,26 15,49 39,-17-11,34 22,-2 3,164 164,-245-220,16 11,-28-25,1 1,-1-1,0 0,1 0,-1 0,0 0,0-1,1 1,-1 0,0 0,0 0,0 0,1 0,-1 0,0 0,0 0,1 0,-1-1,0 1,0 0,0 0,1 0,-1 0,0-1,0 1,0 0,0 0,0-1,1 1,-1 0,0 0,0 0,0-1,0 1,0 0,0 0,0-1,0 1,0-1,0-26,-2 8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8:42.66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1,'5'2,"1"0,-1 0,0 1,0 0,0 0,0 0,-1 0,1 1,-1 0,0 0,7 8,7 6,63 60,-74-72,-1 1,0 0,0 0,-1 0,0 1,5 11,-12-32,1 1,0 0,1-1,0 1,4-23,-4 33,1 0,-1 0,1 0,-1 0,1 0,0 1,0-1,0 0,0 0,0 1,0-1,0 0,1 1,-1-1,0 1,1 0,0-1,-1 1,1 0,0 0,-1 0,1 0,0 0,0 0,0 1,0-1,0 1,0-1,0 1,0 0,0 0,0 0,0 0,0 0,0 0,0 0,0 1,0-1,-1 1,1-1,0 1,0 0,0 0,0 0,1 1,10 4,0 1,0 0,-1 1,0 1,0 0,-1 1,0 0,13 16,71 98,-90-118,39 63,-25-38,36 45,-41-60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8:44.04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311 120,'0'-2,"0"1,0-1,0 0,0 1,-1-1,1 1,0-1,-1 1,1-1,-1 1,0-1,1 1,-1-1,0 1,0 0,0-1,0 1,0 0,0 0,0 0,-1 0,1 0,-3-2,1 2,-1-1,1 1,-1 0,1 0,-1 0,0 1,1-1,-1 1,0 0,-3 0,-11 2,1 0,1 1,-25 8,30-7,0 0,0 1,0 0,1 0,0 2,0-1,-10 9,14-10,1 0,-1 0,1 0,1 1,-1-1,1 1,-1 0,2 1,-1-1,1 1,0 0,-4 11,7-17,0 0,-1 0,1 1,0-1,-1 0,1 1,0-1,0 0,0 1,0-1,0 0,0 1,1-1,-1 0,0 1,1-1,-1 0,1 0,-1 0,1 1,-1-1,1 0,0 0,0 0,0 0,0 0,0 0,0 0,0 0,0 0,0-1,0 1,0 0,0-1,0 1,1-1,-1 1,0-1,0 1,1-1,-1 0,0 0,1 0,-1 0,0 0,1 0,-1 0,0 0,3-1,5 0,0 0,0-1,0 0,0 0,15-8,2-4,-1-2,0-1,-1-1,-1-1,0-1,-2-1,0-1,18-26,-25 27,-12 17,0 1,1-1,-1 0,1 1,0-1,0 1,0 0,0 0,0 0,6-3,-9 6,1 0,-1 0,1 0,-1 0,1 0,-1 0,1 0,-1 0,1 0,-1 0,1 0,-1 1,1-1,-1 0,1 0,-1 0,0 1,1-1,-1 0,1 1,-1-1,0 0,1 1,-1-1,0 0,1 1,-1-1,0 1,0-1,0 1,1-1,-1 0,0 1,0-1,0 1,0-1,0 1,0-1,0 1,0 0,4 26,-3-20,10 53,3 0,2 0,3-2,28 59,-11-25,39 93,-28-74,59 213,-104-318,-1 0,0 0,0 0,0 0,-1 0,0 0,0 0,-1 0,0 1,-1 5,1-9,0-1,0 0,0 1,-1-1,1 0,-1 0,0 0,1 0,-1 0,0 0,0-1,0 1,0 0,0-1,0 0,-1 1,1-1,0 0,-1 0,1-1,-1 1,1 0,-1-1,1 1,-6-1,-3 1,0 0,0 0,0-2,0 1,-1-1,1-1,1 0,-1 0,0-1,1-1,-1 0,1 0,0-1,0 0,1-1,-1 0,1 0,1-1,-1 0,1-1,0 0,-12-16,-15-19,1-1,2-2,-46-91,67 116,2-1,0 0,1 0,2-1,0 0,1 0,2-1,0 1,1-1,2 0,4-41,-1 51,0 1,1 0,1-1,0 1,1 1,1-1,13-19,-5 11,1 1,1 0,26-23,-10 19,-31 23,-1 1,0-1,1 1,-1-1,1 1,-1-1,1 1,-1-1,1 1,-1 0,1 0,-1 0,1 0,-1 0,1 0,-1 1,1-1,-1 0,1 1,-1-1,1 1,-1 0,2 0,6 8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8:45.03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1,'2'54,"2"-1,3 1,21 82,60 153,-57-195,45 153,-66-225,-1-7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8:45.98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1,'8'9,"-1"1,0 0,-1 0,0 1,0 0,5 16,2 2,204 482,-155-358,1 11,-59-169,0-1,-1 1,1-1,-1 0,3-8,4-7,0 1,0 1,2 0,1 0,0 1,1 1,20-20,-23 27,1-1,0 1,0 1,1 0,0 1,1 0,0 1,0 0,0 1,1 1,16-4,-25 8,0 1,-1-1,1 1,0 0,0 0,-1 1,1-1,0 1,-1 1,1-1,-1 1,1 0,-1 0,0 1,1-1,-1 1,-1 0,1 0,6 7,3 3,0 2,-1 0,-1 0,13 22,-12-18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8:46.54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1 332,'7'-4,"7"-5,9-1,11-6,12-9,9-3,7-1,5-3,1 0,2 1,-4 3,-5 6,-10 6,-6 3,-6 3,-10-1,-6 2,-7 3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8:48.14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158 184,'5'-1,"0"0,-1-1,1 0,0 0,-1 0,0-1,1 1,5-6,14-6,78-22,-69 26,51-23,-82 33,-1-1,1 1,0-1,0 0,-1 1,1-1,-1 0,1 0,-1 0,1-1,-1 1,0 0,1 0,-1-1,0 1,0-1,0 1,0-1,0 1,0-1,-1 0,1 1,0-1,-1 0,0 0,1 1,-1-1,0-3,-1 3,0 1,0-1,0 0,0 1,-1-1,1 1,-1-1,1 1,-1 0,1 0,-1-1,0 1,0 0,0 0,1 1,-1-1,0 0,0 1,0-1,0 1,0 0,0-1,0 1,0 0,-3 0,-31-2,0 1,0 2,-59 9,79-7,0 0,0 1,0 1,0 0,1 1,0 1,0 0,0 1,1 1,-16 12,26-17,0 1,0 0,0 0,1 0,0 1,0-1,0 1,1-1,0 1,0 0,-2 11,1-2,0 0,2 0,0 25,1-38,0 1,1-1,-1 1,1-1,-1 1,1-1,0 0,0 1,0-1,1 0,-1 0,0 0,1 0,-1 0,1 0,0 0,0-1,0 1,0 0,0-1,0 0,0 1,0-1,0 0,1 0,-1 0,0-1,1 1,-1 0,0-1,1 1,-1-1,3 0,12 1,1 0,-1-1,30-4,-29 2,12-1,0 0,0-2,0-1,-1-2,0 0,-1-2,0-2,0 0,-1-2,-1 0,44-34,-55 36,-6 4,0 0,0 0,1 1,0 0,0 1,1 0,-1 1,1 0,22-6,-14 8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8:49.66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91 240,'-4'0,"0"0,0 1,0 0,0-1,0 1,1 1,-1-1,0 0,1 1,-1 0,1 0,-1 0,1 0,0 0,0 1,0 0,0-1,1 1,-1 0,1 0,0 0,-1 1,1-1,1 1,-1-1,0 1,1-1,0 1,0 0,0 0,0 0,0 5,1-5,-1 1,1-1,0 0,0 1,0-1,1 0,-1 0,1 1,0-1,0 0,1 0,-1 0,1 0,0 0,0 0,0-1,0 1,1-1,0 1,0-1,-1 0,2 0,-1 0,0 0,1-1,-1 1,1-1,0 0,7 3,11 0,0-1,1-1,0-2,-1 0,1-1,0-1,23-4,-42 4,-1 0,1 0,-1 0,1 0,-1 0,0-1,1 0,-1 1,0-1,0 0,0-1,0 1,-1-1,1 1,-1-1,1 0,-1 0,0 0,0 0,0 0,-1 0,1 0,-1-1,1 1,-1-1,0 1,-1-1,1 1,-1-1,1 0,-1-6,0-1,0 0,0 0,-1 0,0 0,-1 0,0 0,-1 1,0-1,-7-14,6 18,0-1,-1 1,1 0,-2 0,1 1,-1-1,0 1,0 0,-1 1,1 0,-1 0,-1 0,1 1,-1 0,1 0,-1 1,0 0,0 0,-1 1,1 0,0 1,-1 0,1 0,-1 1,0-1,-8 3,151-21,-107 18,0 0,0 2,0 1,0 1,0 1,-1 2,0 0,0 2,28 12,15 11,99 61,-142-75,-1 1,0 2,-1 0,-2 1,0 2,29 37,-46-52,0-1,-1 1,1 0,4 14,-8-21,0 0,-1 0,1 0,-1 1,0-1,1 0,-1 1,0-1,0 0,1 1,-1-1,0 0,0 1,-1-1,1 0,0 1,0-1,-1 0,1 1,-1-1,1 0,-1 0,1 0,-1 1,0-1,1 0,-1 0,0 0,0 0,0 0,0 0,0 0,0-1,0 1,0 0,0 0,-1-1,1 1,-2 0,2-1,0 1,0-1,0 0,-1 0,1 1,0-1,0 0,0 0,0 0,-1 0,1-1,0 1,0 0,0 0,0-1,0 1,0 0,-1-1,1 1,0-1,0 0,0 1,1-1,-3-1,1-1,0 1,1 0,-1-1,1 0,-1 1,1-1,0 0,0 1,-1-7,-1-4,2-1,-1-1,2-15,-1 28,1-44,4-135,-1 157,0 1,1 0,1-1,2 2,13-35,-19 53,1 1,0 0,-1 0,1-1,0 1,1 1,-1-1,0 0,6-4,3 1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8:50.90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1 242,'0'4,"0"1,1-1,0 1,0-1,0 1,1-1,-1 0,1 0,0 0,0 0,0 0,1 0,0 0,-1 0,6 4,-6-6,-1-1,1 0,-1 1,1-1,0 0,0 0,-1 0,1 0,0 0,0 0,0-1,0 1,0-1,0 1,0-1,0 0,0 0,0 0,0 0,0 0,0 0,0 0,0-1,0 1,0-1,0 1,0-1,0 0,0 0,-1 0,1 0,0 0,0 0,-1-1,1 1,1-2,12-14,-1-1,0-1,-1 0,-1 0,-1-1,-1-1,-1 0,12-41,15-29,-36 91,0 0,0-1,0 1,0 0,0 0,0 0,0-1,0 1,1 0,-1 0,0-1,0 1,0 0,0 0,0 0,1-1,-1 1,0 0,0 0,0 0,0 0,1 0,-1 0,0-1,0 1,1 0,-1 0,0 0,0 0,0 0,1 0,-1 0,0 0,0 0,1 0,-1 0,0 0,0 0,1 0,-1 0,0 0,0 0,1 0,-1 0,0 0,0 1,0-1,1 0,-1 0,0 0,0 1,12 17,11 47,-13-35,56 130,110 305,-174-461,10 31,-1 1,-2 0,-1 1,-2 0,-2 0,0 44,-5-75,0 0,-1-1,0 1,0 0,-1-1,0 0,0 0,0 1,0-2,-1 1,0 0,0-1,0 0,0 1,-1-2,1 1,-1 0,0-1,0 0,-1 0,-8 3,11-4,-1-1,0 1,1 0,-1-1,0 0,0 0,0 0,0 0,0-1,0 1,0-1,0 0,0-1,0 1,0-1,0 1,0-1,0 0,1 0,-1-1,0 1,0-1,1 0,-1 0,1 0,0-1,0 1,-1-1,1 0,1 1,-1-1,-2-4,-5-10,1 0,1-1,0 0,2-1,0 0,1 0,1 0,1 0,0-1,2 1,0-1,1 1,5-35,0 35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8:52.63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1003,'973'-33,"-565"13,236-9,144-12,131-10,130-11,3547-291,-3658 268,1934-158,-339 157,-452 185,-21 185,-1345-126,108 21,-626-149,236 8,194-40,-345-15,-225 10,0-2,103-32,127-81,-254 106,49-20,2 4,107-26,183-24,-92 36,302-10,290 49,-806 9,99 17,-152-16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58:54.13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24966 1,'-5'0,"1"1,-1 1,1-1,-1 1,1 0,0 0,0 0,0 0,0 1,0 0,0 0,0 0,1 0,-4 4,-25 19,-39 12,-75 29,36-17,-2009 806,-905-68,1251-503,-17-77,513-64,-1471 159,603-210,949-172,328 11,-2 69,170 77,537-48,2 7,-192 72,307-92,2 2,0 1,-65 43,102-59,-1 1,0-1,0-1,0 1,0-2,-1 1,1-1,-1 0,0-1,1 0,-13 0,-7-2,1-1,-39-9,63 10,-659-168,515 126,-1285-400,28-94,879 292,26-45,492 286,0 0,-1 1,1 0,-1 0,0 1,1 0,-1 0,0 1,0 0,0 0,-10 1,-36-6,50 5,1 1,0-1,0 1,-1 0,1 0,0 0,0 0,-6 2,8-2,0 0,0 1,0-1,1 0,-1 1,0-1,0 1,0-1,1 1,-1-1,0 1,1 0,-1 0,0-1,1 1,-1 0,1 0,-1-1,1 1,-1 0,1 0,0 0,0 0,-1 0,1 0,0 0,0-1,0 1,0 0,0 0,0 0,0 0,0 0,0 1,3 10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07:10.92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166 1,'9'0,"1"0,-1 1,0 0,0 1,1 0,13 6,-21-8,-1 1,1-1,-1 1,0 0,1 0,-1 0,0 0,0 0,0 0,1 0,-1 0,0 0,0 0,-1 1,1-1,0 0,0 1,-1-1,2 2,-2-1,0 0,0 0,-1 0,1 0,0 0,-1 0,1 0,-1 0,1-1,-1 1,0 0,0 0,0-1,0 1,0 0,0-1,0 1,-1-1,1 0,-2 2,-12 11,-1 0,-1-1,0-1,-26 14,26-17,1 1,1 0,-1 2,2-1,-25 26,36-32,0 0,0 0,0 1,1-1,-1 1,2 0,-1 0,0 0,1 0,0 0,1 0,-1 0,1 0,0 0,0 0,1 0,0 0,0 0,1 0,3 10,-2-6,1 0,0 0,1 0,0-1,0 1,1-1,1-1,-1 1,1-1,0 0,9 7,0-4,0-3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0:38.56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8876 0,'1'7,"0"1,1-1,0 0,1 1,0-1,0-1,0 1,7 9,10 25,-7-2,14 66,-25-91,0 1,0-1,-1 1,-1-1,-1 1,0 0,-1-1,-4 18,1-18,0-1,-1 0,-1 0,0-1,0 0,-2 0,-15 19,-77 70,100-100,-174 153,-6-7,-7-8,-307 172,-43-56,178-92,-772 360,-33-81,922-366,-2-11,-2-11,-3-10,-432 18,161-74,377-2,-225-50,285 44,-97-25,-320-36,343 65,-31-3,185 18,-1 1,1 0,-1 0,1 0,-1 0,1 1,0 0,-1 0,1 0,0 0,-1 1,1 0,0 0,-4 2,5-1,0 0,0 1,0-1,0 1,1 0,-1 0,1-1,0 2,0-1,1 0,-1 0,1 0,-2 8,-8 34,2 0,2 1,1 0,2 60,3-1,-2-50,4 1,13 103,32 34,-46-192,13 33,-13-34,1-1,0 1,-1-1,1 1,0-1,0 1,-1-1,1 0,0 1,0-1,0 0,-1 0,1 0,0 1,0-1,0 0,0 0,0 0,-1 0,1 0,0-1,0 1,0 0,0 0,-1-1,1 1,0 0,0-1,0 1,-1 0,1-1,0 1,-1-1,1 0,0 1,-1-1,1 1,-1-1,1 0,0-1,35-36,-1-1,-2-2,48-78,-66 96,48-86,-41 67,50-68,-72 109,0 1,0-1,1 1,-1-1,0 1,0-1,1 1,-1-1,1 1,-1-1,0 1,1-1,-1 1,1 0,-1-1,1 1,-1 0,1-1,-1 1,1 0,-1 0,1-1,0 1,-1 0,1 0,-1 0,1 0,0 0,-1 0,1 0,1 0,1 19,-11 29,-70 370,67-351,-4 70,-6 24,21-159,0 0,0 1,0-1,-1 0,1 0,-1 0,1 1,-1-1,0 0,0 0,0 0,0 0,0 0,-1 0,1-1,-1 1,1 0,-1-1,0 1,1-1,-1 1,0-1,0 0,0 0,0 1,0-2,0 1,0 0,0 0,-4 0,1-1,0-1,0 0,0 0,0 0,0 0,0-1,0 0,0 0,0 0,0-1,1 0,-5-3,-89-51,-3 4,-2 4,-2 5,-117-32,180 65,-76-10,73 15,45 6,0-1,0 1,1 0,-1 0,0 0,0 0,0 0,0 0,0 0,0 0,0 0,0 0,0 0,0-1,0 1,0 0,0 0,0 0,0 0,0 0,0 0,0 0,0 0,0 0,0-1,0 1,0 0,0 0,0 0,0 0,0 0,0 0,0 0,-1 0,1 0,0 0,0 0,0 0,0-1,0 1,0 0,0 0,0 0,0 0,0 0,0 0,0 0,-1 0,1 0,0 0,0 0,16-5,23-2,15 3,1-2,-1-3,-1-2,71-23,584-251,-192 69,-441 189,-24 9,94-47,-144 65,0 0,0-1,0 1,0-1,0 0,0 1,0-1,0 0,0 0,0 0,0 0,0 1,0-1,-1 0,1 0,0-1,-1 1,1 0,0-1,-2 1,1 1,-1 0,0-1,1 1,-1 0,0 0,1-1,-1 1,0 0,1 0,-1 0,0 0,0 0,1 0,-1 0,0 0,1 0,-1 1,0-1,1 0,-1 0,0 1,1-1,-1 0,0 1,1-1,-1 1,1-1,-2 1,-37 22,1 2,1 1,-43 39,2-2,42-31,1 2,2 1,-34 44,5-5,-238 247,145-168,141-138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0:28.42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1356 338,'-14'-12,"0"1,0 1,-1 0,-1 1,-31-14,-86-26,124 46,-31-9,-1 1,1 2,-2 1,1 3,-1 1,1 2,-1 2,0 2,-56 10,70-7,2 1,-1 2,1 1,0 0,1 2,0 1,1 1,0 1,1 2,1 0,0 1,1 1,1 1,1 1,-21 27,10-4,3 2,1 0,2 2,2 1,3 0,1 1,3 1,1 1,4 0,1 1,2 0,3 0,2 0,6 60,-3-100,0 1,1-1,0 1,1-1,0 0,1 0,1 0,0-1,0 0,1 1,0-2,1 1,1-1,-1 0,2 0,-1-1,1-1,1 1,-1-1,1-1,1 0,0 0,-1-1,2 0,-1-1,1 0,0-1,19 4,18 3,-1-3,91 5,103-13,-144-1,466-7,-542 8,-1-1,1-1,-1-1,1-2,-1 0,31-11,-40 10,0 0,-1 0,0-2,0 1,0-1,-1-1,0 0,-1 0,0-1,0 0,12-19,-7 6,-1 0,0-1,-2 0,-1-1,-1 0,-1-1,9-51,-13 40,-1-1,-1 1,-3-1,0 1,-9-42,-2 15,-4 1,-2 0,-2 2,-4 0,-2 2,-42-71,49 97,-2 1,-1 0,-1 2,-34-33,42 48,-2 0,0 2,0 0,-1 1,-1 0,0 2,-1 0,-36-12,40 15,-1 2,0 0,0 1,0 0,0 2,-1 0,1 1,-34 2,28 4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0:29.14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0,'192'9,"-165"-5,0 1,0 1,0 2,50 20,268 163,-94-46,-154-100,-78-38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0:30.23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 18,'-1'20,"0"-1,2 1,1-1,0 1,1-1,1 0,1 0,0 0,2-1,0 1,18 30,-4-15,2 0,2-2,1 0,1-2,2-1,0-1,2-2,1-1,2-1,0-2,41 20,-72-41,0 1,0 0,0-1,1 0,-1 0,0 0,1 0,-1 0,1-1,-1 1,1-1,-1 0,0 0,1 0,-1-1,1 1,-1-1,1 0,4-1,-5-1,-1 1,0-1,1 1,-1-1,0 0,0 1,-1-1,1 0,-1 0,1-1,-1 1,0 0,0 0,0-1,-1 1,1 0,-1-1,0 1,0 0,0-4,1-47,-3 1,-2-1,-2 1,-2 0,-3 1,-2 0,-3 1,-31-72,45 120,-7-20,11 19,8 11,0 3,31 32,2-2,2-2,77 50,76 41,-194-126,4 2,0 0,0 1,0 0,0 0,-1 1,0 0,-1 0,1 0,6 12,-8-6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0:31.28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250 567,'1'-3,"0"0,0 1,0-1,0 0,0 0,1 1,-1-1,1 1,0 0,3-4,4-7,70-115,105-188,-182 313,0-1,0 0,-1 0,1-1,-1 1,0 0,0 0,0-1,-1 1,0 0,0-1,0-4,0 8,0 0,-1 0,1 0,0 0,-1 0,1 0,0 1,-1-1,1 0,-1 0,1 0,-1 1,0-1,1 0,-1 1,0-1,0 1,1-1,-1 0,0 1,0 0,-1-2,0 2,-1 0,1 0,0-1,-1 1,1 0,0 1,0-1,-1 0,1 1,0-1,0 1,0 0,-4 1,-15 10,0 0,0 2,2 0,0 1,0 1,1 0,-23 31,16-21,-27 29,-74 103,109-134,0 2,2 0,2 1,0 0,2 1,0 0,-7 37,15-51,1 0,1 0,0 0,1-1,1 1,0 0,1 0,0 0,1 0,0-1,1 1,1-1,0 0,10 16,-10-21,0 0,0 0,1-1,0 0,0 0,1-1,0 0,0 0,1 0,-1-1,1 0,0-1,1 1,-1-2,1 1,0-1,0 0,0-1,0 0,0-1,0 0,14 0,23-2,-1-2,1-3,-1-1,47-14,171-65,-236 75,47-24,-40 13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0:32.09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1 107,'0'9,"1"0,1 0,0 0,0 0,0 0,1 0,1 0,0-1,0 0,0 0,1 0,0 0,1-1,-1 0,2 0,-1 0,1-1,0 0,0 0,0 0,11 4,18 12,1-2,2-2,53 18,-57-23,-15-5,2 1,1 0,0-1,0-2,1 0,36 3,-58-9,0 0,0 0,0 0,-1 0,1 0,0-1,0 1,0-1,0 0,0 1,0-1,-1 0,1 0,0 0,-1 0,1 0,0-1,-1 1,0 0,1-1,-1 1,0-1,0 0,0 1,0-1,0 0,0 0,0 1,0-1,-1 0,1 0,-1 0,1 0,-1-3,1-8,0 0,0 0,-2-1,-1-16,-1 3,3-44,1 45,-1 0,-1 0,-1 0,-1 0,-13-46,7 53,9 19,0 1,0-1,0 0,0 0,0 0,0 0,0 0,0 0,0 0,0 0,0 0,0 0,0 1,0-1,0 0,0 0,0 0,0 0,0 0,0 0,0 0,0 0,0 0,0 1,0-1,0 0,0 0,0 0,0 0,0 0,0 0,0 0,-1 0,1 0,0 0,0 0,0 0,0 0,0 0,0 0,0 0,0 0,0 0,0 0,-1 0,1 0,0 0,0 0,0 0,0 0,0 0,0 0,0 0,0 0,0 0,-1 0,1 0,0 0,0 0,0 0,0 0,0 0,0 0,0 0,0 3,1 1,-1-1,1 0,0 0,0 1,0-1,1 0,-1 0,4 5,25 32,3-2,1-1,1-1,56 42,-7-5,-28-18,-46-43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0:33.29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295 370,'2'-1,"0"1,0-1,0 0,0 1,0-1,0 0,0 0,-1 0,1 0,0-1,-1 1,1 0,0-1,-1 1,0-1,1 0,-1 1,0-1,0 0,0 0,0 0,0 0,0 0,-1 0,1 0,-1 0,1 0,-1-4,7-62,-7 68,1-12,0-17,-1 0,-5-32,4 54,0 0,0 1,0-1,-1 1,0-1,-1 1,1-1,-1 1,-1 0,1 0,-1 1,0-1,0 1,0 0,-6-5,4 6,1 1,-1 1,0-1,1 1,-1 0,-1 0,1 1,0-1,0 2,0-1,-1 1,-9 0,-2 0,0 2,0 0,-21 6,33-7,1 0,-1 1,1 0,0 0,-1 0,1 1,0 0,0 0,1 0,-1 0,0 1,1 0,0 0,0 0,0 0,1 1,-1-1,1 1,0 0,1 0,-1 0,-2 9,3-6,0 1,1 0,0 0,0 0,1 0,0 0,1 0,0 0,1-1,-1 1,2 0,-1-1,8 17,0-1,1-1,1 1,0-2,2 0,1-1,1 0,1-1,0-1,24 20,-32-34,0 0,0 0,0-1,1 0,0-1,0 0,0-1,0 1,0-2,0 0,11 0,23 0,53-7,-69 4,-10 1,0 0,1-1,-1-1,0-1,-1-1,1 0,-1-1,0-1,0-1,-1 0,0-1,0-1,-1 0,0-1,18-18,-14 10,1 0,30-19,-32 25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0:34.26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8059 0,'-949'64,"-665"165,735-38,335-64,462-110,-167 38,-302 25,437-69,2 4,-1 6,-214 69,-221 128,359-139,-430 149,551-207,0-3,-1-3,-1-3,-101 4,62-14,0-5,-126-20,166 16,40 5,-1-1,1-2,1-1,-40-12,67 18,1 0,-1 0,0 0,0-1,1 1,-1 0,0 0,1 0,-1-1,1 1,-1 0,0-1,1 1,-1 0,1-1,-1 1,1-1,-1 1,1-1,-1 1,1-1,-1 1,1-1,0 1,-1-1,1 0,0 1,0-1,-1 1,1-1,0 0,0 1,0-1,0 0,0 0,0 1,0-1,0 0,0 1,0-1,0 0,0 1,1-2,0 0,1 1,0-1,-1 1,1-1,0 1,-1 0,1 0,0 0,0 0,0 0,0 0,3-1,18-4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1:37.68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1 263,'0'8,"1"0,0-1,1 1,0-1,0 1,1-1,-1 0,2 0,-1 0,1 0,7 10,9 9,34 35,-21-25,31 36,87 76,-123-124,1 0,2-2,0-1,2-2,0-1,40 16,-45-26,-1 0,1-2,0-1,0-1,1-1,-1-2,33-2,202-32,-174 18,1319-288,-793 122,301-84,-788 233,250-31,-302 57,0 4,0 3,-1 3,134 25,222 76,36 7,-312-82,400 99,-519-117,-1 1,0 2,-1 1,39 27,-53-30,-1 1,-1 2,0-1,-2 2,1 0,-2 2,25 37,-17-17,-2 2,-2 0,-2 1,15 52,31 179,-31-125,170 748,-194-861,-1 0,-1 1,0 62,-2-87,5-20,10-24,-18 31,460-831,-400 733,30-59,-89 156,0 0,-1 0,0-1,1 1,-1-1,0 1,-1-1,1-5,-1 9,0 0,0-1,0 1,0 0,0 0,0 0,0 0,0 0,0 0,0 0,0-1,0 1,-1 0,1 0,0 0,0 0,0 0,0 0,0 0,0 0,0 0,-1 0,1 0,0 0,0 0,0 0,0 0,0 0,0 0,-1 0,1 0,0 0,0 0,0 0,0 0,0 0,0 0,-1 0,1 0,0 0,0 0,0 0,0 0,0 0,0 0,-1 0,1 0,0 1,0-1,0 0,0 0,0 0,0 0,0 0,0 0,0 0,0 1,-15 17,-185 338,32 15,-33 65,146-310,32-69,21-53,1 0,-1 0,0-1,0 0,0 1,0-1,0 0,-4 4,5-7,1 1,-1-1,0 1,0-1,0 1,0-1,0 0,0 0,-1 1,1-1,0 0,0 0,0 0,0 0,0 0,0 0,0 0,0-1,0 1,0 0,0 0,0-1,0 1,0-1,0 1,0-1,0 1,0-1,0 0,1 0,-1 1,0-1,-1-1,-291-260,-25-21,-130-60,311 252,-212-105,299 173,0 1,-70-19,97 35,1 1,-1 1,0 0,0 2,-1 1,1 1,0 1,-25 5,185-36,78-11,949-26,-863 58,-6-14,-254 17,-1-2,0-2,0-2,-1-1,42-21,-66 26,1 1,0 1,1 0,29-5,-42 10,0 0,0 1,0-1,0 1,0 0,0 0,0 0,0 0,0 1,0 0,0-1,0 2,0-1,0 0,-1 1,1 0,0 0,-1 0,1 0,-1 0,0 1,0-1,0 1,0 0,0 0,2 4,-4-5,0 1,-1-1,1 0,-1 1,0-1,1 0,-1 1,0-1,0 1,-1-1,1 1,0-1,-1 0,0 1,1-1,-1 0,0 1,-2 3,2-4,-7 16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3:34.21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1524,'2'35,"2"1,1-1,16 57,-3-20,131 835,-74-390,223 1083,-209-1117,-45-231,-44-248,1-1,-1 1,1-1,0 0,0 0,0 1,0-1,0 0,1 0,-1 0,1 0,0 0,0-1,0 1,1-1,-1 1,0-1,1 0,4 4,1-3,0-1,-1 0,1 0,0 0,1-1,-1 0,13-1,760 59,-50-4,243-29,-698-35,421-66,787-151,-808 111,-510 76,-1-7,160-69,-226 75,324-151,206-171,-561 323,1 3,101-37,155-34,-313 104,0-1,0-1,0 0,-1-1,1 0,12-9,-21 12,0 1,0 0,0-1,0 0,-1 1,1-1,-1 0,0 0,0 0,0-1,0 1,-1-1,1 1,-1-1,0 1,0-1,0 1,-1-1,1 0,-1 0,0 1,0-1,0 0,0 0,-2-4,-10-40,-24-60,-2-6,-159-766,55-9,59 342,56 279,7 87,-1-17,19 189,0 1,-1-1,0 1,0 0,-1 0,0 0,0 0,-8-10,5 9,2 0,-1 0,1-1,1 0,-4-11,-39-129,27 96,3-1,3 0,2-1,-10-109,23-76,-1 251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06:17.70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27 539,'4'-1,"-1"0,0 0,0 0,1-1,-1 1,0-1,0 1,0-1,-1 0,1 0,0-1,-1 1,1 0,-1-1,0 0,0 1,3-7,30-53,-20 28,-3-1,0-1,-3 1,-1-2,-1 1,-3-1,0 0,-3-43,-1 77,0 0,0 0,0 0,0 0,-1 1,1-1,-1 0,0 0,0 0,0 1,0-1,-1 0,1 1,-1-1,1 1,-1-1,0 1,0 0,0 0,0 0,0 0,-1 0,1 0,-1 1,1-1,-1 1,-5-2,4 2,0 1,0-1,0 1,0 0,0 1,0-1,0 1,0-1,0 1,0 1,0-1,0 0,1 1,-1 0,1 0,-1 0,1 0,-1 1,-5 5,4-4,-1 2,1-1,1 1,-1 0,1 0,-1 0,2 0,-1 1,1-1,0 1,0 0,1 0,0 0,0 1,1-1,0 0,0 1,1-1,0 1,0-1,1 8,4 14,1-1,1 0,2-1,13 31,-7-19,-8-16,1-2,2 1,0-1,1 0,1-1,1-1,23 29,-32-45,1 0,-1-1,0 1,1-1,-1 0,1 0,0 0,-1 0,1-1,0 0,0 0,0 0,0-1,0 0,0 0,0 0,0 0,0-1,0 0,6-1,12-4,1-1,42-20,-37 15,-13 5,14-5,0-1,28-17,-44 21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07:11.64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1,'22'0,"-7"-1,-1 1,1 1,15 3,-24-3,-1 1,0-1,1 1,-1 0,0 1,0-1,0 1,-1 0,1 0,-1 1,8 6,60 70,-4 4,84 132,-150-214,8 14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1:41.28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1,'4'5,"1"0,-1 0,0 1,-1 0,0 0,0 0,0 0,0 0,-1 1,2 7,11 74,-9-49,88 625,-93-651,1 8,0 0,1 0,1 0,1 0,1 0,14 31,-19-49,1 0,0-1,0 1,0-1,1 0,-1 0,0 0,1 0,0 0,-1 0,1 0,0-1,0 1,0-1,0 0,0 0,0 0,0-1,0 1,5 0,7 0,0-1,-1-1,21-3,0 1,428-43,105-4,-504 46,-51-1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1:41.85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0,'2'32,"0"1,2-2,2 1,1 0,14 40,69 149,-57-147,214 482,-236-531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1:42.42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1 278,'12'-2,"0"0,0-1,0-1,-1 0,1 0,-1-1,0-1,0 0,12-9,18-8,79-35,164-54,-223 88,-39 14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1:43.28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0 182,'33'-2,"1"-3,-2 0,1-2,-1-2,41-16,-10 4,-19 8,29-12,1 4,1 3,106-11,-159 28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1:44.14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1210 1,'-8'1,"-1"1,1 1,0-1,0 1,0 1,0 0,0 0,-11 8,-5 2,-348 144,348-148,-510 163,465-164,55-9,-1 2,0 0,-26 7,40-9,0 1,0-1,0 1,0-1,0 1,0-1,0 1,1 0,-1-1,0 1,0 0,0 0,1-1,-1 1,0 0,1 0,-1 0,1 0,-1 0,1 0,0 0,-1 0,1 0,0 1,0-1,-1 0,1 0,0 0,0 0,0 0,0 0,1 0,-1 0,0 1,0-1,1 2,22 45,-12-30,110 258,103 200,-207-444,-1 1,-2 0,20 66,-29-79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1:44.78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1 274,'9'-8,"0"1,1 1,-1 0,2 0,-1 1,0 0,18-5,14-7,364-157,-403 173,0 0,0 0,0 0,0-1,0 0,0 1,0-1,0 0,2-3,4-6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1:46.06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882 202,'-16'14,"-1"0,0-2,-34 19,-4 3,-23 26,2 3,2 4,-118 139,156-159,1 3,2 0,3 2,2 1,2 1,3 2,2 0,2 1,3 1,3 1,-9 89,22-148,-2 15,1 1,0 0,1 0,4 24,-4-38,0 1,0-1,1 0,-1 1,1-1,0 0,0 0,0 1,0-1,0 0,0 0,0 0,1 0,-1 0,1-1,-1 1,1 0,0-1,0 1,-1-1,1 1,0-1,1 0,-1 0,0 0,0 0,0 0,1 0,-1-1,0 1,1-1,-1 0,0 1,1-1,-1 0,0-1,1 1,-1 0,3-1,27-7,-2-2,1-1,43-22,-11 5,501-243,-460 210,-2-4,-3-5,103-95,-164 131,-3-2,-1-1,33-46,-56 67,0-1,-1-1,-1 0,0 0,-2-1,0 0,-1 0,-1 0,-1-1,3-34,-6 27,-1 0,-1 0,-2 0,0 0,-15-50,13 59,-2 0,0 0,-1 1,0-1,-2 2,0-1,-1 2,0-1,-16-15,21 26,1 1,-1-1,0 2,-1-1,1 1,0-1,-1 2,0-1,0 1,-13-3,-74-6,87 11,0 0,0 0,0 1,1 0,-1 0,0 0,0 1,1 0,-1 1,1-1,-1 1,-6 5,-5 5,0 0,-25 24,26-21,-1 0,-24 15,-312 177,350-205,-1 0,1-1,-1 1,0-1,0 0,0-1,0 1,0-1,0 0,0 0,-10 0,1-4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3:16.18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1,'1'23,"0"0,2 0,1 0,1-1,12 35,51 104,-45-111,72 164,287 603,-359-773,-6-8,1 0,2-2,1 0,30 34,-48-64,0 0,1 0,-1-1,1 0,0 1,0-1,0-1,1 1,-1-1,0 1,1-1,0-1,-1 1,1-1,0 1,0-2,0 1,0 0,0-1,0 0,0 0,5-1,2-2,1-1,-1 0,0 0,0-2,0 0,-1 0,14-10,500-280,-505 287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3:17.00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389 38,'-1'-1,"1"-1,0 0,-1 1,1-1,-1 0,1 1,-1-1,0 1,0-1,1 1,-1-1,0 1,0 0,-1-1,1 1,0 0,0 0,-1 0,1 0,0 0,-1 0,1 0,-1 0,0 1,1-1,-1 0,1 1,-1 0,0-1,-3 1,2-1,0 0,0 1,-1 0,1 0,0 0,-1 0,1 0,0 1,-1-1,1 1,0 0,0 0,0 0,0 1,-5 1,-7 10,1 0,0 1,1 1,0 0,-13 21,-50 89,67-108,-11 20,1 1,2 1,-19 68,29-83,2 0,1 1,0-1,2 1,1 0,1 0,5 40,-3-57,0-1,0 1,0-1,1 1,0-1,0 0,1 0,0-1,0 1,0-1,1 0,0 0,0 0,1-1,0 1,0-1,0-1,0 1,1-1,0 0,0-1,0 0,0 0,0 0,1-1,-1 0,9 1,21 3,-1-1,1-3,0-1,51-5,-70 4,23-3,65-11,-92 11,-1 0,1-1,-1 0,0-1,0-1,0 0,-1-1,18-12,-26 16,-1 0,1 0,-1-1,0 0,0 1,0-1,-1 0,1-1,-1 1,0 0,0-1,-1 1,1-1,1-9,-2 5,0-1,-1 1,0-1,0 1,-1-1,0 1,-3-10,-6-13,0 0,-2 1,-20-36,32 67,-37-71,-4 2,-3 2,-53-63,53 82,27 34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3:18.14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723 50,'-12'0,"1"-2,-1 0,1 0,0-1,-12-5,-36-8,-1 8,-109-1,148 10,-1 0,0 1,1 1,0 1,0 0,0 2,0 1,-30 14,42-15,0 1,0-1,1 2,0-1,0 1,1 0,0 1,1 0,-1 0,2 0,-1 1,1 0,1 0,0 0,0 1,-3 14,1 3,0 0,2 0,1 1,2-1,1 33,0-54,1 1,0-1,0 0,0 0,1 1,0-1,0 0,1-1,0 1,0 0,1-1,-1 0,2 0,-1 0,0 0,1 0,7 5,-4-5,0 0,0-1,1 0,0 0,0-1,0-1,1 1,-1-1,1-1,0 1,13 0,2-1,0-2,-1 0,1-1,0-2,0-1,-1 0,0-2,0-1,31-13,-33 10,-1 0,0-1,-1-2,0 0,-1-1,0 0,-1-2,-1 0,-1-1,0-1,-1-1,-1 0,21-39,-30 46,-1-1,-1 1,0-1,-1 0,0 0,-1 0,0 0,-1 0,-2-14,3-44,-1 70,0 1,0 0,0 0,0 0,0-1,0 1,0 0,0 0,0 0,0 0,0-1,0 1,0 0,0 0,0 0,0 0,0-1,0 1,0 0,0 0,0 0,0 0,0 0,1-1,-1 1,0 0,0 0,0 0,0 0,0 0,1 0,-1 0,0 0,0-1,0 1,0 0,0 0,1 0,-1 0,0 0,0 0,0 0,1 0,-1 0,0 0,0 0,0 0,0 0,1 0,-1 0,0 1,10 8,8 14,47 113,-58-123,1-1,0 0,1 0,0-1,0 0,1 0,22 17,3-2,49 29,-53-37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07:12.59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364 0,'-21'0,"1"2,-1-1,1 2,0 1,0 1,-31 11,42-13,1 0,1 1,-1 0,0 0,1 1,0 0,0 0,1 1,-1 0,1 0,0 0,1 1,0 0,0 0,0 0,1 1,0 0,-3 8,-14 46,-16 89,33-127,0-1,2 0,1 1,0 0,2-1,1 1,6 29,-7-50,0 0,0 0,0 0,0-1,0 1,1 0,-1-1,1 1,0-1,0 0,0 1,0-1,0 0,0 0,1 0,-1-1,4 3,0-1,-1-1,1 0,0 0,0 0,0 0,0-1,0 0,7 0,2-1,-1 0,0-1,1 0,-1-1,0-1,24-8,-33 9,0-1,1 0,-1 0,0-1,-1 1,1-1,-1 0,1 0,-1-1,0 1,-1-1,1 0,-1 0,0 0,0-1,-1 1,1-1,-1 1,0-1,-1 0,2-9,2-13,-2-1,-1 1,-1-36,-1 44,0-23,2 5,-3 0,-1-1,-1 1,-12-51,14 88,0-1,1 1,0-1,-1 1,1-1,0 1,0-1,0 1,0-1,0 1,0-1,0 1,0-1,1-1,-1 2,1 1,-1 0,0 0,1-1,-1 1,0 0,1 0,-1 0,0 0,1-1,-1 1,1 0,-1 0,0 0,1 0,-1 0,1 0,-1 0,1 0,-1 0,0 0,1 0,-1 0,1 1,-1-1,0 0,1 0,-1 0,0 0,1 1,-1-1,1 1,41 32,-32-24,312 233,-183-143,-61-38,-52-40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3:19.21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385 603,'0'-1,"0"0,0 0,-1 0,1 0,-1 0,1 0,-1 1,1-1,-1 0,0 0,1 0,-1 1,0-1,0 0,1 0,-1 1,0-1,0 1,0-1,0 1,0-1,0 1,0 0,0-1,0 1,0 0,0 0,0 0,0 0,0 0,0 0,0 0,-1 0,-36 4,30 0,1 0,-1 0,1 1,0 0,0 0,0 1,1 0,0 0,0 0,0 1,1 0,-6 10,-9 17,-22 49,31-60,-3 7,-76 171,79-171,1 0,2 0,0 1,-4 60,11-89,1 0,-1 0,1-1,0 1,0 0,0 0,0 0,0 0,1 0,-1-1,0 1,1 0,-1 0,1-1,0 1,0 0,-1 0,1-1,0 1,0-1,1 1,-1-1,0 0,0 1,1-1,-1 0,1 0,-1 0,1 0,-1 0,1 0,0 0,-1 0,1-1,0 1,0-1,0 1,-1-1,1 0,0 0,0 0,0 0,0 0,0 0,-1 0,1-1,0 1,0 0,0-1,1 0,7-2,-1 0,1-1,-1 0,0 0,-1-1,1 0,-1 0,9-8,-4 0,0-1,-1-1,-1 1,0-2,-1 0,-1 0,0 0,-1-1,-1-1,-1 1,5-23,3-18,-4-1,5-70,-11 68,-3-1,-2 0,-3 1,-14-73,10 93,-2 0,-2 0,-1 2,-3-1,0 2,-3 0,-24-37,40 71,-26-36,27 38,1 0,-1 0,1 0,-1 1,0-1,0 1,1-1,-1 1,0-1,-1 1,1 0,0 0,0 0,0 1,-1-1,-2 0,4 1,0 1,0 0,-1-1,1 1,0 0,0 0,0-1,0 1,0 0,0 0,0 0,1 0,-1 1,0-1,0 0,1 0,-1 0,1 1,-1-1,1 0,0 1,-1-1,1 0,0 1,0-1,0 0,0 1,0-1,0 2,1 43,2-22,2 1,0 0,2-1,1 0,1-1,1 0,0 0,26 37,12 11,70 77,-99-125,-8-10,20 26,2-2,1-1,60 48,-75-71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3:19.76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1,'0'4,"3"1,2 3,0 5,-1 3,3 4,3 1,1-2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3:20.28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3:21.22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43,'1'3,"1"1,-1-1,1 1,0-1,0 0,1 1,-1-1,0 0,1 0,4 3,2 3,72 82,136 116,-203-191,-1-1,-11-18,-6-11,-8-26,2 0,2-1,1 0,2-1,2 1,3-53,0 91,0 1,0-1,0 1,0-1,1 1,-1-1,0 1,1-1,0 1,0 0,0-1,0 1,0 0,0 0,0 0,1 0,-1 0,1 0,-1 0,1 0,0 1,0-1,0 0,0 1,0 0,0-1,0 1,0 0,1 0,-1 0,0 1,1-1,-1 0,1 1,-1 0,0-1,1 1,-1 0,1 0,-1 0,4 1,10 3,0 0,0 1,0 0,-1 1,18 11,2-2,-25-11,43 18,77 42,-110-51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3:23.20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317 0,'-13'1,"0"0,0 2,0-1,1 1,-1 1,1 0,0 1,0 0,0 1,1 1,-1-1,2 2,-1 0,1 0,0 1,1 0,0 0,0 1,-12 18,11-13,1 0,0 0,0 1,2 0,0 0,1 1,0-1,2 1,0 1,1-1,0 1,2-1,0 1,2 20,-1-36,0 0,0 0,0 1,1-1,-1 0,1 0,0 0,-1 0,1 0,0 0,0 0,0-1,1 1,-1 0,0-1,1 1,-1 0,1-1,-1 0,1 1,0-1,3 2,-1-1,-1-1,1 0,0-1,-1 1,1-1,0 1,-1-1,1 0,0 0,0-1,-1 1,5-2,6-1,-1-1,0-1,0 0,-1-1,1 0,11-9,-16 10,0-2,0 1,-1-1,1 0,-1-1,-1 0,0 0,0 0,0-1,-1 0,0 0,-1 0,0 0,3-12,-1-3,-1 0,-2 0,0-1,-1-44,-2 69,0-6,-1 0,2 0,-1 0,1 0,0 1,0-1,0 0,3-5,-4 11,0-1,0 1,1 0,-1 0,0 0,0-1,0 1,1 0,-1 0,0 0,0 0,1-1,-1 1,0 0,0 0,1 0,-1 0,0 0,0 0,1 0,-1 0,0 0,0 0,1 0,-1 0,0 0,1 0,-1 0,0 0,0 0,1 0,-1 0,0 1,0-1,1 0,-1 0,0 0,0 0,0 0,1 1,-1-1,0 0,0 0,0 0,1 1,-1-1,0 0,0 0,0 1,0-1,0 0,0 0,0 1,0-1,1 1,10 18,-10-16,84 143,6-5,179 215,258 223,-398-443,-82-88,-29-31,-1 2,0 0,-2 1,0 0,15 26,-30-44,0 0,1 0,-1 0,0 0,-1 1,1-1,0 0,-1 0,1 1,-1-1,1 1,-1-1,0 0,0 1,0-1,-1 0,1 1,0-1,-1 0,0 1,1-1,-3 3,1-2,0-1,0 0,0 0,0 0,-1 0,1 0,-1 0,1-1,-1 1,0-1,0 0,0 0,1 0,-1 0,-4 0,-14 3,1-2,-1-1,0 0,-23-3,30 1,-18 0,-2 1,-1-2,1-1,0-1,0-2,0-1,-48-18,-12-18,2-5,2-3,-139-104,193 127,1-1,1-1,1-3,2 0,1-2,-30-46,49 64,2-1,0 0,0 0,2-1,0 0,1 0,-3-24,7 30,0-1,2 1,0 0,0-1,1 1,1 0,0 0,1 0,0 0,1 0,10-22,-3 15,2 1,0 1,1 0,0 1,2 0,0 1,1 1,31-22,-39 32,1 0,-1 1,1 0,0 0,0 1,0 1,0-1,0 2,1-1,-1 2,13-1,-12 2,0-2,0 1,-1-2,1 1,-1-2,1 1,-1-1,0-1,0 0,13-7,86-63,-101 69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3:24.27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0,'0'10,"1"0,1-1,0 1,0-1,1 1,0-1,1 0,0 0,6 10,53 77,-44-70,331 452,-76-107,-262-353,2-2,-1 1,2-2,0 0,31 23,-40-33,1 0,0-1,0 0,1-1,-1 0,1 0,0 0,0-1,0 0,0-1,0 1,0-2,0 1,0-1,1 0,-1-1,16-3,29-13,0-2,-1-2,-1-3,-1-2,-1-2,-2-2,77-64,-99 72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3:25.03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914 1,'-1'3,"-1"0,1 0,-1 0,0 0,0 0,0 0,0 0,-1-1,1 1,-1-1,-4 3,-5 7,-19 23,-2-1,-2-2,-1-2,-1-1,-2-2,-1-1,0-2,-49 20,43-28,0-2,-77 13,75-18,0 1,-67 26,65-19,34-16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3:26.10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1 459,'32'1,"-1"2,1 0,-1 2,59 18,-69-17,0 2,-1 0,0 2,-1 0,0 1,-1 0,34 29,-48-36,0 0,0 0,-1 0,1 0,-1 1,0-1,0 1,-1 0,0 0,1 0,-1 0,-1 0,1 1,-1-1,0 0,0 1,-1-1,1 1,-1-1,-1 1,1-1,-1 1,0-1,0 0,0 1,-1-1,0 0,0 0,0 0,0 0,-1 0,0 0,0-1,0 0,-1 1,0-1,1 0,-1-1,-5 5,-6 4,9-6,0 0,-1-1,0 0,0 0,-1 0,1-1,-9 3,14-6,0-1,0 1,-1-1,1 0,0 0,0 0,0 0,0 0,0-1,0 1,0-1,0 1,0-1,0 0,0 0,0 0,0 0,0 0,1 0,-1 0,0-1,1 1,-1 0,1-1,0 0,-1 1,1-1,0 0,0 1,0-1,0 0,0 0,0 0,1 0,-1-3,-3-4,1 0,1 0,-1-1,2 1,-1-1,1 0,1 1,1-20,15-82,-11 85,11-72,5 0,58-168,-74 253,0 0,2 0,0 1,0 0,16-21,-9 19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3:27.15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0 381,'17'13,"0"-1,0-1,1 0,32 13,102 38,36-6,-160-50,0-1,0-2,0 0,56-4,-81 1,0-1,0 1,0-1,0 0,0 0,0 0,0 0,-1-1,1 1,0-1,-1 0,1 0,-1 0,1 0,-1 0,0 0,0 0,0-1,0 1,-1-1,1 0,-1 1,1-1,-1 0,0 0,0 0,0 0,-1 0,1-3,2-11,-1 0,-1-1,0 1,-2-19,0 14,0-7,0 1,-2-1,-2 1,0 0,-2 0,0 1,-2 0,-2 0,0 1,-2 0,-15-24,25 47,1-1,0 1,-1 0,1 0,-1 0,0 1,0-1,0 1,-1-1,1 1,0 0,-1 1,1-1,-1 0,0 1,0 0,1 0,-1 0,0 0,-6 0,8 2,-1-1,1 1,-1-1,1 1,0 0,-1 0,1 0,0 0,0 0,0 1,0-1,0 1,0-1,0 1,0 0,0-1,1 1,-1 0,1 0,-1 1,1-1,0 0,0 0,0 1,0-1,0 0,1 1,-1-1,1 1,-1-1,1 1,0 3,0-1,0 1,0-1,1 0,0 0,0 0,0 0,1 0,-1 0,1 0,0-1,1 1,-1 0,1-1,0 0,0 0,6 7,8 7,0-1,24 18,-23-20,282 214,-125-100,-161-119,29 24,67 38,-88-61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3:28.20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392 0,'-16'1,"-1"1,1 0,0 1,1 1,-1 1,1 0,-1 1,2 0,-1 1,1 1,-20 13,13-6,1 1,1 0,0 2,2 0,0 1,-25 34,37-44,1 0,0 0,0 0,0 1,1-1,1 1,0 0,0 0,1 0,0-1,1 1,0 0,0 0,1 0,3 13,-1-6,1 0,1-1,0 0,2 0,-1 0,2-1,0 0,11 15,-2-7,1-2,1 1,1-2,1-1,0 0,39 25,-44-35,0 0,0 0,0-2,1 0,0-1,0 0,1-1,-1-2,1 1,0-2,27 0,-37-2,0-1,0 0,0-1,0 0,0 0,-1-1,1 0,-1 0,1-1,8-6,6-5,36-32,-30 22,-17 16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07:13.55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0 454,'26'1,"0"2,0 0,-1 2,0 0,0 2,0 1,28 13,-16-4,0 2,-1 2,58 44,-42-17,-49-45,0 1,0-1,-1 1,1 0,-1 0,0 0,0 0,0 0,-1 1,0-1,1 0,-1 1,0 5,-1-9,0 0,0 1,0-1,0 0,-1 0,1 1,0-1,-1 0,1 0,-1 1,1-1,-1 0,0 0,1 0,-1 0,0 0,0 0,0 0,0 0,0 0,0 0,0 0,-2 1,0-1,0 0,0 1,0-1,-1 0,1-1,0 1,-1-1,1 1,-6-1,4 0,0 0,0-1,-1 1,1-1,0 0,0 0,0-1,0 0,0 0,0 0,1 0,-7-5,7 3,0-1,0-1,0 1,1 0,0-1,0 0,1 0,-1 0,1 0,1 0,-2-8,-8-74,10 75,-4-54,8-130,0 168,1 0,1 0,2 0,0 1,2 0,2 1,13-27,-22 49,0 1,0 0,1 0,-1 1,1-1,0 0,0 1,1 0,-1-1,0 2,1-1,0 0,0 1,0-1,0 1,0 0,8-2,-7 3,0 0,0 1,0 0,0 0,0 1,0-1,0 1,0 0,0 0,0 1,-1-1,1 1,0 0,-1 0,0 1,7 4,155 111,1 0,-164-116,1 0,0 0,-1 0,1 1,-1 0,0-1,0 1,0 0,0 1,-1-1,1 0,-1 1,0-1,0 1,0 0,0 0,-1 0,2 6,-1 6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3:28.85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0,'0'38,"2"0,2-1,1 1,1-1,3 0,1-1,1 0,24 50,170 308,-51-105,-112-213,-22-40,-1 0,19 52,-34-71,-2-3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3:30.02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424 1,'-1'6,"0"1,0 0,0 0,-1 0,0-1,-1 1,1-1,-1 0,-7 12,-42 55,31-45,2-2,-84 108,89-118,0-1,-2 0,0-1,0-1,-33 20,42-29,1 0,-1 1,1 0,0 0,1 0,-1 0,1 1,0 0,1 0,0 0,-5 9,8-13,0 0,0 0,0 0,0 0,1 0,-1 1,1-1,-1 0,1 0,0 1,0-1,0 0,0 1,0-1,0 0,1 1,-1-1,1 0,0 0,-1 0,1 1,0-1,0 0,1 0,-1 0,0 0,1-1,-1 1,1 0,-1-1,1 1,0-1,0 1,0-1,0 0,0 1,0-1,0 0,4 1,17 7,0-1,1-2,1 0,31 4,-37-8,1 1,0 1,-1 1,0 0,0 2,0 0,32 18,-42-19,-1 0,1 1,-1 0,-1 0,1 1,-1 0,0 0,-1 1,8 12,-7-7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3:37.97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1662 396,'0'23,"1"0,1 0,1 0,0-1,2 1,1-1,1 0,1 0,18 36,-11-21,-13-30,0 1,1-1,0-1,1 1,4 8,-3-12,-5-10,-4-13,-168-376,60 145,111 247,-2-3,-1 0,1-1,-1 1,0 0,0 1,-7-9,10 14,0 0,-1 0,1 0,0 0,-1 0,1 0,-1 1,1-1,-1 0,1 1,-1-1,1 1,-1 0,0-1,1 1,-1 0,1 0,-1 0,0 0,1 0,-1 0,0 1,1-1,-1 0,1 1,-1 0,1-1,-1 1,1 0,-1-1,1 1,-1 0,1 0,0 0,0 0,-2 3,-29 22,-1-1,-1-1,-2-2,0-2,-1-1,0-2,-2-1,-75 19,28-16,-12 1,2 4,-102 41,147-40,2 2,0 3,2 1,1 3,-67 62,53-54,49-36,1 0,0 1,0 0,1 0,0 1,-10 12,17-17,0 0,0 0,0 0,0 1,1-1,0 1,-1-1,1 1,1 0,-1-1,0 1,1 0,0-1,0 1,0 0,0 0,1-1,-1 1,1 0,0-1,0 1,1-1,-1 1,4 5,17 39,12 22,-3 1,-3 1,26 112,-14 14,-40-196,0 1,1-1,-1 0,1 0,0 1,-1-1,1 0,0 0,0 0,0 1,1-1,-1-1,0 1,1 0,0 0,-1 0,1-1,0 1,0-1,0 1,0-1,0 0,0 0,0 0,0 0,0 0,1 0,-1-1,0 1,1-1,-1 1,0-1,1 0,-1 0,0 0,5-1,7-2,0 0,0-1,-1-1,0 0,16-9,6-2,112-30,1 6,199-27,-143 30,76 1,-206 30,128-28,-199 33,-1 0,1 0,0 0,0 0,0 0,-1-1,1 1,-1-1,1 0,-1 0,0 0,0 0,1 0,-1-1,-1 1,1 0,0-1,-1 0,1 1,-1-1,0 0,0 0,0 1,0-1,0 0,-1 0,1 0,-1 0,0 0,0-6,-1-11,-1 1,0 0,-10-37,3 14,3-1,4 24,0 1,-1 0,-1 1,-1-1,-1 1,0 0,-9-18,3 6,11 26,0-1,0 1,-1-1,1 1,-1-1,1 1,-1 0,0 0,0 0,-1 0,1 0,0 1,-1-1,0 1,0-1,0 1,-3-2,-8-1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3:39.05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0,'1'6,"0"0,1 0,0 0,0 0,6 9,0 4,1 11,-1 0,7 55,-3-11,45 189,-44-180,-11-62,2 1,9 36,24 54,-32-96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3:40.73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1049 0,'-11'1,"1"1,0 1,0 0,0 0,0 0,1 2,-1-1,1 1,-12 9,-49 20,-23-6,-2-4,-1-4,-189 14,257-33,-1 0,-1 0,0 2,1 2,-1 0,1 2,-33 13,60-20,0 1,0 0,1 0,-1 1,0-1,0 0,0 0,1 1,-1-1,1 1,-1 0,1-1,0 1,-1 0,1 0,0 0,0 0,0 0,1 0,-1 0,0 0,1 0,-1 1,1-1,0 0,0 3,1 4,0 0,0 0,1-1,1 1,4 11,6 26,-3 11,14 95,79 273,-101-421,-1 0,1 0,0 0,0-1,1 1,-1-1,1 1,-1-1,1 0,0 0,0 0,1-1,-1 1,0-1,1 1,0-1,0 0,-1-1,1 1,0-1,0 0,0 1,8-1,7 2,1-2,0 0,38-5,-11 1,34 4,50-4,-123 2,1-1,-1-1,0 0,0 0,0 0,-1-1,1 0,9-7,30-15,220-71,-124 48,-52 25,-77 19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3:41.63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0,'3'37,"2"0,1 0,2 0,2-1,1-1,23 51,1 5,269 787,-285-828,-21-60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3:43.45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1737 0,'-72'3,"-79"14,-28 3,-424-16,78-2,512-2,0 1,1 0,-1 1,1 0,-1 1,1 0,0 1,-21 10,28-11,0 0,0 0,1 1,-1 0,1 0,0 0,0 0,1 0,-1 1,1 0,0 0,0 0,1 0,-1 0,1 0,0 1,1-1,-1 1,1-1,0 1,0 6,-4 68,4 1,10 91,-4-122,3-1,1 1,3-2,2 0,2-1,1 0,3-1,2-1,36 55,-56-98,0 1,0 0,0-1,1 1,-1-1,0 0,1 1,-1-1,1-1,0 1,0 0,0-1,0 1,0-1,0 0,0 0,0 0,1 0,-1-1,0 1,0-1,7 0,2-1,-1-1,0-1,0 0,0 0,14-7,32-9,-4 12,0 2,107 5,16-1,-77-6,0-4,131-33,-114 22,-83 18,-1-2,0-1,38-13,-25 5,88-16,-52 14,-58 13,46-2,11-2,-59 3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3:46.55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1079 106,'0'14,"0"0,1 0,1 0,0 0,0 0,2 0,0-1,0 1,2-1,12 25,-11-25,0 1,-1 0,0 1,-1-1,-1 1,4 22,-5-5,-1 1,-2 33,1-38,2 0,1-1,1 1,1-1,2 0,12 31,5 17,-6 10,-17-77,-1-1,-1 0,0 0,0 1,0-1,-1 0,1 1,-2-1,-3 13,4-18,-1 0,1 0,-1 0,0 0,1 0,-1-1,0 1,0 0,0-1,-1 1,1-1,0 0,0 0,-1 0,1 0,0 0,-5 1,-55 8,24-4,-107 31,-155 19,273-51,1 1,0 1,-48 20,43-14,-51 13,59-21,11-1,0-1,-1 0,0-1,0 0,1-1,-22-1,32-1,0 0,1 1,-1-1,0 0,1 0,-1 0,1 0,-1-1,1 1,0 0,-1-1,1 1,0 0,0-1,0 1,0-1,0 0,0 1,1-1,-1 0,0 0,1 1,0-1,-1 0,1-3,-3-59,2 32,-7-34,-4 0,-3 1,-2 0,-3 1,-3 2,-55-106,50 127,23 35,0 0,0-1,0 0,1 0,0 0,-4-13,7 17,1 0,-1 0,1 1,0-1,0 0,0 0,0 0,1 1,-1-1,1 0,-1 0,1 1,0-1,0 0,0 1,1-1,-1 1,1-1,-1 1,1 0,0 0,0 0,0 0,2-2,5-3,1 0,0 1,0 1,0 0,1 0,0 1,0 0,0 1,12-2,16-7,213-53,-94 19,170-55,-186 54,48-18,-346 158,128-76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3:47.43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1,'0'4,"4"4,1 10,0 5,-1 6,-1 2,-2 3,4 4,1 3,-1 2,-2-2,4-5,-1 0,0-3,-2 1,-1-2,-2-6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3:49.19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834 46,'0'-1,"0"0,-1 0,1 0,-1 0,1 0,-1 0,0 0,1 0,-1 0,0 1,1-1,-1 0,0 0,0 1,0-1,0 1,0-1,0 1,0-1,0 1,0-1,0 1,0 0,0-1,0 1,0 0,0 0,-2 0,-37-4,35 4,-187-12,64 2,-175 9,298 2,-1 0,0 0,0 1,1 0,-1 0,1 0,0 1,0 0,0 0,0 0,0 0,0 1,1 0,0 0,0 0,0 0,-5 8,3-4,1 0,0 1,0 0,1-1,0 2,0-1,1 0,1 1,-4 16,5-2,0 0,1 0,1 0,1 0,8 33,39 117,-23-89,-8-20,-1 1,29 67,-43-128,0 0,0 1,0-1,0-1,1 1,0-1,0 1,0-1,0 0,1 0,9 5,62 29,-16-11,-52-21,1-1,0-1,-1 1,1-1,1-1,-1 0,0 0,1-1,0 0,-1-1,1 0,0 0,0-1,0-1,-1 1,1-1,0-1,-1 0,19-7,7-3,15-5,-1-3,-1-1,54-33,-97 51,-1-1,-1 0,1 0,0 0,-1-1,0 1,0-1,0 0,-1 0,1 0,-1 0,0 0,-1 0,1-1,-1 1,1-8,1-13,1-53,-4 76,0-41,-2 0,-2 1,-1-1,-20-72,19 95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07:14.66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1,'34'1,"-1"2,0 2,-1 1,1 1,53 20,149 74,-229-98,197 96,-5 10,-4 7,-6 9,-5 8,286 271,-460-396,28 31,-36-38,0 0,1 0,-1 0,0 1,0-1,0 1,0-1,-1 1,1-1,0 1,0-1,-1 1,1-1,-1 1,0 0,1-1,-1 1,0 0,0 0,0-1,-1 4,-7 2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3:50.75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1192 63,'-28'2,"-1"1,1 1,-45 14,-25 4,-117 15,61-9,-1-6,-158 2,307-24,-4 0,1 0,-1 0,0 1,-18 5,27-6,0 0,-1 0,1 1,0-1,0 1,-1 0,1-1,0 1,0 0,0-1,0 1,0 0,0 0,0 0,0 0,0 0,0 0,0 0,1 1,-1-1,0 0,1 0,-1 1,1-1,-1 0,1 1,0-1,-1 0,1 1,0-1,0 0,0 1,0-1,0 1,1-1,-1 0,0 1,1-1,-1 0,0 1,1-1,0 0,0 2,43 88,87 137,-79-142,-23-37,77 118,-90-144,1-1,2 0,0-2,41 34,-52-48,0-1,1-1,-1 1,1-2,0 1,0-1,0 0,1-1,-1 0,19 1,8-2,60-4,-17-1,-71 4,19 1,0-1,0-1,0-1,0-2,0-1,-1 0,38-14,-23 4,-28 10,0 1,0-2,-1 1,1-2,12-8,-21 12,0-1,0 1,-1-1,0 0,1 0,-1 0,-1 0,1 0,-1-1,1 1,-1-1,0 0,-1 0,1 1,-1-1,0 0,0 0,-1-7,2-218,-5 107,2 96,-1-1,0 1,-3 0,0 0,-1 0,-2 1,-1-1,-18-36,9 17,-24-95,35 114,-5-19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3:52.55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581 22,'0'-1,"0"1,0-1,0 1,0 0,0-1,0 1,0-1,0 1,0 0,-1-1,1 1,0-1,0 1,0 0,-1-1,1 1,0 0,0-1,-1 1,1 0,0 0,-1-1,1 1,0 0,-1 0,1-1,0 1,-1 0,1 0,0 0,-1 0,1 0,-1 0,1-1,0 1,-1 0,1 0,-1 0,1 0,-1 0,1 1,0-1,-1 0,1 0,-1 0,1 0,0 0,-1 0,1 1,0-1,-1 0,1 0,0 1,-1-1,1 0,-1 1,-25 16,22-14,-47 33,32-22,0-1,0 0,-2-1,1-2,-40 15,14-12,-1-2,-1-2,-78 5,124-14,0-1,-1 1,1 1,0-1,0 0,-1 1,1-1,0 1,0 0,0-1,-1 1,1 0,0 0,0 1,0-1,1 0,-1 1,0-1,0 1,1-1,-1 1,1 0,-1 0,1 0,0 0,0 0,0 0,0 0,0 0,0 0,0 0,1 1,-1-1,1 0,0 0,0 4,0 8,2-1,-1 0,2 1,0-1,6 18,2 9,19 68,4 0,68 143,-87-214,-8-17,2 0,0 0,18 28,-24-44,0 0,0 0,1 0,-1 0,1 0,-1-1,1 0,0 0,1 0,-1 0,0-1,1 1,0-1,-1 0,1-1,0 1,0-1,0 0,0 0,6 0,4-2,0-1,-1 0,1-1,-1-1,0 0,0-1,0-1,20-11,52-18,-38 21,-2-2,0-2,-1-2,-1-3,-1-1,56-41,34-27,-128 88,3-2,0-1,0 0,-1-1,0 1,10-16,-15 20,0 0,-1-1,0 1,1 0,-1-1,0 0,-1 1,1-1,-1 0,0 1,0-1,0 0,0 1,0-1,-1 0,0 1,1-1,-2 1,1-1,-2-4,-11-21,-1 1,-35-48,1 2,38 55,-45-76,-51-115,106 208,1 0,-1 0,0-1,0 1,0 0,0 0,0 1,0-1,-1 0,1 0,-1 1,1-1,-1 0,1 1,-1 0,0-1,0 1,0 0,0 0,0 0,0 0,0 0,0 1,0-1,0 0,-1 1,1 0,-3-1,-7 4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3:54.60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207 605,'3'-11,"4"26,10 43,-13-43,4 8,2 0,0-1,1 0,1-1,23 30,-30-48,-12-20,-16-27,-9-6,-100-165,102 161,3-1,-22-62,43 99,1 1,0-1,1 1,0-1,2 0,-1-29,3 43,0 0,1 0,-1 0,1-1,0 1,0 0,0 0,1 0,-1 0,1 1,0-1,0 0,0 1,1-1,-1 1,1 0,0 0,0 0,0 0,0 0,1 0,-1 1,1 0,-1 0,1 0,0 0,0 0,0 1,0 0,0-1,0 2,0-1,6 0,108-5,-15 2,3-10,-39 5,70-2,-113 14,0 0,0 2,0 1,0 0,-1 2,0 1,24 12,-1-1,7 1,-5-3,-1 2,47 28,-90-45,0-1,-1 1,1-1,-1 1,0 0,0 0,0 1,0-1,0 1,-1-1,0 1,0 0,0 0,0 0,0 0,-1 0,0 0,0 1,0-1,1 6,-2 5,0 0,-1 0,-1 1,-6 23,-3 42,12-59,0 0,1-1,2 1,0 0,1-1,2 0,0 0,1 0,1-1,0 0,2-1,0 0,2-1,20 25,-15-23,2 0,0-1,1-1,1-1,0-1,2-1,-1-1,2-1,0-1,0-1,30 8,-32-13,-7-3,0 2,29 11,-43-15,0-1,0 1,0 0,0 0,0 0,0 0,-1 1,1-1,0 0,-1 1,1-1,-1 1,1-1,-1 1,1 0,-1 0,0 0,0 0,0 0,0 0,-1 0,1 0,0 0,-1 0,1 0,-1 0,0 0,0 0,0 3,-1-3,1 0,-1 1,0-1,0 0,0 0,0 0,-1 0,1 0,0 0,-1-1,0 1,1 0,-1-1,0 1,0-1,0 0,0 1,0-1,0 0,0 0,0 0,0 0,-1-1,1 1,-3 0,-9 1,0 0,-1 0,-15-1,11-1,-577 20,518-19,1 4,1 3,-133 32,184-33,20-5,0 0,1-1,-1 0,0 0,0 0,0-1,0 1,-5-1,7-1,1 0,-1 1,1-1,0 0,-1-1,1 1,0 0,0-1,0 1,0-1,0 0,0 1,0-1,1 0,-1 0,1 0,-1-1,1 1,-2-4,-10-30,9 18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3:55.25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0,'2'21,"1"0,2 0,0-1,1 0,0 0,2 0,11 20,8 25,124 320,-143-365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3:57.27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1 625,'0'-6,"1"1,0-1,0 0,1 1,-1-1,1 1,1-1,-1 1,1 0,3-6,40-51,-25 35,4-5,1 2,2 0,0 2,3 1,0 2,1 1,60-34,-44 33,2 1,0 3,2 2,0 2,62-11,50-16,-46 11,-115 32,0 0,0 0,0 1,0-1,0 1,0-1,0 1,0 0,0 1,0-1,0 0,0 1,0-1,0 1,0 0,0 0,0 1,0-1,-1 0,1 1,2 1,1 3,-1 0,-1 0,1 1,-1-1,0 1,6 14,-7-14,165 354,-50-100,-110-243,1-1,0 1,1-1,1-1,1 0,0-1,18 18,-8-14,34 36,-52-51,0 1,-1-1,1 1,-1 0,0 0,0 1,-1-1,0 0,0 1,2 6,-4-9,0-1,0 0,0 0,0 1,0-1,-1 0,1 1,-1-1,1 0,-1 0,0 0,0 0,0 0,0 0,0 0,0 0,-1 0,1 0,-1 0,1-1,-1 1,-2 1,-49 31,23-17,15-6,-56 41,-2-4,-130 65,185-106,-1-1,0 0,-1-1,0-1,1-1,-1-1,0-1,-39-2,34 1,13 1,-1-1,1-1,-25-3,34 3,1 1,-1-1,1 0,-1 0,1 0,0 0,-1 0,1 0,0-1,0 1,0-1,0 0,0 0,0 1,0-1,0 0,1 0,-1-1,1 1,0 0,-1-1,1 1,0 0,0-4,-3-10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4:02.67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96 3056,'-3'-1,"0"1,0-1,0 0,0 0,1 0,-1-1,0 1,1-1,-1 1,1-1,0 0,-1 0,1 0,0 0,0-1,0 1,0 0,1-1,-1 1,1-1,-1 0,1 1,0-1,-1-4,-4-10,0 0,-5-30,3-6,2 1,2-1,7-97,6 47,24-102,17-5,9 3,9 2,8 4,125-232,-130 298,152-215,-170 280,3 2,3 2,3 3,95-75,-132 121,0 1,2 1,-1 1,1 2,1 0,0 2,1 1,45-8,25 2,117-4,-215 19,130-5,1 5,-1 6,0 5,-1 7,230 61,-347-76,-5-3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4:04.07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0,'107'0,"1"5,198 36,234 91,-536-131,0 0,1 0,-1 0,0 0,0 1,0 0,0 0,0 0,7 5,-10-6,-1 0,1 0,0 1,-1-1,1 0,0 0,-1 0,0 1,1-1,-1 0,0 0,1 1,-1-1,0 0,0 1,0-1,0 0,0 0,0 1,-1-1,1 0,0 1,-1-1,1 0,-1 0,1 0,-1 0,0 1,1-1,-1 0,0 0,0 0,0 0,0 0,0 0,-1 0,-10 12,-1-1,0 0,-19 13,-19 15,36-26,-33 29,3 2,-77 97,-176 308,292-441,-3 7,0-1,-1 0,-1 0,0-1,-1 0,-22 19,34-33,-1 1,1-1,-1 1,0-1,0 1,1-1,-1 1,0-1,0 0,0 1,0-1,1 0,-1 0,0 0,0 1,0-1,0 0,0 0,0 0,1-1,-1 1,0 0,0 0,0 0,0-1,1 1,-1 0,-1-1,1-1,-1 1,1 0,0-1,0 1,0-1,0 1,0-1,1 1,-1-1,0 0,1 1,-1-1,0-2,-4-56,5 59,1-17,0-22,-2 1,-1-1,-2 1,-13-57,-30-53,25 82,-23-108,39 144,2 0,2 0,0-33,3 50,1 0,0 0,0 0,2 0,0 1,0-1,1 1,1 0,7-12,4-12,-13 21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4:05.57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149 3924,'-11'-14,"0"1,1-1,0-1,1 0,1 0,0-1,1 0,1 0,-5-18,-3-20,-11-82,15 38,4 1,4-1,4 1,5-1,24-126,6 52,7 2,71-177,-23 118,9 3,10 5,9 6,180-242,-244 381,3 2,99-94,-126 138,1 3,2 0,0 2,2 2,0 2,2 1,65-24,4 11,1 4,113-13,227-12,-406 50,168-18,242-22,-451 45,-1-1,1 0,0 0,-1 0,1 0,-1-1,1 1,0 0,-1-1,1 1,-1-1,1 1,-1-1,1 0,-1 0,0 0,1 0,-1 0,0 0,0 0,0 0,0 0,2-2,-3 1,0 1,-1 0,1-1,0 1,-1 0,1-1,-1 1,1 0,-1 0,0-1,0 1,1 0,-1 0,0 0,0 0,0 0,0 0,0 0,0 0,0 0,-1 1,1-1,0 0,0 1,-1-1,0 0,-16-8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4:06.57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49,'1'-2,"-1"0,0 1,1-1,0 0,-1 0,1 1,0-1,0 0,0 1,0-1,0 1,0-1,0 1,1-1,-1 1,1 0,-1 0,1 0,-1 0,1 0,-1 0,1 0,0 0,-1 1,1-1,0 1,3-1,51-8,48 6,1 4,-1 5,167 32,-259-36,0 1,-1 1,1 0,-1 1,0 0,0 0,19 14,-28-18,1 1,-1-1,0 1,0 0,0-1,0 1,-1 0,1 1,-1-1,1 0,-1 0,1 1,-1-1,0 0,0 1,0-1,-1 1,1 0,-1-1,1 1,-1 0,0-1,0 1,0 0,0-1,0 1,-1 0,1-1,-1 1,0-1,0 1,0-1,0 1,0-1,0 0,-1 1,1-1,-1 0,1 0,-1 0,-4 3,-60 63,40-42,1 0,-33 45,8 14,40-65,-1 1,-1-1,-1-1,-1 0,-1-1,-27 26,38-40,0-1,0-1,0 1,0 0,0-1,-1 0,1 0,-1-1,0 1,1-1,-1 0,0 0,-8 0,10-1,1 0,-1 0,0-1,1 0,-1 1,1-1,-1 0,1 0,-1 0,1-1,0 1,0 0,-1-1,1 0,0 1,0-1,1 0,-1 0,0 0,0 0,1-1,0 1,-1 0,1 0,0-1,-1-2,-82-230,72 192,2 0,2 0,-4-74,16 76,1 28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4:08.82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3125,'0'-72,"3"-1,3 1,30-134,139-362,-121 428,143-259,-145 315,4 2,3 3,4 3,3 2,3 3,125-98,-104 102,3 4,3 4,2 5,2 3,167-57,136-19,155-57,-487 160,-41 15,54-26,-83 35,-1 0,0 0,1 0,-1 0,0-1,1 1,-1 0,0 0,1 0,-1 0,0-1,1 1,-1 0,0 0,0-1,1 1,-1 0,0 0,0-1,1 1,-1 0,0-1,0 1,0 0,0-1,0 1,1 0,-1-1,0 1,0 0,0-1,0 1,0 0,0-1,0 1,0 0,0-1,0 1,0-1,-1 1,-15-9,-35-1,44 9,-36-7,-10-2,0 2,0 3,-79 1,96 13,19 0,17-8,-1-1,1 0,0 0,0 1,0-1,-1 0,1 0,0 1,0-1,0 0,-1 1,1-1,0 0,0 1,0-1,0 0,0 1,0-1,0 1,0-1,0 0,0 1,0-1,0 0,0 1,0-1,0 0,0 1,1-1,-1 0,0 1,0-1,0 0,0 1,1-1,-1 0,2 1,-1 0,0-1,1 1,-1-1,1 1,-1-1,1 0,-1 0,1 0,-1 0,1 0,-1 0,1 0,-1 0,1 0,-1-1,1 1,-1-1,3 0,37-15,-32 13,58-19,1 3,82-12,-52 13,-45 5,-35 7,1 2,-1 0,1 1,30-1,-48 4,1 0,-1 0,0-1,1 1,-1 1,0-1,1 0,-1 0,0 0,1 1,-1-1,0 1,0-1,1 1,-1-1,0 1,0 0,0 0,0-1,0 1,0 0,0 0,0 0,0 0,0 0,0 0,-1 0,1 1,0-1,-1 0,1 0,-1 0,0 1,1-1,-1 0,0 1,0-1,1 0,-1 1,0-1,0 0,-1 1,1-1,0 0,0 1,-1-1,1 0,-1 2,-3 8,0 1,-1-1,-1 0,-9 14,7-11,-263 445,247-420,-46 56,15-21,54-72,0 0,0 0,-1-1,1 1,0 0,-1-1,1 1,-1-1,1 0,-1 1,0-1,0 0,1 0,-1 0,0 0,0 0,0-1,0 1,0 0,0-1,-4 1,4-2,0 1,1-1,-1 0,1 0,-1 0,1 0,-1 0,1 0,0-1,-1 1,1 0,0-1,0 1,0-1,0 1,0-1,0 1,1-1,-1 0,0 1,1-1,-1 0,1 0,0 1,0-1,0-4,-6-46,2-1,7-95,0 44,16-175,-16 251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07:15.39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1 581,'-1'-41,"3"-1,1 1,9-42,-9 68,1 1,1-1,0 1,1 1,0-1,1 1,0 0,1 1,1-1,0 1,20-19,-9 13,2 2,0 0,0 1,1 1,1 2,1 0,-1 1,2 2,42-11,15 3,146-12,-197 26,1 1,-1 2,1 1,-1 1,0 2,39 10,-61-11,1 0,-1 1,0 1,0 0,0 0,-1 1,0 0,0 0,13 13,-17-13,1 0,-1 0,-1 1,1 0,-1 0,0 0,-1 1,1 0,-2-1,1 1,-1 0,0 0,-1 0,1 11,-1-2,-1-1,-1 1,-1 0,0-1,-2 1,1-1,-2 0,0 0,-1 0,-8 14,1-5,0-1,-2-1,0 0,-2-2,-25 28,30-38,-1 0,-23 15,26-20,-11 8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4:10.69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2995,'9'-10,"-1"0,0-1,-1 0,0 0,-1 0,8-18,25-82,-28 76,242-605,-170 473,171-256,-194 340,3 2,3 3,4 3,130-108,-108 111,3 5,4 3,1 5,4 5,1 4,159-52,-105 55,3 6,292-34,-288 57,-2-9,313-91,-462 114,-11 3,0 0,-1 0,1-1,-1 1,1-1,-1 1,1-1,-1 0,4-4,-9 5,0 0,-1 0,1 0,-1 0,1 1,-1-1,1 0,-1 1,1 0,-1 0,0 0,-3 0,5 0,-67-8,1-4,1-2,-75-27,-12-1,57 16,-94-20,161 41,-1 1,0 2,0 0,-41 4,66-1,1 0,0 0,0 0,0 1,-1 0,2-1,-1 1,-6 4,9-5,0-1,1 1,-1-1,0 1,0-1,0 1,1-1,-1 1,0 0,1 0,-1-1,0 1,1 0,-1 0,1 0,-1 0,1 0,0-1,-1 1,1 0,0 0,0 0,-1 0,1 0,0 0,0 0,0 0,0 0,1 0,-1 0,0 0,0 0,0 0,1 0,-1 0,0 0,1 0,-1 0,1-1,-1 1,2 1,-1-1,0 0,0 0,1 0,-1-1,0 1,0-1,0 1,1-1,-1 1,0-1,1 0,-1 0,0 1,1-1,-1 0,0 0,1 0,-1-1,0 1,1 0,-1 0,2-1,35-12,-20 6,52-7,2 4,-1 2,127 4,-155 3,-9 0,-20 0,-1 1,1 0,-1 0,0 1,23 6,-33-6,1 0,-1 0,0 1,0-1,0 1,0 0,0 0,-1 0,1 0,0 0,-1 1,0-1,1 1,-1 0,0 0,0-1,-1 1,1 1,-1-1,1 0,-1 0,0 0,0 1,-1-1,1 0,0 1,-1 3,4 34,-3 1,-1 0,-1-1,-3 1,-1-1,-3 0,-1-1,-2 1,-27 65,30-91,-1 0,-1-1,-1 0,-23 24,-10 13,2-10,32-32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4:12.54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3779,'1'-28,"0"0,2-1,1 1,1 0,1 1,2-1,0 1,20-39,81-163,9 6,269-377,290-224,-460 597,340-275,-424 393,183-140,-250 203,2 2,142-65,-111 65,-25 9,2 4,0 3,85-19,-109 43,-45 5,1-1,0 0,-1-1,1 1,0-2,-1 1,1-1,-1 0,1 0,-1-1,11-6,-16 8,-1-1,0 1,1-1,-1 1,0-1,1 1,-1-1,0 0,0 1,-1-1,1 0,0 0,0 0,-1 0,1 0,-1 0,0 0,0 0,1 0,-1 0,-1 0,1 0,0 0,0 0,-1 0,1 0,-1 1,1-1,-1 0,0 0,0 0,0 0,0 1,0-1,0 1,-1-1,1 0,0 1,-3-2,0-2,-1 1,0 0,0 0,0 0,0 0,0 1,-1 0,0 0,1 1,-1-1,-9-1,5 3,-1 0,0 1,1 0,-1 1,0 0,1 1,-1 0,1 1,-16 5,-12 8,-40 20,55-24,-6 4,2 0,-33 27,158-60,-88 15,47-8,2 2,-1 2,0 4,89 6,-145-4,0 0,-1 0,1 0,-1 0,1 0,-1 1,1-1,-1 1,1-1,-1 1,1 0,-1-1,0 1,1 0,-1 0,0 0,0 0,2 2,-2-2,-1 0,0 0,1 0,-1 0,0 0,1 0,-1 0,0 0,0 0,0 0,0 1,0-1,0 0,-1 0,1 0,0 0,0 0,-1 0,1 0,-1 1,-5 8,1-1,-1 0,-1-1,-11 13,2-3,-32 50,-76 141,-16 86,81-164,40-93,3-9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4:14.37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1880,'0'-14,"0"-32,9-77,-6 106,0 1,2-1,0 1,1 0,0 0,1 1,1-1,10-13,52-69,5 4,3 3,5 3,149-123,409-262,-627 464,124-83,217-108,-135 75,-219 125,-1 0,1 0,-1 0,1-1,-1 1,1 0,-1-1,1 1,-1 0,1-1,-1 1,1 0,-1-1,0 1,1-1,-1 1,1-1,-1 1,0-1,0 1,1-1,-1 1,0-1,0 1,0-1,0 0,0 1,1-1,-1 1,0-1,0 1,-1-2,-16-5,-38 5,51 2,-25 2,1 0,-1 2,1 1,0 2,1 0,-1 2,-47 22,-50 17,-28 12,150-59,1 1,-1-1,0 1,1 0,0 0,-1 0,1 0,0 0,0 0,-3 4,5-6,0 0,0 0,1-1,-1 1,0 0,0 0,0 0,0 0,0 0,0 0,0 0,0 0,0 0,0 0,0 0,1 0,-1 0,0 0,0 0,0 0,0 0,0 0,0 0,0 0,0 0,0 0,0 0,1 0,-1 0,0 0,0 0,0 0,0 0,0 0,0 0,0 0,0 0,0 0,0 1,0-1,0 0,1 0,-1 0,0 0,0 0,0 0,0 0,0 0,0 0,0 0,0 0,0 1,0-1,0 0,0 0,0 0,0 0,0 0,0 0,0 0,19-14,7-7,0 1,2 1,0 1,1 1,57-22,-4 9,87-19,-163 48,1-1,0 1,0 0,0 0,0 1,0 0,0 0,9 2,-14-2,0 0,0 1,0 0,-1-1,1 1,0 0,0 0,-1 0,1 0,-1 0,1 0,-1 0,1 1,-1-1,0 0,0 1,0-1,0 1,0 0,0-1,0 1,0 0,0-1,-1 1,1 0,-1 0,1 0,-1 0,0 0,0-1,0 1,0 0,0 0,0 0,-1 2,-9 78,-3 35,13 282,0-370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4:16.59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2321,'0'-3,"1"0,0 1,0 0,1-1,-1 1,1-1,-1 1,1 0,3-4,9-14,36-124,-4 6,11 1,5 3,6 2,5 4,6 3,6 4,153-171,87-29,-250 256,4 3,132-80,-165 120,1 2,0 2,1 3,89-18,-109 27,-7 2,0 2,28-1,-32 3,1-1,-1-1,33-7,-48 8,0 1,0-1,-1 1,1-1,0 0,-1 1,1-1,0 0,-1 0,1 0,-1-1,1 1,-1 0,0 0,0-1,1 1,-1-1,0 1,0-1,0 0,-1 1,2-4,-2 4,0 0,0 0,0 0,-1 0,1-1,-1 1,1 0,-1 0,1 0,-1 0,1 0,-1 0,0 0,0 0,1 0,-1 0,0 0,0 1,0-1,0 0,0 0,0 1,0-1,0 1,0-1,0 1,-1 0,1-1,0 1,0 0,0 0,0-1,-1 1,-1 0,-98-9,14 2,-166-29,-330-5,570 40,9 1,-1-1,1 1,-1 0,1 0,0 0,-1 1,1-1,0 1,-1 0,1 1,0-1,-8 4,15-4,-1 0,1 0,0-1,0 1,-1-1,1 1,0-1,0 0,0 0,-1-1,6 0,88-21,-60 12,71-8,231 7,-276 14,-1 3,0 2,88 23,-144-29,0-1,0 1,0 0,0 0,0 0,-1 1,1-1,-1 1,0 1,5 3,-7-5,-1 0,1 0,-1 0,0 0,0 0,0 0,0 0,0 1,-1-1,1 0,0 0,-1 1,0-1,0 0,0 1,0-1,0 0,0 1,0-1,-1 0,1 1,-1-1,0 0,-1 4,-13 27,-2-1,-1-1,-1-1,-36 44,20-28,-30 45,54-79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4:18.45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1848,'2'-5,"0"-1,0 0,1 1,0 0,0-1,0 1,0 0,6-5,0-4,122-159,-36 54,64-111,-78 108,5 3,141-149,111-41,-277 260,3 3,2 2,127-61,-162 90,2 1,0 2,0 2,46-10,-102 26,0 0,0 2,-28 13,15-5,-61 16,52-25,-1-3,1-1,-1-2,0-3,-57-8,-62-2,145 13,15 0,1-1,0 1,0-1,-1 0,1-1,0 1,-1-1,1 0,0 0,-7-2,10 2,1 1,0 0,0-1,0 1,-1 0,1-1,0 1,0-1,0 1,0 0,0-1,0 1,0-1,0 1,-1 0,2-1,-1 1,0-1,0 1,0 0,0-1,0 1,0-1,0 1,0 0,1-1,-1 1,0 0,0-1,1 1,-1 0,0-1,0 1,1 0,-1-1,0 1,1 0,-1 0,0 0,1-1,-1 1,0 0,1 0,-1 0,1 0,-1-1,1 1,21-10,113-33,2 5,184-25,-305 61,206-23,-172 22,0 2,72 7,-115-5,1 0,0 1,-1 0,0 0,1 0,12 7,-19-8,0-1,0 1,1 0,-1 0,0-1,0 1,0 0,0 0,-1 0,1 0,0 0,0 1,-1-1,1 0,0 0,-1 1,1-1,-1 0,0 0,1 1,-1-1,0 0,0 1,0-1,0 0,0 1,0-1,0 1,0-1,-1 0,1 1,0-1,-1 0,1 0,-1 1,1-1,-1 0,0 0,0 0,1 0,-1 0,0 0,0 0,-2 1,-35 43,-56 50,73-75,0 1,2 0,-19 28,-57 92,-101 138,178-258,3-6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4:21.27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1750,'1'-6,"0"0,0 0,1 1,0-1,0 1,0-1,1 1,-1 0,5-5,6-15,1-7,2 0,1 2,2 0,27-35,-7 10,34-62,0-1,17-6,5 5,6 3,4 5,6 5,3 4,5 6,133-82,-207 149,2 2,97-42,-142 68,-7 1,-16 2,-28 8,-12 11,2 3,0 2,-102 65,130-77,26-13,20-10,35-20,-31 17,-1 1,1 0,1 2,0 0,0 1,1 1,0 1,0 1,25-2,-20 2,-21 4,0 0,0 0,-1 1,1-1,0 1,0 0,5 1,-9-1,-1 1,0-1,1 1,-1-1,1 1,-1-1,1 1,-1-1,0 1,0-1,1 1,-1 0,0-1,0 1,1-1,-1 1,0 0,0-1,0 1,0 0,0-1,0 1,0-1,0 1,0 0,0-1,-1 1,1 0,0-1,0 1,0-1,-1 1,1-1,0 1,-1-1,1 1,-1-1,0 2,-17 28,14-25,-39 62,-80 131,120-193,1-1,-1 1,0-1,0 1,0-1,-1 0,1 0,-1-1,-8 7,10-9,1-1,-1 1,0-1,0 1,0-1,0 0,1 0,-1 0,0 0,0 0,0 0,0 0,1-1,-1 1,0-1,0 1,1-1,-1 0,0 1,1-1,-1 0,1 0,-1 0,1-1,-1 1,1 0,0 0,-1-1,1 1,0-1,-1-1,-53-60,26 28,-45-42,20 29,-1 3,-123-76,142 106,35 15,1-1,-1 1,0 0,1-1,-1 1,0 0,1-1,-1 1,0 0,0 0,1 0,-1 0,0 0,1 0,-1 0,0 0,0 0,1 0,-1 0,0 0,0 0,1 1,-1-1,0 0,1 1,-1-1,0 0,1 1,-1-1,1 1,-1-1,1 1,-1-1,1 1,-1-1,1 1,-1-1,1 1,0 0,-1-1,1 1,0 0,-1-1,1 1,0 0,0 0,0 1,0-1,1 0,-1 0,1 0,-1-1,1 1,0 0,-1 0,1 0,0 0,-1 0,1-1,0 1,0 0,0-1,0 1,0-1,0 1,0-1,0 1,0-1,0 1,0-1,0 0,0 0,0 0,0 1,0-1,0 0,0 0,1-1,0 1,39-4,90-39,-27 7,-56 22,-1-1,71-12,-104 25,0 1,0 0,0 0,0 1,1 1,-1 1,-1 0,1 1,25 8,-37-10,1 0,-1 0,0 0,0 0,1 1,-1-1,0 1,-1-1,1 1,0 0,0 0,-1 0,1 0,-1 0,1 0,-1 0,0 1,0-1,0 0,0 1,0-1,-1 1,1-1,-1 1,0-1,1 1,-1-1,0 1,0-1,-1 1,1-1,-1 1,1-1,-1 1,-1 4,-5 10,0 0,0 0,-1-1,-12 17,4-6,2 4,1 1,1 1,-6 34,9-33,-2 1,-26 57,30-74,6-15,0 1,0-1,-1 0,1 1,-1-1,0 0,0 0,0 0,0 0,0 0,0-1,-5 5,7-7,0 0,0 0,-1 0,1 0,0 0,0 0,0 0,0 0,0 0,-1 0,1 0,0 0,0 0,0 0,0 0,0 0,-1 0,1 0,0 0,0 0,0 0,0 0,0 0,-1 0,1 0,0 0,0 0,0 0,0-1,0 1,0 0,0 0,-1 0,1 0,0 0,0 0,0 0,0-1,0 1,0 0,0 0,0 0,0 0,0 0,0 0,0-1,0 1,0 0,0 0,0 0,0 0,0 0,0-1,0 1,0 0,0 0,0 0,0-1,4-15,8-13,-12 28,7-16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4:22.35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3405,'655'-292,"-332"174,100-29,110-38,93-33,1257-421,17 50,-1177 385,-69 26,-82 24,-89 27,-87 26,764-172,-1152 272,106-21,52-13,-144 29,1-2,-2 0,1-1,-1-1,21-14,-14 0,-27 23,-1 1,1-1,0 1,-1-1,1 1,-1-1,1 1,0-1,-1 0,0 0,1 1,-1-1,1 0,-1 1,0-1,1 0,-1 0,0 0,0 1,0-1,0 0,0 0,0 0,0 0,0 1,0-1,0 0,0 0,0 0,0 0,-1 1,1-1,0 0,-1 0,1 1,0-1,-1 0,0 0,-7-2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4:23.01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2655,'13'-1,"-1"0,1-2,-1 1,1-1,20-9,7-2,1462-433,-410 125,2480-777,-2367 722,9 54,-1171 315,-32 7,1 0,-1-1,0-1,-1 0,1-1,0 0,-1 0,12-7,-23 6,-11 2,-11 1,-4 6,2 1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4:23.82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18 1171,'-1'0,"1"0,-1 0,1 0,-1 1,1-1,-1 0,1 0,-1 0,1 0,-1 0,1 0,-1 0,0 0,1-1,-1 1,1 0,-1 0,1 0,-1-1,1 1,-1 0,1 0,0-1,-1 1,1 0,-1-1,1 1,0 0,-1-1,1 1,0-1,-1 1,1-1,0 1,-1-1,1 1,0-1,0 1,0-2,14-19,35-19,27-8,2 2,132-54,181-46,474-96,17 57,-785 166,1065-151,5 72,-742 54,-411 42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0:41.83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821 1,'-157'194,"-32"16,-251 214,436-422,1 1,0 0,-1 0,2 0,-1 1,0-1,1 0,-1 1,1 0,-4 7,6-8,0-1,0 0,0 0,0 1,1-1,-1 0,1 0,-1 0,1 0,0 1,0-1,-1 0,2 0,-1 0,0 0,0-1,1 1,-1 0,0 0,1-1,0 1,2 1,72 77,69 96,54 102,-104-143,75 106,-135-184,-25-35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07:16.14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1 163,'5'1,"1"0,-1 0,1 1,-1 0,0 0,0 1,0-1,0 1,5 4,12 6,62 34,-3 3,-1 4,-3 3,-3 3,-2 4,-4 2,67 84,-130-145,-1 0,0 1,-1-1,1 1,-1 0,0 0,-1 0,0 1,2 6,-3-11,-1 0,0 0,0-1,0 1,0 0,0 0,-1-1,1 1,0 0,-1-1,1 1,-1 0,0-1,1 1,-1-1,0 1,0-1,0 1,0-1,0 0,-1 1,1-1,0 0,-1 0,1 0,0 0,-1 0,1 0,-1 0,0-1,1 1,-1 0,0-1,1 0,-1 1,0-1,1 0,-4 0,-3 2,1-1,-1 0,1-1,-1 1,1-2,-1 1,-11-3,16 3,1-1,0 0,-1 0,1 0,0 0,0 0,0 0,0-1,0 1,0-1,0 1,0-1,0 0,1 0,-1 0,1 0,-1 0,1 0,0 0,0 0,0 0,0-1,0 1,0 0,1-1,-1-3,-3-26,2 1,1-1,2 0,1 1,1-1,11-41,59-184,-63 227,71-193,-67 184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0:42.39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0 342,'4'0,"5"0,9 0,8-8,12-6,11-4,16-8,8-6,4-2,0 2,-2-3,-6 6,-10 4,-9 2,-8 1,-11 0,-12 8,-8 7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0:42.97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1,'85'87,"142"132,-104-97,2 4,159 207,-279-327,0 0,-1 0,0 1,0 0,-1 0,1 0,-1 0,2 8,-3 1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0:43.62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0 319,'4'-4,"5"-1,5-4,4 0,2-6,6-1,6-5,5-3,4-5,3-1,1 4,1-1,-3 4,-6 2,-5 5,-8 1,-8 0,-7 1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0:44.57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1 359,'0'-4,"1"1,-1-1,1 0,0 1,1-1,-1 1,0 0,1-1,0 1,0 0,0 0,0 0,4-4,41-38,-27 26,241-205,-242 212,-3 4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0:45.62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320 0,'-3'1,"0"0,0 1,0-1,0 1,1-1,-1 1,0 0,1 0,0 0,-4 3,-5 5,-101 77,-8 5,116-89,1 0,-1 0,1 1,0-1,0 1,0-1,0 1,1 0,-1 0,1 0,0 1,1-1,-1 0,1 1,-1-1,1 1,1-1,-1 1,1 0,0-1,0 1,0 0,0-1,1 1,0-1,0 1,2 7,5 11,0 1,1-1,23 39,-30-58,47 84,64 87,-78-129,2-1,1-2,60 52,88 90,-147-143,57 51,-88-83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0:46.36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0 193,'4'-4,"5"-1,1-4,2 0,4-2,2-4,6-2,-1-3,3 2,2 1,-2 3,0-1,-5 0,-2 2,-4 3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0:48.54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394 534,'-101'-19,"97"19,-1 0,1 0,-1 1,1-1,0 1,-1 0,1 1,0-1,0 1,0 0,0 0,0 0,0 0,1 1,-1-1,-5 6,4-2,0 0,0 0,0 1,1-1,0 1,0 1,1-1,-4 12,-1 10,1 0,2 0,-3 56,6-29,2-1,2 0,14 78,-15-126,1 0,0 0,0 0,1 0,0 0,0-1,0 1,1-1,0 0,0 0,0 0,1-1,0 1,9 6,-4-4,1-1,0 0,0 0,1-1,0-1,0 0,19 5,13 0,0-2,1-2,70 1,402-7,-483-1,0-2,0-2,0-1,-1-1,0-2,48-20,-58 19,0-1,-1-1,-1-1,0-1,-1-1,0-1,-1 0,-1-1,25-32,-36 40,-1-1,-1 0,0 0,0 0,-1-1,0 0,-1 0,0 1,-1-2,0 1,0-14,0-17,-7-71,2 73,1 12,-2-1,0 0,-2 1,-2 0,0 1,-2-1,-1 2,-1-1,-1 2,-1-1,-2 2,0 0,-2 1,-27-29,-4 4,-2 1,-2 3,-103-67,149 107,0 0,0 0,0 0,-1 1,1 0,-1 1,0-1,0 2,0-1,0 1,0 0,0 1,0 0,-9 1,4 1,0 0,0 1,1 1,0 0,-1 1,2 1,-1 0,-12 8,-138 73,-11 7,146-74,0 0,-27 28,-37 27,-2-10,-162 109,252-172,1 0,-1 0,1 0,0 0,0 1,0-1,0 0,0 1,1 0,-1-1,-1 6,2-8,1 1,0-1,0 0,0 1,0-1,0 1,0-1,-1 0,1 1,0-1,0 1,0-1,0 0,0 1,1-1,-1 1,0-1,0 0,0 1,0-1,0 0,0 1,1-1,-1 1,0-1,0 0,1 1,-1-1,0 0,1 1,0-1,1 0,-1 1,0-1,0 0,1 0,-1 0,0 0,1 0,-1-1,0 1,0 0,1-1,-1 1,0 0,2-2,24-11,28-10,-53 22,0 0,0 0,1 1,-1-1,0 1,1-1,-1 1,1 0,-1 0,0 0,1 0,-1 1,0-1,1 0,-1 1,0 0,1 0,2 1,-5-2,0 0,1 1,-1-1,0 0,1 0,-1 1,0-1,1 0,-1 1,0-1,0 0,1 1,-1-1,0 0,0 1,0-1,1 1,-1-1,0 0,0 1,0-1,0 1,0-1,0 0,0 1,0-1,0 1,0-1,0 1,0-1,0 0,-1 1,1-1,0 1,0-1,0 0,-1 1,1-1,0 0,0 1,-1-1,-6 7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1:15.70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41,'0'-1,"-1"-1,1 1,0-1,0 0,0 1,1-1,-1 1,0-1,1 1,-1-1,1 1,-1-1,1 1,0-1,-1 1,1 0,0-1,0 1,0 0,0 0,0 0,0 0,1 0,-1 0,0 0,3-2,-1 3,0-1,0 0,0 1,0 0,0 0,0 0,0 0,0 0,0 0,0 1,0 0,6 1,5 4,0-1,0 2,0 0,18 13,165 131,194 193,-254-204,18 16,-144-145,-2-1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1:16.55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1 656,'0'-5,"1"1,0-1,0 1,0-1,1 1,0-1,-1 1,2 0,-1-1,0 1,1 0,0 1,0-1,6-6,58-48,-40 36,445-398,-395 346,-63 62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1:17.66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0 391,'0'-4,"4"-5,1-5,4 0,7-5,6-3,6-2,6-1,5-3,4-1,-2-3,-4-1,-1 3,-6 1,-5 3,-2 6,-6 2,-5 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07:16.94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321 19,'0'-1,"0"0,-1 0,1 0,-1 0,0 0,1 0,-1 0,0 0,1 1,-1-1,0 0,0 0,0 0,0 1,0-1,0 0,0 1,0-1,0 1,0 0,0-1,0 1,0 0,0-1,-1 1,1 0,0 0,0 0,0 0,-2 0,-37 2,32 1,0 1,1-1,-1 2,1-1,0 1,0 0,0 0,1 1,0 0,0 0,-10 14,-4 6,-25 48,29-45,3 0,0 1,2 0,1 1,1 1,2-1,2 1,0 0,2 0,2 1,2 38,0-66,-1 0,1 0,0 0,0 0,1-1,-1 1,1 0,0-1,0 1,1-1,-1 1,1-1,0 0,0 0,1-1,-1 1,1-1,4 5,-2-5,0 1,1-1,-1 0,0 0,1-1,0 0,-1 0,1-1,0 0,0 0,0 0,7-1,-2 0,-1-1,1 0,0-1,-1 0,0 0,1-2,-1 1,0-1,-1-1,1 0,-1 0,0-1,0-1,-1 0,14-12,1-10,0-1,-3-1,0-1,-2 0,-2-2,-1 0,-1-1,14-55,-27 86,-1 0,-1 0,1 0,-1-1,1 1,-1 0,0 0,-1 0,1 0,-1 0,0 0,1 0,-2 0,1 0,0 0,-1 0,-3-5,1 4,0-1,0 1,-1 1,0-1,0 1,0-1,0 1,0 1,-1-1,-7-2,-5-3,-1 2,0 0,0 2,-1 0,0 1,-27-2,-5 8,31 3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1:18.14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0,'4'0,"5"0,4 0,5 0,2 0,3 4,4 5,5 1,1 6,-1 5,2-2,-6 1,-2-5,-7-3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1:18.57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10,'0'-4,"0"-1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1:19.31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1 520,'3'-2,"0"-1,0 1,0 1,0-1,1 0,-1 1,1-1,-1 1,1 0,-1 0,1 1,5-1,50-2,-43 2,25 0,43-3,144 13,-208-6,0 1,0 1,22 7,-38-10,1-1,-1 1,1 0,-1 0,1 0,-1 1,0 0,0-1,0 1,-1 1,1-1,-1 0,1 1,-1 0,0 0,-1 0,1 0,3 8,-5 6,-8-15,5-4,1 0,-1 0,1 0,-1 0,1-1,0 1,-1 0,1-1,0 1,0-1,0 1,0-1,0 1,0-1,-1-2,-14-45,2 0,2-1,-5-53,6 40,2 4,4-1,1-70,4 107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1:19.99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175 0,'-7'1,"0"1,0-1,0 1,0 0,1 1,-1-1,1 1,0 1,0-1,0 1,0 0,1 1,-1-1,1 1,0 0,-7 9,4-5,1 1,0-1,0 1,1 1,0-1,1 1,0 0,1 0,-3 14,6-23,1 0,0 0,-1 0,1 0,0 0,1 0,-1 0,0 0,0 0,1 0,0 0,-1 0,1 0,0 0,0 0,0 0,0 0,0-1,0 1,0 0,3 2,0-1,0 0,0 0,1 0,-1 0,1-1,-1 1,1-1,8 2,8 1,-1 0,1-2,28 2,26 0,23 1,151 28,-243-33,-1 0,0 1,1-1,-1 1,0 0,0 1,0-1,0 1,-1 0,1 0,-1 0,0 1,0-1,0 1,7 8,-9-8,0 1,0-1,0 1,-1-1,0 1,1 0,-1-1,-1 1,1 0,-1 0,0-1,0 1,0 0,-1 0,0 0,0-1,-3 10,-4 13,-1 0,-1 0,-2-1,0-1,-2 0,-1-1,-24 31,25-39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1:20.61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19 0,'-1'0,"0"1,0-1,0 0,0 0,1 1,-1-1,0 1,0-1,0 1,1-1,-1 1,0-1,0 1,1 0,-1-1,1 1,-1 0,0 0,1-1,-1 1,1 0,0 0,-1 0,1 0,0 0,-1-1,1 1,0 0,0 0,0 0,0 0,0 0,0 0,0 0,0 0,0 0,1 1,8 35,-1-24,0-1,1-1,1 1,0-2,0 1,1-1,14 10,93 57,-82-55,-3-1,1-1,1-1,1-2,0-1,2-3,-1 0,61 10,-94-22,0 0,-1-1,1 1,-1-1,1 0,-1 0,1-1,0 1,-1-1,1 1,-1-1,0 0,1 0,-1-1,0 1,1-1,-1 0,0 0,0 0,0 0,-1 0,1 0,0-1,-1 0,0 1,1-1,-1 0,0 0,0 0,-1 0,1-1,-1 1,0 0,1-1,0-5,4-10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1:21.12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0 327,'0'-3,"0"-6,4-1,5-7,8-4,6-2,6-9,6-2,5 0,3-6,1 1,2 3,-7 7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1:21.76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0,'0'5,"1"-1,0 0,0 0,0 0,0 0,0 0,1 0,0 0,0 0,0-1,0 1,0 0,6 5,44 41,-30-31,-7-4,106 98,182 133,-263-220,-15-10,0 1,-2 1,23 22,-33-25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1:22.34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0 467,'6'-2,"0"0,-1 0,1-1,-1 1,0-1,0-1,0 1,0-1,-1 0,1 0,5-7,11-7,353-233,-233 162,-118 75,1 1,42-15,-58 25,6-3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1:22.99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0 613,'10'-2,"-1"0,1 0,-1-1,0-1,0 1,-1-1,1 0,-1-1,10-7,27-13,365-174,-316 151,173-109,-43 23,-208 126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1:24.38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1 228,'9'0,"156"6,-142-3,-1 1,0 1,0 0,0 2,27 12,-19-6,-9-4,0 0,0 1,-1 1,-1 1,25 20,-43-31,0-1,-1 1,1-1,0 1,0-1,-1 1,1 0,-1-1,1 1,-1 0,1-1,-1 1,1 0,-1 0,1 0,-1-1,0 1,0 0,1 0,-1 0,0 0,0 0,0 0,0-1,0 1,0 0,0 0,0 0,0 0,-1 0,1 0,0-1,-1 1,1 1,-1-2,0 1,0-1,0 1,0-1,0 1,0-1,0 0,0 0,0 1,1-1,-1 0,0 0,0 0,0 0,0 0,0 0,0-1,0 1,0 0,0 0,0-1,0 1,0 0,0-1,0 1,0-1,0 1,1-1,-2-1,-5-3,1-1,0 0,1-1,0 1,0-1,0 0,1 0,0-1,0 1,1-1,-1 0,2 0,-3-11,-2-9,2-1,-4-43,9 66,-1-1,1 1,0 0,1 0,-1 0,1 0,1 0,-1 0,1 1,0-1,0 0,0 1,1-1,0 1,0 0,0 0,1 0,0 0,0 1,0-1,0 1,1 0,0 0,-1 1,1-1,1 1,-1 0,0 0,1 1,0 0,-1 0,1 0,0 1,0 0,0 0,8-1,5 1,0 1,-1 0,1 2,0 0,-1 1,28 8,104 44,-71-23,-69-28,0 1,-1 1,0 0,0 0,0 1,11 11,-12-11,3 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07:18.14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84 0,'-6'3,"1"0,-1 0,1 0,0 1,0-1,0 1,1 0,-1 1,1-1,0 1,0 0,1 0,0 0,-1 0,2 1,-1-1,0 1,1 0,-2 7,3-5,1-1,-1 1,2 0,-1 0,1-1,0 1,0 0,1-1,0 1,0-1,1 0,0 0,0 0,8 13,1 0,11 20,1-1,40 47,-53-76,1-2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1:25.38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808 27,'4'-15,"-1"3,-20 12,1 6,0 1,1 0,0 1,0 1,-19 15,3-3,-136 89,-174 109,310-202,-34 20,60-33,0-1,0 1,0 0,1 0,-1 0,1 1,0 0,-6 9,9-12,0 1,1-1,-1 0,1 0,-1 1,1-1,0 0,0 1,0-1,0 0,0 1,0-1,1 0,-1 1,1-1,0 0,0 0,0 1,0-1,0 0,0 0,0 0,0 0,1 0,-1-1,1 1,2 2,5 5,1-1,0 0,17 11,-25-17,731 549,-681-507,-33-29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1:25.99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1 244,'54'-12,"-21"3,58-13,-1-3,113-49,-99 34,-72 29,-13 5,0-2,33-17,-39 18,0 2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1:26.57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0,'4'0,"5"0,5 4,4 5,2 1,6 6,6 5,1 2,4 1,2 5,-2-4,1 2,-2 1,-4-5,-7-2,-4-6,-5 0,-6-3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1:26.97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1:27.72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0 242,'57'0,"80"11,-110-6,1 0,-1 2,-1 2,50 21,-31-8,0 1,-1 3,-2 2,-1 1,71 66,-107-88,1-1,-2 1,1 0,-1 0,0 1,0-1,4 16,-7-22,0 1,0 0,-1 0,1 0,-1-1,1 1,-1 0,0 0,0 0,0 0,0 0,0-1,0 1,0 0,-1 0,1 0,-1 0,1 0,-1-1,0 1,0 0,1-1,-1 1,0 0,-1-1,1 1,0-1,0 0,-1 1,1-1,-1 0,1 0,-1 0,1 0,-1 0,0 0,1 0,-1 0,-3 0,2-1,0 0,0 0,0 0,0 0,0 0,0-1,0 1,0-1,0 0,0 0,0 0,1 0,-1-1,0 1,0-1,1 0,0 1,-1-1,1 0,0-1,0 1,0 0,0-1,0 1,0-1,1 1,-1-1,1 0,-2-3,-6-12,1-1,1 0,-6-21,12 35,-12-41,2-1,2 0,2 0,2 0,2-1,2 0,2 0,11-64,-7 85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1:28.44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354 15,'0'0,"0"-1,-1 0,1 0,-1 0,0 0,1 0,-1 0,0 1,1-1,-1 0,0 0,0 1,0-1,1 1,-1-1,0 1,0-1,0 1,0-1,0 1,0 0,0 0,0-1,0 1,0 0,0 0,0 0,0 0,0 0,0 0,0 1,-1-1,0 1,-39 5,14 4,1 1,0 1,1 1,1 2,0 0,0 1,-35 33,54-44,1 0,-1 0,1 1,0-1,0 1,0 0,1 0,0 0,0 1,1-1,-3 10,5-13,-1-1,1 1,0 0,0 0,0-1,0 1,0 0,0-1,1 1,0 0,-1-1,1 1,0-1,0 1,0-1,1 1,-1-1,1 0,-1 0,1 0,0 0,-1 0,1 0,0 0,1 0,-1-1,0 1,0-1,1 1,-1-1,6 2,18 6,1 0,1-2,41 5,31 9,49 26,-130-40,1 1,-2 1,0 1,0 0,25 20,-41-28,1 0,-1 0,0 0,1 0,-1 1,0-1,0 0,-1 1,1 0,-1-1,1 1,-1 0,0 0,0 0,0 0,1 5,-2-5,0-1,0 0,-1 1,1-1,-1 0,0 0,1 1,-1-1,0 0,0 0,0 0,-1 0,1 0,0 0,-1-1,1 1,-4 2,-6 5,-2 0,1-1,-1-1,0 0,-22 8,18-7,-53 35,59-35,-6 4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1:29.09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15 1,'-1'0,"1"0,-1 0,1 0,-1 0,1 0,-1 0,1 0,-1 0,0 0,1 0,-1 1,1-1,-1 0,1 0,-1 0,1 1,0-1,-1 0,1 1,-1-1,1 0,-1 1,1-1,0 1,-1-1,1 1,0-1,0 0,-1 1,1-1,0 1,0-1,0 1,0-1,-1 1,1 0,0-1,0 1,0-1,0 1,0-1,0 1,0-1,0 1,1-1,-1 1,0-1,0 1,0-1,1 1,-1-1,0 1,0-1,1 1,0 0,0 2,1-1,-1 1,1-1,0 1,-1-1,1 1,1-1,-1 0,3 2,22 10,1-1,44 15,16 5,142 79,172 70,-389-176,1-2,0 0,0 0,0-2,26 3,-35-5,1 0,0-1,0 1,0-1,0 0,-1-1,1 1,-1-1,1 0,-1-1,0 1,1-1,-1 0,-1-1,1 1,6-7,2-2,-2 2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1:29.62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1 151,'4'0,"5"-3,4-6,9-1,-1-3,1 2,4-3,2-1,-1 1,-4-1,-3 3,0 3,-5-1,0 1,-3 3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1:31.07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429 503,'-8'0,"-16"-1,0 1,1 1,-1 1,0 2,1 0,-25 8,7 0,30-9,-1 0,1 1,0 0,0 1,0 0,-10 7,18-10,0 1,0 0,0-1,1 1,-1 0,1 0,0 1,-1-1,1 1,1-1,-1 1,1-1,-1 1,1 0,0 0,0-1,1 1,-1 0,1 0,0 0,0 0,1 7,0-3,1 0,0 1,0-1,1 0,0-1,0 1,1 0,0-1,1 0,-1 0,1 0,1-1,-1 1,1-1,11 9,11 7,0-1,41 23,-64-41,24 14,1-1,0-1,1-2,1-1,-1-1,2-2,0-1,0-2,0-1,0-2,46-1,-66-4,-1 0,1-1,-1-1,1 0,-1 0,0-1,-1-1,1 0,-1-1,0 0,-1 0,16-15,11-13,59-72,-84 93,43-51,83-104,-118 141,-1-1,-1 0,-2-2,16-40,-27 56,0 0,-1 1,0-2,-2 1,1 0,-2 0,0-1,-1 1,-1-1,0 1,-4-17,4 25,-1 0,-1 1,1-1,-1 0,0 1,-1 0,1 0,-1 0,0 0,-1 0,1 1,-1-1,0 2,-1-1,1 0,-1 1,0 0,0 0,0 1,-1-1,1 2,-1-1,0 1,1-1,-14-1,1 1,0 1,0 0,0 1,0 1,0 1,0 1,0 1,0 0,0 1,1 1,0 1,0 1,-21 10,-24 9,-1-3,-1-2,-70 11,-40 13,125-30,1 3,1 2,1 2,-74 47,101-57,14-9,0 0,0 0,0 1,0 0,1 1,0-1,0 1,0 0,-7 10,6-2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1:33.21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 1262,'0'22,"-1"3,1 0,1 0,2-1,10 48,-11-65,0-1,1 1,0-1,0 1,0-1,1 0,0 0,1 0,-1-1,1 0,0 1,0-2,1 1,-1-1,1 1,0-2,0 1,1-1,-1 0,1 0,12 4,-10-4,0-1,-1 0,1 0,0-1,0 0,0-1,0 1,0-2,0 1,0-1,-1-1,1 0,0 0,0 0,-1-1,0-1,1 1,-1-1,-1-1,1 0,-1 0,1 0,10-11,56-57,63-68,-116 116,-2 0,0-1,-2-1,16-31,-22 36,37-87,-45 99,0 0,0 0,-1 0,0 0,-1 0,0 0,0-1,-1 1,-2-11,2 18,-1 0,0 0,0 1,0-1,0 0,-1 0,1 1,-1-1,1 1,-4-4,5 5,-1 1,0-1,1 0,-1 0,0 1,1-1,-1 1,0-1,0 1,1-1,-1 1,0-1,0 1,0 0,0 0,0-1,1 1,-1 0,0 0,0 0,0 0,0 0,0 0,0 0,0 0,0 0,0 0,0 1,1-1,-1 0,0 1,0-1,0 0,0 1,0 0,0-1,1 0,0 1,-1-1,1 0,0 0,0 1,-1-1,1 0,0 1,0-1,-1 0,1 0,0 1,0-1,0 0,0 1,0-1,-1 1,1-1,0 0,0 1,0-1,0 0,0 1,0-1,0 0,0 1,0-1,0 1,1-1,-1 0,0 1,0-1,0 0,1 1,13 11,22 5,371 95,-152-49,-203-45,-38-13,-1 1,1-2,0 0,0-1,1 0,-1-1,19 0,-31-3,0 1,0-1,0 0,0 1,-1-1,1 0,0 0,0-1,0 1,-1 0,1 0,-1-1,1 1,-1-1,1 0,-1 1,0-1,0 0,0 0,0 1,0-1,0 0,0 0,-1 0,1 0,-1 0,0 0,1 0,-1-1,0 1,0 0,-1-4,1-10,0-1,-2 1,-3-18,3 23,-16-73,-4 0,-4 2,-56-123,63 162,-1 0,-3 1,-44-62,52 83,-1 2,-1 0,-1 1,-1 1,0 0,-1 2,-1 0,-33-17,3 4,-81-36,118 59,0 0,0 1,0 0,0 1,-1 1,0 0,-23 0,38 2,-1 0,1 0,0 0,-1 0,1 0,-1 0,1 0,-1 1,1-1,0 0,-1 0,1 0,0 0,-1 1,1-1,-1 0,1 0,0 1,-1-1,1 0,0 1,0-1,-1 0,1 1,0-1,0 0,-1 1,1-1,0 0,0 1,0-1,0 1,0 0,3 17,22 26,-19-34,15 26,10 20,2-1,74 92,-95-134,0 1,1-2,0 0,1 0,0-1,1-1,0-1,1 0,0 0,0-2,1 0,0-1,0-1,35 7,33-7,-1-3,96-10,-161 7,-1-1,-1-1,1-1,-1 0,0-1,0-1,-1-1,0 0,0-1,-1-1,0 0,0-1,-1 0,0-2,-1 1,0-2,-1 0,13-18,-2-9,-16 21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07:21.24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488 655,'7'12,"1"0,0-1,0 0,19 18,-16-18,0 1,-1 0,11 18,-11-10,0 1,-1 0,-1 0,-2 1,0 0,4 28,-4-6,-2 0,-2 53,-34-237,-5-132,33 215,2-1,10-101,-7 148,1 0,0 1,1-1,0 1,7-14,-9 22,-1 0,1 0,0 0,0 1,0-1,0 0,0 0,1 1,-1-1,0 1,1-1,-1 1,1-1,0 1,-1 0,1 0,0 0,0 0,0 0,0 0,-1 0,1 1,0-1,0 1,1 0,-1-1,0 1,0 0,0 0,0 0,0 0,0 1,0-1,0 0,2 2,-3-2,0 0,-1 0,1 0,0 0,0 1,-1-1,1 0,-1 1,1-1,0 0,-1 1,1-1,-1 1,1-1,-1 1,1-1,-1 1,1-1,-1 1,1 0,-1-1,0 1,1 0,-1-1,0 1,0 0,1-1,-1 1,0 0,0-1,0 1,0 0,0 1,-1 0,0 0,0 0,0 0,0-1,0 1,0 0,-1 0,1-1,0 1,-1-1,-2 3,-49 29,37-26,0-1,-1 0,0-1,0-1,-1-1,1 0,-1-1,1-1,-1-1,0 0,1-2,-1 0,1 0,0-2,-1 0,1-1,1-1,-1 0,1-2,0 1,1-2,0 0,0-1,1-1,0 0,1 0,0-2,1 0,1 0,0-1,0 0,1-1,1 0,1 0,-9-22,-49-162,57 182,9 16,0 1,0 0,0 0,0 0,-1 0,1 0,0 0,0 0,0-1,0 1,-1 0,1 0,0 0,0 0,0 0,-1 0,1 0,0 0,0 0,0 0,0 0,-1 0,1 0,0 0,0 0,0 0,0 1,-1-1,1 0,0 0,0 0,0 0,0 0,-1 0,1 0,0 0,0 1,0-1,0 0,0 0,0 0,-1 0,1 0,0 1,0 1,-1-1,1 1,0 0,-1-1,1 1,0 0,0-1,0 1,1 0,-1-1,0 1,1 0,-1-1,1 1,-1 0,1-1,0 1,1 2,19 26,1-2,1 0,1-1,42 34,-1 2,18 21,-3 3,-5 4,75 117,-149-207,0 0,0 0,-1 0,1 1,1-1,-1 0,0-1,0 1,0 0,0 0,1 0,-1-1,0 1,1 0,-1-1,0 1,1-1,-1 0,1 0,-1 1,3-1,1 0,-1-1,0 1,0-1,1 0,-1 0,0 0,6-3,3-3,0 1,-1-2,18-13,-19 12,-1-1,1 0,8-14,-15 18,0 1,0 0,0 0,0 0,1 0,0 1,0 0,0 0,0 0,1 0,0 1,-1 0,1 0,0 1,1 0,-1 0,0 0,1 1,7-2,23 2,1 1,-1 2,0 1,0 2,0 1,-1 3,47 16,-64-19,-1 1,0 2,0-1,-1 2,0 0,-1 2,0-1,-1 2,0 0,-1 1,0 0,-2 1,1 0,-2 1,15 26,-20-28,0 0,-1 1,-1 0,4 20,-7-28,0 0,0 1,0 0,-1-1,0 1,-1-1,0 1,0-1,0 1,-5 11,4-15,-1 0,1 0,-1-1,0 1,0-1,0 0,0 0,-1 0,1 0,-1-1,0 1,0-1,-7 3,-61 22,49-20,13-4,0-1,-1 1,1-2,0 0,-1 0,1-1,-1 0,1 0,-1-1,1-1,-1 0,1 0,0-1,-15-7,-8-5,1-1,-57-41,25 16,-141-83,174 104,23 14,0 1,0-1,-1 1,0 1,0 0,0 0,0 1,-1 0,-15-3,20 6,1 0,0 0,0-1,0 0,-1 0,1 0,0 0,0 0,0-1,0 0,1 0,-1 0,0 0,1 0,-1-1,1 0,0 1,0-1,0-1,0 1,-3-6,0-6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1:33.86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63,'0'-4,"7"-5,7-1,5-2,3 0,1 3,-3 2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4:37.40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365 1326,'0'11,"21"1006,-6-725,45 449,10-202,-33-235,-8-137,-14-93,7 105,22 653,-19-257,15-109,-37-440,9 53,3 0,4-1,3-1,4-1,3-1,3-2,3 0,3-3,89 122,-93-144,-14-17,2-2,1 0,41 39,-43-49,1-1,0-1,1-1,1 0,0-2,1-1,1-1,0-2,0 0,1-2,1 0,-1-2,1-1,0-2,0 0,29-2,143-16,68-1,-56 23,0 9,290 61,412 141,-641-147,-48-10,169 39,-358-94,2 0,-1-3,0-1,1-2,-1-1,0-2,45-9,-9-6,-1-2,110-46,-57 13,-2-5,-4-5,163-114,-218 130,-3-2,-1-3,-4-3,-1-2,-3-3,-3-1,59-98,-30 18,76-192,33-163,-117 302,186-603,-221 654,-7-1,-6-1,5-249,-7-67,-27 240,-46-290,-77-213,120 674,-12-51,-5 1,-3 1,-51-108,-32-81,71 172,-5 1,-92-161,-27-24,139 241,2-2,2 0,-16-78,34 111,1 0,2-1,1 1,1 0,1 0,6-37,45-164,-45 204,41-140,-49 188,1 0,1 0,1 0,6 25,6 7,3 0,2-1,37 73,-16-37,623 1237,-532-1063,-125-246,-1 0,-1 0,-1 1,0-1,-2 1,0 32,2 30,15 86,68 286,150 392,-185-627,40 400,-43 226,-46-779,-1-33,-2-18,1 0,1 0,0 0,0 0,2 0,0 0,0-1,1 1,10 20,-12-31,-1 0,0 0,1 0,-1 0,0 0,0 0,0 0,-1 0,1 0,-1 0,0 1,0-1,0 0,0 0,0 1,-2 4,-1 3,-1 0,-1 0,-8 16,3-9,-85 185,9 4,10 3,8 4,-45 251,105-406,-2 73,3-31,-22 79,17-113,-1-7,-3-1,-2 0,-32 69,40-110,-1 0,-1 0,0-2,-1 1,-30 27,12-11,-7 5,-1-1,-2-2,-1-2,-2-2,-50 28,5-12,-169 64,211-97,0-1,-77 9,75-15,0 2,-68 23,48-11,-114 21,-5 0,100-21,-117 12,-48 11,-120 37,261-62,-156 4,21-16,1-11,-371-54,-125-83,579 101,2-7,-232-102,92 2,91 43,190 95,-1 2,-1 0,1 2,-1 0,0 1,0 2,0 0,0 1,-24 3,-4-3,29 0,0-2,0-1,0 0,0-2,1 0,0-1,0-1,1-1,0-1,0-1,1 0,1-1,0-1,-27-26,-13-20,1-2,-68-98,88 109,14 22,2-1,-22-40,37 57,-1-1,1 0,1 0,0 0,1-1,1 1,0-1,-1-27,4-28,-12-295,10 356,-5-47,-2 0,-18-60,11 51,2-1,-6-112,12 101,-23-115,-77-138,74 242,3-1,4-2,-19-128,-47-285,73 412,-15-171,26 173,-21-98,5 90,11 49,1 0,3-1,-3-63,9 28,4 0,3 0,4 1,34-149,-32 195,68-274,-62 231,9-156,18-126,-14 162,0 27,-18 122,-2 0,-2-1,-2 0,-5-94,-1 135,-1 0,0 0,-1 1,0-1,-1 1,0 0,0 0,-7-10,-4-2,-34-39,17 22,22 26,0-1,2-1,-1 0,2 0,0 0,1-1,0 0,2 0,-6-30,10 45,0 0,0 0,0 0,0 0,0-1,0 1,0 0,0 0,0 0,1 0,-1 0,0 0,1-1,-1 1,1 0,-1 0,1 0,-1 0,1 1,0-1,-1 0,1 0,0 0,0 0,0 1,0-1,0 0,0 1,0-1,0 1,0-1,0 1,0-1,0 1,0 0,0 0,0-1,0 1,1 0,-1 0,0 0,0 0,0 0,0 0,0 1,0-1,1 0,0 1,2 0,-1-1,0 1,0-1,0 1,0 0,0 0,0 1,0-1,0 1,0-1,-1 1,1 0,0 0,-1 0,0 0,1 1,2 4,1 10,-2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5:43.40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4637 1127,'-27'3,"1"1,0 1,0 1,0 2,1 0,-39 19,13-7,19-9,0-1,0-2,-1-2,-36 3,-134 0,84-6,-24 7,-57 2,-20 1,101-3,60-3,-92 21,54-7,-183 24,242-42,-1-1,1-2,-67-9,-22 0,89 11,0 1,-68 15,62-9,-69 5,54-9,-109 24,113-17,0-2,-71 3,60-8,-122 25,97-12,29-7,18-2,0-2,-68 2,52-9,-44-1,1 4,-149 23,238-24,1 0,0 0,0-1,-1-1,1 0,-22-4,31 4,1-1,-1 0,0 0,1 0,0 0,-1-1,1 1,0-1,0 0,0 0,0 0,0 0,0-1,0 1,1-1,0 0,-1 1,1-1,0 0,0 0,0-1,1 1,-1 0,1-1,0 1,0 0,0-1,-1-6,-8-129,4 93,3 0,1-1,3 1,2 0,12-71,1 39,4 1,40-104,-54 167,1 1,0-1,1 2,0-1,1 1,0 0,1 1,0 0,1 1,23-18,-7 10,0 1,1 1,1 1,33-11,195-60,-98 49,229-25,-267 45,-90 13,70-10,99-27,-136 25,1 3,0 3,1 3,109 2,-8 7,773-2,-717-11,96-1,-294 12,11-1,-1 1,0 2,0 2,65 14,-73-11,0-2,1-1,52 2,-25-3,-28 0,0 1,0 2,-1 1,0 1,0 1,-1 1,25 14,-2 3,-1 2,62 49,-106-75,0 0,0 0,0 0,0 0,0 1,-1-1,0 1,0 0,0 0,0 0,0 0,-1 0,2 6,5 60,-2-16,5-1,-3 0,-1 0,-4 1,-4 90,1-141,-1 0,0 1,-1-1,1 0,0 0,-1 0,0 0,0 0,0 0,0-1,0 1,-1 0,1-1,-1 0,1 0,-1 1,0-1,0-1,0 1,0 0,0-1,0 0,-1 0,-3 1,-13 5,-1-2,-37 5,35-6,-113 24,74-14,-125 13,-1-28,110-1,-96 9,135 0,1 2,1 1,-46 18,36-11,-56 12,-375 74,401-91,-112 2,-9 0,144-7,-31 3,0 4,-93 28,129-29,-92 12,85-18,-56 17,-49 8,118-26,0 2,0 2,-55 21,-183 55,261-81,-34 4,-1-1,0-3,0-3,-1-2,-55-7,12-4,-34-1,102 9,1-1,-1-2,1-1,0-2,-34-14,40 15,0-2,1-1,1-1,-1-1,2-1,0-1,1 0,-24-24,40 33,0 0,0 0,1-1,-1 1,1-1,0 0,1 0,0 0,0 0,1 0,0 0,-1-11,0-16,5-48,-1 34,-2 6,1-1,2 0,2 1,2 0,2 0,15-42,15-11,5 2,3 3,69-100,-104 173,1 1,0 0,2 1,-1 0,2 1,0 1,0 1,1 0,1 1,0 0,0 2,33-12,64-34,-78 35,2 2,0 1,1 2,55-13,15 12,128-2,2 0,-2-3,-194 20,0 2,0 2,62 12,8 11,1-6,217 11,-250-31,0 3,105 18,-156-16,1-2,-1-1,0-1,1-2,-1-1,1-1,-1-2,0-1,-1-1,32-13,16-15,-63 27,0 1,1 0,0 0,1 2,-1 0,1 1,33-4,29 8,1 4,131 23,-173-21,54 5,-43-6,-1 3,66 17,-75-12,-1-1,74 15,-77-21,1 2,-2 1,1 2,-1 1,-1 2,50 28,-72-36,40 26,87 68,-124-88,-1 0,0 1,-1 1,-1 0,0 0,-1 1,0 0,-1 1,-1 0,10 28,-15-34,5 12,-2 1,0 0,4 40,-9-58,-1 1,0-1,0 1,-1-1,1 1,-1-1,0 1,0-1,-1 0,0 1,0-1,0 0,-1 0,1 0,-1-1,0 1,0-1,-1 1,0-1,1 0,-7 4,-5 3,0-1,-1-1,0-1,-1 0,-22 7,-94 21,11-3,-14 18,78-27,-122 33,71-36,33-7,-146 47,142-31,-102 24,42-15,87-22,-90 16,-274 27,263-41,-92 17,143-17,-130 9,163-20,1 3,-91 27,-66 11,132-37,4 0,-110 27,130-21,0-4,-119 10,93-15,-54 3,-59-1,-8-1,206-10,1 1,1-1,-1-1,1 0,-1 0,-17-5,24 5,1 0,-1-1,0 1,1-1,-1 1,1-1,-1 0,1 0,0 0,0-1,0 1,0 0,0-1,1 1,-1-1,1 0,-1 0,1 1,0-1,0 0,0 0,0-5,-3-18,2 1,1-1,3-47,1 12,9-120,0-21,-12 191,1 0,1 1,0-1,0 0,1 1,0-1,8-16,42-69,-25 47,165-309,-185 345,1 0,0 1,0 0,2 0,-1 1,2 0,-1 1,1 1,1-1,0 2,0 0,25-11,16-3,110-32,-160 53,984-193,-856 173,1 7,1 5,181 12,373 14,-479-19,-61 14,-1-1,201 10,8-38,-326 15,-11 0,0 1,28 2,-40 0,0 1,0-1,0 1,0 0,0 1,0-1,-1 1,1 1,9 6,69 38,-67-40,0 2,-1 0,0 0,0 2,27 25,-32-23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5:46.62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267 834,'31'-1,"0"2,0 2,0 1,-1 1,33 10,112 41,95 26,-218-69,0-3,1-2,67 1,108 1,36 1,-37-10,331-4,-498-1,-1-3,101-24,111-51,-174 49,243-89,-185 68,31-13,-183 65,0 1,1 0,-1-1,0 0,0 0,0 0,0 0,-1 0,1-1,0 1,-1-1,0 0,0 0,1 0,-2 0,1 0,0 0,-1 0,1-1,-1 1,0 0,0-1,0 1,-1-1,1 1,-1-1,0 0,0 1,0-1,0 1,-2-7,0 2,-1-1,0 1,0 0,-1 0,0 1,-1-1,0 1,0 0,0 0,-1 1,0-1,-6-5,-77-67,-3 4,-169-105,220 159,0 2,-1 2,-1 2,-1 2,0 1,0 3,-1 1,-1 2,-77 1,-45 18,-1-1,-329 11,415-14,1 4,0 4,-157 53,-354 158,462-182,-160 36,177-53,41-8,-100 45,155-57,1 1,-1 1,1 0,1 1,0 1,-14 15,28-27,1 0,-1 0,1 1,0-1,0 0,0 1,0-1,0 1,0-1,0 1,0-1,0 1,1 0,-1-1,1 1,-1 0,1-1,0 1,-1 0,1 0,0 2,1-3,-1 0,1 1,0-1,0 0,-1 0,1 1,0-1,0 0,0 0,0 0,1 0,-1 0,0 0,0-1,0 1,1 0,-1-1,1 1,1 0,7 2,1 0,-1-1,0 0,1-1,14 0,86-2,216-32,-45-2,-236 32,1 2,-1 2,1 2,48 10,-74-9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5:48.90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2947 853,'2'0,"-1"0,0 0,0 0,0 0,1 0,-1 0,0 0,0 0,0 1,1-1,-1 0,0 1,0-1,0 1,0 0,2 0,-3 0,0-1,0 1,1-1,-1 1,0-1,0 0,0 1,0-1,0 1,0-1,0 1,0-1,0 1,0-1,-1 0,1 1,0-1,0 1,0-1,0 1,-1-1,1 0,0 1,0-1,-1 0,1 1,0-1,-1 1,-35 25,-22 0,-2-3,-73 19,-129 20,255-60,-394 57,53-11,191-14,-87 15,146-37,1-5,-1-4,0-4,0-4,-132-25,202 25,1-2,0-1,1-2,0 0,0-2,1 0,1-2,0-1,1-1,0 0,1-2,1-1,1 0,1-2,1 0,-29-44,32 43,-2-3,1-1,1 0,1 0,-11-31,22 49,1-1,0 1,0-1,0 1,1-1,1 0,0 0,0 1,0-1,1 0,0 1,1-1,0 0,1 1,-1 0,1-1,1 1,7-12,13-17,2 1,1 1,2 1,1 2,2 1,1 1,1 2,54-33,-66 48,1 2,0 1,1 0,0 2,0 1,47-7,159-6,-137 15,778-113,-834 112,66-10,194-5,-263 21,1 2,-1 2,0 1,0 1,0 2,53 20,-71-21,1 0,-1 1,-1 0,0 2,0-1,-1 2,0 0,0 1,-1 0,-1 1,-1 1,1-1,-2 2,15 25,-21-30,-1 1,1-1,-2 1,0-1,0 1,-1 0,0-1,-1 1,0 0,-2 13,1-11,0 1,1-1,1 1,0-1,4 19,4-7,1 0,16 30,6 14,-27-58,-1 0,0 1,-1-1,0 1,-1 0,-1 0,1 0,-2 16,0-22,-1-1,0 1,0-1,-1 0,0 1,0-1,0 0,-1 0,1 0,-1 0,0 0,-1-1,1 1,-1-1,0 0,0 0,0-1,0 1,-1-1,-4 3,8-5,-8 6,0-1,0 0,0-1,-1 0,0 0,0-1,0 0,0-1,-1 0,1-1,-15 2,6-3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5:50.65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155 905,'0'-8,"1"-1,0 1,1 0,0 0,0 1,1-1,0 0,0 1,0-1,1 1,1 0,6-9,8-8,45-44,-19 23,8-15,6-7,69-59,-104 105,1 1,1 2,0 1,2 1,0 1,48-19,124-30,2 8,2 10,2 8,1 9,2 10,219 7,-362 12,0 4,-1 2,0 3,95 26,-135-27,0 0,-1 1,0 2,0 0,-1 1,-1 2,0 0,-1 2,-1 0,0 1,-1 1,-1 1,-1 0,17 25,-30-39,-1 1,0-1,-1 1,1 0,-1-1,0 1,-1 0,1 0,-1 1,0-1,-1 0,1 0,-2 12,0-8,-1 0,-1 0,1 0,-2-1,1 1,-1-1,-10 16,-5 4,-1-2,-2 0,-48 46,45-49,0-2,-2-1,-1-1,0-1,-2-2,0 0,0-2,-2-2,-34 10,-276 60,118-34,27-3,-182 53,275-63,-345 126,364-133,-1-4,-2-3,0-4,-142 10,173-22,31-2,1-2,-1 0,-32-3,49 0,0-1,0 1,1-2,-1 1,0-1,1 0,-1-1,1 0,0-1,1 1,-1-1,1-1,-8-7,-2-2,1-2,0 0,2-1,0 0,1-2,1 1,1-1,0-1,-9-28,15 36,1 0,1 0,1 0,-1 0,2-1,0 1,1-1,0 1,1-1,0 1,1 0,1-1,0 1,1 0,0 1,1-1,7-13,58-102,91-177,-86 125,-68 162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5:52.55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969 494,'5'0,"-1"-1,1 0,0 0,-1-1,1 1,0-1,-1 0,0 0,1-1,5-3,46-38,-31 24,59-42,3 4,158-78,-183 107,1 4,1 2,1 3,1 3,79-10,-95 21,1 2,57 2,-83 4,1 1,-1 1,1 0,-1 3,-1 0,25 10,-30-9,13 5,0 1,-1 1,49 33,-73-43,1 1,-1 0,-1 0,1 1,-1 0,0 0,0 0,-1 1,0 0,0 0,-1 0,0 1,-1-1,0 1,0 0,-1 0,0 0,2 16,-5-10,1-1,-2 1,0-1,-1 1,0-1,-1 0,-1 0,0 0,-10 18,0-3,-2 0,-1-1,-23 28,-7-2,-3-3,-2-1,-2-3,-2-2,-2-3,-123 66,114-75,-1-3,-2-3,0-3,-2-3,0-4,-1-3,-1-3,0-3,-77-2,-360 27,-18 0,490-32,26 0,0 0,-1-1,1-1,0 0,-18-5,28 5,1 0,0 0,0 0,0-1,-1 1,1-1,1 0,-1 0,0 0,0 0,1-1,-1 1,1-1,0 1,0-1,0 0,0 0,0 0,1 0,-1 0,1 0,0-1,0 1,0 0,0-1,0-5,1-3,0-1,1 1,0 0,1-1,0 1,1 0,0 0,1 0,1 0,0 1,12-21,18-49,59-185,-76 225,1 1,3 0,1 1,35-45,-38 59,2 1,0 0,2 2,1 1,43-30,-54 42,1 1,0 0,1 1,0 1,0 0,0 1,1 1,-1 0,1 1,0 1,0 1,23 0,43 3,-1-3,135-21,53-11,-266 32,-1 1,1 0,-1-1,0 1,1 1,-1-1,1 0,-1 1,1 0,-1-1,0 2,5 0,0 7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5:54.82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1280,'13'-1,"1"0,0-1,-1-1,0 0,0-1,0 0,0-1,-1-1,1 0,14-10,14-11,56-48,-73 55,463-436,-43-45,-319 367,-125 133,0 1,1 0,-1 0,0 0,1-1,-1 1,0 0,0 0,1-1,-1 1,0 0,0-1,1 1,-1 0,0-1,0 1,0 0,1-1,-1 1,0-1,0 1,0 0,0-1,0 1,0-1,0 1,0 0,0-1,0 1,0 0,0-1,0 1,0-1,-1 1,-13-3,-20 8,12 3,2 1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5:55.76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0 838,'1'-2,"-1"0,1 0,-1 0,1 0,0 0,-1 0,1 1,0-1,0 0,1 1,-1-1,0 1,0-1,1 1,-1 0,4-3,31-21,-21 15,341-230,17-1,-99 67,-230 147,-30 20,0-2,0 0,-1 0,0-1,0-1,10-12,-14 11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5:56.58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1322,'137'-117,"-39"36,272-199,-204 161,244-200,-335 253,-3-3,-4-3,72-98,-118 141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07:21.95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1,'4'1,"0"1,-1 1,0-1,1 0,-1 1,0 0,0 0,0 0,0 0,-1 0,4 6,0-2,104 143,-71-93,58 65,-28-52,2-3,4-3,94 62,-148-111,-6-2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5:57.39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0 934,'2'-4,"0"-1,0 1,0-1,1 1,-1 0,1 0,0 0,1 0,-1 0,6-4,0-3,72-80,46-57,267-340,-360 434,-31 46,1-1,1 1,0 0,0 0,1 1,0-1,0 1,0 1,15-13,-12 16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5:58.38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1030,'360'-302,"-3"6,93-122,-435 405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6:01.07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2243,'1'6,"1"-1,0 0,0 0,1 0,0 0,-1 0,2 0,-1-1,0 1,1-1,6 6,-1 1,26 29,0-2,3-1,1-2,2-2,54 34,-71-51,0-2,1-1,1-1,0-2,1 0,0-2,0 0,1-2,0-2,0 0,39 0,-50-6,0 0,-1-1,0-1,1-1,-1 0,-1-1,1 0,-1-2,0 1,-1-2,0 0,0-1,-1 0,17-17,15-19,-2-2,51-72,-90 115,58-84,-4-3,52-110,71-207,202-718,-333 962,-31 105,-2 9,17-88,-33 129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6:02.16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2567,'3'1,"1"0,-1 0,0 0,0 1,0-1,0 1,0 0,0 0,0 0,2 2,14 9,0-5,1 0,0-2,1 0,0-1,-1-1,2-1,-1-1,0-1,0 0,1-2,-1-1,40-8,-24 2,0-2,0-2,-1-1,-1-2,0-1,42-28,-31 12,-2-1,-1-3,-2-1,-1-3,-3-1,-1-1,-2-2,-2-2,34-63,2-22,-6-3,57-182,-1-51,111-616,-225 963,-1 0,0-35,-5 30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6:03.03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2904,'17'-1,"0"-1,0-1,0 0,-1-1,1-1,-1-1,0 0,-1-1,29-18,12-11,59-50,-101 75,71-60,-3-3,134-159,-119 109,114-193,272-645,-482 959,12-27,161-374,-138 307,-4-1,23-126,-54 217,0 0,0 0,0 0,-1 0,1 0,-2-8,-4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6:03.81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3024,'49'3,"-1"2,-1 2,64 18,-53-11,94 10,-110-21,1-2,-1-2,1-1,-1-3,0-1,49-14,-71 14,0 0,0-2,-1 0,0-1,0-1,-1-1,-1-1,0 0,0-1,-1-1,-1 0,-1-1,0-1,20-28,-7-3,-2-1,-2 0,-2-2,22-82,37-218,-66 279,111-634,-18 92,31 8,-87 441,-33 123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6:04.70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3847,'11'0,"1"2,-1-1,0 1,0 1,0 0,0 0,19 10,72 45,-47-25,-14-11,0-1,47 15,-68-29,1-1,-1-1,1-1,0-1,0 0,40-1,-54-3,0 0,0-1,0 1,-1-1,1-1,0 1,-1-1,0 0,1-1,-1 1,-1-1,9-7,5-6,-1-1,18-22,-19 20,27-34,-3-1,-2-3,-2-1,54-124,80-272,-153 403,341-1259,-102-23,-249 1280,3 1,1 0,3 1,42-94,-47 126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6:40.97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509 0,'-2'12,"-1"0,0-1,-1 1,0-1,0 1,-1-1,-1-1,0 1,0-1,-15 17,7-6,-43 59,-3-3,-4-3,-2-2,-81 65,144-135,0 0,0 1,0-1,1 1,-1 0,1-1,0 1,-1 0,1 0,1 1,-1-1,0 0,1 1,-1-1,1 1,-1 6,3-6,-1 0,1 0,0 0,0 0,1 0,-1 0,1-1,0 1,0 0,0-1,0 1,1-1,-1 0,7 6,29 34,442 490,-408-468,-52-49,-1 1,-1 0,25 32,-35-38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6:41.71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1 259,'3'-4,"3"-5,2-1,5-6,4-1,-2-1,5-1,-1-2,0 0,1-1,0-1,1 0,-3 1,-1 3,-3 5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6:42.27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1,'4'0,"5"0,8 0,10 3,4 6,3 5,9 4,0 2,0 2,-3-3,0 0,-4-1,-8-2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06:18.48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951 19,'-49'-9,"43"7,0 0,0 0,-1 1,1 0,0 0,0 1,-1 0,-7 0,0 3,-1 1,1 0,0 1,0 0,1 1,-1 1,1 0,-12 9,-95 77,117-90,-59 51,2 3,-62 77,88-91,2 1,2 1,2 2,-31 67,52-99,1 1,0 0,2 0,-1 1,2-1,-3 33,6-43,0 0,0-1,1 1,0 0,0-1,0 1,1 0,0-1,0 0,0 1,1-1,-1 0,1 0,1 0,-1-1,1 1,-1-1,1 0,1 0,-1 0,0 0,1-1,7 5,6 0,-1 0,1 0,1-2,-1 0,1-1,0-1,0-1,0 0,25-1,4-2,1-2,74-13,81-25,-108 19,0 4,100-5,-193 21,0 1,0 0,0 0,1 0,-1 0,0 1,0-1,0 1,0 0,0 0,0 0,0 0,0 0,0 1,-1-1,6 5,-6-4,0 1,0 0,-1 0,1 0,-1 0,1 1,-1-1,0 0,0 1,0-1,-1 0,1 1,-1-1,0 1,0 3,-1 29,0-1,-3 0,-1 0,-2 0,-1 0,-15 40,-90 196,107-258,-30 69,-4 0,-4-3,-76 105,100-160,0 0,-2-2,0-1,-2 0,-43 28,46-36,1-2,-2-1,1 0,-2-2,1 0,-1-2,0 0,-35 3,22-5,0-2,-1-2,1-1,-52-8,72 6,-1 0,1-1,0-1,0-1,0 0,1-1,0 0,1-1,-1-1,1-1,-21-18,12 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07:23.74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1 548,'114'-96,"-18"2,34-37,-122 120,0 1,-1-1,0 0,0 0,9-23,-14 29,0 0,0-1,0 1,-1 0,0-1,0 0,0 1,-1-1,0 0,0 1,0-1,-1 0,0 1,0-1,-3-10,1 13,1 0,-1 0,0 0,1 0,-1 1,-1-1,1 1,0 0,-1 0,1 0,-1 0,1 0,-1 1,0-1,0 1,0 0,0 1,0-1,0 0,0 1,-7 0,-4 0,-1 0,1 1,0 1,-23 4,23-1,1-1,0 2,0 0,1 0,0 1,0 1,0 0,-18 17,26-22,1 1,0-1,0 1,1 0,-1 1,1-1,0 1,0-1,0 1,1 0,0 0,0 0,0 0,0 0,1 1,0-1,0 1,0-1,1 0,0 1,0-1,0 1,1-1,-1 1,1-1,3 7,2 7,2-1,1 0,0 0,1-1,0 0,2-1,0 0,1-1,0-1,1 0,21 16,-27-24,-1-1,1 0,1 0,-1-1,1 0,-1 0,1-1,0 0,1-1,-1 0,0 0,1-1,-1-1,0 1,1-1,-1-1,1 0,-1 0,0-1,1 0,-1-1,0 0,0 0,-1-1,13-6,58-43,-63 40,0 2,1 0,0 1,1 0,25-9,-39 17,0 1,-1 0,1-1,-1 0,0 0,0 0,1 0,-1 0,0-1,-1 1,1-1,0 0,-1 0,0 0,1 0,-1 0,2-6,3-8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6:42.64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6:43.41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0 521,'12'0,"231"6,-201-2,-1 1,0 3,72 21,-110-27,1-1,-1 0,0 1,1 0,-1 0,0 0,0 0,0 1,-1-1,1 1,-1-1,1 1,2 5,-4-7,0 1,0-1,-1 1,1-1,0 1,-1-1,0 1,1 0,-1-1,0 1,0 0,0-1,0 1,0 0,0-1,0 1,-1 0,1-1,0 1,-1 0,0-1,1 1,-1-1,0 1,0-1,0 0,0 1,0-1,0 0,-2 3,2-4,1 1,-1-1,1 1,-1-1,1 1,-1-1,1 0,-1 1,1-1,-1 0,1 1,-1-1,0 0,1 0,-1 1,0-1,1 0,-1 0,0 0,1 0,-1 0,0 0,1 0,-1 0,0 0,1 0,-1 0,0-1,0 1,-13-18,-1-28,7-25,2-1,8-135,1 82,-3 24,0 79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6:44.22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69 1,'-4'0,"1"1,0 0,0 0,0 0,0 0,0 1,0-1,0 1,0-1,0 1,1 0,-1 0,1 1,-1-1,1 0,0 1,0 0,0-1,0 1,1 0,-1 0,1 0,0 0,-1 0,1 0,1 0,-1 0,0 5,0-5,0 0,0 0,1 0,-1 0,1 0,0 0,0 0,0 0,0 0,0 0,1 0,0 0,-1 0,1 0,0 0,0-1,1 1,-1 0,1-1,-1 1,1 0,0-1,0 0,0 1,0-1,0 0,0 0,1 0,-1-1,1 1,3 1,9 1,-1-1,1 0,0-1,28 0,18 2,-11 3,96 26,-132-29,0 1,-1 0,1 1,-1 1,0 0,0 1,-1 0,0 1,-1 0,0 1,15 16,-22-20,0 0,0 1,-1 0,0-1,0 1,0 1,-1-1,0 0,0 0,-1 1,0-1,0 1,-1-1,0 1,0 0,-1-1,0 1,0-1,-4 12,1-7,0-1,0 0,-1 0,0-1,-1 1,0-1,-1 0,0 0,0-1,-1 0,-15 12,15-13,-1-2,0 1,0-2,-11 7,2-5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6:44.87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1,'2'3,"-1"0,1 0,0 0,0 1,0-2,1 1,-1 0,1 0,0-1,-1 0,1 1,4 1,4 5,83 72,204 132,-276-198,1-1,1-1,0-1,1-1,35 10,-51-19,0 1,0-2,0 1,1-1,-1-1,1 0,-1 0,1 0,-1-2,0 1,0-1,1 0,-1-1,0 0,-1-1,1 1,-1-2,15-8,71-62,-79 61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6:45.42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1 179,'0'-4,"4"-1,1-4,4 0,0-6,2-1,4-1,2-2,-1-1,1 2,-4 1,1 3,2 4,-3 4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6:46.21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339 0,'-7'2,"0"1,-1-1,1 1,0 0,0 1,1-1,-1 1,1 1,-1-1,2 1,-9 8,7-7,-14 13,2 1,0 0,1 2,1 0,1 2,0-1,3 2,0 0,-19 52,18-35,2 0,1 0,3 1,2 0,-3 74,9-104,0 0,1-1,0 1,1-1,0 1,7 20,-7-29,0 0,0 0,0-1,0 1,0 0,1-1,0 1,0-1,0 0,0 0,0 0,0 0,1-1,0 1,-1-1,1 0,0 0,0 0,0-1,0 0,0 1,9 0,7 0,0-1,1-1,-1 0,0-2,1 0,-1-2,0 0,-1-1,28-11,19-10,81-45,-125 59,-1 0,-1 0,0-2,-1-1,0 0,17-20,-11 5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6:47.94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63 858,'-3'0,"1"1,-1 0,1-1,-1 1,1 0,0 1,-1-1,1 0,0 1,0-1,0 1,0 0,0 0,0 0,1 0,-3 3,0-1,1 0,1 0,-1 1,1-1,0 0,0 1,-3 8,5-11,0-1,-1 1,1-1,1 1,-1-1,0 1,0-1,0 1,1-1,-1 1,1-1,-1 1,1-1,0 0,-1 1,1-1,0 0,0 1,0-1,0 0,0 0,0 0,0 0,1 0,-1 0,0 0,0 0,1-1,-1 1,0 0,1-1,-1 1,1-1,-1 0,1 1,2-1,7 2,1 0,-1-1,21-1,-20 0,13 0,1-2,-1 0,0-2,0 0,0-2,0-1,-1-1,36-17,-58 25,-1-1,0 1,1-1,-1 1,0-1,1 1,-1-1,0 0,0 0,0 0,0 0,0 0,0 0,0 0,0 0,0 0,-1 0,1 0,0-1,-1 1,1 0,-1 0,1-1,-1 1,0 0,1-1,-1 1,0-1,0 1,0 0,0-1,0 1,0 0,0-1,-1 1,1-1,0 1,-1 0,1-1,-1 1,0 0,1 0,-2-2,0 0,-1 1,0-1,1 1,-1-1,0 1,0 0,-1 0,1 0,0 0,-1 1,1-1,-1 1,1 0,-1 0,-5-1,-18 1,-45 1,49 2,1-2,0 0,-24-5,45 5,0 0,1 0,-1 0,1 0,-1 0,0 0,1 0,-1 0,1 0,-1 0,0-1,1 1,-1 0,1 0,-1-1,1 1,-1 0,1-1,-1 1,1 0,-1-1,1 1,0-1,-1 1,1-1,0 1,-1-1,1 1,0-1,-1 1,1-1,0 1,0-1,0 0,0 1,0-1,-1 0,18-20,41-18,-54 37,58-33,0 4,123-45,-143 63,0 2,1 1,0 3,1 1,79 0,-119 6,0 0,0 1,0-1,0 1,0 0,-1 0,1 0,0 1,-1-1,1 1,0 0,-1 0,6 5,-8-6,0 0,0 0,0 0,0 0,-1 1,1-1,0 0,-1 1,1-1,-1 1,1-1,-1 1,0-1,1 1,-1-1,0 1,0-1,0 1,0-1,-1 0,1 1,0-1,-1 1,1-1,0 1,-1-1,0 0,1 1,-1-1,0 0,0 1,0-1,0 0,0 0,0 0,0 0,0 0,0 0,-2 1,2 0,-1-1,1 1,-1-1,1 0,-1 1,0-1,1 0,-1 0,0 0,0 0,0 0,0-1,0 1,0 0,0-1,0 0,0 1,0-1,0 0,-1 0,1 0,-2-1,1 0,0 0,0 0,0 0,0-1,1 1,-1-1,0 0,1 0,-1 0,1 0,0 0,0 0,-3-4,0-1,0-1,0 1,1-1,0 0,0 0,1-1,0 1,1-1,-3-13,3 2,1 0,1 1,1-1,0 0,2 1,8-34,-9 46,0-1,1 0,1 1,-1-1,1 1,1 0,-1 0,1 0,0 1,1 0,-1 0,1 0,0 1,1-1,-1 2,1-1,0 1,14-7,-15 10,0-1,1 1,-1 1,0-1,0 1,0 0,1 0,-1 1,0 0,0 0,0 1,0-1,0 1,0 1,0-1,-1 1,1 0,7 5,9 6,0 1,36 34,-57-49,-1 1,0-1,0 0,1 1,-1-1,0 0,0 0,1 1,-1-1,0 0,1 0,-1 0,0 1,1-1,-1 0,1 0,-1 0,0 0,1 0,-1 0,1 0,-1 0,0 0,1 0,-1 0,0 0,1 0,-1 0,1 0,-1 0,0 0,1 0,-1 0,0-1,1 1,5-16,-4-30,-3 40,1-10,-1-6,1-1,1 0,0 1,2-1,7-26,-9 44,1 0,0 0,0 0,0 1,1-1,-1 0,1 1,0 0,1 0,-1 0,1 0,-1 0,1 0,0 1,1 0,-1 0,0 0,1 1,0-1,-1 1,1 0,0 0,0 1,1-1,-1 1,0 0,0 1,6-1,0 1,1 0,-1 1,0 1,1-1,-1 2,0-1,13 6,76 36,-66-27,-17-9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6:48.91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25 386,'2'-5,"0"0,0 1,1-1,-1 1,1 0,0-1,0 1,1 1,-1-1,1 0,0 1,6-5,-2 1,42-38,-3-1,-2-3,46-63,-90 110,1 1,-1-1,0 0,0 0,0 0,0 1,0-1,0 0,0 0,0 0,-1 0,1-1,-1 1,1 0,-1 0,0 0,0 0,0 0,0-1,0 1,-1 0,1 0,-1 0,1 0,-2-2,0 2,0 0,1 1,-1 0,0 0,-1-1,1 1,0 0,0 1,0-1,-1 0,1 1,0-1,-1 1,1-1,0 1,-1 0,1 0,-1 0,1 1,0-1,-1 1,-3 0,-4 2,-1-1,1 1,0 1,0-1,0 2,1-1,0 2,0-1,0 1,0 0,-8 9,6-4,-1 1,2 1,0 0,0 0,1 1,-12 25,10-14,1 1,1 0,1 1,2 0,0 0,2 0,1 1,1 36,2-59,0 0,0 0,1 0,-1-1,1 1,1 0,-1-1,1 1,-1 0,1-1,1 0,-1 1,0-1,1 0,0 0,0-1,6 6,-4-4,1-1,0-1,0 1,0-1,0 0,1 0,-1-1,1 0,-1 0,1 0,7 0,15 0,0-1,0-1,1-2,45-8,-66 9,0-1,-1 0,1-1,-1 0,1 0,-1-1,0 0,0 0,-1-1,0 0,1 0,-1-1,-1 0,1 0,-1 0,6-9,-7 2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6:50.06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326 5,'7'-5,"-8"12,-12 15,-287 280,298-301,1 1,-1-1,1 0,0 1,-1-1,1 1,0 0,0-1,0 1,0 0,1-1,-1 1,0 0,1 0,-1 0,1 0,-1 0,1 0,0-1,0 1,0 0,0 0,0 0,0 0,1 0,-1 0,1 0,0 2,3 1,0 1,0-1,0 0,1 0,-1-1,1 0,7 5,-2 0,508 452,-503-445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6:50.61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0 374,'3'-1,"1"-1,-1 0,0 0,0 0,0 0,0 0,-1-1,1 0,-1 1,1-1,-1 0,2-3,5-5,23-19,2 1,1 1,47-28,-37 27,64-55,-47 23,-49 48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07:25.43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0 574,'72'-2,"-45"-1,0 3,-1 0,1 1,40 8,-58-6,-1 1,1 0,-1 1,0 0,-1 0,1 0,-1 1,0 0,-1 1,1 0,-1 0,0 0,-1 0,0 1,0 0,-1 0,0 1,0-1,-1 1,4 15,-6-22,-1 0,0 0,0-1,0 1,0 0,0 0,0-1,-1 1,1 0,-1-1,1 1,-1 0,1-1,-1 1,0-1,0 1,0-1,0 1,0-1,0 1,0-1,0 0,-1 0,1 0,0 0,-1 0,1 0,-1 0,1 0,-1 0,0-1,1 1,-1-1,0 1,1-1,-1 1,0-1,0 0,1 0,-1 0,0 0,-2-1,-1 1,0 0,0-1,0 1,0-1,0 0,0-1,0 1,0-1,1 0,-1-1,1 1,-1-1,-6-5,6 2,0-1,1 1,-1-1,2 0,-1-1,1 1,0-1,1 1,-1-1,1 0,1 0,0 0,0 0,1-15,0-14,10-66,-10 98,3-12,0-1,1 1,1 0,13-28,-16 39,0 1,1 0,0-1,0 1,0 0,1 1,-1-1,1 0,0 1,1 0,-1 0,1 0,0 1,0 0,0 0,0 0,11-4,-13 6,0 1,1 0,-1 0,0 0,1 0,-1 1,0-1,1 1,-1 0,0 0,0 0,1 0,-1 1,0-1,0 1,-1 0,5 3,49 44,-37-31,14 11,-12-11,0 0,-2 2,0 0,30 42,-48-61,0 0,0 0,0 1,0-1,0 0,0 0,-1 0,1 1,-1-1,1 1,-1-1,1 0,-1 1,0-1,0 1,0-1,1 0,-1 1,-1-1,1 1,0-1,0 1,0-1,-1 1,1-1,-1 0,1 1,-1-1,0 0,1 0,-1 1,0-1,0 0,0 0,0 0,0 0,0 0,0 0,0 0,0 0,-2 0,0 0,1 0,-1 0,1-1,-1 0,0 1,1-1,-1 0,1 0,-1 0,0-1,1 1,-1-1,1 1,-1-1,1 0,-1 0,1 0,-1 0,1-1,0 1,0-1,-4-2,-1-3,1 0,0-1,0 0,0 0,1 0,0-1,1 0,0 0,0 0,1 0,0-1,-3-17,1-4,2 0,-1-54,5 62,1-1,0 1,2 0,0 0,2 1,1-1,0 1,2 1,0-1,21-32,-30 53,1-1,0 1,-1 0,1-1,0 1,0 0,0 0,0 0,0 0,0-1,0 2,0-1,0 0,0 0,0 0,1 0,-1 1,0-1,1 0,-1 1,1 0,-1-1,0 1,1 0,-1-1,1 1,-1 0,1 0,-1 0,1 0,-1 1,1-1,-1 0,1 1,-1-1,0 1,1-1,-1 1,0-1,1 1,-1 0,0 0,0 0,0 0,2 1,4 7,1 0,-1 0,-1 1,0 0,6 12,8 12,-8-17,-2-5,-2 0,1 1,9 20,-16-29,-1-1,0 0,1 1,-2-1,1 0,0 1,-1-1,1 1,-1-1,0 1,0-1,0 1,-1-1,1 1,-1-1,0 1,0-1,0 1,0-1,-3 5,-6 6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6:51.09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62,'0'-4,"0"-5,0-4,4-1,5 3,5 2,4 7,2 8,2 3,1 0,-3-2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6:51.86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1,'3'0,"6"4,1 5,3 1,3 2,2 4,2-2,2 2,0-3,1 0,0 3,0-3,-4 2,-1-3,-4-3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6:52.21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9 15,'0'-4,"-3"-2,-3 2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6:52.87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0 228,'24'0,"-1"2,0 1,0 1,-1 1,33 11,105 51,-93-37,-43-20,71 36,-88-43,0 2,-1-1,1 1,-1 0,-1 0,1 0,-1 1,1 0,-2 0,8 12,-11-17,-1 0,1-1,-1 1,1 0,-1 0,1 0,-1 0,0 0,0 0,1 0,-1 0,0 0,0 0,0 0,0 0,0 0,0 0,0 0,-1 0,1 0,0 0,0 0,-1 0,0 2,0-3,0 0,1 0,-1 1,0-1,1 0,-1 0,0 0,0 0,1 0,-1 0,0 0,0-1,1 1,-1 0,0 0,1 0,-1-1,0 1,1 0,-1-1,0 1,1 0,-1-1,1 1,-1-1,1 1,-1-1,1 1,-1-1,1 0,-1 1,1-1,0 0,-1 0,-10-14,1-1,0 0,1 0,1-1,0 0,-7-25,-25-115,28 100,5 29,2-1,-2-35,7 44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6:53.53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269 39,'0'-1,"0"-1,1 1,-2-1,1 1,0-1,0 1,0-1,-1 1,1-1,-1 1,1-1,-1 1,0 0,1-1,-1 1,0 0,0 0,0-1,0 1,0 0,0 0,0 0,0 0,-3-1,2 1,-1 0,0 0,1 1,-1-1,0 1,1 0,-1-1,0 1,1 1,-1-1,0 0,-5 2,0 0,-1 1,1-1,0 2,0-1,0 1,1 1,-1-1,-6 7,-9 10,-35 41,52-55,-1 1,2 0,-1 1,1-1,1 1,-1 0,1 0,1 0,-4 16,7-24,-1 1,1 0,0-1,1 1,-1-1,0 1,0 0,1-1,-1 1,1-1,-1 1,1-1,0 1,-1-1,1 0,0 1,0-1,0 0,0 0,0 0,0 1,1-1,-1 0,0 0,1-1,-1 1,0 0,1 0,-1-1,1 1,-1-1,1 1,-1-1,1 1,0-1,2 0,9 2,0-1,0 0,21-3,-18 2,36-1,-1 3,1 2,59 12,-90-12,-1 1,0 1,0 1,0 1,-1 0,0 2,0 0,-1 1,-1 0,28 26,-40-34,-2 1,1 1,0-1,-1 0,0 1,1 0,-2 0,1 0,-1 0,0 0,0 1,0-1,-1 0,2 11,-3-12,0-1,0 1,-1-1,1 1,-1-1,0 1,0-1,0 1,0-1,-1 0,1 1,-1-1,0 0,0 0,0 0,-1-1,1 1,0 0,-1-1,0 1,0-1,0 0,0 0,-3 2,-35 21,21-12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6:54.09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33 1,'-2'0,"1"0,0 0,0 0,-1 0,1 0,0 0,0 1,-1-1,1 0,0 1,0-1,0 1,0-1,-1 1,1 0,0-1,0 1,0 0,1 0,-1 0,0 0,0 0,0 0,1 0,-1 0,0 0,1 0,-1 0,1 0,-1 1,1-1,0 0,-1 0,1 0,0 1,0-1,0 0,0 1,0-1,0 0,1 2,-1 2,1 0,0 0,0 0,1 0,-1-1,1 1,0 0,0-1,3 5,28 32,2-1,2-2,1-2,58 44,-26-22,-53-43,37 32,1-2,97 59,-110-88,-25-12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6:54.54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0 265,'4'0,"2"-4,2-4,5-2,0-3,5-3,4-2,5-6,6-3,5-4,4-1,2 2,1 1,-6 6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6:55.36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1 970,'3'-1,"1"-1,-1 0,0 0,1 0,-1-1,0 1,0-1,-1 1,1-1,0 0,-1 0,3-5,3-1,32-41,-2-1,-3-3,-1-1,-3-1,-3-1,-2-2,-3 0,-2-2,25-125,-43 169,-1 0,0 0,-1 0,-1 0,0 0,-1 0,-5-24,5 37,0 0,0 0,0 1,-1-1,1 0,-1 1,0-1,0 1,0-1,0 1,-1 0,1 0,-1 0,0 0,0 1,0-1,0 1,0 0,0 0,-1 0,1 0,-1 0,0 1,1-1,-1 1,0 0,0 0,0 1,0-1,0 1,0 0,0 0,0 0,1 0,-1 1,0 0,-6 1,1 0,-1 1,1 0,-1 0,1 1,0 0,0 0,0 1,1 0,0 1,0 0,0 0,0 1,1 0,-10 13,8-8,1 0,1 1,0 0,0 0,1 0,1 1,0 0,1 0,-3 22,4-18,2-1,0 1,0 0,2-1,0 1,1-1,9 33,-8-38,1 0,0-1,1 0,0 1,1-2,0 1,1-1,0 0,1 0,0-1,13 12,13 5,2-2,1-1,0-2,46 19,48 27,-91-45,-1 2,-2 2,63 56,-88-70,0 1,-1 0,0 1,-1 0,-1 0,0 1,-1 0,0 1,-2 0,0 0,0 0,-2 1,4 22,-2 19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6:56.59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93 1158,'2'-9,"0"-1,0 1,0 0,1 0,1 0,-1 1,9-13,2-11,5-10,-6 16,-2-1,9-30,-18 51,-1-1,1 1,-1-1,-1 1,1-1,-1 0,0 1,0-1,-1 1,0-1,0 1,-1-1,1 1,-5-10,5 14,0 0,0 0,-1 0,1 0,0 0,-1 0,1 0,-1 1,0-1,1 0,-1 1,0 0,0-1,0 1,0 0,0 0,0 0,-1 0,1 1,0-1,0 1,-4-1,2 1,-1 0,1 0,-1 1,1-1,0 1,-1 0,1 1,0-1,0 1,0 0,-5 2,1 1,0 0,1 0,-1 0,1 1,1 0,-1 0,1 1,0 0,0 0,1 1,-6 9,9-10,0 0,1 0,-1 0,1 1,0-1,1 0,0 1,0-1,1 0,0 0,0 1,0-1,1 0,0 0,1 0,-1-1,1 1,1 0,-1-1,1 0,0 0,6 6,-6-6,1 0,0 0,1 0,-1-1,1 0,0 0,0-1,1 0,-1 0,1 0,0-1,0 0,0 0,0 0,1-1,-1 0,1-1,-1 0,1 0,14-1,-9-1,0-1,0-1,-1-1,1 1,-1-2,0 0,0 0,0-1,-1-1,14-10,-10 6,-1-2,-1 0,0 0,0-1,-2-1,15-23,3-15,-3-1,-2-1,24-86,-35 102,10-27,-3 0,-3-2,-3 0,8-97,-22 159,1-1,-1 0,-1 0,1 1,-1-1,0 0,-1 1,0-1,0 1,0-1,-1 1,0 0,0 0,-7-10,7 13,0 0,-1 1,1-1,-1 0,1 1,-1 0,0 0,0 0,0 0,0 1,0 0,0 0,0 0,-1 0,1 0,0 1,-1 0,1 0,0 0,0 0,-1 1,1 0,-7 2,1 0,1 0,0 1,0 0,1 0,-1 1,1 1,0-1,1 1,-1 1,1-1,0 1,1 0,-1 1,2 0,-1 0,1 0,0 0,-6 16,4-9,1-1,1 1,0 0,1 0,1 0,0 0,1 1,1-1,0 1,1 0,2 16,0-23,1 1,-1-2,1 1,1 0,0-1,0 1,0-1,1 0,1 0,-1-1,1 0,0 0,1 0,0-1,0 1,0-2,1 1,-1-1,17 8,13 3,0 0,1-3,56 13,2 2,-80-22,0 0,0 1,-1 1,0 1,0 0,-1 1,18 15,-23-17,-1 0,0 1,-1 0,0 0,0 1,-1 0,0 0,-1 1,0 0,-1-1,6 20,-4-1,-5-19,1 0,0 0,1 0,0 0,7 13,-9-21,0-1,0 1,0 0,1 0,-1 0,1-1,-1 1,1-1,0 1,0-1,-1 0,1 1,0-1,0 0,0 0,0 0,1-1,-1 1,0-1,0 1,0-1,0 1,1-1,-1 0,0 0,0 0,1-1,-1 1,4-1,12-4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6:57.14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0 295,'1'5,"0"0,0 0,0 0,1-1,-1 1,1 0,0 0,1-1,-1 0,1 1,0-1,0 0,0 0,0 0,1-1,7 7,10 6,-1 0,25 12,-28-17,40 25,104 49,-142-77,0 0,1-1,0-1,0-1,0-1,1 0,-1-2,1 0,40-3,-58 1,-1-1,0 1,0-1,1 1,-1-1,0 0,0 0,0 0,0 0,0-1,0 1,0 0,0-1,0 0,-1 1,1-1,0 0,-1 0,0 0,1 1,-1-2,0 1,0 0,0 0,0 0,-1 0,1-1,0 1,-1-4,2-7,-1 0,-1 0,0-1,-2-15,0 0,0-66,0-6,-15-101,8 148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07:32.10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2160,'9'11,"-1"0,0 0,0 1,-1 1,6 14,5 7,23 41,21 40,4-3,107 137,-167-242,0 0,0-1,0 1,1-1,0 0,0-1,1 0,14 8,-16-11,0 0,1 0,-1-1,1 1,-1-1,1-1,-1 1,1-1,-1-1,1 1,-1-1,1 0,6-2,28-8,0-2,73-35,76-54,500-351,-574 372,1575-1235,-1177 906,29 48,-514 345,1 1,1 1,0 2,1 2,0 0,35-5,-66 15,-1 1,1 0,-1 0,1 0,0-1,-1 1,1 0,0 0,-1 0,1 0,0 0,-1 0,1 1,-1-1,1 0,0 0,-1 0,1 0,0 1,-1-1,1 0,-1 1,1 0,-3 11,-25 21,20-26,-6 8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6:58.39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184 474,'1'-7,"1"0,1 0,-1 0,1 0,0 0,1 0,-1 1,1-1,8-9,2-4,45-73,79-144,-137 235,0 1,0-1,0 1,-1-1,1 1,-1-1,1 0,-1 1,0-1,1 0,-1 1,0-1,0 0,0 0,0 1,-1-1,1 0,-1-2,0 3,1 0,-1 0,0 0,0 1,0-1,1 0,-1 1,0-1,0 0,0 1,0-1,0 1,0-1,0 1,0 0,0-1,0 1,0 0,0 0,0 0,-2 0,-3 0,0 0,-1 1,1 0,0 0,0 1,0-1,1 1,-12 5,-9 9,0 1,0 0,2 2,-26 25,-81 94,123-129,1 1,0-1,0 1,1 0,0 1,1 0,0 0,-5 15,9-19,-1 0,1 0,0 0,0 0,1 0,0 0,1 1,-1-1,1 0,1 0,-1 0,1-1,0 1,1 0,4 8,7 12,2 0,1 0,2-2,0 0,1-2,2 0,0-1,1-1,2-1,0-1,0-2,37 19,-46-29,1 0,1-2,35 8,-46-12,1 0,-1 0,1-1,-1 0,1 0,-1 0,1-1,-1-1,0 1,1-1,-1 0,10-5,-13 4,1-1,-1 1,0-1,0 0,-1 0,1-1,-1 1,0-1,0 1,3-8,22-52,75-313,-97 339,-5 30,0 0,1 0,-1 0,2 0,-1 0,1 0,5-9,1 3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7:13.88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134 137,'-134'-137,"302"414,115 179,-273-442,5 9,1-1,1 0,26 25,-38-42,0 0,1-1,0 0,-1 0,1 0,1 0,-1-1,0 0,1-1,0 1,0-1,-1-1,1 1,0-1,0 0,1-1,13 0,88-17,195-55,-214 47,581-178,-652 194,-22 8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7:18.76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204 0,'-2'1,"0"-1,0 1,1-1,-1 1,0-1,0 1,1 0,-1 0,1 0,-1 0,0 0,1 0,0 0,-1 0,1 1,0-1,-1 1,0 1,-21 33,15-22,-21 32,-31 70,49-92,2 0,1 1,1 0,2 0,-4 31,7-39,1 0,0 1,1-1,2 0,-1 1,2-1,0 0,1-1,1 1,0-1,2 1,0-2,0 1,1-1,1 0,1-1,0 0,1 0,0-1,1 0,0-1,1-1,1 0,0-1,0 0,1-1,29 13,-15-10,0-2,1 0,0-3,32 5,126 7,-175-19,1-2,-1 0,0 0,0-1,0 0,0-2,0 1,15-9,19-6,-28 13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7:19.68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424 90,'29'-42,"-28"41,0-1,0 1,0-1,0 1,0-1,-1 0,1 1,-1-1,1 0,-1 1,1-1,-1 0,0 0,0 1,0-1,0 0,0 0,0 0,-1 1,1-1,0 0,-1 1,1-1,-2-2,0 3,1 1,0-1,-1 1,1-1,-1 1,1 0,-1-1,1 1,-1 0,1 0,-1 0,1 0,0 0,-1 1,1-1,-1 0,1 1,-1-1,1 1,-1-1,-1 2,-40 19,28-13,-38 20,1 2,1 2,2 3,-77 69,122-101,1 0,0 0,1 1,-1-1,0 1,1 0,0-1,0 1,0 0,0 0,1 1,0-1,-1 0,2 0,-1 1,0-1,1 0,0 1,0-1,0 0,0 1,1-1,0 1,2 5,3 9,1 0,1-1,1 0,13 21,-3-6,75 136,83 168,-165-312,2 0,0 0,19 23,-24-34,-5-4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7:20.40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0 127,'4'0,"5"0,5 0,3 0,4 0,1-7,5-4,1-2,4-4,4 2,0-1,-3 2,-6 0,-5 3,-5 2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7:21.47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597 1,'-10'0,"0"-1,0 2,0-1,0 1,0 1,1 0,-1 0,0 1,1 0,-1 0,1 1,0 1,1-1,-15 11,7-4,0 1,1 0,1 1,0 1,-22 26,34-36,-1 0,1 1,-1-1,1 0,0 1,1-1,-1 1,1 0,0-1,0 1,0 0,1 0,-1 0,1 0,1 0,-1-1,0 1,1 0,0 0,1 0,-1-1,1 1,-1-1,1 1,1-1,-1 0,1 0,4 7,17 18,0-1,2-2,0 0,2-2,1 0,38 22,197 102,-5-37,-207-91,-48-18,-1-1,1 0,-1 1,0 0,1-1,-1 1,0 1,0-1,0 0,-1 1,1-1,4 6,-7-6,1 0,-1-1,1 1,-1 0,0-1,0 1,0 0,0-1,0 1,0 0,0-1,-1 1,1 0,-1-1,1 1,-1 0,1-1,-1 1,0-1,0 1,0-1,0 0,0 1,0-1,0 0,0 0,0 0,-1 1,-2 0,-230 202,189-170,-1-3,-1-1,-80 35,106-57,-1-1,0-1,-1-1,1-1,-1-1,0-1,0-1,0-1,0-1,-33-6,-10-5,0-3,-77-28,126 38,-35-14,49 18,1 0,-1 0,1 0,-1-1,1 1,-1-1,1 0,0 0,0 0,0 0,0 0,0 0,1 0,-3-4,3-7,6 2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8:02.67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138 0,'-3'6,"0"-1,0 1,1-1,0 1,0 0,1 0,-1 0,1 0,0 0,1 0,0 0,0 10,0-1,-3 70,9 98,-1-136,1 0,3-1,24 76,-27-103,1-2,1 1,1-1,0 0,1-1,1 0,14 15,-19-24,0-1,1 0,-1 0,1-1,1 1,-1-2,1 1,0-1,0 0,0 0,0-1,1-1,-1 1,1-1,0-1,0 1,11-1,-18-1,-1 0,1 0,0 0,0 0,-1-1,1 1,0 0,0-1,-1 0,1 1,0-1,-1 0,1 0,-1 0,1 0,-1 0,0 0,1 0,-1 0,0-1,0 1,0-1,0 1,2-3,-1 0,0-1,-1 1,1-1,-1 0,0 0,0 0,-1 0,1-9,-2-7,-1 0,-1 0,-6-24,6 32,-1 0,-1 1,0-1,0 1,-2 0,1 1,-1-1,-1 1,0 1,-1 0,-10-11,-11-6,-2 1,-44-28,46 35,1-2,2 0,-42-43,67 62,-6-5,1-2,0 1,1-1,-1 0,2 0,-1 0,-6-19,7 10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8:04.45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255 0,'-3'2,"-1"0,1-1,0 1,0 1,0-1,0 0,1 1,-1-1,1 1,-1 0,1 0,0 0,0 0,0 0,1 0,-3 5,-2 2,-22 38,2 1,2 1,2 2,2 0,3 1,2 0,-8 63,9-24,5 2,4 0,9 131,-3-219,-1 1,1-1,0 0,0 0,1 0,0 0,0 0,0 0,1-1,3 7,-5-11,0 1,1-1,-1 1,1-1,-1 0,1 0,-1 0,1 1,-1-2,1 1,0 0,0 0,0 0,-1-1,1 1,0-1,0 0,0 1,0-1,0 0,0 0,0 0,0 0,0 0,-1-1,1 1,0-1,0 1,0-1,0 0,-1 0,1 1,0-1,0 0,2-3,11-5,-1 0,0-1,0-1,-1 0,-1-1,0-1,0 0,-2 0,14-21,-12 13,0-1,-2-1,-1 1,0-1,9-46,-7-7,-2 0,-5-1,-5-95,0 96,-13-103,7 120,5 39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8:06.19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1207,'3'34,"2"1,14 48,32 111,-41-159,-3-7,46 145,-44-148,2 0,0-1,2 0,26 36,-34-54,-1-1,2 0,-1 0,0 0,1-1,0 0,0 0,0-1,1 1,-1-1,1-1,-1 1,1-1,0 0,0-1,0 0,0 0,0 0,1-1,-1 0,0 0,0-1,0 0,7-2,20-4,-1-2,-1-2,56-25,-64 26,718-253,24 74,-630 157,-68 14,1 2,0 4,108-5,-172 17,-1 0,0 0,1 0,-1-1,0 1,1-1,-1-1,8-2,-11 4,-1-1,1 0,0 1,0-1,-1 0,1 0,0 0,-1 0,1 0,0 1,-1-1,0 0,1 0,-1 0,1-1,-1 1,0 0,0 0,0 0,0 0,0 0,0 0,0 0,0 0,0 0,0 0,0 0,-1 0,1 0,0 0,-1 0,1 0,-1 0,1 0,-1 0,1 0,-1 0,0 0,0 0,-1-1,-14-25,1-2,1 0,1-1,2 0,-11-45,-20-161,16 74,8 63,4 16,-4 0,-29-81,19 80,15 42,-2 1,-31-63,46 103,0 1,0-1,-1 0,1 0,0 0,-1 0,1 1,-1-1,1 0,-1 0,1 1,-1-1,1 1,-1-1,0 0,1 1,-1-1,0 1,0-1,1 1,-1 0,0-1,0 1,0 0,1-1,-1 1,0 0,0 0,-1 0,1 1,0 0,0 0,0 0,1 0,-1 0,0 0,0 0,1 0,-1 0,1 1,-1-1,1 0,0 1,-1-1,1 0,0 2,-5 62,14 58,5-1,40 161,-39-210,159 603,-114-498,142 292,-186-437,1 1,38 58,-46-81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8:07.58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1 883,'0'-3,"1"1,-1 0,1 0,0 0,0-1,0 1,0 0,0 0,0 1,1-1,-1 0,0 0,1 0,0 1,-1-1,1 1,0-1,0 1,3-2,47-23,-41 20,995-396,-422 181,-463 174,-14 7,114-61,-220 101,0 0,-1 0,1 0,0 0,0 0,-1 0,1 0,0 0,0 0,0 1,-1-1,1 0,0 1,-1-1,1 0,0 1,-1-1,1 1,0-1,-1 1,1-1,-1 1,1 0,-1-1,1 1,-1-1,0 1,1 0,-1 0,1 0,18 34,-10-18,135 201,-25-42,448 827,-490-858,19 42,-8 3,72 231,-159-418,1 0,-1 0,0 0,0 0,-1 0,1 0,0 0,-1 1,0-1,0 0,0 0,0 1,-1-1,1 0,-1 0,0 0,0 1,0-1,0 0,-2 4,-1-4,0 0,1 0,-1 0,0-1,-1 1,1-1,0 0,-1 0,1 0,-1-1,1 0,-1 0,-7 1,-722 89,500-70,-338 26,279-24,72 7,218-30,0 1,-1-1,1 0,0 0,0 0,0 0,-1 0,1-1,0 1,0-1,0 0,-4-2,-3-4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07:33.26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2565,'2'4,"0"0,0 0,0-1,1 1,-1 0,1-1,0 1,0-1,6 5,5 7,69 90,122 118,-142-164,2-2,3-3,75 45,-120-85,1 0,0-1,1-2,0 0,1-2,0-1,0-1,1-1,0-1,0-2,0 0,0-2,1-1,-1-1,0-2,0 0,0-2,0-1,-1-1,47-20,37-21,-3-5,113-76,195-156,-311 211,687-497,111-78,18 33,219-75,-1121 681,-1 0,-1-2,0 0,0 0,-1-1,-1-1,15-19,9 0,-37 32,5-4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8:08.61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245 157,'0'-2,"-1"0,0 0,0 0,1 1,-1-1,0 0,0 1,-1-1,1 1,0-1,-1 1,1-1,0 1,-1 0,0 0,1 0,-1 0,0 0,1 0,-1 0,0 1,0-1,-3 0,-46-10,39 11,0 1,0 0,1 1,-1 0,-20 7,28-8,0 0,0 0,0 1,1-1,-1 1,0 0,1 0,-1 0,1 1,0-1,0 1,0 0,0 0,0 0,1 0,-1 0,1 1,0-1,-4 7,6-8,0 0,0 0,0 0,0 0,0 0,0 0,0-1,1 1,-1 0,1 0,-1 0,1 0,0-1,0 1,0 0,0-1,0 1,0-1,0 1,0-1,1 1,-1-1,0 0,1 0,-1 1,1-1,0 0,-1 0,1-1,2 2,8 4,1-1,0-1,18 4,-8-1,8 2,0-1,39 5,-54-11,1 0,-1-1,0-1,1-1,-1 0,20-5,-33 5,-1 0,1 1,-1-1,1 0,-1-1,0 1,0 0,0-1,0 1,0-1,0 0,0 0,0 1,0-1,-1 0,1-1,-1 1,0 0,0 0,1-1,-1 1,-1 0,1-1,0 1,-1-1,1 1,-1-1,0 1,1-1,-1 0,-1-2,0-11,-1 1,0 0,-1 0,-6-17,4 12,2 9,0 1,-1 0,0 0,0 0,-10-14,13 21,-1 1,0-1,1 1,-1-1,-1 1,1 0,0 0,0 0,-1 0,1 0,-1 0,0 1,1-1,-1 1,0 0,0 0,0 0,0 0,0 0,0 1,0 0,0-1,-6 1,-9 3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8:09.60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1,'3'1,"1"1,-1 0,0 1,0-1,0 0,-1 1,1-1,0 1,-1 0,0 0,0 0,0 0,0 1,3 5,-4-5,25 48,-3 1,-2 2,20 80,-23-74,-9-22,7 56,5 23,-13-93,2-1,0 0,18 31,9 19,23 62,-60-136,1 0,-1 1,0-1,0 1,0-1,0 1,0-1,0 0,1 1,-1-1,0 1,0-1,0 0,1 1,-1-1,0 0,1 1,-1-1,0 0,1 0,-1 1,0-1,1 0,-1 0,0 0,1 1,-1-1,1 0,-1 0,1 0,-1 0,1 0,2-14,-6-26,-11-2,-2 1,-1 0,-2 1,-46-70,31 55,-32-73,57 108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8:10.80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133 1,'-5'7,"0"0,0 0,1 1,0 0,0 0,1 0,0 0,0 0,1 1,0-1,0 1,0 9,0-5,-1 1,0-1,-9 23,3-13,1 0,-7 32,-7 20,21-71,-10 31,11-34,-1 0,1 0,0 1,-1-1,1 0,0 1,0-1,0 0,0 1,0-1,0 1,0-1,1 0,-1 0,0 1,1-1,-1 0,1 1,-1-1,1 0,1 2,0-4,1 0,-1 0,0 0,1 0,-1-1,0 1,0 0,0-1,0 0,0 1,-1-1,1 0,0 0,-1 0,3-3,-2 2,11-14,0-1,-2 0,0-1,16-37,-19 37,1 1,0-1,1 2,2-1,18-22,-28 38,1-1,0 1,-1 0,1 0,0 0,0 0,1 1,-1-1,0 1,0 0,1 0,-1 0,1 0,-1 1,1-1,-1 1,1 0,-1 0,1 0,0 0,-1 1,0-1,1 1,3 2,12 3,-2 1,1 0,25 16,9 3,148 42,-123-46,88 41,-153-58,0 1,-1 0,1 1,-2 0,17 15,-27-22,0 0,0 0,0 0,-1 0,1 0,0 0,0 0,0 0,0 0,-1 0,1 0,0 0,0 0,0 0,0 0,-1 0,1 1,0-1,0 0,0 0,0 0,0 0,0 0,-1 1,1-1,0 0,0 0,0 0,0 0,0 1,0-1,0 0,0 0,0 0,0 0,0 1,0-1,0 0,0 0,0 0,0 1,0-1,0 0,0 0,0 0,0 0,0 1,0-1,0 0,0 0,1 0,-1 0,0 0,0 1,0-1,0 0,0 0,0 0,1 0,-1 0,0 0,0 0,0 1,0-1,1 0,-1 0,0 0,0 0,1 0,-10 1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8:13.37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160 4824,'-1'-1,"-1"1,0-1,0 1,1-1,-1 0,1 0,-1 0,0 0,1 0,0 0,-1 0,1 0,0-1,-1 1,1 0,0-1,0 1,0-1,-1-2,-18-35,18 32,-20-45,4-2,1 0,3-1,2-1,-7-92,13 26,13-192,6 186,35-153,52-123,-53 223,52-178,15 5,183-387,-209 553,9 5,133-188,-216 350,0 1,2 0,1 1,0 1,1 1,1 0,1 1,0 2,1 0,0 1,1 1,1 0,0 2,0 1,1 1,36-7,47-7,-31 8,-1-4,82-30,-154 47,0 0,0 0,0 0,0-1,0 1,-1-1,1 1,0-1,-1 0,1 0,-1-1,0 1,0 0,0-1,0 1,0-1,0 0,-1 0,2-3,-3 4,0-1,0 1,0 0,0 0,-1 0,1-1,-1 1,1 0,-1 0,0 0,0 0,0 0,0 0,0 0,-1 1,1-1,0 0,-1 0,0 1,1-1,-1 1,0 0,1-1,-1 1,0 0,0 0,0 0,-3-1,-9-3,0 0,-1 0,0 2,0 0,0 0,0 2,0 0,0 0,-26 3,-31-2,13-5,0 3,0 2,-88 13,28 3,-58 10,158-18,15 0,6-8,-1 1,0 0,0 0,1-1,-1 1,1-1,-1 1,0-1,1 0,-1 1,1-1,-1 0,1 0,-1 0,1 0,-1 0,1 0,-1-1,0 1,3-1,57-14,-2-2,68-28,-5 0,111-22,-186 56,1 3,96-5,-141 12,1 1,-1 0,1 0,-1 0,1 1,-1-1,1 1,-1 0,1 0,-1 0,0 0,0 0,1 1,-1-1,0 1,0 0,0 0,-1 0,5 5,-6-5,1 1,-2 0,1-1,0 1,0 0,-1 0,0-1,1 1,-1 0,0 0,0 0,-1-1,1 1,-1 0,1 0,-1-1,0 1,0 0,0-1,0 1,0-1,-1 1,1-1,-3 3,-18 39,2 2,-26 86,16-43,-6 24,22-63,-3 0,-27 56,23-68,-1-1,-2-1,-1-1,-33 35,53-71,1-10,2-20,2 27,-18-154,-62-254,39 230,31 136,-16-96,22 112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8:00.51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357 38,'0'-2,"-1"1,1-1,-1 0,1 1,-1-1,0 1,0-1,0 1,0-1,0 1,0 0,0-1,0 1,-1 0,1 0,0 0,-1 0,1 0,-1 0,1 0,-1 1,0-1,1 0,-1 1,1 0,-3-1,-2-1,1 1,-1-1,0 1,0 1,0-1,-9 1,10 1,0 1,-1-1,1 1,0 0,0 0,0 1,0-1,0 1,0 0,1 1,-1-1,1 1,0 0,0 0,0 0,1 0,-5 9,-5 7,1 2,-16 37,21-44,-21 59,2 1,4 1,-21 136,40-194,1-1,0 1,2 0,0-1,1 1,0 0,6 23,-6-36,1 0,-1 0,1 0,0 0,1 0,-1 0,1-1,0 1,0-1,1 0,-1 1,1-2,0 1,0 0,0-1,1 0,-1 0,1 0,-1 0,1-1,0 0,0 0,0 0,1 0,-1-1,0 0,10 1,0 0,1-1,-1 0,1-1,-1-1,0-1,1 0,-1 0,27-10,-35 10,0-1,-1-1,1 1,-1-1,0 0,0-1,-1 1,1-1,-1 0,0 0,0-1,-1 0,1 0,-2 0,1 0,0 0,-1-1,0 0,-1 0,4-11,-1-8,0 1,-2-1,-1 0,0 0,-3 1,-3-37,-3 11,-3-1,-18-56,21 86,-1 0,-1 1,-1-1,-1 2,-1 0,0 0,-2 1,0 0,-1 1,-1 1,-26-21,15 7,19 17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8:01.41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70 0,'-1'1,"0"-1,0 1,-1-1,1 1,0-1,0 1,0 0,0-1,0 1,1 0,-1 0,0 0,0 0,0 0,1 0,-1 0,0 0,1 0,-1 0,1 0,-1 2,-9 27,-2 12,3 1,1 0,2 0,2 0,3 75,1-115,0 0,0 1,1-1,-1 0,1 0,0 0,-1 0,1 0,1 0,-1 0,0 0,1 0,0 0,-1-1,1 1,0-1,0 1,3 2,-3-4,1 0,-1 0,0 0,1 0,-1 0,0-1,1 1,-1-1,1 1,-1-1,1 0,-1 0,1 0,-1 0,1-1,-1 1,0-1,4 0,5-3,1-1,-1 0,0-1,0 0,-1-1,0 0,17-15,-18 14,-1 0,0-1,-1 0,0 0,-1-1,0 1,0-1,7-18,-11 23,0 0,-1 0,1 0,-1-1,0 1,0-1,-1 1,0-1,0 1,0-1,0 1,-1-1,0 1,0 0,-1-1,1 1,-1 0,0 0,-1 0,-2-6,-6-3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6:42.52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980 41,'3'-2,"1"1,-1-1,0 0,1 1,-1-1,0-1,0 1,0 0,0-1,-1 0,1 1,4-7,-7 9,0-1,0 1,0 0,0 0,0 0,0-1,0 1,0 0,0 0,0-1,0 1,0 0,0 0,0 0,0-1,-1 1,1 0,0 0,0 0,0-1,0 1,0 0,0 0,-1 0,1 0,0-1,0 1,0 0,0 0,-1 0,1 0,0 0,0 0,0 0,-1 0,1-1,0 1,0 0,0 0,-1 0,1 0,0 0,0 0,0 0,-1 0,1 0,0 0,0 0,-1 0,1 1,0-1,0 0,0 0,-1 0,1 0,0 0,0 0,0 0,0 1,-1-1,1 0,0 0,0 0,0 1,-18 5,-124 56,-681 283,822-345,-1 1,0-1,1 0,-1 1,1-1,-1 1,1 0,0 0,-1-1,1 1,0 0,-1 0,1 0,0 0,0 1,0-1,0 0,0 0,0 1,0-1,0 0,1 1,-1-1,0 1,1-1,-1 1,1-1,0 1,0 0,-1-1,1 1,0-1,0 1,0 0,1-1,-1 1,0-1,0 1,2 1,2 6,0-1,1 1,1-1,-1 0,13 12,8 13,75 143,130 317,-132-266,-60-130,-28-62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6:43.33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28 188,'0'2,"-1"-1,1 1,-1-1,1 1,-1-1,0 1,1-1,-1 0,0 0,0 1,0-1,0 0,0 0,0 0,-2 1,2-1,0-1,0 1,0 0,0 0,0 0,0 0,0 0,1 0,-1 0,0 0,1 0,-1 1,0-1,1 0,0 0,-1 1,1-1,0 0,-1 0,1 1,0-1,0 3,4-4,-1 0,1-1,-1 1,1-1,-1 0,1 0,-1 0,1 0,3-3,2 1,36-9,-1-2,-1-2,0-2,-2-2,41-25,-62 33,0 1,30-11,24-13,-43 16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6:4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0,'1'13,"0"0,1 0,0 0,1 0,0-1,1 1,1-1,0 0,7 12,10 14,36 48,-19-31,263 390,-291-429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6:44.58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0 305,'9'-2,"0"0,-1 0,1-1,-1 0,0-1,0 0,0 0,11-8,19-9,519-192,-441 186,-87 20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08:30.52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0 807,'0'0,"1"0,-1 0,0 0,1 1,-1-1,0 0,0 0,1 0,-1 0,0 1,0-1,1 0,-1 0,0 1,0-1,1 0,-1 0,0 1,0-1,0 0,0 0,0 1,0-1,1 0,-1 1,0-1,0 0,0 1,0-1,0 0,0 1,0-1,0 0,0 0,0 1,0-1,-1 0,1 1,0-1,0 0,0 1,0-1,0 0,0 0,-1 1,1-1,0 0,0 0,-1 1,1-1,0 0,0 0,-1 0,1 1,-1-1,16 3,0 0,0-1,0-1,0-1,30-2,80-16,-87 11,176-30,664-98,-621 103,376-31,-629 63,8 0,-1 0,1-1,-1 0,0-1,0-1,1 1,-2-2,14-5,-7 3,0 1,1 0,-1 1,1 1,29-1,28-6,98-26,279-42,-401 74,-6 0,60-11,-197 9,41 5,0-3,1-1,-1-3,-74-22,-187-79,279 96,-246-72,149 50,130 35,-1 0,1 0,0 0,-1 0,1 0,0 0,-1 0,1 0,0 0,-1 0,1 0,0 0,-1 0,1 0,0 0,-1 0,1 0,0-1,-1 1,1 0,0 0,-1 0,1-1,0 1,0 0,-1 0,1-1,0 1,0 0,0 0,-1-1,1 1,0 0,0-1,0 1,0 0,0-1,0 1,0 0,0-1,0 1,0-1,0 1,0 0,0-1,0 1,0 0,0-1,0 1,0-1,21-11,33-3,-29 12,0 1,-1 1,1 2,0 0,45 8,126 39,-125-28,447 153,-505-168,19 8,0 0,0 2,35 23,-66-38,-1 1,1-1,-1 0,0 0,1 1,-1-1,1 0,-1 1,0-1,1 1,-1-1,0 0,0 1,1-1,-1 1,0-1,0 1,0-1,0 1,1-1,-1 1,0-1,0 1,0-1,0 0,0 1,0-1,0 1,0-1,0 1,-1-1,1 1,0-1,0 1,0-1,0 1,-1-1,1 1,0-1,0 0,-1 1,1-1,0 1,-1-1,1 0,-1 1,1-1,0 0,-1 0,1 1,-1-1,1 0,-1 0,1 0,-1 0,1 1,-1-1,0 0,-41 15,25-10,-10 8,1 1,1 1,1 1,0 2,1 0,-39 41,-107 145,101-116,32-39,-25 29,61-78,0 0,0 0,0 0,-1 0,1 0,0 0,0 0,0 0,0 1,0-1,0 0,0 0,0 0,-1 0,1 0,0 0,0 0,0 0,0 0,0 0,0 0,-1 0,1 0,0 0,0 0,0 0,0 0,0 0,0 0,-1 0,1 0,0 0,0 0,0 0,0 0,0 0,0 0,-1 0,1 0,0 0,0 0,0 0,0-1,0 1,0 0,0 0,0 0,0 0,-1 0,1 0,0 0,0-1,0 1,0 0,0 0,0 0,0 0,-2-15,3-29,0 26,-3-19,-1 0,-2 0,-13-49,-40-108,7 27,19 38,26 101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6:45.30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0 241,'8'0,"6"0,4 0,0-3,0-2,5 0,2-3,1-7,4-2,3-1,5-2,7-5,4-2,-3 0,-6 4,-5 3,-5 4,-8 5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6:46.28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515 1,'-35'3,"-1"1,1 2,0 1,1 2,-46 18,-39 10,110-35,1 0,0 1,0 0,0 0,1 1,-1-1,1 2,-1-1,2 1,-1 0,0 1,1-1,-9 11,11-10,1 0,-1 0,1 1,0-1,1 1,0-1,0 1,0 0,1 0,0 0,0 0,1 0,0 0,0 0,0 0,3 12,6 29,3 0,1-2,20 48,70 127,139 170,-233-378,35 61,-29-44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6:46.93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1 396,'4'-4,"8"-1,11-4,8-4,11-7,17-5,14-4,14-7,7-3,7-4,-3 6,-5 5,-12 5,-16 2,-15 6,-12 7,-9 0,-9 3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6:48.03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68 92,'-6'7,"1"0,0 1,0 0,0 0,1 0,0 1,1 0,0-1,-3 14,0 7,-4 46,6-44,3 0,0 1,3 0,0-1,2 0,9 37,-9-53,0-1,1 0,1 0,0 0,1-1,1 0,0 0,1 0,0-2,0 1,1-1,1 0,0-1,1 0,12 8,-3-6,0 0,0-1,1-2,0 0,1-1,0-1,0-1,32 3,-38-7,0 0,0-2,0 0,1-1,-1 0,0-2,0 0,-1-1,1 0,-1-2,0 0,22-11,-30 11,-1 0,1 0,-1 0,0-1,-1-1,0 1,0-1,-1 0,0 0,0 0,-1-1,0 0,0 0,-1 0,0 0,-1-1,0 1,1-11,2-12,-3-1,0 0,-2 1,-4-35,1 43,-1 1,-1-1,-1 1,-1 0,-1 1,-1-1,-1 2,-1-1,0 1,-2 1,-22-27,25 34,-1 2,0-1,0 1,-1 1,-1 0,0 0,0 2,-1-1,0 2,0 0,-1 1,0 0,0 1,0 0,-1 2,1 0,-1 0,-17 1,25 1,0 1,0 1,0 0,0 0,0 0,0 1,0 0,0 0,1 1,0 0,-1 1,1-1,0 1,0 1,1-1,-9 9,-3 3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6:49.14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15 1997,'-14'-3,"14"-4,23-12,51-18,1 3,126-38,-121 45,1335-411,25 58,253-33,21 52,-1331 299,405-14,-731 74,-35 3,1-2,0 0,-1-2,1 0,-1-2,36-11,-39 3,-19 12,1 1,-1-1,0 1,0 0,1-1,-1 1,0-1,0 1,0-1,1 1,-1-1,0 1,0 0,0-1,0 1,0-1,0 1,0-1,0 1,0-1,0 1,0-1,0 1,0-1,-1 1,1-1,0 1,0-1,0 1,-1-1,1 1,0 0,-1-1,1 1,0-1,-1 1,1 0,0-1,-1 1,0 0,-9-7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6:50.88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8822 0,'-342'25,"279"-19,-811 149,803-139,-1214 312,15 63,1238-381,-1268 399,1195-381,-2-4,0-5,-2-5,-177 0,-263 16,-186 0,519-39,64 1,-186 15,258 4,-87 23,-19 4,94-27,-45 8,114-13,1 1,-1 0,-22 12,34-14,0 1,1 0,0 0,0 1,0 0,1 1,-15 15,23-22,0-1,1 1,-1 0,0 0,0 0,0 0,1 0,-1 0,1 0,-1 0,1 1,-1-1,1 0,0 0,-1 0,1 0,0 1,0-1,0 0,0 0,0 1,0-1,0 0,0 0,1 0,-1 2,1-2,1 1,-1-1,0 0,0 0,1 0,-1 0,1 0,-1 0,1 0,-1-1,1 1,0-1,-1 1,1-1,0 1,1-1,13 2,0 0,-1-2,20-1,-26 1,375-4,-270 5,-110-1,0 0,0 0,0 0,0 0,0-1,0 0,0 0,0 0,0 0,0 0,0-1,0 0,-1 0,1 0,-1 0,6-5,1-2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6:57.18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8330 1,'11'58,"0"-5,-9-14,-1 0,-3 0,-7 51,4-66,-1 0,0 0,-2 0,-1-1,-1-1,-18 32,-30 38,-5-3,-3-3,-123 123,-265 196,251-246,-333 200,447-311,-2-3,-97 33,-197 48,214-73,100-31,-1-5,0-2,-1-3,-1-4,-111-1,-721 5,-492 40,451 39,537-43,208-27,1 9,-205 60,402-90,1 1,0 0,0 0,-1 0,1 0,0 1,0-1,0 1,1 0,-1 0,0 0,0 0,1 1,0-1,-1 0,-2 6,3-3,0 0,1 0,0 1,0-1,0 0,1 1,-1-1,1 1,1 8,4 52,3 0,2 0,22 71,75 192,84 123,44 126,-184-422,-38-182,26-77,80-198,-64 179,163-329,-216 445,1 1,1 0,-1 0,1 0,0 1,0-1,4-3,-7 8,-1-1,0 1,1 0,-1 0,0-1,1 1,-1 0,0 0,1 0,-1 0,1 0,-1-1,0 1,1 0,-1 0,1 0,-1 0,0 0,1 0,-1 0,1 0,-1 1,0-1,1 0,-1 0,1 0,-1 0,0 0,1 1,-1-1,0 0,1 0,-1 1,0-1,1 1,6 28,25 290,-16-199,-5 2,-5 126,-7-233,0 0,-1 0,0-1,-1 0,-1 1,-6 16,8-27,0 0,0 0,0 0,-1 0,1 0,-1 0,0-1,0 1,0-1,-1 0,1 0,-1 0,0-1,0 1,0-1,0 0,0 0,0 0,-1-1,1 1,-1-1,1 0,-8 1,-59 1,-1-3,-112-14,76 4,-183-12,-496-31,674 45,-32-2,127 9,25-4,13-8,3-5,-1-2,26-30,6-5,65-50,138-94,146-71,-42 29,298-180,-655 419,-1 0,1 1,-1-1,1 1,-1 0,1 0,0 0,0 0,7 0,-10 1,0 0,0 1,0-1,0 0,0 1,0-1,0 1,0-1,0 1,0-1,0 1,-1-1,1 1,0 0,0 0,-1-1,1 1,0 0,-1 0,1 0,-1 0,1 0,-1 0,1 0,-1 0,0 0,0 0,1 0,-1 0,0 0,0 0,0 0,0 0,0 0,0 0,0 0,-1 0,1 0,0 0,-1 2,-66 436,8-174,43-188,-10 36,21-98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6:59.87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457 0,'-5'1,"1"0,0 0,-1 1,1-1,0 1,0 0,0 0,0 0,0 0,0 1,1 0,-1-1,1 1,0 1,-1-1,1 0,1 1,-1 0,1-1,-4 7,-6 12,0 0,-10 31,19-47,-11 28,1 1,2 1,1 0,2 1,-6 67,14-88,0 0,0 0,2-1,0 1,1 0,0-1,1 0,1 0,0 0,2 0,-1-1,2 0,0 0,0-1,1 0,15 16,3-3,2 0,1-2,1-1,47 26,-44-28,0 0,-2 3,54 49,-80-66,0-1,-1 1,0 0,0 0,-1 0,0 0,0 1,-1 0,0 0,0 0,-1 0,0 0,0 1,0 7,-2-3,0 0,0-1,-2 1,0-1,0 1,-1-1,0 0,-8 18,-8 9,-2-1,-2 0,-1-2,-36 43,38-52,-112 133,117-142,0-1,-2 0,0-2,-1 0,0-1,-28 13,40-24,0 0,1 0,-1-1,0 0,0 0,0-1,0 0,0 0,-1-1,1 0,0-1,0 0,0 0,0-1,0 1,0-2,0 1,1-1,-1-1,1 1,0-1,0 0,-11-9,9 5,0 1,1-1,0 0,0-1,1 0,0 0,1-1,0 1,0-1,1-1,1 1,-1-1,2 0,-1 0,2 0,-3-15,3 8,1-1,1 1,0 0,2-1,0 1,1 0,0 0,2 1,0-1,11-25,-3 17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7:00.50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0,'0'4,"0"5,0 5,8 3,2 4,3 1,4 1,2-3,-1 2,-1 1,1-2,-3-6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7:00.88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10,'0'-4,"0"-1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08:03.36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1042 1,'-24'0,"1"1,0 1,0 1,0 1,1 1,-1 1,1 1,0 1,1 0,-35 21,10-1,2 2,1 2,2 2,-47 49,29-20,-96 135,113-135,3 3,2 1,-41 106,59-120,2 1,2 1,3 1,2 0,-4 79,13-112,2-1,1 1,0 0,2-1,0 0,1 0,2 0,0 0,15 28,-7-22,0-1,2-1,1 0,2-2,0 0,29 26,-3-10,2-2,2-3,1-1,2-3,1-2,86 33,-71-37,1-2,2-4,0-2,0-4,2-3,132 1,-181-12,1-1,-1-1,0-1,0-2,0 0,-1-1,0-2,0 0,39-22,-45 20,-1-1,1-1,-2 0,0-2,-1 1,0-2,-1 0,-1-1,0 0,-1-1,-1 0,9-21,0-10,-2 0,-3-2,-1 1,7-59,14-215,-30 269,-2 18,13-211,-16 192,-1 0,-13-77,12 118,-1-1,-1 1,0 1,-1-1,-1 1,0 0,-1 0,-1 0,0 1,0 0,-2 1,1 0,-1 1,-1-1,0 2,-25-19,-224-162,235 174,4 4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7:01.96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0 314,'2'4,"0"0,0 0,0 0,1 0,-1 0,1 0,0-1,0 1,0-1,0 0,1 0,0 0,6 4,3 4,93 99,-105-110,-1 1,0-1,0 0,0 1,1-1,-1 0,0 1,1-1,-1 0,0 0,1 1,-1-1,0 0,1 0,-1 0,0 1,1-1,-1 0,0 0,1 0,-1 0,1 0,-1 0,0 0,1 0,-1 0,1 0,-1 0,0 0,1 0,-1 0,1 0,0-1,4-13,-5-30,0 36,1-38,2 1,2-1,1 1,3 0,28-83,-36 122,1 1,1 0,-1 0,1 0,-1 1,1-1,1 1,-1-1,1 1,0 0,0 0,4-3,-6 6,0-1,0 1,0 1,0-1,1 0,-1 0,0 1,0-1,0 1,1 0,-1-1,0 1,0 0,1 1,-1-1,0 0,0 0,1 1,-1 0,0-1,0 1,0 0,0 0,0 0,0 0,0 0,0 1,-1-1,1 1,0-1,2 3,28 30,-2 2,-1 1,39 65,-62-92,4 6,-2-3,0 0,1-1,0 0,1 0,17 15,-16-18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7:03.83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142 344,'-4'2,"-1"0,1 0,-1 1,1-1,0 1,0 0,0 0,1 1,-1-1,1 1,0 0,0-1,-4 8,0-2,-4 4,2 1,0 0,1 1,0-1,1 2,-7 22,11-33,1 1,1-1,-1 0,1 1,0 0,0-1,1 1,0 0,0-1,0 1,0 0,1-1,0 1,0-1,1 1,-1-1,1 1,1-1,-1 0,1 0,-1 0,5 5,-5-8,-1 0,0-1,1 1,-1 0,1-1,-1 0,1 1,0-1,0 0,0 0,0 0,-1 0,1 0,1 0,-1 0,0-1,0 1,0-1,0 0,0 1,0-1,0 0,1 0,-1-1,0 1,0 0,0-1,0 1,0-1,0 0,0 1,0-1,0 0,0 0,0 0,0-1,2-1,4-6,0 1,-1-1,0 0,0 0,9-20,-3 7,-12 21,-1 0,1 1,-1-1,1 0,-1 1,1-1,0 1,-1-1,1 1,0-1,0 1,-1-1,1 1,0 0,0-1,0 1,-1 0,1 0,0 0,0 0,0 0,0 0,-1 0,1 0,0 0,0 0,0 0,0 0,-1 0,1 1,0-1,0 0,0 1,-1-1,1 1,0-1,-1 0,1 1,0 0,-1-1,1 1,-1-1,1 1,-1 0,1-1,-1 1,1 1,31 42,-25-32,202 272,13 19,-72-60,-122-192,-3 1,36 106,-61-156,24 96,-23-91,0 1,0-1,-1 0,0 1,-1-1,1 0,-1 1,-1-1,1 0,-1 0,-4 10,5-15,0 0,1-1,-1 1,0-1,0 1,0-1,0 1,0-1,-1 0,1 0,0 1,-1-1,1 0,-1 0,1 0,-1 0,1-1,-1 1,0 0,1-1,-1 1,0-1,1 0,-4 1,1-1,1-1,0 1,-1-1,1 0,-1 0,1 0,0-1,0 1,0-1,-1 1,-4-5,-4-4,0 0,0-1,1 0,-14-19,3 1,2-1,0-1,2-1,2-1,1 0,1-1,2 0,1-1,2-1,2 1,1-1,2-1,1 1,2-1,1 1,2-1,1 1,3 0,0 0,17-50,45-112,-30 94,25-116,-58 197,-1 0,-2 0,0 0,-1 0,-2 0,0 0,-1 0,-8-31,6 39,0-1,-2 1,0 0,0 0,-2 1,1 0,-2 0,0 1,-1 0,0 1,-1 0,-22-20,13 16,-1 0,-1 1,-1 1,0 2,-36-16,51 25,0 0,0 0,0 0,0 1,0 1,-1-1,1 2,-1-1,1 1,-1 0,1 1,0-1,-1 2,1-1,0 1,0 1,0-1,0 1,0 1,0 0,-7 4,14-7,0-1,0 1,0 0,0-1,1 1,-1 0,0 0,0 0,0 0,1 0,-1 0,0 0,1 0,-1 0,1 0,-1 0,1 0,-1 0,1 0,0 1,0-1,0 0,-1 0,1 0,0 1,0-1,1 0,-1 0,0 0,0 0,1 1,-1-1,0 0,1 0,-1 0,1 0,-1 0,1 0,0 0,0 0,-1 0,1 0,0 0,0-1,2 2,6 6,0-1,0 0,1-1,11 6,-3-2,85 57,101 85,-151-107,-2 3,-2 2,58 77,-76-85,11 13,57 98,-90-134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7:05.20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199 255,'1'-65,"-2"-73,0 136,1 0,0 0,0-1,-1 1,0 0,1 0,-1 0,0 0,0 0,0 0,0 0,0 0,-1 0,1 0,0 1,-1-1,0 0,1 1,-1-1,0 1,-3-3,1 3,0-1,0 1,0 0,0 0,0 0,0 1,0-1,0 1,0 0,0 0,-6 1,3 0,0 0,1 1,-1-1,1 1,-1 1,1-1,0 1,0 0,0 0,1 1,-1-1,1 2,0-1,-10 10,13-11,0 0,0 0,0 0,1 0,-1 1,1-1,-1 1,1-1,0 1,1 0,-1-1,1 1,-1 0,1-1,0 1,0 0,1-1,-1 1,1 0,0-1,0 1,0-1,0 1,1-1,-1 1,1-1,0 0,0 0,0 0,0 0,1 0,-1-1,1 1,0 0,0-1,0 0,0 0,0 0,0 0,0 0,1-1,-1 1,1-1,3 1,9 3,29 10,2-1,0-3,0-1,83 5,-102-14,-7 0,-1-1,28-3,-43 2,0 0,0 0,0 0,0-1,0 1,0-1,0-1,0 1,-1-1,1 1,-1-1,0-1,0 1,4-4,1-5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7:07.43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605 176,'0'-9,"1"-5,-1-1,-1 1,0-1,-1 1,-6-24,6 35,1-1,0 1,-1 0,0 0,0 0,0 0,0 0,0 0,0 1,-1-1,1 1,-1-1,0 1,0 0,0 0,0 0,0 1,0-1,0 1,-1-1,1 1,0 0,-1 0,1 1,-1-1,1 1,-1 0,-5 0,0 0,1 1,0 1,0-1,0 1,1 1,-1 0,0 0,1 0,0 1,-1 0,2 0,-1 1,0 0,1 0,0 0,-7 9,-11 12,2 1,-27 42,42-59,-33 54,3 1,2 2,4 1,3 1,2 2,4 1,3 0,-13 98,29-146,1 0,1 1,1-1,1 0,1 0,1 0,1 0,1 0,2-1,10 28,-11-38,0-1,1 1,0-1,1-1,1 1,-1-1,2-1,0 0,0 0,1-1,0 0,0-1,1 0,0-1,0 0,1-1,0 0,0-1,15 3,45 8,2-4,-1-3,2-3,101-5,-168-2,22 1,0-1,0-2,46-9,-69 10,-1 0,1 0,-1-1,0 0,0 0,0 0,-1-1,1 0,-1-1,0 1,0-1,-1 0,1-1,-1 1,0-1,0 0,-1 0,0-1,6-12,0-8,-2 0,0 0,-2 0,-2-1,3-38,-6-143,-1 202,-1-25,-1 1,-2-1,-1 1,-2 0,-1 1,-1-1,-1 2,-21-41,18 46,-1 1,-1 0,-1 1,-1 1,-1 1,-1 0,-1 1,-1 1,0 1,-24-14,16 13,0 1,-2 2,-52-20,65 29,0 1,-1 0,1 2,-1 0,0 1,0 1,0 0,-21 4,33-3,0 2,1-1,-1 1,1 0,0 0,0 1,0 0,0 0,0 0,1 1,-1 0,1 0,0 0,0 0,0 1,1 0,0 0,-1 0,2 1,-6 9,5-7,1-1,0 1,0 0,1 0,0 0,1 0,-1 1,2-1,-1 0,1 1,0-1,1 0,0 0,0 1,1-1,3 9,-4-13,1 0,0 0,1-1,-1 1,0-1,1 0,0 1,0-1,0 0,0-1,0 1,1-1,-1 1,1-1,3 2,66 25,-48-20,135 51,315 127,-389-156,-57-22,43 20,-66-25,0 0,0 0,-1 1,0 0,0 0,0 0,0 0,-1 1,0 0,6 10,-1-3,-9-12,0-1,0 1,0-1,1 1,-1-1,0 0,0 1,1-1,-1 1,0-1,1 0,-1 1,0-1,1 0,-1 1,0-1,1 0,-1 0,1 0,-1 1,1-1,-1 0,0 0,1 0,-1 0,1 0,-1 0,1 0,-1 0,1 0,-1 0,1 0,-1 0,1 0,-1 0,1 0,10-18,-1-27,-4-53,-6-124,-3 89,-4 96,1 31,2 24,4-12,0 0,1 0,0 0,0 0,1 0,0 0,0 0,0 0,0 0,1-1,0 1,0-1,1 0,5 7,10 10,36 34,-44-46,2 2,137 120,-135-120,0-2,0 0,1-1,0 0,1-1,0-1,0-1,30 7,-44-13,-1 1,1-1,0 0,0 0,-1 0,1 0,0-1,-1 1,1-1,0 1,-1-1,1 0,-1 0,1 0,-1-1,0 1,1-1,-1 1,0-1,0 0,0 1,0-1,0 0,0 0,-1-1,1 1,-1 0,1 0,-1-1,0 1,0-1,0 1,0-1,-1 0,1 1,-1-1,1-3,2-14,-1 0,0 0,-2 0,-2-21,1 15,2-98,1 51,-3 0,-18-117,7 149,12 40,0-1,-1 1,1 0,0 0,-1 0,1 0,0 0,-1 0,1 0,-1 0,0 0,1 1,-1-1,0 0,1 0,-1 0,0 1,0-1,0 0,0 1,0-1,0 1,0-1,0 1,0-1,0 1,0 0,0-1,0 1,0 0,0 0,0 0,-2 0,3 0,0 1,-1-1,1 1,0-1,-1 1,1-1,0 1,0 0,-1-1,1 1,0-1,0 1,0-1,0 1,0 0,0-1,0 1,0 0,0-1,0 1,0-1,0 1,0 0,1-1,-1 1,0-1,0 1,1-1,0 2,10 20,-10-19,20 27,0-1,2-1,1-1,40 35,-11-10,20 16,136 99,-171-139,-22-15,-5-1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7:09.27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19 1168,'5'-2,"1"0,-1 0,0-1,0 1,0-1,0 0,-1 0,1-1,-1 0,0 1,4-6,-1 3,44-41,-3-1,-3-2,-1-3,-3-1,41-71,-73 110,-1-1,-1-1,0 1,-1-1,3-18,-8 29,0 0,0 1,-1-1,0 0,0 1,0-1,-1 0,-2-9,2 12,0 0,0 0,0 0,0 1,-1-1,0 1,1-1,-1 1,0 0,0-1,0 1,0 0,-1 0,1 0,-1 1,1-1,-5-2,2 3,0-1,0 1,-1-1,1 2,0-1,0 0,-1 1,1 0,0 1,0-1,-1 1,1 0,0 0,0 0,0 1,0 0,0 0,-9 5,-1 1,0 1,1 1,0 0,-18 18,-3 5,2 1,-33 43,57-64,0 0,1 0,0 1,1 0,0 0,1 0,1 1,0 0,2 0,-4 23,6-32,1-1,0 1,0 0,1-1,0 1,0-1,0 1,1-1,-1 1,1-1,1 0,-1 0,1 0,5 8,-1-5,-1 0,2 0,-1-1,1 0,0 0,1-1,12 7,9 3,1-2,0-1,58 16,-66-23,0-1,0-1,0 0,0-2,1-1,-1-1,1 0,39-8,-52 6,0 0,0-1,-1 0,0-1,1-1,-1 1,0-2,-1 1,0-1,1-1,-2 1,1-2,-1 1,0-1,-1 0,0-1,0 0,-1 0,0 0,7-16,4-16,-3-1,-1 0,-2-1,10-84,-12 31,-6-113,-3 199,0 6,1 1,-1-1,0 0,0 1,-1-1,1 0,-1 1,0-1,1 0,-2 1,1-1,0 1,-4-6,5 9,-1 0,1 0,-1 0,1 0,0 1,-1-1,1 0,0 0,-1 0,1 0,0 1,-1-1,1 0,0 1,-1-1,1 0,0 0,0 1,0-1,-1 0,1 1,0-1,0 1,0-1,0 0,-1 1,1-1,0 0,0 1,0-1,0 1,0-1,0 0,0 1,0-1,0 1,0-1,0 0,1 1,-1 0,0 21,3-10,1 1,1-1,0 1,0-2,1 1,1 0,0-1,12 14,77 81,-68-77,-18-18,102 100,-97-99,-1 0,1-1,1-1,0 0,0-1,23 9,-38-18,0 0,0 0,0 0,0 0,0 0,0 0,0 0,0 0,0 0,0-1,0 1,0 0,0-1,0 1,0-1,-1 1,1-1,0 1,0-1,0 1,-1-1,1 0,0 1,0-1,-1 0,1 0,-1 0,1 0,-1 1,1-1,-1 0,1 0,-1 0,0 0,0 0,1 0,-1 0,0 0,0 0,0 0,0 0,0-1,3-57,-3 45,39-639,-39 649,1-5,0 0,-1 0,0 0,-1-1,0 1,0 0,-4-11,1 16,3 16,6 19,34 62,5-2,110 166,-142-237,-6-10,0 0,0 0,1 0,0-1,1 0,0 0,0-1,1 0,12 8,-7-10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7:11.72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647 0,'-281'158,"248"-138,0 1,2 2,0 1,2 1,0 2,2 1,1 1,1 1,2 1,1 1,-20 40,39-68,1 1,0-1,1 1,-1-1,1 1,0 0,0 0,0 0,0 7,1-10,1 0,-1 0,1 1,-1-1,1 0,0 0,0-1,0 1,0 0,0 0,0 0,1-1,-1 1,0 0,1-1,-1 1,1-1,0 0,-1 1,1-1,0 0,0 0,0 0,3 0,34 15,1-3,56 12,29 8,-89-21,0 2,-1 1,34 20,-59-28,0-1,0 1,-1 1,0 0,-1 0,9 11,-13-14,-1 0,1 0,-1 0,0 1,-1 0,1-1,-1 1,0 0,0 0,-1 0,0 0,1 11,-3-10,1 0,-1 0,0 0,-1 0,1 0,-2 0,1 0,-1 0,0 0,0-1,-7 10,-5 6,-33 36,28-36,14-15,1-1,-2 1,1-1,-1 0,0-1,0 0,0 0,-1 0,0-1,0 0,0-1,0 1,0-2,-1 1,-9 1,2-1,2 2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7:12.24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1,'8'0,"6"0,4 3,4 6,1 1,5 2,5 4,0-2,4 5,-3 3,-1 2,-8 0,-4 0,-1-4,-5-1,-4-1,-4-3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7:12.68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10 14,'0'-4,"-4"-1,-1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7:13.55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44,'96'103,"-66"-68,2-1,62 52,-69-74,-24-12,-1 0,1 0,0 0,-1 0,1-1,0 1,-1 0,1 0,-1 0,1-1,-1 1,1 0,0 0,-1-1,1 1,-1-1,1 1,-1 0,0-1,1 1,-1-1,1 1,-1-1,0 1,1-2,1-3,-1 0,0-1,0 1,0-1,0 1,-1-1,0-5,2-20,2 15,1-1,0 1,1 1,1-1,0 1,1 0,1 1,0 0,1 0,1 1,0 0,13-12,-21 23,0 0,0 0,0 0,0 0,0 0,0 0,1 1,-1-1,1 1,-1 0,1 0,-1 1,1-1,0 1,-1-1,1 1,0 0,-1 1,1-1,0 1,-1-1,1 1,-1 0,1 0,-1 1,0-1,1 1,4 3,10 6,-1 1,-1 0,0 1,15 17,-2-2,-24-24,27 23,-1 2,39 47,-58-61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7:15.17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109 953,'-4'1,"1"0,0 0,-1 0,1 0,0 0,-1 1,1 0,0 0,0-1,1 2,-1-1,0 0,-2 4,-31 33,33-35,0-1,0 1,1-1,0 1,0 0,0 0,0 0,0 0,1 0,0 1,-1-1,2 0,-1 1,0-1,1 1,0 5,1-7,0 0,0 0,1 0,-1 0,0 0,1 0,0-1,0 1,0 0,0-1,0 0,0 1,1-1,-1 0,1 0,-1 0,1-1,0 1,0-1,0 1,0-1,5 1,5 4,0-2,1 0,-1 0,0-1,1-1,22 1,-30-3,0-1,0 1,0-1,0-1,0 1,0-1,0 0,-1 0,1-1,-1 1,0-1,1-1,-1 1,-1-1,1 0,0 0,4-5,-8 8,-1 0,0 1,0-1,1 1,-1-1,1 1,-1-1,0 1,1-1,-1 1,1-1,-1 1,1 0,0-1,-1 1,1 0,-1 0,1-1,0 1,-1 0,1 0,-1 0,1 0,0-1,-1 1,1 0,0 0,-1 0,1 1,0-1,-1 0,1 0,-1 0,1 0,0 1,-1-1,1 0,-1 0,1 1,-1-1,1 1,-1-1,1 0,-1 1,1-1,-1 1,1-1,-1 1,0-1,1 1,-1-1,1 2,12 42,-8-25,76 229,39 138,-99-306,-5 2,12 155,-26-190,-3 0,-1 0,-3 0,-11 48,11-70,-2 0,-1-1,-1 0,-1-1,0 0,-2 0,-1-1,-1-1,-19 23,31-41,-1 1,0-1,0 0,0 0,0 0,-1 0,1-1,-1 1,1-1,-1 0,0 0,0-1,0 1,0-1,-1 1,1-1,0-1,0 1,-1-1,-6 1,6-2,0 0,-1-1,1 0,0 0,0 0,0 0,0-1,0 1,1-1,-1 0,1-1,-1 1,1-1,1 0,-7-7,-3-5,0 0,1-1,1-1,1 0,0 0,2-1,0 0,1 0,0-1,-6-39,10 34,1 0,2 0,0 0,1 0,2 0,0 0,2 0,14-42,5-1,4 0,37-63,84-123,106-112,-45 73,-197 272,-1 1,-1-2,-1 0,0 0,-2 0,-1-1,-1 0,-1-1,0 1,-2-1,-1 0,-1-37,-3-29,-19-130,15 181,-2 1,-2 1,-2 0,0 0,-36-68,42 96,0-1,-1 1,1 0,-2 1,1 0,-2 0,1 0,-1 1,0 0,0 1,0 0,-1 1,0 0,-1 0,1 1,-1 0,1 1,-1 0,0 1,0 0,0 1,-1 0,1 0,0 2,-20 1,29-2,0 1,-1-1,1 0,0 0,-1 1,1-1,0 1,0 0,0 0,-1 0,1 0,0 0,0 0,0 1,0-1,1 1,-1-1,0 1,1-1,-1 1,-2 3,3-2,0 0,0 0,1 0,-1 0,0 1,1-1,0 0,0 0,0 0,0 0,0 0,1 1,-1-1,2 4,5 13,1 0,1-1,0 0,13 19,-9-16,287 565,-211-387,64 213,-27-23,-122-378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08:13.23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13,'2'-1,"0"-1,0 1,0 0,0-1,1 1,-1 0,0 0,1 1,-1-1,1 0,-1 1,1 0,-1-1,1 1,-1 0,1 0,-1 0,1 1,-1-1,1 1,-1-1,1 1,-1 0,5 2,7 3,0 1,25 17,-28-17,666 467,-124-80,-508-360,-101-72,-26-28,50 45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7:16.13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406 638,'1'-10,"0"1,1-1,0 0,0 1,1 0,0-1,0 1,1 0,6-8,53-81,-33 54,-12 19,-2-2,0 0,-2-1,-1 0,-2-1,0 0,-2-1,7-40,-15 66,-1 1,0 0,0 0,0 0,0 0,0-1,0 1,-1 0,0 0,0 0,0 0,0 0,0 0,0 0,-1 0,1 0,-1 1,0-1,-4-4,2 3,-1 1,1 0,0 0,-1 0,0 1,0-1,0 1,0 1,0-1,0 0,-6 0,-8 0,0 0,0 1,0 1,0 0,-36 7,41-3,0 0,1 0,-1 2,1-1,0 2,0 0,1 0,-19 16,-85 81,98-86,0 1,2 1,0 0,1 2,2-1,0 2,1 0,1 0,-8 28,15-39,0 1,1-1,1 1,0 0,1 0,0-1,1 1,0 0,1 0,1 0,0-1,0 1,1-1,1 1,0-1,1 0,0 0,1-1,1 0,7 11,18 21,2-2,2-2,1-1,2-2,2-2,1-2,57 34,-88-61,0 0,-1-1,2 0,-1-1,0 0,1-1,-1 0,1-1,0 0,-1-1,1 0,0-1,-1-1,1 1,-1-2,1 0,-1 0,0-1,0 0,-1-1,1 0,-1-1,0 0,0 0,-1-1,0-1,0 0,-1 0,11-13,96-148,-84 127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7:17.10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639 0,'-5'1,"0"1,0-1,0 1,0 0,0 0,1 0,-1 1,1 0,0 0,0 0,0 0,-7 7,-4 3,-44 36,4 2,1 3,3 2,2 2,3 2,2 3,4 0,2 3,-35 84,73-149,-11 22,2 1,1 0,-9 44,16-63,0 1,0-1,0 1,1-1,0 1,0-1,1 1,0-1,0 1,0-1,0 0,1 1,0-1,0 0,0 0,1 0,0 0,0-1,0 1,0-1,1 0,-1 1,9 5,1-1,0-2,0 1,1-2,0 0,0 0,1-1,20 3,113 15,-123-20,50 5,330 45,-284-32,153 48,-257-64,9 3,-1 1,29 14,-50-22,0 1,1 1,-1-1,0 1,0 0,0 0,-1 0,1 0,-1 0,1 1,-1 0,0 0,-1 0,1 0,-1 0,1 0,-1 1,2 7,-4-9,0 0,0 1,0-1,0 0,-1 0,0 1,0-1,0 0,0 0,0 0,0 0,-1 0,1-1,-1 1,0 0,0-1,0 1,0-1,-1 1,1-1,0 0,-1 0,0 0,-3 1,-10 8,0-2,-33 15,35-18,-5 3,-13 6,-1-2,-34 11,56-22,-1 1,1-1,-1-1,0 0,0 0,1-1,-1-1,0 0,1-1,-13-3,-48-18,40 11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7:18.48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338 794,'8'-3,"0"1,0-1,-1 0,1-1,-1 0,12-9,-14 10,64-44,-3-3,-1-3,-4-2,56-65,-111 114,0-1,-1 1,0-1,0 0,-1 0,0-1,5-12,-8 18,-1 1,1-1,-1 1,0 0,0-1,0 1,0-1,0 1,0-1,0 1,0-1,0 1,-1-1,1 1,-1-1,1 1,-1-1,1 1,-2-2,0 1,0 1,1-1,-1 1,0 0,0-1,0 1,0 0,0 0,0 0,0 0,0 1,-1-1,1 1,0-1,0 1,-5 0,-8-1,1 1,-1 1,1 1,-1 0,1 0,0 2,0 0,0 0,0 1,1 1,-1 0,-15 11,-12 10,2 1,-50 45,17-8,-98 111,146-149,2 2,2 0,0 2,2 0,1 1,2 0,-17 51,30-75,0 0,0 1,1-1,0 0,0 1,1 0,0-1,0 1,1-1,0 1,1-1,0 0,0 1,1-1,0 0,0-1,1 1,5 8,1-2,1-1,0 1,1-2,1 0,0-1,0 0,30 18,2-2,0-3,2-2,0-2,51 15,-12-11,130 20,-180-39,0 0,1-3,-1-1,1-2,-1-1,47-9,-67 7,0 0,0 0,-1-2,0 0,0 0,-1-2,0 0,0 0,0-1,-1-1,-1 0,0-1,0-1,-1 1,0-2,12-19,-1-5,-1-2,-3 0,-1-1,14-50,33-172,-16-48,-44 261,-1-1,-4 1,-1-1,-11-63,10 98,0 0,-1 0,-1 0,0 1,-1-1,-1 1,0 1,-16-23,19 30,-1 1,0-1,0 1,-1 0,0 1,1-1,-2 1,1 0,0 0,-1 1,1 0,-1 0,0 1,0 0,0 0,-1 0,1 1,0 0,-1 1,-7 0,6 0,0 0,0 1,0 0,0 1,0 0,1 0,-1 1,0 0,1 1,0-1,0 2,0-1,-14 12,17-11,-1 0,1 1,0 0,1 0,-1 0,1 0,1 1,-1-1,1 1,0 0,0 0,1 1,0-1,0 0,1 1,-1 14,2-6,1-1,0 1,1 0,1-1,1 1,0-1,1 0,0 0,1-1,1 1,0-1,1-1,1 1,0-1,0-1,2 0,-1 0,15 11,14 11,1-2,2-2,1-1,59 28,227 94,-122-62,-199-85,0-1,-1 1,1 1,-1-1,12 11,-18-14,0 0,-1 0,1 0,0-1,-1 1,1 0,-1 0,1 0,-1 0,1 0,-1 0,1 0,-1 0,0 0,0 0,0 0,0 0,1 0,-1 0,-1 0,1 2,-1-1,0 0,0 0,0-1,0 1,0-1,0 1,-1-1,1 1,-1-1,1 0,-1 0,1 1,-1-1,0 0,0 0,-2 0,-32 15,35-15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7:19.20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1 603,'4'1,"1"-1,0 1,0 1,-1-1,1 1,-1-1,1 1,-1 1,0-1,0 0,0 1,5 4,49 46,-37-32,174 180,12 11,-206-210,0-1,0 0,0 0,0 0,0-1,1 1,-1 0,0 0,0-1,0 1,1 0,-1-1,0 1,1-1,-1 0,1 1,-1-1,0 0,1 0,1 0,-2 0,0-1,0 1,0-1,0 0,-1 1,1-1,0 0,0 1,-1-1,1 0,-1 0,1 0,0 0,-1 1,0-1,1 0,-1 0,1 0,-1 0,0 0,0-2,2-9,0 0,-2 0,0-22,-1 19,-15-584,8 375,5 56,3 133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7:21.17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94 1446,'3'-1,"-1"1,0-1,1 1,-1-1,0 0,0 0,1 0,-1 0,0-1,0 1,0-1,0 1,-1-1,1 1,0-1,-1 0,3-3,25-39,-24 34,14-22,-2-2,-1 0,-2-1,-1 0,11-48,-23 79,0 1,0-1,-1 0,1 1,-1-1,0 1,0-1,0 0,0 1,-1-1,0 1,0-1,0 1,0-1,0 1,0-1,-1 1,0 0,-3-5,2 6,0-1,0 1,-1-1,1 1,-1 0,0 0,1 1,-1-1,0 1,0 0,0 0,0 0,0 1,0-1,0 1,-1 0,-3 0,0 0,-1 0,1 0,-1 1,1 0,-1 1,1 0,0 0,-15 6,18-5,0 0,1 0,-1 0,1 1,0 0,0 0,0 0,1 0,-1 1,1-1,0 1,0 0,1 0,-4 9,-2 7,1-1,2 1,0 0,1 1,0-1,2 1,1-1,1 1,1 0,0-1,2 1,0-1,10 31,-4-24,1 1,2-1,0-1,2 0,1-1,1-1,2 0,0-1,24 24,-38-44,-1 0,2 0,-1 0,0 0,1-1,0 0,0 0,0 0,0 0,0-1,0 0,1 0,-1 0,1-1,0 0,10 1,-12-2,1-1,0 0,0 0,-1 0,1-1,0 1,-1-1,0 0,1-1,-1 1,0-1,0 0,-1 1,1-2,0 1,-1 0,0-1,0 0,0 0,4-6,28-49,-3-1,-3-1,38-113,-41 104,135-392,-124 334,35-222,-68 324,-1-1,-2 0,0 0,-2 0,-7-43,7 63,0 0,-1 0,1 1,-2-1,1 1,-1-1,0 1,0 0,-1 0,0 0,0 0,0 1,0 0,-1-1,0 2,0-1,-1 0,1 1,-1 0,0 1,0-1,0 1,-1 0,1 1,-1-1,-8-1,3 3,-1 0,1 1,-1 0,1 0,-1 2,1-1,-1 2,1 0,0 0,0 1,0 0,1 1,0 1,0 0,-17 11,-3 4,2 2,1 0,0 2,-25 30,36-36,1 1,1 0,1 1,1 0,1 1,1 0,1 1,0 1,2-1,1 1,-7 45,11-47,2-1,0 0,2 0,0 0,1 0,1 0,1 0,1-1,1 1,1-1,1 0,0-1,1 0,17 24,-12-22,1-1,1-1,1-1,1 0,35 27,111 64,-10-8,-115-76,-35-23,0 0,1 0,-1 1,0-1,0 1,0 0,0 0,-1 1,1-1,-1 1,0-1,0 1,0 0,0 0,-1 0,0 1,0-1,0 1,0-1,-1 1,1 0,-1-1,0 1,0 6,0 15,-1 0,-2 0,0 0,-9 39,-35 103,20-79,12-45,9-33,1 0,0 1,1-1,0 1,1-1,0 1,1 0,0 0,1 14,1-24,-1-1,1 1,-1 0,1 0,0-1,0 1,0 0,0-1,0 1,0-1,0 1,1-1,-1 0,0 0,1 1,-1-1,1 0,-1 0,1 0,3 1,-1-1,1 1,0-1,0 0,-1 0,1 0,0-1,10 0,-5-1,0 0,0 0,-1-1,1 0,0-1,-1 0,16-8,-3-4,-1-2,0 0,-2-2,0 0,27-36,-17 21,39-52,-3-4,98-182,-151 249,-4 3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7:34.34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1863,'9'-1,"-1"-1,1 1,0-1,-1-1,1 0,-1 0,0-1,14-8,9-3,814-376,141-60,774-325,-1272 599,-454 158,-34 19,0 0,0 0,-1 0,1 0,0 0,0 0,0 0,0 0,0 0,0 0,0 0,0 0,0 0,0 0,0 0,0-1,0 1,0 0,0 0,0 0,0 0,0 0,0 0,0 0,0 0,0 0,0 0,0 0,0 0,0 0,0 0,0-1,0 1,0 0,0 0,0 0,0 0,0 0,0 0,0 0,0 0,-18 9,-38 28,38-22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7:35.65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510 13,'0'-1,"0"1,0-1,0 1,0 0,0-1,0 1,0-1,0 1,0-1,0 1,0-1,-1 1,1 0,0-1,0 1,0-1,-1 1,1 0,0-1,0 1,-1 0,1-1,0 1,0 0,-1-1,1 1,0 0,-1 0,1-1,-1 1,1 0,0 0,-1 0,1-1,-1 1,0 0,-17 6,-16 20,-40 52,5 2,-93 139,134-179,-35 69,56-93,0 1,0-1,2 1,0 0,1 0,0 1,-1 30,5-44,0-1,1 1,0 0,0-1,0 1,0-1,0 0,0 1,1-1,0 0,0 0,0 0,0 0,0 0,0 0,1 0,0-1,-1 1,1-1,0 0,0 0,0 0,0 0,1-1,-1 1,0-1,5 2,13 4,-1-2,1 0,32 4,-28-5,448 76,-290-52,-181-27,1-1,-1 1,1-1,0 1,-1 0,1 0,-1 1,0-1,1 0,-1 1,0-1,0 1,0 0,0 0,0 0,0 0,-1 0,1 0,0 0,1 5,-2-3,1 0,-1 0,-1 0,1 1,-1-1,1 0,-1 0,-1 1,1-1,0 0,-3 9,-3 6,0-1,-2 1,0-1,-15 25,-21 29,-3-2,-3-3,-3-1,-67 64,104-115,0 0,-2-1,0-1,0-1,-1-1,-33 15,17-12,-1-2,-1-2,-38 7,56-14,-146 22,138-23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7:36.67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1,'3'38,"2"1,1-1,2 0,22 62,-13-45,-14-44,94 299,-70-237,3-2,46 80,-65-132,0-1,1 0,1-1,1 0,1-1,0-1,1 0,22 16,-31-26,1 0,-1-1,1 0,0-1,0 0,0 0,0 0,1-1,-1-1,1 1,-1-1,1-1,0 1,-1-2,1 1,0-1,-1 0,1-1,-1 0,0 0,1-1,-1 0,8-5,-8 5,0 0,-1-1,0 0,0 0,0-1,0 0,-1 0,0-1,0 1,0-1,-1-1,1 1,-2-1,1 0,4-9,-3-2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7:37.42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1 136,'4'-4,"5"-1,1-4,6 0,1-2,1 0,1-1,2-3,1 1,0-1,0-1,-3 2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7:38.85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265 1,'-2'5,"0"-1,0 1,0 0,0 0,-1-1,0 1,0-1,0 0,0 0,-6 6,-4 6,-18 31,2 2,2 1,2 1,3 1,2 1,3 0,-18 92,31-128,1 0,1 0,1 0,0 1,1-1,4 26,-4-39,0-1,1 1,0 0,0-1,0 1,0-1,1 0,-1 1,1-1,0 0,0 0,0 0,0 0,1 0,-1-1,1 1,0-1,-1 1,1-1,0 0,0 0,1 0,-1-1,0 1,1-1,-1 0,1 1,-1-2,1 1,-1 0,1-1,0 1,-1-1,1 0,-1-1,7 0,-7 1,0-1,0 1,0-1,0 0,0 0,0 0,0-1,0 1,-1 0,1-1,0 0,-1 0,0 0,1 0,-1 0,3-4,-1 0,0 0,0 1,-1-1,0-1,0 1,-1 0,3-9,0-10,-1 0,0 0,-1-28,-3 48,5-98,-4 1,-15-119,3 177,8 36,1-1,0 0,0 0,1 0,-1-10,2 19,0-1,0 1,0-1,0 0,0 1,0-1,0 1,0-1,0 0,1 1,-1-1,0 1,0-1,0 1,1-1,-1 0,0 1,1-1,-1 1,0-1,1 1,-1 0,1-1,-1 1,1-1,-1 1,1 0,-1-1,1 1,-1 0,1 0,-1-1,2 1,19 7,18 26,-39-33,45 46,-27-27,0 0,2-1,0-1,1-1,27 17,-2-9,0-2,75 23,-107-40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09:09.49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0 273,'2'-2,"-1"-1,1 1,0 0,0 0,0 0,0 0,0 0,0 1,1-1,-1 0,1 1,-1 0,1-1,3 0,3-3,40-21,2 2,82-27,-83 33,34-10,2 3,1 4,0 4,2 4,-1 4,109 2,-153 9,0 3,0 1,0 3,-1 1,0 2,-1 2,-1 2,0 2,-1 1,41 28,40 33,192 167,-170-128,-125-105,0 1,-1 1,0 1,-2 0,0 1,-1 0,14 25,-23-33,0 0,-1 0,0 1,-1-1,-1 1,1-1,-2 1,1 0,-1 0,-1 0,0 0,-1 0,0-1,0 1,-1 0,-1 0,-5 15,-5 6,-2 0,0-1,-3-1,0 0,-2-1,-1-2,-1 0,-38 36,-26 16,-111 77,187-149,-265 178,218-153,-3-2,-124 44,151-65,0-2,0-2,-1-1,1-2,-1 0,30-3</inkml:trace>
  <inkml:trace contextRef="#ctx0" brushRef="#br0" timeOffset="1">923 1858,'-10'-1,"-23"-4,-34-9,39 7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7:39.63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273 1,'-10'0,"0"1,-1 1,1 0,0 0,0 1,0 0,0 1,0 0,1 0,0 1,0 0,-17 14,10-6,1 1,0 0,1 2,0 0,-17 26,28-38,0 1,1-1,-1 1,1-1,0 1,0 0,1 0,-1 0,1 0,0 0,0 0,1 0,0 0,0 0,0 0,0 0,1 0,0 0,0 1,0-2,1 1,-1 0,1 0,0 0,1-1,2 6,8 7,0-1,0-1,1 0,1 0,20 13,-13-9,295 228,35 30,-337-264,0 0,-2 1,0 1,0 0,12 20,-23-32,0 1,0 0,0 0,-1 0,1 0,-1 1,0-1,0 0,0 0,-1 1,1-1,-1 0,0 1,-1-1,1 1,-1-1,0 0,0 0,0 1,0-1,-1 0,1 0,-1 0,0 0,-1-1,1 1,-1 0,-5 6,0 0,-1-1,0 1,-1-1,0-1,0 0,-1 0,0-1,-16 8,9-8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7:40.58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1 367,'0'-3,"0"-6,0-5,0-4,3 1,6 0,5-1,4-5,2 1,2-3,1-2,1-3,-1 0,4-4,-2 1,-3 6,-4 8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7:41.41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181 1,'-11'0,"-1"0,1 1,0 0,0 0,0 2,0-1,0 1,-13 6,19-7,1 1,-1 0,1 0,0 0,0 0,0 1,1-1,-1 1,1 0,0 0,0 0,0 1,1-1,-1 1,1-1,0 1,1 0,-1 0,1 0,-2 8,2-1,0-1,1 1,0 0,1-1,0 1,1 0,0-1,1 0,0 1,1-1,0 0,1-1,0 1,0-1,1 0,1 0,12 14,12 12,3-1,71 59,-79-72,152 114,-100-80,81 77,-153-126,-1-1,1 1,-2 0,1 0,-1 1,0-1,-1 1,0 0,0 0,0 0,-1 0,-1 0,1 1,-1-1,-1 1,1-1,-1 0,-3 15,0 5,-2 0,-1-1,-2 1,-13 33,18-53,-1 0,1-1,-2 1,1-1,-1 0,0 0,0-1,-8 8,1-4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7:42.63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0 311,'2'-4,"1"0,-1 0,1 1,0-1,0 1,0 0,1-1,-1 1,1 1,-1-1,7-3,3-4,52-38,-43 32,-1 0,20-19,7-9,-27 25,-1-1,19-22,-26 24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8:31.13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1,'1'2,"0"0,0 1,1-1,-1 0,1 0,-1 0,1-1,0 1,0 0,0-1,0 1,0-1,0 1,0-1,0 0,1 0,-1 0,0 0,3 0,6 4,801 447,305 152,-499-330,-439-205,284 70,-333-112,166 15,-213-36,0-4,0-3,96-14,-143 9,0-2,-1-1,0-2,-1-1,0-2,-1-1,35-21,-25 8,-1-2,-1-1,-2-3,48-50,-23 12,80-118,34-85,-154 235,27-43,108-161,-131 205,2 1,2 2,69-62,-79 82,0 0,1 2,1 1,1 1,0 1,0 1,1 1,0 1,0 2,33-5,4 4,1 3,0 2,79 9,-40 4,0 5,-1 4,0 5,120 46,-71-11,-3 7,143 87,-121-51,201 160,-266-177,-4 5,161 185,-261-275,28 34,-1 1,-2 1,25 46,-45-72,-1 0,0 1,0 0,-1 0,-1 1,0-1,0 0,-1 1,-1 0,0 0,-1-1,-1 1,0 0,0-1,-1 1,-5 17,-111 250,33-89,10-5,-49 197,121-362,6-16,-1-6,-1-1,0 1,1-1,-1 0,0 1,0-1,0 0,0 0,0 0,0 0,0 0,-1 0,1-2,26-97,-6-2,13-142,-19 119,-11 92,84-548,-57 424,85-253,-113 404,13-38,-13 43,-10 28,-2 19,0 0,3 0,0 63,12 140,-5-230,6 101,29 151,-25-215,3 0,1-1,4-1,48 99,-56-134,1 0,2-1,-1 0,2-1,22 19,-10-8,-25-26,0 1,0 0,0 1,0-1,-1 0,1 0,-1 1,0-1,3 5,-4-6,0 0,0-1,0 1,0-1,0 1,0-1,0 1,0-1,0 1,0 0,0-1,0 1,0-1,-1 1,1-1,0 1,0-1,-1 1,1-1,0 1,0-1,-1 0,1 1,-1-1,1 1,0-1,-1 0,1 1,-2 0,-2 0,0 0,0 0,-1 0,1 0,-1-1,1 0,0 0,-1 0,1 0,-1-1,-5 0,-81-18,-167-58,154 43,-1376-453,1432 470,10 6,1-2,0-2,1-1,-63-39,99 54,-1 1,1 0,0 0,-1 0,1 0,0-1,-1 1,1 0,0 0,-1-1,1 1,0 0,0-1,-1 1,1 0,0-1,0 1,0 0,0-1,-1 1,1 0,0-1,0 1,0-1,0 1,0 0,0-1,0 1,0-1,0 1,0 0,0-1,0 1,0 0,1-1,14-8,37-1,-33 8,112-34,-2-6,131-61,-110 42,658-213,-526 185,-211 61,-75 30,0 1,1 0,-1 1,1-1,0 1,0-1,0 1,0 0,1 0,0 0,0 0,0 0,-3 9,3 2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8:32.66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25 229,'36'-84,"-26"63,0 0,-2-1,9-33,-16 31,-1 24,0 0,0 0,0 0,-1 0,1-1,0 1,0 0,0 0,-1 0,1 0,0 0,0 0,0 0,-1 0,1 0,0 0,0 0,-1-1,1 1,0 0,0 0,0 1,-1-1,1 0,0 0,0 0,-1 0,1 0,0 0,0 0,0 0,-1 0,1 0,0 0,0 1,0-1,0 0,-1 0,1 0,0 0,0 1,0-1,0 0,0 0,-1 1,-1 2,-1 0,0 1,1-1,0 1,-1 0,1-1,1 1,-3 6,-15 53,5-24,3 1,-12 74,19-77,1 0,2 0,1 1,2-1,11 57,-10-81,1 1,0 0,1-1,0 0,1 0,1 0,0-1,1 0,0 0,0-1,1 0,1-1,0 0,0 0,1-1,1 0,18 11,-1-6,1-1,0-1,1-2,0 0,36 5,12 3,-76-17,0 0,0 0,0 0,0 0,0 0,0 1,0-1,-1 1,1 0,-1-1,1 1,-1 0,0 1,0-1,1 0,-2 1,1-1,0 1,0 0,1 3,-1-1,-1 0,0 0,0 0,-1 0,1 0,-1 0,0 0,-1 0,1 0,-1 0,-2 8,-3 8,-1-1,-1 0,-1-1,-22 35,-5 5,-3-1,-2-2,-59 61,78-98,3-4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8:33.23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0,'4'0,"5"0,1 8,2 6,0 5,1 2,3 2,-2 5,0-3,3-1,-3-2,-3 0,-3 0,-4-4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8:33.62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8:34.64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0 120,'36'35,"-14"-15,-1 1,25 34,-42-50,183 233,-186-237,-1-1,0 1,1-1,-1 1,0-1,1 1,-1-1,1 1,-1-1,1 0,-1 1,1-1,-1 0,1 1,-1-1,1 0,-1 0,1 0,0 0,-1 1,1-1,-1 0,1 0,0 0,-1 0,1 0,-1 0,1 0,0 0,0-1,6-16,-6-39,-1 45,-4-98,5-152,-1 259,1 0,-1 0,0 0,1 0,-1 1,1-1,0 0,-1 0,1 0,0 1,0-1,0 0,0 1,1-1,-1 1,0 0,1-1,-1 1,1 0,-1 0,1 0,3-2,-1 1,0 1,1-1,-1 1,1 0,-1 0,1 1,0 0,-1-1,8 2,0 0,1 1,-1 0,0 1,0 0,0 1,18 9,-26-11,-1 0,1 1,-1 0,1 0,-1 0,0 0,0 0,-1 1,1-1,-1 1,1 0,-1 0,0 0,-1 0,1 0,-1 0,2 5,-2-7,5 16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8:36.45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229 605,'-26'-7,"24"6,-1 0,0 0,0 0,1 0,-1 1,0-1,0 1,0 0,0 0,-3 0,-1 2,-1 0,1 0,-1 1,1 0,0 1,0-1,0 1,1 1,-1-1,1 1,0 0,1 1,-1-1,1 1,0 0,0 1,-6 10,4-5,1 0,0 0,0 0,1 1,1 0,0 0,1 1,0-1,-1 18,4-24,0 0,0 0,0 1,1-1,0 0,0 0,1 0,0 0,0 0,1 0,-1-1,2 1,5 9,-5-11,0-1,0 1,0-1,1 0,0-1,0 1,0-1,0 0,0 0,1 0,-1-1,1 1,0-2,-1 1,1-1,10 2,-11-2,1 0,0 0,0-1,-1 0,1 0,0 0,0 0,0-1,-1 0,1-1,-1 1,1-1,8-4,-10 3,1 0,-1-1,1 0,-1 0,-1 0,1 0,0-1,-1 0,0 1,0-1,0 0,-1-1,4-9,6-24,-10 29,1 0,0 1,1-1,0 1,0 0,11-16,-15 25,1 0,-1 0,1 0,-1 0,1 0,-1 0,1 0,-1 0,1 0,-1 0,1 0,0 0,-1 0,0 0,1 1,-1-1,1 0,-1 0,1 0,-1 1,1-1,-1 0,0 1,1-1,-1 0,1 1,-1-1,0 1,0-1,1 1,-1-1,0 1,0-1,1 0,-1 1,0-1,0 2,14 23,-12-21,46 71,2-3,118 129,-26-33,-114-134,44 55,-3 4,97 173,-157-247,-1 1,-1 0,-1 0,-1 1,-1 0,0 0,-2 0,0 0,-1 0,-2 0,0 1,-7 35,6-47,0 1,-1 0,0-1,0 0,-2 0,1 0,-1 0,0-1,-1 0,0 0,-1 0,0-1,0 0,-1 0,0-1,0 0,0 0,-1-1,0 0,-1 0,1-1,-1-1,0 0,0 0,-1 0,-14 2,16-6,0 1,0-1,0-1,0 0,0 0,0-1,0 0,0 0,1-1,-1 0,1-1,-1 0,1 0,1-1,-1 0,1 0,-13-11,-11-12,2-1,-40-50,63 72,-15-21,0-1,2-1,1-1,1 0,2-1,2-1,0-1,2 0,2 0,1-1,-3-39,6 18,2-1,3 1,2 0,3-1,2 1,19-71,12-21,50-241,-82 342,-1-1,-2 0,-2 0,-3 1,-1-1,-13-60,9 81,0 0,-2 1,-1 0,-25-47,29 62,0 1,0 0,-1 1,-1-1,1 1,-1 1,-1-1,0 1,0 1,-1 0,1 0,-2 1,-20-10,30 15,-1 0,0 0,0 1,1-1,-1 0,0 1,0-1,0 1,0 0,0 0,0 0,0 0,0 0,0 0,0 0,0 0,0 1,0-1,0 1,1 0,-1-1,0 1,0 0,0 0,1 0,-1 0,1 1,-1-1,1 0,-1 1,1-1,0 0,-1 1,1 0,0-1,0 1,0 0,0 0,1-1,-1 1,0 0,1 0,-1 0,1 0,0 3,-1 3,0 0,1 0,0 0,0 0,1 0,0 0,1 0,-1 0,7 14,13 19,3-1,1-2,1 0,3-2,35 35,68 71,95 114,-214-239,0-1,25 23,-19-24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09:09.48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9365 0,'-1'75,"-12"94,9-140,-43 239</inkml:trace>
  <inkml:trace contextRef="#ctx0" brushRef="#br0" timeOffset="6360.76">6474 3713</inkml:trace>
  <inkml:trace contextRef="#ctx0" brushRef="#br0" timeOffset="6359.76">4961 4811,'-12'8</inkml:trace>
  <inkml:trace contextRef="#ctx0" brushRef="#br0" timeOffset="6357.76">4915 4844,'-11'8,"7"-4</inkml:trace>
  <inkml:trace contextRef="#ctx0" brushRef="#br0" timeOffset="6355.76">4892 4862,'-1'1</inkml:trace>
  <inkml:trace contextRef="#ctx0" brushRef="#br0" timeOffset="6353.76">4874 4878,'-22'19</inkml:trace>
  <inkml:trace contextRef="#ctx0" brushRef="#br0" timeOffset="6351.76">4827 4919,'-6'5</inkml:trace>
  <inkml:trace contextRef="#ctx0" brushRef="#br0" timeOffset="6349.76">3916 5710,'-24'20</inkml:trace>
  <inkml:trace contextRef="#ctx0" brushRef="#br0" timeOffset="6347.76">3870 5748,'-9'8</inkml:trace>
  <inkml:trace contextRef="#ctx0" brushRef="#br0" timeOffset="6345.76">3858 5758,'-21'18</inkml:trace>
  <inkml:trace contextRef="#ctx0" brushRef="#br0" timeOffset="6343.76">3824 5787,'-5'4</inkml:trace>
  <inkml:trace contextRef="#ctx0" brushRef="#br0" timeOffset="6341.76">3800 5807,'-18'15</inkml:trace>
  <inkml:trace contextRef="#ctx0" brushRef="#br0" timeOffset="6339.76">3746 5852,'-23'19</inkml:trace>
  <inkml:trace contextRef="#ctx0" brushRef="#br0" timeOffset="6337.76">3679 5908,'-19'16</inkml:trace>
  <inkml:trace contextRef="#ctx0" brushRef="#br0" timeOffset="6335.76">3621 5956,'-2'2</inkml:trace>
  <inkml:trace contextRef="#ctx0" brushRef="#br0" timeOffset="6333.76">2900 6451,'-32'15</inkml:trace>
  <inkml:trace contextRef="#ctx0" brushRef="#br0" timeOffset="6331.76">2849 6474,'-24'11,"23"-10</inkml:trace>
  <inkml:trace contextRef="#ctx0" brushRef="#br0" timeOffset="6329.76">2692 6534,'-8'3</inkml:trace>
  <inkml:trace contextRef="#ctx0" brushRef="#br0" timeOffset="6327.76">2647 6551,'-22'8,"-33"16,1 2,1 3,2 2,-59 45,73-49,-82 58</inkml:trace>
  <inkml:trace contextRef="#ctx0" brushRef="#br0" timeOffset="6325.76">1960 6991,'-13'9</inkml:trace>
  <inkml:trace contextRef="#ctx0" brushRef="#br0" timeOffset="6323.76">1929 7013,'-374'269,"279"-191,60-47,-78 51,102-76,0-1,-1 0,-20 5,23-7,0-1,1 1,-1 1,1-1,-1 1,1 1,-11 8,10-6,2 0,-1-1,1 0,-1 0,-1-1,-8 5,14-9,1-1,-1 1,1 0,-1-1,1 1,-1-1,1 1,-1-1,1 0,-1 0,1-1,-1 1,1 0,-1-1,1 1,-1-1,1 0,-1 0,1 0,0 0,0 0,-1-1,1 1,-2-3,-466-351,452 343,0 1,0 0,-30-12,42 20,-1 1,1-1,-1 1,0 0,0 1,0 0,0 0,0 0,0 1,0 0,0 1,-1-1,-12 4,18-3,1 0,-1 0,0 0,1 1,-1-1,1 0,-1 1,1-1,0 1,0-1,0 1,-1-1,1 1,1 0,-1 0,0 0,0-1,1 1,-1 0,1 0,0 0,-1 0,1 0,0 0,0 0,0 0,0 0,1 0,-1 0,1 0,-1 0,1 1,3 11,-1 0,2-1,6 15,-11-28,165 359,-159-353,-7-20,-8-23,-12-16,-2 1,-54-84,-76-87,108 160,41 58</inkml:trace>
  <inkml:trace contextRef="#ctx0" brushRef="#br0" timeOffset="6321.76">172 7026,'-153'-203,"151"200,0 0,0 0,0 0,0 0,0 0,1 0,-1-1,1 1,0-1,-1-3,2 5,1 1,-1 0,0 0,0 0,1 0,-1 0,0 0,1 0,-1 0,1 0,-1 0,1 1,0-1,-1 0,1 0,0 0,0 1,0-1,-1 0,1 1,0-1,0 1,0-1,0 1,0-1,0 1,0 0,0-1,0 1,0 0,0 0,1 0,-1 0,0 0,0 0,0 0,1 0,28 0</inkml:trace>
  <inkml:trace contextRef="#ctx0" brushRef="#br0" timeOffset="6319.76">1068 6745,'5'-1</inkml:trace>
  <inkml:trace contextRef="#ctx0" brushRef="#br0" timeOffset="6317.76">1182 6744,'-1'1</inkml:trace>
  <inkml:trace contextRef="#ctx0" brushRef="#br0" timeOffset="6315.76">1102 6834,'-103'116,"65"-74</inkml:trace>
  <inkml:trace contextRef="#ctx0" brushRef="#br0" timeOffset="6313.76">829 7141,'-6'6</inkml:trace>
  <inkml:trace contextRef="#ctx0" brushRef="#br0" timeOffset="6311.76">823 7148,'-5'5,"-21"19,-59 43,71-54,1 1,0 0,1 1,1 0,0 1,1 0,1 1,-8 19,8-19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8:37.54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0 468,'2'-4,"-1"0,1 0,0 0,1 0,-1 1,1-1,-1 1,1-1,0 1,0 0,1 0,-1 0,1 1,4-3,6-7,279-279,-291 288,1 0,0 0,-1 0,0-1,0 1,0 0,0-1,0 0,-1 0,1 1,-1-1,0 0,0 0,-1 0,1 0,-1-7,0 9,-1-1,0 1,0 0,1 0,-1 0,-1 0,1-1,0 1,0 1,-1-1,1 0,-1 0,0 0,1 1,-1-1,0 1,0-1,0 1,0 0,0 0,0 0,-1 0,1 0,0 1,-1-1,1 0,0 1,-4-1,0 1,0 0,1 0,-1 1,1 0,-1 0,1 0,-1 0,1 1,-1 0,1 0,0 0,0 1,0 0,1 0,-1 0,1 0,-1 1,1 0,-6 6,-2 2,1 1,1 0,0 0,1 1,-11 21,1 12,2 1,2 0,-13 72,19-79,5-25,1 1,1 0,0-1,1 1,1 30,1-44,-1 0,1 1,-1-1,1 0,0 1,0-1,0 0,0 0,1 0,0 1,-1-2,1 1,0 0,0 0,1-1,-1 1,0-1,1 1,0-1,-1 0,1 0,0 0,0-1,0 1,0-1,0 0,1 1,-1-1,0-1,1 1,-1 0,0-1,1 0,5 0,17 1,0-2,0 0,41-9,-54 7,-1-1,0 0,0 0,0-2,-1 1,0-1,0-1,0 0,13-12,-6 4,-2 2,-1 0,0 0,-1-2,0 0,-1 0,0-1,18-34,-25 35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8:39.30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519 434,'-11'-21,"-1"1,-1 0,-1 0,-32-34,34 42,0 1,-1 0,0 0,0 1,-1 1,-1 0,-28-12,38 19,-1 1,1 0,-1 0,0 0,1 0,-1 1,1 0,-1 0,0 1,1-1,-1 1,1 1,-1-1,1 1,0 0,-1 0,1 0,0 1,0 0,1 0,-1 0,0 0,1 1,0 0,0 0,0 0,1 0,-5 7,-5 7,0 0,2 1,0 0,2 1,0 0,-7 24,1 6,3 1,2 1,1 0,4 0,0 77,5-116,1-1,0 1,1 0,1-1,0 0,0 1,1-1,1 0,0-1,0 1,1-1,1 0,0-1,0 1,14 13,-7-11,1 0,0-1,1 0,0-2,1 1,0-2,0-1,1 0,27 8,-1-4,0-2,0-1,0-3,52 2,-17-7,117-14,-176 11,0-1,0 0,0-2,34-13,-47 15,0 0,0-1,0 0,0 0,-1-1,0 0,0 0,0 0,-1-1,1 0,-1 0,-1 0,1-1,-1 1,4-11,5-14,-2-1,-1-1,-2 0,-1 0,-1 0,2-68,-8 50,-2 0,-3 0,-20-98,18 124,-1-1,-1 1,-2 0,0 1,-1 0,-2 1,0 1,-2 0,0 1,-1 0,-32-28,35 37,0-1,-2 2,1 0,-1 1,-1 1,0 0,0 1,0 1,-1 0,-1 2,1 0,0 1,-1 1,0 0,0 2,0 0,-20 2,30 1,0 0,0 0,1 1,-1 1,1-1,0 1,0 1,0-1,0 1,1 1,0-1,0 1,0 1,1-1,-9 12,7-8,1 0,0 0,0 1,1 0,0 0,1 0,0 1,1 0,0 0,-3 22,7-13,4-4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8:40.10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1,'20'1,"-1"0,1 2,-1 1,0 0,0 1,-1 1,1 1,-1 0,20 13,21 14,70 56,-33-22,84 64,-162-119,-4-4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8:41.03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79,'1'13,"1"0,0 0,0 0,2-1,0 1,0-1,1 0,0 0,1 0,1-1,11 16,1-2,1 0,0-2,40 35,-55-53,1-1,-1 1,1-1,0 0,0-1,0 1,0-1,0-1,9 3,-13-4,0-1,0 0,0 0,1 0,-1 0,0 0,0-1,0 1,0-1,0 1,0-1,0 0,0 0,0 0,0 0,0 0,-1 0,1 0,0-1,-1 1,1 0,-1-1,1 0,-1 1,0-1,1 0,-1 0,0 0,0 1,-1-1,1 0,0 0,0-3,4-14,0 0,-1 0,-2-1,0 1,-1-1,0 0,-5-32,2-2,2 42,-3-54,2 62,1 1,0-1,-1 1,0-1,0 1,0 0,0 0,-1-1,1 1,-1 0,0 0,0 0,0 1,0-1,-3-3,5 6,0 0,-1 0,1 0,0 0,0 0,-1 0,1 1,0-1,0 0,0 0,-1 0,1 0,0 0,0 0,0 0,-1 1,1-1,0 0,0 0,0 0,0 1,-1-1,1 0,0 0,0 0,0 1,0-1,0 0,0 0,0 0,0 1,0-1,0 0,0 0,0 1,0-1,0 0,0 0,0 1,0-1,0 0,0 0,0 1,0-1,0 0,0 0,0 0,0 1,1-1,-1 0,0 0,0 0,0 1,0-1,1 0,3 17,4 0,1 0,1-1,0 0,1 0,15 15,71 69,-87-90,-1-2,-1 0,-1 1,0 0,11 18,-10-12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8:42.77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182 967,'4'-2,"-1"0,0-1,0 1,0-1,-1 0,1 1,-1-1,0-1,1 1,-1 0,2-5,2-2,-1 1,0 0,-1-1,0 0,0 0,-1 0,-1 0,0 0,0-1,-1 1,0-16,0-3,-2 0,-8-47,9 70,-2 0,1 0,-1 1,0-1,0 0,-1 0,1 1,-1 0,0-1,-1 1,1 0,-1 0,-7-6,9 9,-1 0,1 1,-1-1,0 0,0 1,0 0,0-1,0 1,0 0,0 1,-1-1,1 0,0 1,0 0,0 0,-1 0,1 0,0 0,0 1,-1-1,1 1,0 0,0 0,0 0,0 1,-6 2,1 1,0-1,0 1,1 1,0 0,0 0,0 0,0 1,1 0,0 0,1 0,-1 1,2 0,-1 0,1 0,0 1,1-1,0 1,0 0,1 0,0 0,0 0,1 1,0 13,1-11,1-1,0 1,1-1,0 1,0-1,1 0,1 0,0 0,1 0,0-1,0 0,1 0,0 0,1 0,0-1,1-1,-1 1,16 11,-7-7,0 0,2-2,-1 0,1-1,1-1,0-1,0 0,0-1,1-2,0 0,0 0,1-2,-1-1,40 0,-46-2,0 0,-1-1,1 0,-1-1,0 0,1-1,-1-1,0 0,-1-1,1 0,14-9,-4-2,-1 0,-1-2,-1 0,0-2,-2 0,0-1,-1 0,-1-2,-2 0,0-1,-1 0,-1-1,-2 0,0-1,9-41,-13 40,0 0,-2-1,-1 1,-1-1,-1 1,-1-1,-2 1,-1-1,-1 1,-1 0,-2 0,0 0,-2 1,-1 0,-19-34,24 52,-1 0,0 0,0 0,-1 1,0 0,-1 1,-14-11,20 15,0 1,0 0,1 0,-1 0,0 1,0-1,0 0,0 1,0-1,0 1,0 0,0-1,0 1,0 0,0 0,0 1,-4 0,4 0,0 0,1 0,-1 0,1 0,-1 1,1-1,-1 1,1-1,0 1,-1-1,1 1,0 0,0 0,1 0,-1-1,0 1,0 0,1 0,-1 0,1 0,0 0,0 3,-1 1,1-1,0 1,0 0,0 0,1 0,0-1,0 1,0 0,1-1,0 1,0-1,1 1,-1-1,1 0,0 0,0 0,1-1,7 8,8 8,0-1,42 29,-16-13,45 50,-66-60,1 0,1-2,1-1,1-1,46 25,-73-45,0 0,0 0,0-1,0 1,1-1,-1 1,0-1,0 0,1 1,-1-1,0 0,0 0,1 0,-1 0,0 0,0 0,1 0,-1 0,0 0,0-1,1 1,-1-1,0 1,0-1,0 1,1-1,-1 0,0 1,0-1,0 0,0 0,0 0,-1 0,1 1,0-1,0-1,-1 1,1 0,0 0,-1 0,1 0,-1 0,1-1,-1 1,0 0,0 0,1-1,-1 1,0-3,1-10,0 0,0 0,-4-26,2 19,-6-99,-36-191,41 303,-6-31,8 38,0-1,-1 1,1 0,0-1,-1 1,0 0,1-1,-1 1,0 0,1-1,-1 1,0 0,0 0,0 0,0 0,0 0,0 0,0 0,0 0,-2 0,2 1,0 0,1 1,-1-1,0 1,0-1,1 1,-1-1,1 1,-1-1,0 1,1-1,-1 1,1 0,-1-1,1 1,0 0,-1 0,1-1,0 1,-1 0,1 0,0 0,0-1,0 1,0 0,0 0,0 1,-3 26,3-17,1 1,1-1,0 0,1 1,0-1,0 0,1-1,1 1,0-1,9 15,10 12,38 45,-52-69,33 37,3-1,2-2,2-2,75 52,-100-81,-4-5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8:43.83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23 341,'1'-3,"0"0,1 0,-1 0,1 0,0 0,0 0,0 0,1 1,-1-1,0 1,1 0,0-1,-1 1,1 0,0 1,3-3,8-6,36-30,109-98,-142 123,-13 12,1 0,-1 0,0-1,0 0,0 0,0 0,-1 0,0-1,0 0,0 1,0-1,-1 0,0 0,2-7,-4 11,0 0,0 0,-1 0,1 0,-1 0,1 0,-1 0,1 0,-1 0,0 0,1 0,-1 0,0 1,0-1,0 0,1 0,-1 1,0-1,0 0,0 1,0-1,0 1,0 0,-1-1,1 1,0 0,0-1,0 1,0 0,0 0,-2 0,-42-1,39 1,-7 1,1 0,0 1,-1 0,1 1,0 1,1 0,-1 0,1 1,0 1,0 0,0 0,1 1,0 0,0 1,1 0,0 1,0 0,1 0,-10 16,11-16,1 1,0 1,0-1,1 1,1 0,0 0,0 0,1 1,1-1,0 1,0 0,1-1,0 1,1 0,1 0,0 0,1-1,0 1,0 0,7 16,-2-12,1 0,0 0,1-1,1 0,1-1,0 0,0-1,2 0,-1-1,27 20,-18-18,-1-1,1-1,1 0,0-2,1 0,0-2,33 8,-53-15,1-1,-1 1,0-1,0 1,1-1,-1 0,0-1,1 1,-1-1,0 1,0-1,1 0,-1 0,0 0,0 0,0-1,0 0,0 1,-1-1,1 0,0 0,-1 0,0-1,1 1,-1-1,0 1,0-1,0 0,0 1,-1-1,1 0,-1 0,2-5,1-4,-1 1,0-1,-1 1,0-1,0 0,-1 0,-1 0,-1-16,0 26,1-1,-1 1,1-1,-1 1,0 0,0-1,0 1,0 0,-1 0,1 0,-1 0,1 0,-1 0,0 0,1 0,-1 1,0-1,0 1,0-1,0 1,-1 0,1 0,0 0,0 0,-1 0,1 0,-1 1,1-1,-1 1,1 0,-1-1,1 1,-5 1,-12-2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8:59.99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482 887,'-1'-10,"0"0,0-1,-1 1,-1 1,-7-20,6 20,1-1,0 1,1-1,0 0,-1-14,4 34,1 0,0 0,0 0,1 0,1 0,4 9,35 70,-24-53,31 60,38 85,-73-126,-14-54,-1 0,0 0,0 0,0-1,1 1,-1 0,0 0,0 0,0-1,0 1,0 0,-1 0,1 0,0 0,0-1,0 1,-1 0,1 0,0-1,-1 1,1 0,-1 0,1-1,-1 1,1-1,-1 1,1 0,-1-1,0 1,1-1,-1 1,0-1,1 0,-1 1,0-1,0 0,1 1,-1-1,0 0,0 0,0 0,1 0,-1 1,0-1,0 0,0-1,0 1,1 0,-1 0,0 0,0 0,0-1,1 1,-1 0,0-1,0 1,1 0,-1-1,0 1,1-1,-2 0,-14-9,0-1,1 0,0-1,1 0,0-2,1 1,-14-19,7 9,-17-18,-59-65,-98-143,169 214,3-1,1-2,1 0,3-1,1 0,1-2,3 1,-13-72,24 103,0 0,0 0,1-1,1 1,2-18,-3 25,0 0,1 0,-1 1,1-1,0 0,-1 0,1 1,0-1,0 0,0 1,0-1,0 1,1-1,-1 1,0 0,1-1,-1 1,1 0,-1 0,1 0,-1 0,1 0,0 1,0-1,-1 0,1 1,0-1,0 1,0 0,-1-1,1 1,0 0,0 0,0 0,3 1,33 6,0 2,-1 1,0 3,-1 0,60 33,-17-1,136 103,58 78,-159-128,-112-96,-1-1,0 0,0 0,0 0,1 0,-1 0,0 0,1 0,-1-1,1 1,-1 0,1-1,0 1,-1-1,1 0,-1 1,3-1,-4-1,1 1,0 0,-1-1,1 1,-1 0,1-1,-1 1,0-1,1 1,-1-1,1 0,-1 1,0-1,1 1,-1-1,0 0,0 1,1-1,-1 1,0-1,0 0,0 1,0-1,0 0,0 1,0-1,0-1,-11-60,9 53,-38-173,-28-311,67 480,-1-33,2 44,-1 0,2 0,-1 0,0 0,0 1,1-1,-1 0,1 0,-1 0,1 0,0 1,0-1,-1 0,1 1,1-1,-1 1,0-1,2-1,-2 3,0-1,0 1,0-1,0 1,1 0,-1 0,0 0,0 0,0 0,0 0,0 0,1 0,-1 0,0 0,0 1,0-1,0 0,0 1,0-1,0 1,0-1,0 1,2 1,24 19,-20-15,418 365,-397-348,-1 1,-1 1,-1 1,-1 1,30 45,-43-52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9:01.70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1829,'1'23,"1"1,1-1,1 0,2-1,0 1,1-1,1 0,13 26,-5-18,1 0,1-1,2-1,45 50,-54-66,1 0,1-1,0 0,1-1,25 14,-36-22,0 0,0-1,0 1,0-1,1 0,-1 0,0 0,1 0,-1 0,1-1,-1 1,1-1,-1 0,1 0,0 0,-1-1,1 0,-1 1,0-1,1 0,-1 0,1-1,-1 1,0-1,0 0,0 1,0-1,0-1,0 1,-1 0,1-1,-1 1,3-4,7-13,-1 1,-1-2,-1 1,0-1,9-36,19-106,-22 60,-5 0,-4 0,-8-114,2 219,1 0,0-1,1 1,-1 0,0-1,1 1,-1-1,1 0,0 1,0-1,0 0,3 3,46 39,67 33,-80-59,0-1,1-2,1-2,0-1,1-2,0-2,60 3,295-6,-395-5,6 0,1 0,-1 0,1-1,-1 0,1 0,-1 0,13-5,-18 5,0 0,0 0,0-1,-1 1,1 0,0-1,-1 0,1 1,-1-1,1 0,-1 0,0 0,0 0,0 0,0 0,0 0,0 0,0 0,-1-1,1 1,-1 0,0 0,1-1,-1 1,0 0,-1-3,0-23,0 1,-3 0,-12-53,-34-80,36 117,-209-537,152 426,-150-237,218 387,-70-100,65 94,0 0,-1 1,-1 0,0 0,0 1,0 0,-14-7,23 14,0 1,0-1,0 1,1-1,-1 1,0 0,0-1,0 1,0 0,0 0,1-1,-1 1,0 0,0 0,0 0,0 0,0 0,0 0,0 1,0-1,0 0,1 0,-1 1,0-1,0 0,0 1,0-1,1 1,-1-1,0 1,0-1,1 1,-1 0,0-1,1 1,-1 0,1-1,-1 1,1 0,-1 0,1 0,-1-1,1 1,0 0,0 0,-1 1,-4 48,5-44,0 65,2-1,4 0,3 0,3 0,3-1,3-1,43 106,-43-132,2-1,2-1,1-2,2 0,1-1,3-2,0 0,2-2,2-2,1-1,1-1,75 46,-57-47,2-3,1-2,1-2,0-3,2-2,0-3,0-2,1-3,92 0,-146-7,-1-1,1 0,-1 0,0-1,1 0,-1 1,0-2,1 1,-1-1,0 0,0 0,5-3,-7 3,-1-1,1 0,-1 0,0 1,0-1,0 0,-1 0,1-1,-1 1,0 0,0-1,0 1,0 0,0-1,-1 1,1-1,-1 1,0-1,-1-6,1-105,-31-221,23 289,-2 1,-2 0,-2 1,-2 0,-1 1,-3 1,-39-62,48 88,0 1,-2 1,-20-21,31 33,-1 1,1-1,-1 0,0 1,0 0,0 0,0 0,-1 0,1 0,0 0,-1 1,1 0,-1 0,0 0,1 0,-1 0,0 1,0 0,1-1,-1 1,0 1,0-1,1 0,-1 1,-6 2,8-2,1 0,-1 0,0 1,0-1,1 0,-1 1,1 0,-1-1,1 1,0 0,-1 0,1 0,0 0,0 0,1 0,-1 0,0 0,1 0,-1 0,1 0,0 0,-1 0,1 1,0-1,0 0,1 0,-1 0,0 1,1-1,-1 0,1 0,0 0,1 4,3 7,1-1,0 1,15 21,6 3,1-2,1-1,2-1,2-1,40 30,10 0,99 56,-113-78,119 51,-183-89,0 0,0 0,1-1,-1 1,1-1,-1-1,9 1,1-3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9:02.27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1 147,'0'-4,"4"-1,5 0,5 1,3-2,4-5,9 0,3 2,4-2,3-2,2 1,-1 2,-5-1,0-2,-3 1,-7 2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9:02.86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0,'3'4,"6"8,1 7,3 4,-2 1,3 1,-3 0,2-4,-2-3,-3 1,-2 0,-3-3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08:44.17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5938 0,'-6'7,"1"0,0 0,0 1,-6 12,-8 14,-93 123,-6-5,-7-5,-218 197,185-211,-6-7,-6-7,-304 161,207-138,-302 149,439-234,-2-6,-212 54,68-44,-337 91,333-72,222-67,-1-2,-110 5,148-17,1-2,0 0,0-1,0 0,-29-12,-36-9,-345-26,201 47,137 4,-127-14,219 14,-15-2,-1-1,2 0,-21-8,33 11,0-1,0 1,0-1,0 0,0 0,0 0,0 0,0 0,0 0,1-1,-1 1,0 0,1-1,-1 0,1 1,-1-1,1 0,0 0,0 1,0-1,0 0,0 0,0 0,0 0,1-1,-1 1,1 0,-1 0,1 0,0 0,0-1,1-3,-1 5,0 0,1 0,0 0,-1 1,1-1,-1 0,1 0,0 0,0 1,0-1,-1 0,1 1,0-1,0 0,0 1,0-1,0 1,0 0,0-1,0 1,0 0,0 0,0-1,0 1,0 0,1 0,0 1,38 1,-27 0,16 2,0 2,-1 0,1 3,-1 0,-1 1,0 2,45 26,18 8,23-6,-19-7,-18 3,-75-36,-1 0,1-1,-1 1,1-1,-1 1,1-1,-1 1,0-1,1 1,-1-1,0 1,1-1,-1 1,0-1,0 0,1 1,-1-1,0 0,0 1,0-1,0 0,0 1,0-1,0 1,0-1,0 0,0 1,-1-1,1 0,-1-25,-43-412,31 357,8 59,2 0,0 0,1 0,2-43,0 65,0-1,1 0,-1 1,0-1,1 0,-1 1,0-1,1 1,-1-1,1 0,-1 1,1-1,-1 1,1-1,0 1,-1 0,1-1,-1 1,1 0,0-1,-1 1,1 0,0 0,0 0,-1-1,1 1,0 0,-1 0,1 0,0 0,0 0,-1 0,1 0,0 1,0-1,-1 0,1 0,0 0,-1 1,2-1,35 15,-26-11,24 5,0-2,0-1,62 1,-69-5,164 7,-180-11,-16-4,-20-3,19 9,1 1,-1 0,0 0,1 0,-1 1,1-1,0 1,-1 0,1 1,0-1,0 1,0 0,1-1,-1 2,1-1,-1 0,1 1,-3 4,-6 9,0 1,-16 33,16-28,-63 134,64-138,-130 236,111-192,2 1,-23 80,42-106,-7 62,5-20,10-79,0 1,1-1,0 1,-1-1,1 1,0 0,0-1,0 1,0 0,0-1,0 1,0-1,1 1,-1 0,1-1,-1 1,1-1,-1 1,1-1,0 1,0-1,1 2,-1-3,1 1,0-1,0 0,-1 0,1 0,0 0,-1 0,1 0,0 0,0-1,-1 1,1-1,0 1,-1-1,1 1,-1-1,1 0,-1 0,1 0,-1 0,0 0,2-2,36-20,1 2,1 1,44-14,137-37,-168 55,113-18,-166 33,1 1,0 0,0-1,-1 0,1 1,0-1,-1 0,1 0,-1 0,1 0,-1 0,1 0,-1 0,0-1,1 1,-1 0,0-1,0 1,0-1,0 0,0 1,-1-1,1 0,0 1,-1-1,1 0,-1 0,1 1,-1-1,0 0,0 0,0 0,0 1,0-1,-1 0,1 0,-1-2,-3-7,0 0,0 0,-1 0,-1 1,-7-11,-4-9,-209-434,218 448,1-2,-2 1,0 0,-1 0,-1 1,-17-21,19 32,4 7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9:03.24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23,'0'-4,"0"-5,0-1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9:04.27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322 630,'1'12,"0"0,1 0,0 0,1-1,0 1,1-1,0 0,1 0,0 0,1 0,7 10,13 15,50 55,-44-55,90 98,-52-60,113 157,-166-189,-16-41,-1-1,0 0,0 1,0-1,0 1,0-1,0 1,0-1,0 1,0 0,0-1,0 1,0-1,0 0,0 1,-1-1,1 1,0-1,0 1,0-1,-1 1,1-1,0 1,-1-1,1 0,0 1,-1-1,0 1,-1-1,1 0,0 0,0 0,-1-1,1 1,0 0,0 0,0-1,0 1,-1-1,1 1,0-1,0 1,0-1,0 0,-1-1,-33-23,2-2,1-1,1-2,-41-52,23 27,-75-85,6-5,-147-237,245 351,2-1,1-1,2-1,-16-48,28 71,1 0,-1 0,2 0,0-1,0 1,1 0,0-1,1 1,0 0,1 0,1 0,-1 0,2 0,-1 0,2 1,-1 0,1 0,10-15,-11 18,1 1,0 0,0 0,0 1,0-1,1 1,0 0,0 0,1 1,-1 0,1 0,0 1,7-4,-8 6,1-1,-1 1,0 0,1 1,-1-1,1 1,-1 0,0 1,1 0,-1 0,0 0,1 1,-1 0,0 0,0 0,6 4,12 6,-1 1,-1 0,0 2,-1 1,-1 0,0 2,-1 0,-1 1,24 32,-36-42,0 0,0 0,-1 0,-1 1,1 0,-1 0,-1 0,0 0,0 1,-1-1,-1 1,1-1,-2 1,0 0,0 0,0-1,-2 1,1 0,-1-1,-1 1,0-1,0 0,-1 0,-1 0,-9 16,10-20,-1 0,0-1,0 0,0 0,0 0,-1-1,0 1,0-1,0-1,0 1,-1-1,1 0,-10 2,0 2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9:04.92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0,'1'7,"-1"-1,1 1,1-1,-1 0,1 0,0 1,1-1,-1 0,1-1,0 1,1 0,-1-1,7 7,8 9,40 34,-24-24,139 126,45 45,-181-166,-17-18,-1 1,-1 0,-1 2,23 33,-30-33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9:05.89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121 502,'9'-1,"-1"0,1 0,-1-1,1-1,-1 1,0-1,0-1,0 0,0 0,-1 0,0-1,0 0,0 0,7-7,13-15,45-54,-55 61,1-2,-1-1,26-46,-36 56,-1 0,0-1,-1 1,-1-1,0 0,0-1,1-19,-5 31,0 1,1-1,-2 1,1-1,0 1,0-1,-1 1,1-1,-1 1,0-1,0 1,0 0,0-1,0 1,0 0,-1 0,1 0,-1 0,0 0,1 0,-3-1,0 0,0 1,0-1,0 1,-1 0,1 0,-1 1,1 0,-1-1,1 1,-8 0,-9 0,0 1,0 0,-42 8,42-4,0 1,1 0,-1 2,1 0,-30 16,41-18,0 0,0 1,0 0,1 0,0 0,0 1,1 1,0-1,0 1,1 0,0 1,0 0,-7 15,10-12,-1-1,2 2,0-1,0 0,1 0,0 0,3 22,0-7,2 0,9 37,-2-33,1-1,1 0,1-1,2-1,1 0,1-1,41 47,-55-70,1 1,-1-1,1 0,0 0,0 0,1-1,-1 0,1 0,0 0,-1-1,1 1,0-2,1 1,-1-1,0 1,0-2,1 1,-1-1,0 0,1 0,-1 0,0-1,9-2,-5 0,0 0,0 0,0-1,0-1,-1 0,1 0,-1 0,0-1,-1-1,0 0,0 0,0 0,7-10,13-21,-3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9:06.63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510 0,'-8'7,"0"-1,0 0,-1-1,-13 7,-19 12,-65 51,-131 103,236-177,-43 39,41-37,1 0,-1 0,1 0,0 0,0 1,0-1,0 1,0-1,1 1,0-1,-1 1,0 5,2-8,0 0,0 0,0 0,1 0,-1 0,0-1,0 1,0 0,1 0,-1 0,1 0,-1 0,0-1,1 1,-1 0,1 0,0-1,-1 1,1 0,-1-1,1 1,0-1,0 1,-1-1,1 1,0-1,1 1,29 8,-13-6,30 15,0 1,-2 3,61 37,121 95,-193-129,32 23,112 102,-173-144,0 1,0 0,0 1,-1-1,0 1,0 0,-1 0,0 1,4 13,-8-20,1 1,0-1,-1 1,0 0,0-1,0 1,0-1,0 1,0 0,-1-1,1 1,-1-1,1 1,-1-1,0 1,0-1,0 1,-1-1,1 0,-1 0,1 0,-1 0,0 0,1 0,-1 0,0 0,0-1,0 1,-1-1,1 1,0-1,-1 0,1 0,0 0,-1 0,1 0,-4 0,-18 6,-1-1,-50 5,50-9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9:08.50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582 924,'2'-1,"0"1,0-1,0 0,0 0,0 0,0 0,0 0,-1 0,1-1,0 1,-1 0,1-1,-1 1,0-1,1 0,-1 0,0 1,1-4,19-35,-12 16,-1 0,-1-1,7-44,-12 55,-1-1,0 1,-1-1,0 1,-1-1,-1 1,0-1,-5-14,6 25,0 0,-1-1,0 1,0 0,0 0,0 1,-1-1,0 0,1 1,-1 0,0-1,-1 1,1 1,-1-1,1 0,-1 1,0-1,0 1,0 0,0 1,0-1,0 1,-1-1,1 1,0 1,-1-1,1 1,-1-1,1 1,-1 0,1 1,-9 1,-2 1,0 0,-1 2,1 0,1 0,-1 2,1 0,0 0,-15 11,-7 9,1 1,1 2,2 1,0 2,3 0,1 3,1 0,2 1,2 2,1 0,-27 71,44-96,0 0,1 0,1 0,0 1,1-1,0 1,2-1,-1 1,4 20,-2-29,0 0,1 0,0 0,0 0,0 0,1-1,0 1,0-1,0 0,1 1,-1-2,1 1,1 0,-1-1,1 0,-1 0,1 0,0 0,1-1,-1 0,1 0,-1 0,1-1,7 3,7 0,-1 0,1-1,0-1,0-1,0 0,1-2,-1 0,0-2,0 0,0-1,0-1,0-1,-1 0,0-2,0 0,-1-1,1-1,-2-1,1 0,-2-2,1 1,-1-2,-1 0,17-20,4-9,-2-2,-2-2,-1 0,-3-3,31-70,-23 30,-3-1,26-121,-47 160,10-103,-20 139,-2-1,0 1,-1-1,0 1,-1-1,-1 1,0 0,-1 0,-1 0,-1 0,-7-14,12 26,-1 0,1 0,-1 0,0 1,0-1,0 1,0-1,0 1,-1 0,1 0,-1 0,1 0,-1 0,0 0,0 1,0-1,0 1,0 0,0 0,0 0,0 0,-1 1,1-1,-3 1,1 1,1-1,-1 1,1 1,0-1,-1 1,1-1,0 1,0 1,0-1,1 0,-1 1,0 0,1 0,0 0,-1 0,-4 7,-14 20,1 1,2 1,1 1,2 0,1 1,1 1,2 0,2 1,1 0,2 1,1 0,2 0,2 67,2-99,0 0,0 0,1 0,-1 1,2-2,-1 1,0 0,1 0,0 0,0-1,0 1,1-1,-1 1,1-1,0 0,0 0,1 0,-1-1,1 1,0-1,0 0,0 0,0 0,7 3,1-1,0-1,0 0,1-1,0 0,0-1,0-1,0 0,17-1,-8 0,0 1,0 1,29 6,-45-7,0 1,1 0,-1 0,0 0,0 1,-1 0,1 0,0 0,-1 1,0 0,0 0,0 0,0 1,-1 0,7 8,-8-9,0-1,0 1,0-1,1 0,0 0,0 0,-1-1,2 1,-1-1,0 0,0 0,1 0,-1-1,1 1,-1-1,1 0,0-1,4 1,15 1,0-2,34-3,-16 1,90 1,-111 1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9:09.28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1 249,'2'3,"-1"1,1-1,0 0,0 0,1 0,-1-1,1 1,-1 0,1-1,0 0,0 1,0-1,4 1,3 5,15 13,1-2,0-1,2-1,0-1,36 14,-44-22,0-1,0-1,0-1,1-1,-1-1,1-1,0-1,0 0,24-3,-42 1,1 1,-1-1,1 0,-1 0,0 0,1 0,-1 0,0-1,0 0,0 1,0-1,0 0,0-1,0 1,-1 0,4-5,-2 2,0-1,-1 1,0-1,0 0,0 0,-1 0,0 0,2-11,0-9,-1 0,-1-1,-3-41,0 44,-2-142,3 145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9:10.54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42 931,'3'-1,"0"-1,0 1,-1-1,1 0,0 0,0 0,-1 0,0-1,1 1,-1-1,0 1,0-1,0 0,2-3,1-3,45-55,-3-2,-4-3,61-125,-100 184,0 0,-1 0,0 0,0 0,-1-1,1-19,-3 28,0 0,0 1,0-1,0 0,0 0,-1 1,1-1,-1 0,1 1,-1-1,0 0,0 1,0-1,0 1,0-1,0 1,0-1,0 1,-2-2,1 2,0 0,-1 0,1 0,-1 1,1-1,0 1,-1-1,1 1,-1 0,0-1,1 1,-1 1,1-1,-1 0,1 1,0-1,-6 3,-2 0,-1 1,1 1,0 0,0 0,1 1,0 0,0 1,0 0,0 0,1 1,1 0,-1 0,-7 13,-10 14,3 2,-20 41,36-66,-4 7,0 1,2-1,0 1,2 1,0-1,-4 33,9-44,0-1,1 0,0 0,1 0,0 0,0 0,1 0,0 0,0 0,1 0,0 0,0-1,1 0,-1 0,2 0,-1 0,1 0,0-1,1 0,8 8,3 0,1-1,0-1,1-1,0 0,1-2,1 0,-1-1,1-1,0-1,44 7,2-5,1-3,85-3,-124-2,0-2,0-1,0-1,-1-1,43-14,-62 16,0-1,0 0,0 0,0-1,-1 0,1 0,-1-1,-1 0,1-1,-1 0,0 0,-1 0,0-1,0 0,0 0,-1-1,-1 1,1-1,5-18,7-38,-3 0,-4-1,-2-1,-2 1,-4-1,-9-100,3 134,0 0,-2 0,-18-59,20 82,1 0,-2-1,1 1,-1 1,-1-1,1 1,-2 0,1 0,-1 0,-1 1,1 0,-1 1,-1 0,0 0,-13-8,18 13,-1 0,1 1,-1-1,1 1,-1 0,0 1,1-1,-1 1,0 0,1 0,-1 0,0 1,1 0,-1-1,1 2,-1-1,1 0,-1 1,1 0,0 0,0 0,0 1,0-1,0 1,1 0,-1 0,1 1,-1-1,-3 6,0 0,-1 0,2 1,-1-1,1 2,1-1,0 0,0 1,1 0,1 0,0 1,-2 11,4-1,0 0,2 1,1-1,0 0,2 0,0 0,2 0,0-1,2 0,0 0,13 23,6 6,1-2,3-1,47 55,-43-62,1-3,2 0,81 58,140 69,-131-87,-126-76,0 0,0 0,0 0,0 0,0 0,0 1,-1-1,1 1,0-1,-1 1,1 0,-1-1,0 1,0 0,1 0,-1 0,0 0,-1 0,1 0,1 4,-3-4,0 1,0-1,0 0,0 1,0-1,0 0,0 0,-1 0,1 0,-1 0,0 0,0 0,0-1,1 1,-1-1,-1 1,1-1,-3 2,-45 34,1 2,2 3,2 1,2 3,-70 96,112-140,-29 46,29-47,1 0,-1 1,1-1,-1 0,1 0,0 0,-1 1,1-1,0 0,0 0,0 1,0-1,0 0,0 0,1 3,0-4,-1 1,1 0,-1-1,1 1,-1-1,1 1,0-1,-1 0,1 1,0-1,0 0,-1 1,1-1,0 0,0 0,-1 0,1 0,0 1,0-1,0 0,-1-1,1 1,0 0,0 0,0 0,-1 0,1 0,1-1,17-4,0-1,0 0,-1-1,1-2,-2 1,33-23,95-79,-124 93,73-57,-50 41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9:23.21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0,'1'18,"1"-1,1 0,1 0,0 0,1 0,13 28,3 11,159 524,-134-436,121 337,-153-438,-10-29,0-1,1 1,8 16,-11-27,0 0,0 0,0 0,1 0,-1 0,1 0,-1 0,1-1,0 0,0 1,0-1,0 0,1-1,-1 1,0 0,1-1,4 2,26 3,1-1,55 0,-22-2,468 27,402 37,-749-32,18 3,-168-32,60 16,3 2,93 20,-173-38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9:24.54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5271 1,'0'1,"0"1,0 0,-1 0,1-1,-1 1,1 0,-1-1,1 1,-1 0,0-1,0 1,0-1,0 1,0-1,0 1,0-1,0 0,-1 0,1 1,0-1,-1 0,1 0,-1 0,1-1,-1 1,-2 1,-52 11,30-8,-1117 250,-12-63,480-110,-407 54,1067-134,-442 70,334-47,-198 68,314-91,-12 5,0 0,0 1,0 1,-25 17,39-22,1-1,-1 1,1 0,0 0,0 1,1-1,-1 1,1 0,0 0,0 0,0 0,1 1,0-1,0 0,0 1,1 0,0-1,0 1,0 0,1 8,-2 97,-2 19,23 221,57 168,-74-509,-1 4,1-1,0 0,1 0,0 0,1 0,1 0,0-1,1 0,6 12,-1-12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06:20.08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64 1,'-2'1,"0"-1,0 1,0 0,0 0,0 0,0 0,0 1,0-1,1 1,-1-1,0 1,1-1,-1 1,1 0,-1 0,1 0,-1 2,-19 35,18-30,1 1,0 0,0 0,1 0,1 0,0 0,0 0,1 0,0 0,5 17,3 11,19 48,-21-68,0 0,1 0,0-1,2-1,0 1,23 28,-28-40,1 1,-1-1,1-1,0 1,0-1,0 0,1 0,-1 0,1-1,0 0,0-1,0 1,0-1,0-1,1 1,-1-1,1-1,-1 1,1-1,11-2,-1-1,-1 0,0-2,0 0,0 0,-1-2,0 0,0-1,-1-1,0 0,0-1,-1-1,0 0,-1 0,18-22,-15 15,-1-1,-1-1,-1 0,-1-1,0 0,-2-1,0 0,-2-1,0 0,4-27,-7 16,-5 33,0-1,1 1,-1-1,0 1,0 0,0-1,0 1,0-1,0 1,0 0,-1-1,1 1,0 0,-1-1,1 1,-1 0,1-1,-1 1,-1-2,1 4,1 0,-1 0,0-1,1 1,-1 0,1 0,-1 0,1 0,-1 0,1 0,0 0,-1 0,1 0,0 0,0 0,0 0,0 0,0 0,0 0,0 0,0 0,0 0,1 2,1 30,12 23,2-1,3-1,33 66,-23-53,188 407,80 198,-279-621,25 100,-38-125,-1 1,-1-1,-2 1,0-1,-7 51,5-71,-1-1,0 0,0 0,0 0,-1-1,0 1,1-1,-2 1,1-1,-1 0,1 0,-1 0,0 0,0-1,-1 0,1 0,-1 0,-6 3,-11 5,1-1,-42 12,44-16,-1-1,1-1,-1-1,-1-1,1 0,0-2,0 0,0-2,-1 0,1-1,-36-10,46 10,-1-1,2 0,-1 0,0-1,1 0,0-1,0 0,0 0,1-1,0 0,1-1,-1 0,1 0,1 0,-1-1,2 0,-1 0,1 0,0-1,1 0,0 0,1 0,0 0,-2-13,3 2,1 0,1-1,1 1,1 0,0 0,2 0,0 1,1-1,9-20,14-30,40-74,-63 134,287-533,-253 474,-16 28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08:47.93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4591 7848,'-507'3,"-697"-11,946-5,1-11,-388-86,580 94,-443-112,362 84,-197-88,310 117,1-2,1-1,1-1,-44-36,55 38,1 0,1-1,1-1,1-1,0-1,2 0,-16-30,-2-21,2 0,4-2,-19-88,-29-234,69 367,-8-46,-72-534,75 477,4-1,23-227,82-218,38-9,-114 490,17-71,94-244,58-28,-130 317,117-173,-78 150,167-247,-30-14,-142 195,-15 28,-22 33,-51 119,2 1,2 1,0 0,2 1,1 0,2 1,28-34,10-6,81-129,-136 196,0 0,0-1,0 1,-1 0,1 0,0 0,-1-1,1 1,-1 0,1-1,-1 1,0-1,0 1,0 0,0-1,0 1,0-1,0-2,-1 4,1-1,-1 0,1 0,-1 1,1-1,-1 0,1 1,-1-1,0 1,0-1,1 1,-1-1,0 1,0-1,1 1,-1 0,0-1,0 1,0 0,0 0,-1-1,-4 1,1 0,-1 0,1 0,0 1,-1 0,1 0,0 0,-8 3,-67 31,50-21,-1-1,-39 11,-223 41,-78 21,366-84,-4 1,1-1,0 0,-1 0,1-1,-13 1,20-2,0 0,0 0,0 0,0 0,0-1,0 1,0 0,0-1,0 1,1 0,-1-1,0 1,0-1,0 1,0-1,0 0,1 1,-1-1,0 0,1 0,-2 0,1-1,1 0,0 0,-1 1,1-1,0 0,0 0,0 1,0-1,0 0,0 0,0 1,0-1,1 0,-1 0,1 1,1-4,4-8,0 1,1 1,0-1,1 1,0 0,1 0,0 1,1 1,0-1,0 2,1-1,0 1,16-8,11-5,0 2,80-28,-23 18,1 5,173-23,-105 20,69-7,-231 33,0 1,1 0,-1-1,0 1,0 0,1 0,-1 1,0-1,0 0,0 1,1-1,-1 1,0 0,0-1,0 1,0 0,0 1,0-1,0 0,-1 0,1 1,0-1,-1 1,1-1,-1 1,1 0,1 3,-1 2,0 0,-1-1,0 1,0 0,0 0,-1 0,-1 14,-4 120,-35 559,11-164,29-524,1-7,-1-1,0 0,0 0,0 1,0-1,-1 0,0 0,1 0,-2 1,1-1,-3 6,3-10,1 0,-1 0,1 1,-1-1,1 0,-1 0,1 0,-1 0,1 0,-1 0,1-1,-1 1,1 0,-1 0,1 0,-1 0,1-1,-1 1,1 0,-1 0,1-1,-1 1,1 0,0-1,-1 1,1-1,-1 1,1-1,0 1,0 0,-1-1,1 1,0-1,0 1,-1-1,1 1,0-2,-14-22,13 22,-53-92,-88-116,-83-75,99 130,125 153,-13-13,14 14,0 1,0 0,0 0,0 0,-1-1,1 1,0 0,0 0,0 0,-1 0,1-1,0 1,0 0,0 0,-1 0,1 0,0 0,0 0,-1 0,1 0,0-1,0 1,-1 0,1 0,0 0,0 0,-1 0,1 1,0-1,0 0,-1 0,1 0,0 0,0 0,0 0,-1 0,1 0,0 0,0 1,0-1,-1 0,1 0,0 0,0 0,0 1,0-1,-1 0,1 0,0 0,0 1,0-1,0 0,0 0,0 1,0-1,0 0,0 0,-1 1,0 9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9:25.64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0,'2'20,"2"-1,0 0,0 0,2-1,1 1,0-1,1-1,13 23,3 8,147 344,-99-216,-64-152,-2 1,0-1,-2 1,-1 0,1 38,-4-44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9:26.81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1 158,'1495'-33,"-5"-38,-771 34,519 21,-1218 16,0 1,-1 1,1 0,-1 2,1 0,-1 1,0 1,-1 1,0 1,0 0,0 1,-1 1,-1 1,0 0,0 1,-1 1,0 1,-1 0,17 23,0 4,-2 2,-3 1,-1 2,-2 0,23 67,59 253,-82-277,4 38,17 55,-36-160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9:28.64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1,'5'1,"0"0,0 1,0 0,-1 0,1 0,-1 1,1-1,-1 1,0 0,0 0,0 1,0-1,-1 1,4 5,4 1,25 27,-1 2,-2 1,35 57,72 143,-104-176,41 81,111 294,-155-349,69 226,-97-292,-3-6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9:31.12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272 0,'-1'33,"3"204,1-219,0 0,2 0,0 0,10 23,5 14,45 257,-59-275,3 74,-9-88,1 0,1-1,0 1,2-1,1 0,9 26,-14-47,1 0,-1 1,1-1,-1 0,1 1,0-1,-1 0,1 0,0 1,0-1,0 0,0 0,0 0,0 0,0 0,0 0,1-1,-1 1,0 0,1-1,-1 1,0-1,1 1,-1-1,0 1,3-1,-1 0,0-1,-1 1,1-1,-1 0,1 0,-1 0,0 0,1 0,-1-1,0 1,0-1,0 1,3-4,8-8,-1-1,-1 0,13-20,-22 30,17-29,-16 25,1 0,0 1,1 0,-1 0,1 0,1 1,9-11,-14 17,-1 0,1-1,0 1,-1 0,1-1,0 1,-1 0,1 0,0 0,-1 0,1-1,0 1,0 0,-1 0,1 0,0 1,0-1,-1 0,1 0,0 0,-1 0,1 1,0-1,-1 0,1 1,0-1,-1 1,1-1,0 0,-1 1,1-1,-1 1,1 0,-1-1,0 1,1-1,-1 1,1 0,-1-1,0 1,0 0,1-1,-1 1,0 0,0 0,0-1,0 1,0 0,0 0,0-1,0 2,6 44,-6-43,-1 51,-13 104,6-96,5-40,-1 0,-8 28,9-42,1 0,-1-1,0 1,-1-1,0 0,0 0,0 0,-1-1,-9 11,12-15,-1-1,1 1,0-1,-1 0,1 0,-1 1,0-2,1 1,-1 0,0 0,0-1,1 0,-1 1,0-1,0 0,0 0,1-1,-1 1,0-1,0 1,1-1,-1 0,0 0,1 0,-5-2,-7-5,0 0,1 0,-18-16,10 8,-102-73,-125-86,246 174,-1-1,1 1,0-1,-1 0,1 0,0 0,0 0,0 0,0 0,1 0,-1-1,1 1,-3-6,4 7,0-1,0 1,0 0,0-1,0 1,0 0,1-1,-1 1,1 0,-1 0,1-1,-1 1,1 0,0 0,-1 0,1 0,0 0,0 0,0 0,0 0,0 0,0 0,0 0,0 1,0-1,1 0,-1 1,0-1,0 1,1-1,0 1,22-10,-1 2,39-9,6-1,79-36,53-16,-168 61,1 1,0 2,0 2,46-1,-72 5,-1 0,1 1,-1-1,0-1,0 0,1 1,-1-2,0 1,0-1,7-3,2-4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9:32.47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1352 415,'-8'10,"0"1,1 0,-9 17,-3 4,-5 4,-2-2,-1-1,-2-1,0-2,-3-1,0-1,-50 33,51-44,0-1,0-2,-59 19,67-27,0-1,0 0,-1-2,1-1,-1-1,1-1,-26-3,-168-31,158 22,-12-1,1-3,-86-32,154 47,-1 1,1-1,0 0,0 1,0-1,0 0,0 0,0-1,0 1,0 0,0-1,0 1,0-1,1 0,-1 1,1-1,-1 0,1 0,0 0,0 0,0 0,0 0,0-1,0 1,1 0,-1 0,0-1,1 1,0 0,0-1,0 1,0 0,0-1,0 1,1 0,-1-1,1 1,-1 0,1 0,0-1,0 1,0 0,2-3,1-2,0 1,1 0,0 0,0 1,0-1,1 1,-1 0,1 1,1-1,-1 1,0 1,12-6,230-75,-197 67,313-88,-299 87,-1-3,-1-3,-1-2,66-40,-124 64,9-4,1-1,-2-1,1-1,-1 1,-1-2,1 0,-2 0,1-1,-1 0,-1-1,0 0,-1 0,0-1,9-20,-12 19,13-25,-17 38,0-1,0 0,0 1,0-1,0 0,1 1,-1-1,0 1,1 0,-1-1,1 1,-1 0,1 0,0 0,3-2,-4 3,-1 1,1-1,0 0,-1 0,1 0,0 1,-1-1,1 0,-1 1,1-1,-1 0,1 1,-1-1,1 1,-1-1,1 1,-1-1,1 1,-1-1,0 1,1-1,-1 1,0-1,0 1,1 0,-1-1,0 1,0 0,0-1,0 1,0 0,0-1,0 2,3 23,-4-7,-1 1,-1-1,0 0,-9 25,-8 46,17-54,1-6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9:34.94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197 1,'0'0,"-1"0,1 0,-1 0,1 0,-1 0,0 0,1 0,-1 0,1 1,-1-1,1 0,-1 0,1 0,0 1,-1-1,1 0,-1 0,1 1,-1-1,1 0,0 1,-1-1,1 1,0-1,-1 1,1-1,0 0,0 1,-1-1,1 1,0-1,0 2,2 20,17 19,-19-40,52 106,-6 3,36 125,-25-68,-13-22,15 37,-59-180,1 0,-1-1,1 1,0 0,0 0,0-1,0 1,0-1,0 1,0-1,0 1,0-1,1 0,-1 1,1-1,-1 0,1 0,-1 0,4 1,-4-2,0 0,0 0,1 0,-1 0,0 0,0-1,0 1,0 0,0-1,0 1,1-1,-1 1,0-1,0 0,0 1,-1-1,1 0,0 0,0 0,0 1,0-1,0-2,4-3,-1-1,0 0,-1 0,1 0,-1 0,-1 0,4-15,0-19,-4 25,0 0,1 0,1 0,0 0,1 0,14-27,-18 41,-1 1,1 0,0 0,-1 0,1 0,0 0,0 0,0 0,0 0,0 1,0-1,0 0,0 0,0 1,0-1,3 0,-4 1,1 0,0 0,-1 0,1 0,0 0,-1 0,1 0,0 1,-1-1,1 0,-1 0,1 1,0-1,-1 0,1 1,-1-1,1 0,-1 1,1-1,-1 1,1-1,-1 1,1 0,0 1,1 1,-1-1,0 1,0-1,0 1,0-1,-1 1,1 0,-1-1,1 1,-1 0,0-1,0 1,-1 4,-1 3,-1 0,0-1,0 1,-1-1,0 0,-1 0,0-1,-7 10,-3 1,0 0,-22 20,34-36,0-1,0 1,0-1,0 0,-1 0,1 0,-1 0,1-1,-1 0,1 1,-1-1,0 0,0-1,0 1,-6 0,2-2,1 1,0-1,-1 0,1-1,0 0,0 0,-12-6,-3-3,0-2,1 0,-35-29,16 13,0 2,-2 2,-1 2,-1 2,-75-26,118 47,0 0,-1 0,1-1,1 1,-1 0,0-1,0 1,0-1,0 1,0-1,0 1,0-1,0 1,1-1,-1 0,0 0,0 1,1-1,-1 0,1 0,-1 0,1 0,-1 0,1 1,-1-1,1 0,0 0,-1-2,2 2,-1-1,1 1,0-1,-1 1,1 0,0-1,0 1,0 0,0 0,0 0,0 0,0-1,1 2,-1-1,0 0,2-1,60-27,-57 27,599-195,-580 191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9:36.34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939 102,'-4'6,"0"1,0-1,0 1,1 0,0 0,1 1,-3 9,-5 13,-12 32,-25 109,31-107,10-38,1-5,0 0,-2 0,-14 31,20-49,-1-1,1 0,-1 0,0 1,0-1,0-1,0 1,-1 0,1 0,0-1,-1 1,1-1,-1 0,1 0,-1 0,0 0,1 0,-1 0,0-1,0 1,0-1,1 0,-6 0,-8-1,1-1,0 0,-21-6,3 2,-47-8,-2-1,-1 4,-150-2,222 14,0 1,0 0,0 0,0 1,1 0,-1 1,-10 5,21-8,0-1,-1 0,1 1,0-1,-1 0,1 1,-1-1,1 0,-1 1,1-1,0 0,-1 0,1 0,-1 0,1 1,-1-1,1 0,-1 0,0 0,1 0,-1 0,1 0,-1 0,1 0,-1 0,1-1,-1 1,1 0,-1 0,1 0,0-1,-1 1,1 0,-1 0,1-1,-1 1,1 0,0-1,-1 1,1 0,0-1,-1 1,1-1,7-26,25-27,-5 24,2 0,1 2,1 1,56-37,152-78,-160 98,-9 10,138-48,-155 68,-43 13,-1-1,0 0,1-1,-1 0,0 0,0-1,-1 0,15-9,-14 4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9:37.73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888 0,'-13'88,"-49"439,6-57,52-405,3-42,2-53,-2 6,-1 0,-1 0,-1 1,-1-1,-1 1,-1 0,-19-43,-7 0,-51-78,47 88,-2 1,-79-87,93 117,0 1,-2 1,-1 1,0 1,-2 2,0 1,-35-15,58 29,0 1,-1 0,0 0,0 1,0-1,0 2,0-1,0 1,0 1,-1-1,1 2,-16 1,14 5,13-1,21-1,-3-8,1-1,-1-1,0-1,0-1,21-10,35-11,93-25,226-61,-393 113,33-13,-31 9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9:40.27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1059 3046,'0'-22,"1"-9,-1-1,-1 1,-2-1,-2 1,-14-54,-488-1144,363 940,-53-120,175 358,12 32,1-1,1 1,1-2,1 1,-4-27,-59-469,67 484,2 22,0 0,-1 0,-1 0,1 0,-2 0,1 0,-1 0,-8-17,11 26,0 1,0 0,0 0,-1 0,1 0,0 0,0 0,0-1,0 1,0 0,0 0,0 0,0 0,0 0,-1 0,1 0,0 0,0-1,0 1,0 0,0 0,-1 0,1 0,0 0,0 0,0 0,0 0,0 0,-1 0,1 0,0 0,0 0,0 0,0 0,0 0,-1 0,1 0,0 0,0 0,0 0,0 1,0-1,-1 0,1 0,0 0,0 0,0 0,0 0,0 0,0 0,0 1,-1-1,1 0,0 0,0 0,-4 14,0 15,1 24,4 0,6 54,-3-80,0 0,3-1,0 0,1-1,23 48,1-13,3-3,65 82,99 93,3 2,-194-225,-1 1,0 0,0 0,-1 0,0 1,-1 0,0 0,-1 1,0-1,-1 1,0 0,1 17,37 262,-27-192,3 0,5-1,4-1,5-2,3 0,54 101,-82-183,5 5,-2 1,-1-1,0 1,9 38,-12-41,0 0,1 0,0-1,9 16,15 37,-20-37,-3-5,2 0,1-1,25 48,-35-73,0 0,0 0,0 1,0-1,0 0,0 1,1-1,-1 0,0 0,0 1,0-1,0 0,0 0,1 1,-1-1,0 0,0 0,0 0,1 1,-1-1,0 0,0 0,0 0,1 0,-1 1,0-1,1 0,-1 0,0 0,0 0,1 0,-1 0,0 0,1 0,-1 0,0 0,0 0,1 0,-1 0,0 0,1 0,-1 0,0 0,0 0,1 0,-1-1,0 1,0 0,1 0,-1 0,0 0,0-1,0 1,1 0,5-24,-3-31,-3 55,0-40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9:42.41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586 619,'369'781,"-362"-761,0 0,7 39,-12-45,1 1,1-1,0 0,1 0,0 0,13 21,-242-364,-149-224,28-17,267 416,75 141,11 19,12 18,84 180,124 233,-72-127,40 91,100 313,-292-706,0 0,1-1,0 1,1-1,-1-1,14 13,19 24,-31-33,1-1,0-1,0 1,18 13,24 24,69 120,-98-128,-14-20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07:58.89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1095 421,'-1'-1,"1"0,0 0,-1 0,1 0,-1 1,0-1,1 0,-1 0,0 0,1 0,-1 1,0-1,0 0,0 1,0-1,1 0,-1 1,0-1,0 1,0-1,0 1,0 0,0 0,-1-1,1 1,0 0,-2 0,-35-4,34 4,-29-2,0 1,-1 2,1 1,0 1,0 2,0 2,1 1,0 1,0 2,1 1,1 1,0 2,0 1,2 2,-28 21,12-4,1 2,2 2,2 1,1 2,3 2,1 2,2 0,3 3,1 0,3 1,2 2,2 0,3 2,-12 55,25-90,2 1,0-1,1 1,1 0,1-1,1 1,0 0,9 36,-7-43,2 1,0-1,0 0,2-1,-1 1,2-1,-1 0,1-1,1 0,0 0,1-1,0 0,13 9,17 9,0-3,2-1,1-2,0-1,1-3,2-2,-1-2,2-1,89 11,-1-11,169-6,135-28,-413 20,56-5,0-3,115-28,-180 32,1 0,-1-2,0 0,-1-1,0-1,0-1,-1 0,0 0,-1-2,0 0,-1-1,0 0,-1 0,0-2,-2 1,1-2,12-24,-10 10,-1 1,-1-2,-1 0,-2 0,-1 0,-2-1,0 0,-3 0,-1-36,-3-11,-4-1,-4 1,-39-155,32 176,-3 1,-2 0,-2 2,-3 1,-64-96,66 116,-1 2,-2 0,-1 2,-2 1,-42-31,49 43,0 2,0 0,-2 2,1 0,-2 2,0 1,0 1,-44-8,-21 6,-127 1,19 1,158 8,0 1,0 2,0 2,0 2,1 2,-75 23,113-30,0 0,0 0,0 1,0-1,0 1,1-1,-1 1,0 0,1 0,-1 0,1 0,0 1,0-1,0 1,0-1,0 1,0 0,1-1,-3 6,2 1,-1 0,2 0,-1 0,1 0,0 13,1-13,0 0,-1 0,0-1,0 1,-1 0,0 0,-5 9,-9 21,-22 79,4-12,1-5,27-82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9:46.46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10253 676,'-2'-2,"-1"0,0 0,-1 0,1 0,0 1,-1-1,1 1,0 0,-1 0,0 0,1 0,-6 0,-52-1,38 2,-318 3,-468 65,603-42,-1492 157,662-148,567-34,-260-4,403-18,15 0,-799-38,215 49,830 16,2 3,-109 30,32-7,-8 10,63-16,5-4,2 4,1 4,1 2,2 4,-82 54,-46 26,-8 5,77-39,-261 119,391-201,1 1,0 0,0 0,0 0,-1 0,1 0,1 1,-1-1,0 1,0-1,0 1,1-1,-1 1,1 0,-1 0,1 0,0 0,0 0,-2 4,3-3,0-1,0 1,1-1,-1 1,1-1,-1 1,1-1,0 0,0 1,0-1,0 0,1 0,-1 0,1 0,-1 0,1 0,-1 0,4 2,0 2,-1 1,1-1,-1 1,0 0,-1 0,0 1,0-1,-1 1,1-1,0 9,9 86,-9-55,15 557,-18-526,-5-80,-6-14,-7-23,7-8,2-1,2-1,2 1,3-64,2 102,1 0,0 0,1 1,0-1,1 0,0 1,0 0,1 0,0 0,1 0,0 0,0 1,1 0,0 0,0 0,1 1,0 0,0 1,1-1,9-5,18-11,0 2,2 1,59-23,-69 31,856-327,20 43,-553 184,1097-289,-1423 396,1727-346,-387 167,-677 103,-567 63,-2-5,132-44,227-65,-333 102,202-15,-210 35,0 6,1 7,-1 5,199 38,-212-15,172 68,-269-87,0 0,-1 2,0 1,-1 1,-1 0,0 2,-1 1,28 32,10 20,66 101,-28-35,-36-57,17 20,-4 4,104 190,-157-247,-1 1,16 58,-31-86,-1 0,-1 0,-2 0,0 1,0 0,-2-1,-1 1,-4 28,2-65,3 1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09:4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1873 164,'-8'1,"0"1,0 0,0 0,0 1,0 0,1 0,0 1,-13 7,-9 5,-310 133,-437 128,418-187,352-88,0-1,0 1,0 1,0-1,1 1,-1 0,1 0,0 0,0 1,0-1,0 1,-7 8,-2 5,-1 1,-12 23,-1-1,-16 16,18-24,-28 44,54-75,-1 1,1-1,0 0,-1 1,1-1,0 0,0 1,0-1,0 1,0-1,0 0,0 1,1-1,-1 0,0 1,1-1,-1 0,1 1,0-1,-1 0,1 0,0 0,0 0,-1 0,1 1,0-1,0-1,0 1,0 0,1 0,-1 0,0-1,0 1,0 0,1-1,1 2,63 26,-41-18,29 18,-2 3,0 2,53 45,133 131,-122-103,60 49,377 251,-550-404,3 2,0-1,0 1,0-1,1 0,7 2,-13-5,0 0,0 1,0-1,0 0,0 0,0 0,0 0,0 0,0 0,0 0,0 0,0-1,0 1,0 0,0-1,0 1,0 0,0-1,0 1,0-1,-1 0,1 1,0-1,0 0,-1 1,1-1,0 0,-1 0,1 0,0 1,-1-1,1 0,-1 0,0 0,1 0,-1 0,0 0,1 0,-1 0,0 0,0-1,4-33,-1 1,-1-1,-6-62,0 7,-49-1161,47 1163,-10-350,16 434,0-5,0 0,0 1,1-1,0 0,1 1,0-1,0 1,1 0,4-11,2 6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0:42.33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2157,'1061'-959,"-903"832,6 7,4 8,5 6,4 9,5 7,372-126,-213 122,662-90,-694 152,1 13,617 44,602 142,-1367-142,292 84,-333-69,-1 5,216 117,-146-44,-4 8,254 225,-345-269,264 209,-342-279,1-1,0 0,1-1,0-1,0-1,1-1,0-1,0 0,1-1,0-2,-1 0,1-1,0-1,0-1,0-1,0 0,30-8,97-27,-1-6,167-73,-104 35,15 7,3 11,266-38,-259 59,276-42,-456 72,-32 6,0 1,1 1,25-1,-44 4,1 0,-1 1,0-1,0 1,0 0,1 0,-1 1,0-1,-1 1,1 0,0 0,0 1,-1 0,0 0,1 0,-1 0,0 0,0 1,3 4,-4-5,0 0,0 1,0-1,0 0,1-1,-1 1,1-1,-1 0,1 1,0-2,0 1,0 0,0-1,1 0,-1 0,5 1,6-1,1 0,0-1,21-3,-26 2,627-75,-444 49,307-43,488-61,1 57,-975 73,183 1,-168 2,-1 1,1 2,-1 0,38 14,-63-18,0 0,0 0,-1 1,1-1,-1 1,1 0,-1 0,0 0,0 1,1-1,-2 1,1 0,0-1,0 1,-1 1,3 3,-4-3,1 1,-1-1,0 1,0 0,-1 0,1 0,-1-1,0 1,0 0,-1 0,1 0,-3 6,-1 21,1 1,2 0,1 0,1-1,2 1,10 44,61 190,-59-219,7 23,4-1,60 117,-70-159,2 0,0 0,2-2,1-1,1 0,1-1,1-2,48 35,-25-28,0-2,2-2,75 27,164 31,-173-60,-58-12,106 32,513 207,-514-191,179 60,-295-109,-40-9,0-1,0 1,0 0,1 1,-2-1,1 1,0 1,0-1,-1 1,1 0,-1 0,0 1,0-1,0 1,0 0,-1 0,7 8,-4 0,0 1,-1 0,0 0,-1 1,-1-1,0 1,-1 0,0 0,1 26,-2 14,-5 64,0-47,-22-932,6 385,16 415,0 39,2 0,0 0,2 1,0-1,7-35,-2 48,0 22,0 22,57 585,-32 1,-31-571,-3 97,3-146,0 1,0-1,-1 1,1-1,0 1,-1-1,1 1,-1-1,1 1,-1-1,0 1,0-1,1 0,-1 1,0-1,0 0,0 0,-1 0,1 0,0 0,0 0,0 0,-1 0,1 0,-1-1,1 1,0 0,-1-1,1 0,-1 1,1-1,-1 0,0 1,1-1,-1 0,1 0,-1 0,1-1,-1 1,1 0,-1 0,0-1,1 1,-3-2,-10-2,1-2,0 1,-25-15,27 14,-340-216,56 32,250 161,12 9,-38-19,63 35,0 0,-1 1,0 0,1 0,-1 1,0 0,0 1,0 0,0 0,-11 1,10 3,0 0,1 1,0 0,-1 0,1 1,1 0,-1 1,1 0,0 0,0 1,-8 10,-34 23,71-56,-1 0,0-1,22-25,-2 1,198-193,311-287,-472 458,-64 54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2:13.00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1025 1,'2'11,"1"0,0-1,0 1,1-1,1 1,0-1,0-1,0 1,13 15,-2-1,103 165,104 183,-147-220,-8 3,75 248,-139-389,6 16,-1 0,-2 1,-1-1,-1 1,0 57,-7-15,3-37,-1 0,-3 0,0-1,-3 1,-1-1,-18 56,-132 235,109-238,4 2,3 1,-37 130,27-53,-136 303,22-143,102-201,34-67,-57 92,75-135,-1-1,0-1,-2 0,1-1,-2-1,1 0,-2 0,0-2,-34 19,42-26,-1-1,1-1,-1 1,0-1,0-1,0 0,-13 0,-14 2,34-2,0 0,0 0,-1 0,1 0,0 0,0 0,0 0,0 0,0 1,1-1,-1 1,0 0,1-1,-1 1,1 0,-1 0,1 0,0 0,0 0,0 0,0 0,0 1,0-1,1 0,-1 0,0 5,-1 9,0-1,1 31,1-30,2 92,0-61,-7 88,5-130,-1 0,0-1,0 1,0 0,-1-1,0 1,0-1,0 1,0-1,-1 0,1 0,-1 0,-5 5,-1-1,1-1,-2 0,1-1,-14 7,14-7,-5 3,1 2,1-1,-20 23,21-22,-78 93,69-83,0 2,1 0,2 0,0 2,-19 38,7-13,21-36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0:51.46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97 757,'1'4,"0"0,1 0,0 0,0-1,0 1,0 0,1-1,-1 1,1-1,0 0,0 0,0 0,0 0,0-1,5 3,6 8,374 417,-378-419,-7-7,1 0,-1 0,1 0,-1 0,0 1,-1 0,1 0,-1-1,2 7,-45-47,-197-249,170 195,-72-126,118 176,-27-64,44 92,1 1,0-1,1 0,0 0,1-1,1 1,-1 0,2-1,0 1,3-22,-3 31,1 1,0-1,0 0,0 1,0-1,1 1,-1 0,0-1,1 1,0 0,-1 0,1 0,0 0,0 0,0 1,1-1,-1 0,0 1,0 0,1 0,-1-1,1 1,-1 0,1 1,0-1,-1 0,1 1,0 0,-1 0,1-1,0 1,0 1,-1-1,1 0,4 2,9 1,0 0,0 1,0 1,21 10,18 12,-1 3,-1 2,67 54,3 2,-48-38,122 107,-181-139,-12-14,0 0,0 1,0-1,1-1,-1 1,6 3,-9-7,-1 0,1 0,-1 0,1 0,0 0,-1 0,1 0,-1 0,1-1,-1 1,1 0,-1 0,1 0,-1-1,1 1,-1 0,1-1,-1 1,1 0,-1-1,1 1,-1-1,0 1,1-1,-1 1,0-1,1 1,-1-1,0 1,0-1,0 1,1-1,-1 1,0-1,0 1,0-1,0 0,0 1,0-1,0 0,3-27,-7-1,0 0,-2 0,-18-53,4 11,-56-175,-6-25,80 262,-7-35,9 42,-1 0,1 0,0 0,0 0,0 1,0-1,0 0,1 0,-1 0,0 0,1 0,0 0,-1 0,1 0,0 1,0-1,2-3,-2 5,-1 0,1-1,-1 1,1 0,-1 0,1-1,0 1,-1 0,1 0,0 0,-1 0,1 0,0 0,-1 0,1 0,0 0,-1 0,1 0,-1 0,1 0,0 1,-1-1,1 0,-1 0,1 1,0-1,-1 0,1 1,-1-1,1 1,-1-1,1 1,19 19,-14-12,416 381,-409-377,0 1,-2 0,1 1,12 20,-14-22,0-4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0:53.53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1373,'1'8,"0"0,1 0,-1 0,2-1,-1 1,1-1,0 1,1-1,0 0,0 0,1-1,-1 1,1-1,1 0,-1 0,11 8,11 9,1-2,40 24,-54-37,0-1,0 0,0-1,1 0,-1-1,1-1,1-1,-1 0,0-1,23 1,-33-3,0 0,0 0,0 0,0-1,0 0,0 0,-1 0,1-1,0 1,-1-1,1 0,-1-1,1 1,-1-1,0 0,0 0,-1 0,1 0,0-1,-1 1,0-1,0 0,0 0,0 0,-1 0,0-1,1 1,-2-1,1 1,0-1,-1 0,0 0,0 0,-1 1,1-1,-1-6,3-107,-4 105,0-1,-1 1,0-1,-1 1,-1 0,-7-20,-10 9,20 23,1 1,0 0,0-1,0 1,-1 0,1-1,0 1,-1 0,1 0,0-1,-1 1,1 0,0 0,-1-1,1 1,0 0,-1 0,1 0,-1 0,1 0,0 0,-1 0,1 0,-1 0,1 0,0 0,-1 0,1 0,-1 0,1 0,0 0,-1 0,1 0,-1 0,1 0,0 1,-1-1,1 0,0 0,-1 1,1-1,0 0,-1 0,1 1,0-1,0 0,-1 1,1-1,0 0,0 1,0-1,-1 1,1-1,0 0,0 1,0-1,0 0,0 1,0-1,0 1,0-1,0 1,0-1,0 0,0 1,0-1,0 1,1 0,-1 1,1 1,-1-1,1 0,0 1,0-1,0 0,0 1,1-1,-1 0,1 0,-1 0,1 0,0 0,-1-1,1 1,0 0,0-1,0 1,0-1,1 0,-1 0,3 2,58 20,-57-21,92 21,-90-21,1-1,-1 0,1-1,0 0,-1 0,1-1,0 0,-1 0,13-4,-18 3,1-1,-1 1,0-1,1 0,-1 0,0 0,-1 0,1-1,-1 1,1-1,-1 0,0 1,0-1,-1 0,1 0,-1 0,2-6,13-75,-8-1,-4 0,-3 0,-19-149,12 197,-1 1,-12-38,15 63,0-1,-1 1,-1 0,0 0,0 1,-1 0,-1 0,0 0,-13-13,16 21,1-1,0 1,-1 0,0 1,0-1,0 1,-8-3,11 5,1-1,0 1,0-1,-1 1,1 0,0-1,-1 1,1 0,-1 0,1 0,0 0,-1 0,1 0,-1 0,1 0,0 1,-1-1,1 1,0-1,-1 1,1-1,0 1,0 0,0-1,-1 1,1 0,0 0,0 0,0 0,0 0,0 0,-1 2,2-1,0-1,0 1,0-1,0 0,0 1,0-1,0 1,0-1,0 0,1 1,-1-1,1 1,-1-1,1 0,0 0,-1 1,1-1,0 0,0 0,0 0,1 2,27 26,-20-21,87 77,214 143,-281-207,0-2,2-1,0-2,1-1,1-1,56 15,-87-28,0-1,0 1,0-1,0 1,1-1,-1 0,0 0,0 0,1 0,-1 0,0-1,0 1,1-1,-1 1,0-1,0 0,0 0,0 0,0 0,0 0,0 0,0 0,-1-1,1 1,0-1,-1 1,1-1,1-2,-1-1,0 0,-1 0,1 0,-1 0,0 0,-1 0,1 0,-1 0,0 0,0 0,-1-9,-5-23,-2 0,-1 1,-15-38,5 17,-26-77,-6 2,-72-131,120 257,-28-47,29 50,1 1,-1 0,1 0,-1 0,0 0,0 0,0 1,0-1,0 0,0 1,0 0,-1-1,1 1,-1 0,1 0,0 0,-1 1,0-1,-2 0,4 1,-1 1,1-1,0 1,0-1,0 0,0 1,0 0,-1-1,1 1,0 0,0 0,1-1,-1 1,0 0,0 0,0 0,1 0,-1 0,0 0,1 0,-1 0,1 1,-1-1,1 0,-1 0,1 0,0 1,0-1,0 2,-3 40,5-25,0 1,1-1,2 1,0-1,0 0,2-1,0 1,1-1,1-1,0 0,2 0,17 21,-4-7,2-2,2-1,0-1,2-1,36 23,-49-37,1-1,0-1,36 13,-34-16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0:54.15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1 253,'0'-3,"4"-6,1-5,4 0,4-1,3 1,4 0,1-2,5-1,3-3,2-1,5-1,4-1,-2 5,-6 0,-10 3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0:54.64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0,'0'4,"0"5,0 5,0 3,4 4,5-3,1 4,3-2,-1-1,1 1,-1 0,0-3,-1-4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0:55.08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0:56.16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301 369,'1'10,"0"0,1-1,0 1,1-1,0 0,0 0,1 0,0 0,0 0,1-1,12 15,-8-10,-1 1,13 29,-20-42,0 0,-1 0,1 0,-1 1,1-1,-1 0,0 1,0-1,1 0,-1 1,0-1,0 0,0 1,0-1,-1 0,1 1,0-1,-1 2,0-3,1 1,-1-1,1 0,-1 1,1-1,-1 0,1 0,-1 1,1-1,-1 0,0 0,1 0,-1 0,1 0,-1 0,0 0,1 0,-1 0,0 0,1 0,-1 0,1 0,-1 0,0 0,1-1,-1 1,-5-3,1 1,-1-1,1 0,0 0,0 0,-7-7,-155-155,144 139,1-1,1-1,1-1,-26-53,39 67,2 0,-1-1,-4-24,9 33,0 0,0 1,1-1,-1 0,1 0,1 0,-1 0,1 1,1-1,3-13,-3 18,0-1,0 1,0-1,0 1,1 0,-1 0,1 0,-1 0,1 0,0 1,-1-1,1 1,0-1,0 1,0 0,0 0,1 1,-1-1,0 1,0-1,0 1,0 0,1 0,-1 1,5 0,-3-1,0 0,0 1,0 0,0 0,-1 0,1 1,0-1,0 1,-1 0,1 1,-1-1,0 1,0 0,0 0,7 6,-7-2,0 0,-1 1,0-1,0 1,0-1,-1 1,0 0,-1 0,0 0,1 12,-5 87,2-90,-2 13,-2 1,0-1,-3-1,0 1,-2-1,-20 42,19-49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08:00.41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906 39,'-5'-1,"-1"0,1 0,0 0,0-1,0 0,0 0,-9-6,-21-7,25 13,-1 0,1 1,0 1,-1-1,1 2,-1-1,1 1,0 1,0 0,0 1,0-1,0 2,0 0,0 0,1 0,0 1,0 1,-10 8,-14 12,1 1,2 2,-34 39,45-46,-39 44,3 2,3 3,-78 142,105-165,2 1,3 1,1 1,3 1,2 1,3 0,-8 79,18-112,0 1,1-1,2 0,0 0,1 0,1 0,7 21,-7-28,1-1,1 0,0-1,1 1,0-1,1 0,0-1,0 0,1 0,1-1,-1 0,12 8,22 11,0-1,2-2,0-2,84 29,204 40,-213-68,2-5,0-5,0-6,1-5,207-21,-308 15,-1 0,1-1,-1-2,0 0,23-10,-36 12,-1 0,1 0,-1-1,0 0,0 0,0-1,0 1,-1-2,0 1,-1-1,0 0,1 0,-2 0,1-1,4-12,0-5,-1 0,-1 0,-1-1,4-49,-4-108,-6 171,-1-59,-2 1,-4 0,-2 0,-28-99,27 133,-2 0,-2 1,-1 0,-2 1,-1 1,-2 1,-1 0,-1 2,-52-55,35 48,-83-59,99 81,-2 0,0 1,0 1,-1 2,-34-11,52 20,0 0,-1 1,1 0,0 0,-1 1,1 0,0 1,-1 0,-11 2,-3 3,-43 18,49-17,0 0,-1-2,0 1,-36 4,-9-12,36-3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0:56.93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16 0,'-2'2,"1"0,-1 0,1 0,-1 0,1 0,0 0,0 0,0 1,0-1,0 0,1 1,-1-1,1 1,0-1,-1 1,1-1,0 0,0 1,1-1,-1 1,0-1,1 1,-1-1,1 0,0 1,0-1,0 0,0 0,0 1,1-1,2 4,6 7,0-1,0 0,21 19,-22-22,206 179,-161-149,-33-26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0:58.12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144 102,'4'0,"-1"-1,0 0,1 0,-1-1,0 1,0-1,0 1,0-1,0 0,-1 0,1 0,-1 0,1-1,-1 1,1-1,-1 1,0-1,1-3,-2 5,1-1,-1 1,0 0,0-1,0 1,-1-1,1 0,0 1,0-1,-1 1,1-1,-1 0,0 0,1 1,-1-1,0 0,0 0,0 1,0-1,0 0,-1 0,1 1,-1-1,1 0,-1 1,1-1,-1 0,0 1,0-1,0 1,0-1,0 1,0-1,0 1,-1-1,-1 1,1 0,-1 0,1 0,-1 1,1-1,-1 1,1 0,-1 0,1 0,-1 0,1 0,-1 0,1 1,-1-1,1 1,-1 0,1-1,-1 1,1 0,0 1,0-1,-1 0,-2 3,-48 38,19-14,-10 10,44-37,0-1,-1 1,1-1,0 0,-1 1,1-1,0 1,0-1,0 0,-1 1,1-1,0 1,0-1,0 1,0-1,0 1,0-1,0 1,0-1,0 0,0 1,0-1,0 1,0-1,0 1,1-1,-1 1,0-1,0 0,0 1,1-1,-1 1,0-1,1 1,18 10,35 2,-45-11,78 16,1-4,1-3,115-2,-186-9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0:59.78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468 452,'-7'-11,"-1"0,0 0,-1 0,0 1,-19-15,1-2,0-1,2 1,-1 1,-48-37,66 57,-1 1,1-1,-1 2,-1-1,1 1,0 0,-1 1,0 0,0 1,0 0,0 0,0 1,0 1,-15 0,22 0,0 1,-1 0,1 0,0 0,0 0,0 1,0-1,0 1,0-1,0 1,0 0,0 0,1 1,-1-1,1 0,0 1,-3 4,4-6,0 1,0-1,0 0,0 1,1-1,-1 1,1-1,-1 1,1-1,-1 1,1 0,0-1,0 1,0 0,0-1,0 1,0-1,0 1,1 0,-1-1,0 1,1-1,-1 1,1-1,0 1,0-1,-1 1,1-1,0 0,0 1,0-1,0 0,1 0,-1 0,0 0,3 2,4 2,1-1,-1 0,1 0,0 0,0-1,0-1,0 0,1 0,-1-1,11 1,8-1,0-1,33-5,-40 2,-19 2,0 1,1-1,-1 0,0 1,1 0,-1-1,1 1,-1 0,1 0,-1 0,1 1,-1-1,0 1,1-1,-1 1,1 0,-1 0,0 0,0 0,0 0,0 0,1 1,-2-1,1 1,0-1,0 1,0 0,-1 0,1 0,-1 0,3 3,12 23,-1 0,13 35,1 1,7 10,-11-19,2-1,3 0,2-3,41 51,-21-42,71 64,-96-100,1-1,1-2,1-1,1-1,34 15,-64-33,0-1,0 1,0 0,1-1,-1 1,0-1,0 1,0-1,1 0,-1 0,0 0,1 1,-1-1,0 0,0 0,1-1,-1 1,0 0,0 0,1-1,-1 1,0 0,0-1,0 1,1-1,-1 0,1-1,0 1,-1-1,0 0,0 0,0 0,0 0,-1 0,1 0,-1 0,1-1,-1 1,0 0,1 0,-1 0,-1-4,1-6,-2-1,0 1,-1 0,-6-20,-22-40,-4 2,-74-114,-13-23,111 186,-11-19,3 0,1-1,-24-84,37 102,-42-157,15 118,27 49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1:00.98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1 404,'0'15,"2"0,0 0,0 0,2 0,0-1,0 1,2-1,-1 0,2-1,8 14,-12-22,0 0,1-1,-1 1,1-1,0 0,0 0,1 0,-1 0,1-1,0 0,0 0,9 4,-10-6,0 0,1 0,-1 0,0-1,1 1,-1-1,0 0,1-1,-1 1,0-1,1 0,-1 0,0 0,0 0,1-1,-1 0,0 0,6-4,-5 3,0-1,0 0,0-1,-1 1,0-1,1 0,-2 0,1 0,-1 0,1-1,-2 1,1-1,3-11,2-9,9-52,-12 52,7-51,-3-1,-3 0,-6-98,2 189,1-1,0 0,1 0,0 0,1 0,0 0,1-1,1 0,13 18,83 98,-59-79,1-2,102 77,-133-114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1:02.80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225 672,'1'0,"0"0,0-1,0 1,0-1,0 1,0-1,0 0,0 1,0-1,-1 0,1 0,0 1,0-1,-1 0,1 0,-1 0,1 0,-1 0,1 0,-1 0,1 0,-1 0,0 0,0 0,1 0,-1 0,0-3,4-35,-4 35,0 3,1-12,-1-1,0 0,-1 1,0-1,-4-17,4 29,1 0,-1 0,0 0,1-1,-1 1,0 0,0 1,0-1,-1 0,1 0,0 0,-1 1,1-1,-1 1,0-1,1 1,-1-1,0 1,0 0,0 0,0 0,0 0,0 0,0 1,0-1,0 1,0-1,0 1,-1 0,1-1,0 1,0 0,0 1,-1-1,1 0,0 1,0-1,0 1,0-1,0 1,0 0,-3 2,-5 1,1 1,0 0,0 1,1 0,0 0,0 1,0 0,1 1,0 0,0 0,-11 17,10-12,0 1,0 0,2 0,-1 1,2 0,0 0,-3 19,7-27,0 0,1-1,0 1,0 0,1-1,0 1,0-1,1 1,-1-1,1 1,1-1,-1 0,1 0,0 0,1 0,-1-1,1 1,0-1,1 0,-1 0,1 0,0-1,7 6,-3-4,1 1,-1-2,1 1,0-2,0 1,0-1,0-1,1 0,0 0,0-1,-1 0,1-1,18 0,-23-2,-1-1,1 1,-1-1,0 0,1 0,-1 0,0-1,0 0,-1 0,1 0,-1 0,1-1,-1 0,0 0,0 0,-1 0,1-1,-1 1,0-1,4-9,5-9,-1 0,-1-1,7-26,-2 3,-3 0,-2-1,-2 0,-2 0,-2-1,-2 0,-8-74,6 117,-8-39,7 43,1-1,-1 1,1 0,-1-1,0 1,0 0,0 0,0 0,-1 0,1 0,0 0,-1 0,1 0,-5-3,6 5,0 0,-1 0,1 0,0 0,0 0,-1 0,1 0,0 0,-1 0,1 1,0-1,-1 0,1 0,0 0,0 0,-1 0,1 0,0 1,-1-1,1 0,0 0,0 0,0 1,-1-1,1 0,0 0,0 1,0-1,-1 0,1 1,0-1,0 0,0 0,0 1,0-1,0 0,0 1,0-1,0 0,0 1,0-1,0 0,0 1,0-1,0 0,0 1,0-1,0 0,0 0,0 1,1-1,-1 0,0 1,0-1,0 0,1 1,4 20,5 0,1-2,0 1,2-1,29 33,-34-42,1-1,1 0,0 0,0-1,1 0,0-1,0 0,1-1,23 10,-33-16,0 1,0-1,1 1,-1-1,0 0,0 0,1 0,-1 0,0 0,1-1,-1 1,0-1,0 1,0-1,0 0,0 0,1 0,-1 0,-1 0,1 0,0-1,0 1,0-1,-1 1,1-1,-1 0,1 1,-1-1,0 0,1 0,-1 0,0 0,0 0,-1 0,1 0,0-1,-1 1,1-3,4-12,-1-1,-1 0,1-33,-3 34,1-8,-1 0,-5-45,3 60,-1 0,0 1,0-1,-1 1,0-1,0 1,-1 0,-1 0,1 1,-8-10,11 17,0-1,-1 1,1 0,0-1,-1 1,1 0,-1 0,0 0,1 0,-1 0,0 0,0 1,0-1,1 1,-1-1,0 1,0-1,0 1,0 0,0 0,0 0,0 0,0 0,1 1,-1-1,0 1,0-1,0 1,0-1,1 1,-1 0,0 0,0 0,1 0,-1 0,1 0,-1 1,1-1,0 0,-1 1,1-1,0 1,0 0,0-1,0 1,0 0,0-1,1 1,-1 0,1 0,-1 0,1 0,-1 0,1-1,0 1,0 0,0 0,0 0,1 0,-1 0,0 0,1 0,0 3,8 13,0 0,1-1,0 1,2-2,0 0,1 0,29 26,-10-22,-16-15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1:04.03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0 363,'4'-1,"0"0,0 0,-1 0,1-1,0 0,-1 0,1 0,-1 0,0 0,0-1,5-4,11-7,44-24,-33 22,0-2,-2-1,0 0,-1-3,-1 0,27-30,-49 47,0 0,-1 0,0-1,0 1,0-1,-1 1,1-1,-1 0,2-12,-4 16,0 0,0 0,0 1,0-1,0 0,0 0,0 0,-1 1,1-1,-1 0,1 1,-1-1,0 0,0 1,0-1,1 1,-2-1,1 1,0-1,0 1,0 0,-1-1,1 1,0 0,-1 0,1 0,-1 0,1 0,-1 1,0-1,1 0,-1 1,0-1,0 1,1 0,-1-1,-3 1,-7-1,0 1,0 0,-1 1,1 0,0 1,0 0,0 1,1 1,-1 0,1 0,-1 1,1 0,1 1,-1 0,1 1,0 0,1 1,-1 0,1 0,1 1,0 0,0 1,1 0,0 0,1 0,0 1,0 0,-4 14,2 1,2 0,0 0,2 1,0 0,2 0,2 31,0-55,1-1,-1 1,1 0,-1-1,1 1,0-1,0 0,0 1,0-1,1 0,-1 1,1-1,-1 0,1 0,0 0,-1-1,1 1,0 0,1-1,-1 1,0-1,0 1,0-1,1 0,-1 0,1 0,-1 0,1-1,-1 1,1-1,-1 1,4-1,12 1,-1 0,1-1,33-5,-10 2,-26 2,1-1,0-1,-1 0,0-1,0 0,0-2,0 1,-1-2,0 0,0-1,15-11,-16 10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1:07.36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200 1,'-5'0,"0"1,0 0,0 1,0-1,1 1,-1 0,0 0,1 0,-1 1,1-1,0 1,0 0,0 0,0 1,0-1,1 1,0 0,-1 0,1 0,1 0,-4 7,-8 13,2 1,-16 44,20-47,-1 2,1 1,0 0,2 0,1 1,1-1,1 1,2 38,1-50,2 1,0 0,1 0,0-1,1 0,0 1,2-1,0-1,0 1,1-1,0 0,2-1,-1 0,15 16,8 1,2-1,1-1,1-2,1-1,45 21,-74-41,-2-1,1 1,-1 0,0 0,0 0,0 0,0 1,-1 0,1 0,-1 0,-1 0,1 1,-1 0,0 0,3 7,-3-4,0 1,-1 0,0 0,0 0,-1 1,-1-1,0 0,-1 14,-3 3,-1-1,-1 0,-2 0,0 0,-2-1,-14 28,-12 17,-2-1,-57 75,94-143,0 1,0-1,0 1,0-1,0 0,0 1,0-1,-1 0,1 0,0 0,-1 0,1 0,-1 0,1-1,-1 1,1 0,-1-1,0 1,1-1,-1 0,0 1,1-1,-1 0,-2 0,3-1,-1 0,1 0,-1 1,1-1,0-1,-1 1,1 0,0 0,0 0,-1-1,1 1,0 0,1-1,-1 1,0-1,0 0,1 1,-1-1,0 1,1-1,0 0,-1 1,1-4,-3-12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1:07.83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0,'0'4,"0"9,0 6,0 3,0 3,0 0,0-1,0 1,3-5,2-6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1:08.21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36,'0'-4,"0"-8,0 1,0 2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1:09.10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1 299,'14'11,"0"0,0-1,1-1,30 14,23 14,-47-23,0 2,0 0,24 26,-41-39,0 1,-1-1,1 1,-1 0,0 0,0 1,-1-1,1 0,-1 1,0 0,0 0,0-1,-1 1,0 0,0 0,0 0,-1 0,1 1,-1-1,0 0,-1 0,1 0,-1 0,-2 7,3-12,0 0,0 1,0-1,1 0,-1 0,0 1,0-1,0 0,0 0,-1 1,1-1,0 0,0 0,0 1,0-1,0 0,0 0,0 0,0 1,0-1,-1 0,1 0,0 1,0-1,0 0,0 0,-1 0,1 0,0 0,0 1,-1-1,1 0,0 0,0 0,0 0,-1 0,1 0,0 0,0 0,-1 0,1 0,0 0,0 0,-1 0,1 0,0 0,0 0,-1 0,1 0,0 0,0 0,-1 0,1 0,0 0,0 0,-1-1,-6-19,1-28,5-37,4 0,26-161,-29 246,2-14,1 0,0 0,1 0,11-25,-14 37,0-1,0 1,1 0,-1 0,0 0,1 0,-1 0,1 0,0 1,-1-1,1 0,0 1,0-1,0 1,0 0,1 0,-1 0,0 0,0 0,1 0,-1 0,0 1,1-1,-1 1,1 0,-1 0,1 0,-1 0,0 0,1 0,-1 1,1-1,-1 1,0 0,1-1,3 3,16 9,0 2,-2-1,0 2,0 1,-1 0,19 23,19 15,-4-8,84 72,151 171,-272-271,-3-4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08:07.70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0 415,'0'-1,"0"1,0 0,0-1,1 1,-1-1,0 1,0 0,0-1,0 1,1 0,-1-1,0 1,0 0,1-1,-1 1,0 0,1-1,-1 1,0 0,1 0,-1-1,0 1,1 0,-1 0,1 0,-1 0,0 0,1 0,-1-1,1 1,-1 0,0 0,1 0,-1 0,1 0,-1 1,1-1,-1 0,0 0,1 0,-1 0,0 0,1 0,-1 1,1-1,-1 0,0 0,1 1,-1-1,0 0,0 0,1 1,-1 0,23 15,2 13,-1 1,-2 2,-1 0,18 40,-3-8,86 147,-9 5,91 248,-372-800,98 193,-78-185,136 292,3-1,1 0,1-1,-2-63,8 31,13-111,-10 155,2 1,0 0,2 0,1 0,1 1,1-1,15-29,-21 51,0-1,1 1,-1 0,0 0,1 0,0 0,0 0,0 1,0 0,0 0,0 0,0 0,1 1,-1 0,1-1,-1 2,1-1,0 0,-1 1,1 0,6 1,12 0,0 2,44 10,-64-12,53 13,-1 3,-1 2,70 35,-38-8,93 65,-41-16,259 165,-379-249,-7-2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1:11.00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454 567,'-5'-3,"1"0,0 1,-1-1,0 1,1 0,-1 0,0 1,0-1,0 1,0 0,0 1,-1-1,1 1,-10 0,5 1,1-1,-1 1,1 1,-1 0,1 0,0 1,-11 4,7 1,0 0,1 1,0 0,1 1,0 0,-12 14,-55 74,63-77,2 0,0 1,2 1,0 0,1 1,2 0,0 0,2 1,0-1,2 2,1-1,0 45,3-68,0 0,0 1,0-1,0 0,1 0,-1 1,1-1,-1 0,1 0,0 0,0 1,0-1,0 0,0 0,1 0,-1-1,0 1,1 0,0 0,-1-1,1 1,2 1,-1-2,0 0,0 0,1 0,-1 0,0 0,0-1,1 1,-1-1,0 0,1 0,-1 0,0-1,6 0,5-2,-1-1,0-1,0 0,-1 0,0-1,20-13,-23 11,1 0,-1-1,-1 0,1-1,-2 0,1 0,-1 0,-1-1,9-20,-5 10,-2-1,0 0,-2 0,6-32,-7 13,-4 26,0 1,2-1,5-22,-8 36,0 1,0-1,1 1,-1-1,0 0,0 1,0-1,0 0,1 1,-1-1,0 1,1-1,-1 1,0-1,1 1,-1-1,1 1,-1-1,1 1,-1 0,1-1,-1 1,1-1,-1 1,1 0,-1 0,1-1,0 1,-1 0,1 0,-1 0,1 0,0 0,-1-1,1 1,0 0,-1 1,1-1,-1 0,1 0,0 0,-1 0,1 0,-1 1,1-1,0 0,-1 0,1 1,-1-1,1 0,-1 1,1-1,-1 1,1-1,-1 1,0-1,1 1,-1-1,1 2,26 38,-22-32,85 125,189 215,41 57,-271-329,-4 3,-3 1,47 127,-67-142,-2 1,-3 1,-3 1,-3 0,3 80,-14-139,1 0,-2 0,1 0,-1 0,0 0,-1-1,-5 18,5-23,1 0,-1 0,0 0,0 0,0 0,-1 0,1-1,-1 1,1-1,-1 0,0 0,0 0,1 0,-2 0,1-1,0 1,0-1,0 0,-1 0,1 0,0 0,-1-1,-4 1,-6 0,0-1,1 0,-1-1,0 0,1-1,0-1,-1 0,1-1,-25-10,-5-7,-61-39,60 33,-414-264,390 241,2-2,3-4,2-2,-77-95,132 146,0-1,1 1,0-1,0 0,0 0,1-1,0 0,1 1,0-1,0 0,1 0,0-1,0 1,1 0,1-1,0 1,0-1,0 1,1 0,1-1,0 1,0 0,1 0,5-13,20-39,3 2,3 1,56-74,-13 19,-45 62,266-432,-292 473,-1-1,0 0,-1 0,0 0,-1 0,0 0,-1-1,0 0,-1 1,0-1,-1 0,0 0,-1 1,0-1,-1 0,-5-21,3 18,-9-45,-29-82,34 123,0 0,-1 0,-1 1,-1 0,-1 0,0 2,-1-1,-16-14,18 19,-1 2,-1-1,1 2,-2 0,1 0,-1 1,0 1,-1 0,1 1,-2 1,1 0,0 1,-1 1,0 0,0 1,1 1,-1 0,0 1,0 1,-16 3,30-4,0 0,1 0,-1 0,1 0,-1 1,1-1,-1 0,1 1,-1-1,1 1,-1 0,1-1,0 1,-1 0,1 0,0 0,0 0,0 0,0 0,0 0,0 0,0 1,0-1,-1 2,2-1,-1 0,1 0,0 0,0-1,1 1,-1 0,0 0,0 0,1 0,-1-1,1 1,0 0,0 0,-1-1,1 1,2 2,4 6,1 0,0-1,0 0,19 14,79 59,244 209,126 194,-451-450,-19-21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1:12.03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291 502,'1'-3,"-1"0,1 0,0 0,0 0,0 0,0 1,0-1,1 0,-1 0,1 1,0-1,0 1,0 0,0-1,0 1,0 0,3-2,52-35,-34 25,16-14,-2-1,-1-2,-1-1,-1-2,-2-1,41-59,-68 87,-1-1,0 0,0 1,0-1,-1 0,4-13,-7 20,0-1,1 1,-1-1,0 0,0 1,0-1,0 1,0-1,0 0,0 1,-1-1,1 1,-1-1,1 1,-1-1,1 1,-1-1,0 1,0 0,0-1,0 1,0 0,0 0,0 0,0-1,0 1,0 0,-1 0,1 1,0-1,-1 0,1 0,-1 1,1-1,-1 1,1-1,-1 1,1 0,-1-1,1 1,-4 0,-20-2,-1 2,1 0,0 1,0 2,0 1,0 1,0 0,1 2,0 1,1 1,-1 1,2 1,-1 1,2 1,0 1,0 1,1 1,-25 26,-6 10,-87 115,136-164,0 0,-1 0,1 0,1 0,-1 0,0 0,1 0,0 0,0 1,0-1,0 0,0 1,1-1,-1 1,1-1,0 1,0-1,1 8,1-7,0 0,0-1,1 1,-1 0,1-1,0 1,0-1,0 0,0 0,1 0,-1-1,1 1,0-1,7 4,17 10,170 93,-157-89,2-1,80 23,-107-38,0-1,0-1,1 0,-1-1,28-1,-38-1,0 1,0-1,0 0,0-1,0 1,-1-1,1 0,0-1,-1 1,0-1,1 0,-1-1,0 1,-1-1,1 0,-1 0,1 0,4-7,9-20,-1-2,-2 0,-1-1,14-53,-11 35,17-61,-24 70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1:13.08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660 1,'-20'1,"-1"1,1 1,0 1,0 1,0 1,1 0,0 2,0 0,-20 12,-14 11,-84 66,108-75,-81 65,94-73,1 1,1 0,0 1,-17 26,28-38,0 1,0 0,1 0,-1 0,1 0,1 0,-1 1,1-1,0 0,0 1,0-1,1 1,0-1,0 1,0-1,1 1,-1-1,3 7,-1-7,0 1,1-1,0 1,0-1,1 0,-1 0,1 0,0-1,0 1,1-1,-1 0,1 0,0-1,0 1,0-1,6 3,24 8,0-1,1-1,0-2,1-2,0-1,48 2,35 8,-81-11,-24-4,-1 0,1 1,0 0,25 10,-37-11,0-1,1 1,-1 0,0 0,0 1,0-1,0 1,0-1,-1 1,1 0,-1 0,0 0,0 0,0 0,0 1,0-1,-1 1,1-1,-1 1,0-1,0 1,-1 0,2 6,-2-5,0 1,0-1,0 0,0 0,-1 1,0-1,0 0,0 0,-1 0,1 0,-1 0,0 0,-1 0,1-1,-1 1,0-1,-7 8,-2 0,-1-1,0-1,-1 0,-19 11,31-19,-12 6,2-2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1:14.28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203 546,'12'-15,"-1"0,-1-1,-1-1,0 1,-2-2,10-27,2-1,3-5,-6 17,-1 0,-1-1,-2-1,-2 0,7-41,-17 75,1 1,-1-1,0 0,0 0,0 0,0 0,0 0,0 0,0 0,-1 1,1-1,-1 0,1 0,-1 0,0 1,0-1,0 0,0 1,0-1,0 0,0 1,0 0,-1-1,1 1,0 0,-1-1,1 1,-1 0,0 0,1 0,-1 1,0-1,0 0,1 0,-1 1,0 0,0-1,0 1,0 0,0 0,1-1,-1 2,-4-1,0 1,0-1,0 1,1 1,-1-1,0 1,1 0,-1 0,1 1,-1-1,1 1,0 0,0 1,-5 4,-14 18,2 1,1 1,1 1,1 0,2 2,-16 36,6-3,4 1,-18 75,38-129,-3 9,2 0,0 0,1 0,0 41,3-57,0-1,0 1,0-1,1 1,0-1,0 1,0-1,0 1,0-1,1 0,-1 1,1-1,0 0,0 0,0 0,0-1,1 1,-1 0,1-1,0 0,-1 1,1-1,0 0,0 0,1-1,-1 1,0-1,1 1,-1-1,0 0,1-1,-1 1,1 0,0-1,4 0,0 0,1 0,-1-1,1 0,-1 0,0-1,1 0,-1 0,0-1,0 0,0-1,-1 0,1 0,-1-1,0 1,0-2,-1 1,1-1,10-12,6-10,-1 0,-2-1,21-40,-28 47,150-303,-153 302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1:16.48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326 0,'-1'14,"1"0,0-1,1 1,1 0,0-1,1 1,0-1,1 0,1 0,8 18,29 42,-24-43,21 43,-24-52,-11-14,-20-9,4 1,-1 1,1 0,-1 1,1 0,-1 1,1 0,0 1,-22 8,-36 7,19-8,34-6,0 0,0-1,-1 0,1-2,0 0,-1-1,1-1,-1 0,-16-5,23 1,7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1:17.68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0 249,'5'6,"-1"0,0-1,0 2,-1-1,6 12,16 26,8-8,1-2,2-1,80 56,-114-87,0-1,0 1,1-1,-1 1,0-1,0 0,1 0,-1 0,1 0,-1 0,1 0,-1-1,1 1,0-1,-1 0,1 0,-1 0,1 0,0 0,-1-1,1 1,4-2,-4 0,-1 0,0 0,0 0,0 0,0 0,0-1,-1 1,1 0,-1-1,1 0,-1 1,0-1,0 0,0 0,0 1,-1-1,1 0,-1 0,1 0,-1-4,12-251,14 49,-23 188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1:19.82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49 882,'1'-2,"1"-1,-1 0,1 1,0-1,0 1,0-1,0 1,1 0,-1 0,0 0,1 0,0 0,4-2,4-3,44-41,-3-1,-1-3,-3-2,-2-2,-3-2,65-114,-107 170,1 0,-1 0,0-1,0 1,0 0,0 0,0 0,-1-1,1 1,-1-1,0 1,1 0,-1-1,-1-4,1 6,-1 1,0-1,0 0,0 0,0 1,0-1,0 0,0 1,0-1,0 1,0-1,0 1,0-1,0 1,0 0,-1 0,1 0,0-1,0 1,0 0,0 0,-1 1,1-1,0 0,0 0,0 1,0-1,0 0,0 1,-1-1,0 2,-17 4,0 1,0 0,0 2,1 1,1 0,0 1,0 0,1 2,-22 21,7-4,2 2,1 1,-33 51,34-42,-29 61,49-88,0-1,2 1,0 1,0-1,2 1,0 0,0 0,1 20,2-34,0 0,0-1,0 1,0 0,1 0,-1 0,1-1,-1 1,1 0,0-1,0 1,0 0,0-1,0 1,0-1,0 1,0-1,0 0,1 0,-1 1,3 1,0-2,-1 1,1 0,-1-1,1 0,0 0,0 0,0 0,-1-1,9 0,5 0,0-2,-1 0,28-7,117-36,-141 38,-1-1,1-1,-1 0,-1-2,32-23,-43 27,-1 0,0-1,-1 0,0 1,0-2,0 1,-1-1,0 1,3-13,11-23,48-80,101-221,-156 317,16-48,-25 70,-1 0,0 0,0 0,0 0,-1-1,0 1,0 0,0 0,-1 0,-1-8,1 12,1 0,-1 1,0-1,1 0,-1 0,0 1,0-1,0 0,0 1,0-1,0 1,0-1,-1 1,1 0,-1 0,1-1,-1 1,1 0,-1 0,0 0,1 1,-1-1,0 0,0 1,1-1,-1 1,0-1,0 1,0 0,0 0,0 0,0 0,1 0,-1 0,0 0,0 1,0-1,0 1,0-1,1 1,-1 0,0 0,1 0,-1 0,-2 1,-5 3,0 1,1 0,-1 0,1 1,0 0,-13 15,10-6,0 0,2 1,-1 0,2 1,1 0,0 0,-6 25,4-3,2-1,-5 62,11-70,0 0,2 0,8 54,-7-74,1 0,-1 0,2-1,0 1,0-1,1 0,0 0,0-1,1 1,1-1,-1 0,2-1,14 15,-1-6,-2 1,0 1,-1 1,-1 1,0 0,-2 1,13 25,-23-37,0 1,-1-1,0 1,-1 0,0 0,0 1,-2-1,2 16,-3-19,-1-1,0 1,0 0,0-1,-1 1,0 0,0-1,-1 0,0 0,0 0,-1 0,0 0,-7 8,8-10,-29 42,31-45,0-1,0 1,0-1,0 1,0 0,0 0,0 0,1-1,-1 1,1 0,0 0,-1 0,1 0,0 0,0 0,0 0,0 0,1 0,-1 0,0 0,1-1,-1 1,2 3,-1-4,1-1,-1 1,0 0,0 0,1-1,-1 1,1-1,-1 1,1-1,-1 1,0-1,1 0,-1 0,1 0,0 0,-1 0,1 0,-1 0,0 0,3-1,36-11,-30 9,6-2,0-1,0 0,26-16,-25 11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1:59.08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0,'2'54,"3"0,1-1,21 78,58 155,-60-209,132 375,-2-9,-33 12,-97-353,3-1,6-1,69 145,-65-164,119 267,-118-249,42 163,-67-190,-10-46,1 0,2-1,0 0,12 26,-10-33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2:00.19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1,'2'60,"3"0,22 109,47 112,-59-229,236 722,-101-403,-98-245,158 371,-162-386,-19-48,-2 1,-4 2,27 117,-19 15,-21-137,-9-47,1 0,0 0,1 0,1 0,0 0,11 24,-4-25,0-4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2:01.15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0,'1'23,"1"0,1-1,1 1,1-1,15 42,55 106,-41-100,248 533,-96-242,-109-216,-73-138,-1 0,0 0,0 0,-1 1,3 10,-3 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08:08.46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0 744,'49'-51,"-9"7,3 1,93-71,226-125,-327 212,-1-1,-1-2,46-54,-72 76,0 1,1-1,0 2,0-1,0 1,0 1,1-1,0 1,1 1,-1 0,1 0,-1 1,1 0,0 1,15-2,-6 2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2:02.06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0,'1'7,"0"-1,0 1,1-1,0 1,1-1,4 8,3 11,361 835,-275-660,-18-35,298 568,-340-668,-25-43,0 0,2-1,1 0,28 32,-40-52,-1 0,0 0,1 0,-1 1,0-1,0 0,1 1,-1-1,0 0,0 1,-1-1,1 1,0 0,0-1,-1 1,1 0,-1-1,1 1,-1 0,0 0,0-1,0 1,0 0,0 0,0-1,0 1,-1 0,1 0,0-1,-1 1,0 0,0 1,-8 8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2:04.36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695 0,'-18'1,"0"1,0 1,1 0,-1 1,0 1,1 0,0 2,-23 12,-7 6,-67 50,86-56,1 1,1 1,0 2,2 0,1 2,1 0,1 2,2 0,0 1,2 1,1 1,1 0,2 1,-14 47,18-41,2 0,1 0,2 1,1 0,2 0,2 0,1 0,12 59,-13-91,1 0,0 0,0-1,1 1,-1 0,1-1,0 0,1 1,-1-1,1-1,0 1,0 0,9 6,-5-5,1 0,0-1,0 0,0 0,1-1,0 0,14 4,13-1,-1-1,1-2,57 0,-79-4,311-1,-102-2,-222 3,1 0,-1 0,1 0,-1 0,1-1,-1 1,1-1,-1 1,1-1,-1 0,0 0,1 0,-1-1,0 1,0 0,0-1,0 1,0-1,0 0,0 0,-1 0,2-2,0 0,-1 0,0-1,-1 1,1-1,-1 1,0-1,0 1,0-1,-1 0,0 0,0-5,-2-12,-1 0,0 1,-2-1,-8-22,-7-15,-3 1,-2 2,-44-72,-115-146,166 249,-29-38,43 59,0-1,0 1,-1-1,0 1,1 1,-1-1,-1 1,1-1,-8-2,11 5,-1 1,1-1,0 1,-1-1,1 1,0 0,-1 0,1 0,0 1,-1-1,1 0,0 1,0-1,-1 1,1 0,0 0,0 0,0 0,0 0,0 0,0 1,0-1,0 1,1-1,-3 3,0 1,-1 0,2 1,-1-1,1 1,-1-1,2 1,-1 0,-2 7,1 2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2:06.39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0,'6'2,"0"-1,-1 1,1 0,-1 0,1 1,-1 0,0 0,0 0,8 7,1 0,474 330,-386-267,-52-38,631 458,-573-408,-71-53,2-2,0-2,2-1,1-2,63 28,-47-27,-1 3,104 70,-24-12,-105-70,0 0,0-3,2 0,46 11,131 44,-156-49,18 8,76 42,-133-61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2:08.07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0,'1'6,"1"0,-1 0,1-1,1 1,-1-1,1 1,5 7,6 12,191 376,-17-40,234 496,-244-509,-97-165,-61-120,-10-30,2-1,15 30,-20-52,0-1,1 0,0 0,1-1,0 0,0-1,16 11,6 5,-19-12,-1 1,0 1,0 0,-1 0,12 22,-12-18,1 0,1-1,19 20,-20-26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2:09.97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173 0,'-2'1,"0"-1,0 1,0-1,1 1,-1 0,0 0,0 0,0 0,0 0,1 0,-1 0,1 1,-1-1,1 1,-1-1,1 1,0-1,-1 1,1 0,0 0,0 0,1-1,-1 1,0 0,1 0,-1 0,1 0,-1 0,1 3,-7 64,7-67,1 30,1 0,2 0,2 0,0-1,2 1,1-2,24 53,119 200,-110-211,241 460,-270-503,90 211,-80-180,-4 1,14 67,-12 44,-19-154,0 0,-1 0,0 1,-2-1,0 1,-1-1,-8 29,-4 1,-30 68,29-80,-216 551,97-233,-64 143,159-426,26-48,0 1,2 0,-11 30,-3 29,-49 147,37-127,30-88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2:16.75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849 181,'-15'46,"6"-25,-1 17,1 1,-5 61,8-50,4-33,0 0,0 1,-1-1,-1 1,-1-1,-7 17,10-30,0 0,0 1,-1-1,0-1,1 1,-1 0,-1-1,1 1,0-1,-1 0,0 0,0 0,0-1,0 1,0-1,0 0,-1 0,1-1,-1 1,1-1,-1 0,1 0,-10 0,-16-1,0-1,1-2,-1-1,0-2,1 0,0-2,-28-12,-81-19,54 19,50 11,-1 1,-70-7,108 11,0 0,0 0,0-1,1 2,-1-1,1 0,0 1,7-5,26-19,1 1,1 2,1 1,55-20,-81 36,0 0,-1-1,0-1,0 0,20-19,25-18,-8 5,-40 31,1 1,0 0,20-13,18-6,-2-2,46-38,-79 55,-3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2:19.52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450 57,'1'3,"0"-1,0 1,0-1,0 1,0-1,0 1,1-1,-1 0,1 0,0 0,3 4,10 15,23 67,90 153,-123-232,0 0,-1 0,-1 0,0 1,0-1,-1 1,0 0,0 0,-1 0,0 12,-1-17,0 0,0-1,0 1,-1-1,1 1,-1-1,0 1,0-1,-1 0,1 1,-1-1,0 0,0 0,-1 0,1 0,-1 0,0-1,0 1,0-1,0 0,0 0,-1 0,0 0,-4 2,-244 93,-80 68,307-153,25-13,-1 1,1-1,-1 0,1 1,0-1,-1 0,1 0,-1 1,1-1,-1 0,1 0,-1 0,1 0,0 0,-1 0,1 0,-1 1,1-1,-1-1,1 1,-1 0,1 0,-1 0,1 0,-1 0,1 0,-1 0,1-1,-1 1,1 0,0 0,-1-1,1 1,-1 0,1-1,0 1,-1 0,1-1,0 1,0-1,-1 1,0-27,15-29,17-28,3 2,46-79,-2 53,-56 70,-1-1,15-43,-12 25,-8 21,13-45,-27 73,1 0,0 0,0 0,0 0,1 1,7-11,1 3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2:21.61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162 91,'-18'22,"0"0,1 2,1 0,-13 26,23-40,-3 7,1 1,1-1,0 1,1 1,1-1,1 1,-3 25,4-4,2 0,5 59,-4-95,1 0,0 0,0-1,0 1,0 0,1 0,-1 0,1-1,0 1,0-1,0 1,1-1,3 5,44 33,-41-35,-1 0,0 0,0 1,0 0,12 16,-15-17,-1-1,1 0,1 0,-1 0,1 0,0-1,0 0,0 0,0-1,9 4,1-1,0 0,0-1,21 4,-33-8,0-1,1 0,-1 0,0-1,1 1,-1-1,0 0,0 0,1 0,-1-1,0 1,0-1,0 0,-1 0,1-1,0 1,-1-1,7-5,6-8,-1 0,20-28,-14 19,134-187,-153 210,0-1,0 1,0-1,-1 1,0-1,1 0,-1 0,0 0,0 0,0 0,0-5,-1 7,-1-1,0 0,1 1,-1-1,0 0,0 1,0-1,-1 1,1-1,0 1,0 0,-1 0,1-1,-1 1,1 0,-1 0,1 0,-1 1,0-1,-3-1,-102-55,3-5,3-5,-113-95,210 159,1 0,0 0,0 0,0 0,0-1,0 1,1-1,0 0,0 0,0 1,0-1,-2-6,1-5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2:23.65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139 1,'-2'25,"-1"0,-1 1,-1-1,-10 28,-9 43,2 56,-21 102,37-221,1 0,-1 40,3-34,3-37,0 20,10-32,1-5,36-45,-34 40,1 1,0 1,2 0,0 1,1 1,35-26,-41 36,1 1,0 0,0 1,0 1,0 0,25-3,77-2,-104 8,23 1,24 0,-54-1,0 0,0 0,0-1,0 1,0-1,0 0,0 1,0-2,-1 1,1 0,0 0,-1-1,5-3,-7 5,1 0,-1-1,1 0,-1 1,0-1,1 1,-1-1,0 1,1-1,-1 0,0 1,0-1,0 0,1 1,-1-1,0 0,0 1,0-1,0 0,0 1,-1-1,1 0,0 1,0-1,0 0,0 1,-1-1,0-1,-16-18,-26-8,16 11,2-1,0-1,1-1,1-1,2-2,0 0,-22-31,-28-30,36 37,26 36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2:29.04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08:10.91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281 871,'13'0,"-1"2,1 0,-1 0,0 1,0 0,0 1,17 8,82 48,-79-41,185 118,225 189,-381-278,621 509,-658-535,-12-13,0 1,-1 1,-1 0,0 0,14 21,-24-32,-1 0,1 0,0 0,0 0,0 0,0 0,0 0,-1 0,1 0,0 0,0 0,0 0,0 0,0 0,-1 0,1 0,0 0,0 0,0 0,0 0,0 0,-1 0,1 1,0-1,0 0,0 0,0 0,0 0,0 0,0 0,0 0,-1 1,1-1,0 0,0 0,0 0,0 0,0 1,0-1,0 0,0 0,0 0,0 0,0 0,0 1,0-1,0 0,0 0,0 0,0 0,0 0,0 1,0-1,0 0,1 0,-1 0,0 0,0 0,0 1,0-1,0 0,0 0,0 0,0 0,1 0,-1 0,0 0,0 1,-19-9,-24-18,-374-281,-227-159,493 366,-184-130,268 178,1-3,-98-108,147 144,1-1,1-1,0 0,2-1,0 0,-14-37,23 47,0 0,1 0,1 0,0 0,0-1,1 1,1-1,0 1,0 0,1-1,1 1,0 0,1-1,1 1,5-14,1 4,1 0,1 1,1 0,1 1,0 1,2 0,0 0,1 2,1 0,1 1,0 1,1 1,0 1,1 0,1 2,0 0,1 2,42-13,-25 12,0 1,1 2,0 1,0 3,1 1,-1 2,0 2,1 2,-1 1,55 16,-40-6,-1 2,-1 3,0 2,71 42,-99-49,-1 2,0 1,-1 1,-2 1,0 1,-1 1,0 1,-2 0,-1 2,17 30,-17-19,-2 1,-1 1,-2 0,-2 0,-1 2,-2-1,-2 1,-2 0,-1 0,-2 0,-2 1,-10 65,1-45,-3 0,-2 0,-3-2,-3 0,-2-1,-3-1,-47 77,28-68,58-90,26-38,-15 34,2 2,0 0,2 1,1 2,0 1,2 2,1 0,0 2,1 2,1 1,0 1,39-9,-12 7,1 4,1 1,0 4,0 2,0 3,77 7,-116-3,0 1,0 0,-1 2,1 0,37 16,-54-19,-1 1,-1 0,1 0,0 0,-1 1,1 0,-1 0,0 0,0 1,-1 0,1 0,-1 0,0 0,-1 1,1-1,-1 1,0 0,0 0,-1 0,0 0,0 1,-1-1,1 1,-1-1,0 9,-1 0,-1 0,-1 0,0 0,-1 0,0-1,-2 1,1-1,-2 0,0 0,0-1,-2 0,-12 19,-12 11,-2-1,-45 42,42-45,-52 54,-125 100,170-158,-1-2,-2-2,-1-3,-1-1,-77 29,115-52,0 0,0 0,0-2,0 1,-1-1,1-1,-1 0,1-1,-14-1,19 0,1 0,-1-1,0 0,1 0,-1 0,1-1,0 1,0-1,0-1,0 1,0-1,1 0,-1 0,1 0,0-1,0 1,1-1,0 0,-5-8,-16-25,2-2,1-1,3 0,-27-86,39 96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2:29.94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137 1,'-4'1,"0"-1,-1 2,1-1,0 0,0 1,1-1,-1 1,0 0,0 1,1-1,0 0,-1 1,1 0,0 0,0 0,0 0,1 0,-1 1,1-1,0 1,-3 5,-1 1,1 1,0 0,1 0,0 0,1 1,-4 18,2 8,-5 35,2 1,4 0,6 84,-2-154,0-1,1 1,-1-1,1 0,0 1,0-1,0 0,0 1,0-1,1 0,0 0,-1 0,1 0,0-1,1 1,-1 0,0-1,1 0,-1 1,1-1,0 0,0 0,0 0,0-1,0 1,0-1,0 0,0 0,1 0,-1 0,0 0,1-1,-1 1,6-1,-2 0,1-1,0 0,0 0,-1-1,1 0,-1 0,1-1,-1 1,0-2,0 1,0-1,0 0,-1-1,10-8,53-67,-52 66,-2 0,0 2,34-22,-33 26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2:30.69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0,'5'35,"2"-1,0 1,20 49,-18-54,-3-13,0 1,1-1,1 0,0 0,1-1,1 0,12 15,-19-27,0-1,1 1,-1-1,1 1,-1-1,1 0,0 0,0-1,0 1,1-1,-1 0,1 0,-1 0,1-1,0 0,-1 0,1 0,0 0,0-1,0 1,-1-1,1-1,0 1,0-1,0 0,0 0,-1 0,1 0,-1-1,1 0,-1 0,6-3,2-3,-1 1,0-2,-1 1,0-1,15-18,-12 12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2:31.27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15 209,'-4'0,"-1"-4,0-5,5-5,2-4,5-2,5 2,0 0,3 3,1 4,-1 1,1 1,-3-1,4 1,0-2,0 1,-3-2,-3 2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2:31.82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0 145,'0'-4,"4"-5,9-1,6-3,3-2,7 1,1-5,7 1,5-5,-4 3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2:33.48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0 575,'16'15,"1"-1,24 15,4 5,2 1,-31-25,-1 2,0 0,-1 1,0 0,17 21,-68-91,3-3,2 0,-41-113,45 62,25 100,2-1,0 1,0 0,1-1,0 1,1 0,4-23,-5 33,0 1,0-1,0 0,0 0,1 0,-1 1,0-1,0 0,1 0,-1 1,0-1,1 0,-1 0,1 1,-1-1,1 0,-1 1,1-1,0 1,-1-1,1 1,0-1,-1 1,1-1,0 1,-1 0,1-1,0 1,0 0,0 0,-1-1,1 1,0 0,0 0,0 0,-1 0,1 0,0 0,0 0,0 0,-1 1,1-1,0 0,0 0,0 1,-1-1,1 0,0 1,-1-1,1 1,0-1,-1 1,1-1,0 1,-1 0,1-1,0 2,35 43,-31-38,25 28,0-1,2-1,2-2,1-2,72 48,-105-76,-1 0,1 1,0-1,0 0,-1 0,1 0,0 0,0 0,0 0,0-1,0 1,1-1,-1 1,0-1,0 0,0 0,0 0,0 0,0 0,1 0,-1 0,0-1,0 1,0-1,0 0,0 0,0 0,3-2,-2 1,-1-1,1-1,-1 1,0 0,0-1,0 1,-1-1,1 1,-1-1,0 0,0 0,0 1,0-1,-1 0,1-6,2-52,-2 29,2-1,11-55,1 26,18-63,-33 124,0 0,1 0,-1 0,1 0,-1 0,1 0,0 1,0-1,0 0,0 1,0-1,0 0,0 1,1-1,-1 1,0 0,1-1,0 1,-1 0,1 0,-1 0,1 0,0 0,0 1,2-2,-1 3,0-1,0 1,0 0,0 0,0 1,0-1,0 0,-1 1,1 0,0-1,-1 1,1 0,-1 1,3 2,105 115,-97-109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2:34.36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227 0,'-19'2,"0"0,-30 7,10-1,35-7,0 0,1 0,-1 0,0 0,1 1,-1-1,1 1,-1 0,1 0,0 0,0 1,0-1,0 1,0 0,-3 5,1-2,1 1,0-1,1 1,-1 0,1 0,1 1,-3 10,0 12,1-1,1 1,2 35,0-44,1-2,1 0,0 1,1-1,1 0,1 0,1 0,8 21,-8-27,1-2,0 1,1-1,0 0,1 0,0-1,0 0,1 0,1-1,-1-1,18 12,-4-6,0-1,1-1,1-1,0-1,0-1,1-1,0-2,0-1,1 0,0-2,-1-2,1 0,0-1,40-7,-62 7,-1-1,1 0,0 0,-1 0,1-1,-1 1,1-1,-1 0,0 0,0-1,0 1,0-1,0 0,0 0,-1 0,0-1,1 1,3-6,0-4,0 0,-1 1,0-2,7-22,-12 31,6-13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2:35.24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548 0,'-13'2,"-1"0,0 1,1 1,0 0,-1 0,-23 13,9-4,-12 3,1 2,0 2,2 2,0 1,-54 45,78-56,1 0,1 0,0 1,1 0,1 1,0 0,-13 26,18-30,0 1,1 1,0-1,0 0,1 1,1-1,0 1,1 0,0-1,0 1,1-1,4 15,-2-16,0-1,1 1,0-1,1 0,0 0,1 0,-1-1,2 0,-1 0,1 0,0-1,1 0,0 0,14 9,15 8,80 40,-103-57,94 39,2-5,220 53,-328-93,0-1,0 0,0 1,0 0,0 0,0-1,0 1,-1 0,1 0,0 1,-1-1,3 1,-4-1,0-1,0 1,1-1,-1 1,0-1,0 1,1-1,-1 1,0-1,0 1,0-1,0 1,0 0,0-1,0 1,0-1,0 1,0-1,0 1,0-1,0 1,-1-1,1 1,0-1,0 1,-1-1,1 2,-4 2,-1 1,1-1,-1 0,1 0,-1 0,-7 3,-3 4,-57 42,-120 98,180-141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2:40.94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0,'3'110,"28"179,49 101,299 903,-262-928,69 194,43-19,-193-470,4-1,2-2,3-2,2-2,4-2,2-3,2-1,3-4,2-1,117 74,-103-82,3-4,1-3,1-3,104 29,-163-57,0 1,0 1,-1 1,0 1,21 14,-38-23,0 1,1-1,-1 0,1 0,-1 0,1 0,-1 0,1-1,0 1,-1-1,1 1,0-1,-1 0,1 0,0 0,3-1,41-17,-40 15,0-1,0 1,1 1,-1-1,1 1,9-1,155-1,19-1,-136-1,-33 2,0 1,1 1,0 1,-1 1,1 0,26 6,-49-6,0 0,-1 0,1 0,0 0,0 1,-1-1,1 0,0 0,-1 0,1 0,0 0,0 1,-1-1,1 0,0 0,0 1,0-1,-1 0,1 0,0 1,0-1,0 0,0 1,0-1,-1 0,1 0,0 1,0-1,0 0,0 1,0-1,0 0,0 1,0-1,0 0,0 1,0-1,0 0,0 1,1-1,-1 0,0 0,0 1,0-1,0 0,0 1,1-1,-1 0,0 0,0 1,1-1,-1 0,0 0,0 0,1 1,-1-1,0 0,0 0,1 0,-1 0,0 0,1 0,-1 1,0-1,1 0,-1 0,0 0,1 0,-2 0,0 0,1 1,-1-1,0 1,1-1,-1 1,0-1,1 1,-1 0,1-1,-1 1,1 0,-1 0,1-1,-1 1,1 0,0 0,-1-1,1 1,0 0,0 0,0 0,0 0,0-1,0 1,0 0,0 0,0 0,0 0,0 0,0-1,0 1,1 0,-1 0,0 0,1-1,-1 1,0 0,1 0,-1-1,1 1,0 0,-1-1,1 1,-1-1,1 1,0-1,-1 1,1-1,1 1,14 9,0-1,1 0,0-1,1-1,23 6,16 7,733 217,-739-224,-40-10,505 143,-481-136,1-1,-1-3,1 0,55 0,-84-6,1 1,0 0,-1 0,1 1,11 4,-41-1,-15-2,12-6,1 0,-1-2,1-1,0 0,0-2,-42-20,56 23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3:09.92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2224 342,'-113'5,"-151"27,122-12,63-9,-83 11,-297 1,412-27,-67-14,-29-3,-164-3,292 25,0-1,0 2,0 0,0 1,0 0,0 1,1 1,0 0,-17 9,-15 10,-55 38,95-58,-1 0,1 1,0-1,1 1,-1 0,1 1,0 0,0-1,1 1,0 1,0-1,0 1,-4 11,6-9,0 0,0 0,1 0,1 0,-1 0,1 0,1 1,0-1,0 0,1 0,2 9,32 149,-7 1,12 306,-37-407,2 1,4-2,2 1,3-2,4 0,2-1,2-1,4-1,62 106,-87-164,1-1,-1 0,1 1,0-1,0 0,0-1,0 1,1-1,-1 1,1-1,-1 0,1 0,0-1,0 1,0-1,0 0,0 0,7 1,5-1,0 0,1-1,25-4,-10 1,171-21,222-55,-284 49,566-159,-603 159,156-24,110 8,-58 8,-270 30,-1-3,0-2,-1-1,-1-2,0-1,-1-3,60-40,-92 55,-2 1,1-1,0 0,-1 0,0 0,0-1,-1 1,1-1,-1 0,-1 0,1 0,-1 0,0-1,0 1,-1-1,0 1,0-1,0 1,-1-1,0 0,-1-7,-1-17,-1 0,-1 1,-11-36,-143-414,14 52,137 394,1 0,2-1,2 1,3-66,-2-42,1 138,-1 0,1 0,0 0,-1 1,0-1,0 0,0 0,0 1,-1-1,0 1,1-1,-1 1,0 0,-1-1,1 1,-1 0,1 1,-1-1,0 0,0 1,0-1,0 1,0 0,-1 0,1 0,-1 1,1-1,-1 1,1 0,-1 0,0 0,0 0,0 1,0-1,1 1,-1 0,0 1,-6 0,-12 1,-1 2,1 1,1 0,-1 2,-26 11,-64 25,-1-5,-223 43,292-71,-76 26,76-21,-72 16,106-29,1 1,-1 0,1 0,-1 1,1 1,1-1,-1 1,-11 9,-62 58,14-12,41-38,17-13,-1-1,0 0,-18 10,28-17,0-1,0 1,1-1,-1 1,0-1,0 0,0 1,1-1,-1 0,0 0,0 1,0-1,0 0,0 0,0 0,1 0,-1 0,0 0,0-1,0 1,-1-1,0-14,23-30,-16 35,-5 9,1-1,-1 1,0-1,0 1,1 0,-1-1,0 1,-1-1,1 1,0 0,0-1,0 1,-1-1,1 1,-1 0,1 0,-1-1,0 1,1 0,-1 0,0-1,0 1,0 0,0 0,0 0,0 0,0 0,0 1,0-1,0 0,-1 0,1 1,0-1,-1 1,1-1,-2 0,-9-3,0 0,0 1,-16-3,5 1,-15-6,0 1,-1 2,0 2,-66-3,81 9,-401 16,211-10,20-2,183-2,1 0,-1 1,1 0,0 1,0 1,1-1,-1 1,-15 12,11-9,0 1,-26 10,-107 46,110-55,20-8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3:15.14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0 542,'1'-10,"1"0,-1 0,2 0,-1 0,1 0,1 0,0 1,0-1,1 1,0 0,1 1,10-14,11-10,52-49,-71 73,8-6,1 0,0 2,1-1,1 2,22-10,105-39,-83 36,19-3,0 4,1 3,1 3,1 5,0 3,120 2,-161 10,-1 1,1 2,-1 3,-1 1,0 1,0 3,-1 2,-1 1,50 30,222 143,-155-80,104 64,-184-132,-1 4,-3 3,100 87,-140-101,56 77,-10-11,-73-93,0 1,0-1,-1 1,4 10,5 7,-13-25,-1-1,0 0,0 0,1 0,-1 1,0-1,0 0,1 0,-1 0,0 0,1 0,-1 0,0 0,1 0,-1 0,0 1,0-1,1 0,-1-1,0 1,1 0,-1 0,0 0,1 0,-1 0,0 0,1 0,-1 0,0 0,0-1,1 1,-1 0,0 0,0 0,1-1,-1 1,0 0,0 0,0-1,1 1,-1 0,0 0,0-1,0 1,0 0,0-1,0 1,1 0,-1-1,0 1,0 0,0 0,0-1,0 1,0 0,0-1,-1 0,10-24,-8 24,12-57,-1 0,-4 0,3-93,-10 121,10-53,-10 79,0 0,0-1,1 1,-1-1,1 1,0 0,0 0,0 0,1 0,-1 0,1 1,0-1,0 1,0 0,6-5,-12 12,-1 1,1-1,1 1,-1-1,1 1,-3 7,0-1,-40 85,-45 146,85-226,-1 1,0-1,-1-1,-1 1,-11 17,17-29,-1-1,1 0,-1 1,0-1,0 0,0-1,0 1,-1 0,1-1,0 0,-1 0,0 0,0 0,1-1,-1 1,0-1,0 0,0 0,-1-1,1 1,0-1,0 0,0 0,0 0,0 0,-1-1,-3-1,-39-11,-54-24,70 24,-1 1,0 1,-1 2,-54-8,83 17,0 0,-1-1,1 1,0-1,-1 0,1 0,0-1,0 1,-4-3,7 4,1-1,-1 1,1-1,-1 1,1-1,-1 1,1-1,0 1,-1-1,1 1,0-1,-1 0,1 1,0-1,0 1,0-1,-1 0,1 1,0-1,0 0,0 1,0-1,0 0,0 0,14-25,3 10,0 0,1 1,1 0,1 2,-1 0,2 1,41-17,-30 14,-1-1,52-37,-37 18,1 1,85-45,-114 71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08:24.71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1 650,'1533'-23,"-1369"17,869-27,3 49,-838-6,865 61,-867-48,142 8,-326-31,1 0,-1-1,1 0,-1-1,1-1,-1 0,0 0,0-2,-1 1,1-1,13-9,-11 7,1 1,0 1,0 0,0 1,0 1,1 0,24-1,-23 2,1 0,-1-1,0 0,0-2,27-10,-24 8,1 1,-1 0,1 2,0 1,1 0,-1 1,1 2,32 2,18-2,171-24,-60 4,-117 10,-1-3,0-2,-1-3,66-28,-26 9,-91 33,-9 4,0-1,1 0,-1 0,0-1,0 1,0-1,-1 0,1 0,0 0,-1 0,1 0,-1-1,0 0,0 0,4-3,-7 5,-1 0,1 0,0 1,0-1,0 0,0 1,-1-1,1 0,0 1,0-1,-1 0,1 1,-1-1,1 0,-1 1,1-1,-1 1,1-1,-1 1,1-1,-1 1,1 0,-1-1,0 1,1 0,-1-1,0 1,1 0,-1 0,0-1,-1 1,-29-8,24 6,-502-108,-312-87,802 191,12 4,0 1,0-2,1 1,-1-1,0 0,1 0,0-1,-8-6,12 3,12 4,16 2,5 5,1 2,-1 1,-1 1,32 13,119 56,-103-42,-3 0,-40-17,0-2,1-2,62 16,-94-29,0 0,1 0,-1 0,0 0,0 1,0 0,0 0,0 0,-1 0,1 1,0-1,-1 1,0 0,0 0,4 5,-5-6,-1 1,0-1,0 1,0-1,0 1,0 0,0-1,-1 1,0 0,1 0,-1-1,0 1,0 0,0 0,-1-1,1 1,-1 0,1 0,-1-1,0 1,0-1,0 1,-1-1,1 1,-2 2,-33 50,-63 75,15-21,-243 374,257-375,69-107,0 1,0-1,1 1,-1-1,0 1,0-1,0 0,0 1,-1-1,1 0,0 0,0 0,-1 0,1 0,-1 0,1 0,-1 0,1-1,-1 1,-2 0,3-1,0-1,0 0,0 1,0-1,1 0,-1 1,0-1,0 0,1 0,-1 0,1 0,-1 0,1 0,-1 0,1 1,-1-2,1 1,0 0,-1 0,1 0,0 0,0 0,0-1,-2-18,1 0,1-28,1 36,-4-130,-32-220,-54-136,82 466,-12-40,10 53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3:18.67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1364 1,'-8'0,"0"2,1-1,-1 1,0 0,0 1,1 0,0 0,-1 0,1 1,1 0,-10 7,-12 10,-29 30,53-47,-59 54,2 4,-55 72,84-83,1 1,3 1,-23 62,19-42,6-15,3 2,3 0,2 1,3 1,2 0,4 1,2 1,3-1,2 1,11 98,2-90,2-1,3 0,50 129,63 244,-70-218,-57-222,3 18,1-1,0 0,2 0,1-1,0 0,2 0,15 21,-25-39,1 0,-1 0,1 0,0 0,0-1,0 1,0-1,0 1,1-1,-1 0,0 0,1 0,-1 0,1 0,-1 0,0-1,1 1,0-1,-1 0,1 0,3 0,-2-1,1 0,-1 0,0 0,0-1,0 0,0 0,0 0,-1 0,1 0,0-1,5-5,1-2,0-1,0-1,-1 1,0-2,-1 1,9-21,19-49,-3-1,-4-2,-4 0,16-103,-41 186,1 0,-1 0,1 0,-1 0,0 0,0 1,0-1,0 0,0 0,0 0,-1 0,1 0,-1 0,1 1,-1-1,0 0,1 0,-3-2,2 3,0 1,0-1,0 1,0-1,0 1,0 0,0-1,0 1,0 0,0 0,0 0,0 0,0-1,0 2,-1-1,1 0,0 0,0 0,0 0,0 1,0-1,0 1,-1 0,-11 5,0 1,1 1,-22 17,16-11,-79 71,-31 15,124-98,0 1,0-1,0-1,0 1,-1-1,1 1,0-1,-1 0,1-1,-1 1,1-1,-1 0,1 0,-1 0,0-1,1 1,0-1,-1 0,1-1,0 1,-6-3,-12-6,1-1,0 0,-19-15,-3-2,14 12,0 2,-61-21,74 31,0 0,-1 0,1 2,-1 0,1 1,-1 1,-24 2,117-48,168-78,-230 120,0 0,1 0,-1 2,1-1,0 2,0 0,0 1,-1 0,17 3,6-1,-80 22,-589 262,617-278,-1 0,0 0,0-1,-1-1,1-1,-1 0,-20 2,16-3,0 1,0 1,1 1,-1 0,-23 14,65-30,1 1,0 1,1 0,-1 2,1 1,32-2,152-1,17 23,-190-11,0 1,-1 2,1 2,46 20,-79-30,10 5,-1 0,0 0,17 13,-30-21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3:27.24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1733 0,'-169'139,"24"-23,-370 389,483-468,1 2,2 0,2 2,-39 76,-64 188,114-264,-13 43,4 2,3 1,4 0,4 2,4 0,3 0,11 169,19-98,-18-144,-1-16,-3-2,-1 0,0 0,1 0,-1 0,0 0,0 0,0 0,0 0,0 0,-1 0,1 0,-1 0,-1-3,-16-38,-2 2,-1 0,-3 2,-31-41,18 26,-144-185,90 123,88 113,-1-3,-1 0,1 0,0 0,0 0,1-1,-4-8,7 15,0-1,0 1,0 0,0 0,-1 0,1 0,0-1,0 1,0 0,0 0,0 0,0-1,0 1,0 0,0 0,1 0,-1 0,0-1,0 1,0 0,0 0,0 0,0 0,0-1,0 1,0 0,0 0,1 0,-1 0,0 0,0-1,0 1,0 0,0 0,1 0,-1 0,0 0,0 0,0 0,0 0,1 0,-1 0,0 0,1 0,12 1,13 9,45 31,-1 3,-2 3,86 79,-45-37,39 44,-45-38,-102-94,1 0,-1 0,0 0,1-1,-1 1,1 0,-1-1,1 1,-1-1,1 1,-1-1,1 0,-1 1,1-1,-1 0,1 0,0 0,-1-1,1 1,-1 0,1 0,-1-1,1 1,-1-1,1 0,-1 1,1-1,-1 0,0 0,1 0,-1 0,0 0,0 0,0 0,0 0,0 0,0-1,1-1,8-9,-1 0,-1-1,9-19,0 3,8-3,36-38,-36 44,-1-1,22-34,-44 58,0 0,0 1,0-1,-1 0,1 0,-1 0,1 0,-1 0,0-1,0 1,-1 0,1-1,-1 1,0 0,1-1,-1 1,-1 0,1-1,0 1,-1 0,0-1,0 1,0 0,0 0,-3-5,2 5,-1 0,0 0,-1 0,1 0,-1 0,1 1,-1 0,0-1,0 1,0 1,0-1,0 1,0-1,0 1,0 0,-1 1,1-1,0 1,-5 0,-67-1,-113 15,79-4,-147-7,143-4,97 1,0 0,0-1,1-1,-1-1,0 0,1-2,-1 0,-15-7,22 6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3:49.13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157 0,'-2'2,"-1"0,1-1,-1 1,1 1,0-1,0 0,0 0,0 1,1-1,-1 1,0 0,1-1,0 1,0 0,-2 5,-6 10,-16 18,-24 46,42-68,0-1,1 1,1 0,0 0,2 1,-1 0,-1 17,5-31,0 1,0-1,0 1,0-1,0 1,0-1,0 1,0-1,1 0,-1 1,0-1,1 0,-1 1,1-1,0 0,-1 1,1-1,0 0,0 0,0 0,0 0,0 0,2 2,-1-2,0 0,0 0,0 0,1-1,-1 1,0-1,1 1,-1-1,1 0,-1 0,0 0,1 0,2-1,12-2,-1-1,0 0,23-11,-20 8,-15 6,64-23,88-18,-152 41,0 0,0 0,0-1,-1 0,1 0,0 0,-1 0,0 0,1-1,2-3,5-2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3:50.68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1,'1'7,"0"1,0 0,1 0,-1 0,2-1,-1 1,1-1,0 0,8 12,45 62,-28-43,404 513,-430-549,0 1,0-1,0 0,0 0,0 0,1 0,-1-1,1 1,-1-1,1 1,4 1,3-9,-5-15,-11-193,2 168,1-1,2 0,3 0,1 0,13-61,-14 103,0 1,0 0,0 0,1 1,-1-1,1 0,0 1,0 0,0 0,0 0,1 0,-1 0,1 0,0 1,0 0,0 0,0 0,0 0,0 1,0-1,1 1,-1 0,0 0,1 1,-1-1,1 1,-1 0,1 0,6 2,-5-2,-1 0,0 0,1 1,-1 0,0 0,1 0,-1 1,0 0,0 0,0 0,0 0,-1 1,1 0,-1 0,1 0,-1 1,0-1,0 1,-1 0,1 0,-1 0,0 1,0-1,4 9,-3 5,-1 0,-1 0,0 1,-2-1,-2 35,0-31,2 0,0 1,6 34,-2-33,-4-18,1 1,0-1,0 0,1 0,0 0,0-1,4 9,-5-12,0-1,0 0,1 0,-1 1,0-1,1 0,-1 0,1-1,-1 1,1 0,-1 0,1-1,0 1,-1-1,1 1,0-1,-1 0,1 1,0-1,-1 0,1 0,0-1,0 1,-1 0,1 0,0-1,-1 1,1-1,-1 1,1-1,2-2,3 0,0 0,-1 0,1-1,-1 0,0-1,0 1,-1-1,0 0,1-1,-2 1,1-1,4-7,0 1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3:52.02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644 526,'-11'-1,"1"1,-1 0,1 1,0 1,-1 0,1 0,0 0,0 2,0-1,0 1,1 0,0 1,-1 1,2-1,-13 10,-36 36,3 2,1 3,4 2,1 2,4 2,-65 118,98-160,2 0,-1 0,2 1,1 1,-6 26,13-46,-1-1,1 0,0 1,0-1,0 1,-1-1,1 1,1-1,-1 1,0-1,0 0,1 1,-1-1,0 1,1-1,-1 0,1 1,0-1,-1 0,1 0,1 2,-1-2,1-1,-1 1,0 0,0-1,0 0,1 1,-1-1,0 0,1 1,-1-1,0 0,1 0,-1 0,0 0,1 0,-1-1,0 1,3-1,8-3,0-1,0 0,22-13,-16 8,21-8,276-137,-232 110,131-97,-168 105,-1-3,-2-1,-1-2,-3-1,43-65,-60 77,-2-1,-1-1,-1-1,-3 0,0-2,-3 1,-1-2,-1 1,4-45,-12 72,-2 0,1-1,-1 1,-1 0,0-1,0 1,-1 0,0 0,-6-17,6 24,0 0,1-1,-2 1,1 0,0 0,0 0,-1 0,0 1,1-1,-1 0,0 1,0 0,-1 0,1 0,0 0,-1 1,1-1,-1 1,1 0,-1 0,0 0,0 0,1 1,-1-1,0 1,0 0,0 0,1 1,-5 0,-5 1,1 1,-1 0,1 1,0 0,0 1,1 1,-1 0,1 0,1 1,-1 0,1 1,-16 15,-9 12,-56 74,89-106,-29 37,-32 41,-65 109,91-127,-62 114,90-156,0 1,1 0,1 0,1 0,1 1,-4 34,9-53,0-1,0 1,0-1,0 1,0 0,1-1,-1 1,1-1,0 0,0 1,0-1,1 0,-1 1,1-1,0 0,3 5,-2-6,-1 0,0 0,1 0,-1-1,1 1,0-1,0 1,-1-1,1 0,0 0,0 0,0-1,0 1,0-1,5 1,6-2,0 0,0 0,-1-2,1 1,-1-2,26-10,0 1,1 1,0 2,77-8,129 4,-116 9,96-9,-124 8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3:53.66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1106,'0'6,"0"-1,1 0,0 1,0-1,0 0,0 0,1 0,0 0,0 0,0 0,1 0,0-1,0 1,5 6,-2-5,1 1,0-1,0 0,0-1,1 1,0-2,15 8,0-2,0-2,1-1,0-1,0-1,37 3,-17-5,1-1,-1-3,0-1,68-13,-82 9,0-2,-1-1,0-1,-1-1,0-2,-1 0,41-28,9-18,-2-2,73-79,122-156,27-27,-225 250,-28 26,2 2,88-66,-134 111,0 0,0-1,0 1,1 0,-1 0,0-1,0 1,0 0,0 0,1-1,-1 1,0 0,0 0,0 0,1 0,-1-1,0 1,0 0,1 0,-1 0,0 0,0 0,1 0,-1 0,0 0,0-1,1 1,-1 0,0 0,1 0,-1 0,0 1,0-1,1 0,-1 0,0 0,0 0,1 0,-1 0,0 0,0 0,1 0,-1 1,0-1,0 0,1 0,-1 0,0 1,0-1,0 0,0 0,1 0,-1 1,0-1,0 0,0 0,0 1,0-1,0 0,0 1,0-1,0 0,0 0,1 1,-2 9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4:00.68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385 454,'-2'1,"0"0,0 0,0 0,1 1,-1-1,0 1,1-1,-1 1,1 0,0-1,-1 1,1 0,0 0,0 0,0 0,0 0,0 3,0-5,1 1,-1-1,1 1,0-1,-1 1,1 0,0-1,-1 1,1-1,0 1,0 0,0-1,-1 1,1 0,0-1,0 1,0 0,0-1,0 1,0 0,1-1,-1 1,0 0,0-1,0 1,0-1,1 1,-1 0,0-1,1 1,-1-1,0 1,1-1,-1 1,1-1,-1 1,1-1,-1 1,1-1,-1 1,1-1,0 0,-1 0,1 1,-1-1,1 0,0 0,-1 1,1-1,0 0,-1 0,1 0,0 0,-1 0,1 0,0 0,-1 0,1-1,0 1,-1 0,2 0,304-59,28-5,-121 13,444-91,-518 123,87-17,-63 1,261-22,-256 35,-108 12,80-3,-114 12,-15 0,-1 0,1 1,0 1,0 0,20 4,-29-4,0 0,1 0,-1 0,0 0,1 0,-1 1,0-1,0 1,0-1,0 1,0 0,-1 0,1 0,-1 0,1 0,-1 0,1 0,-1 1,0-1,0 0,0 1,-1-1,1 1,0-1,-1 1,0-1,1 1,-1 0,-1 3,1 69,-2-48,2 1,1 0,1 0,2 0,7 31,22 43,5-3,77 149,-79-185,-26-49,-1 0,-1 1,0 1,-1-1,0 1,-1 1,-1-1,-1 1,4 28,-6-2,-2-21,1 0,2 0,0-1,8 30,20 78,-11-34,-14-75,-2 0,0 0,-2 1,1 40,-4-53,1 1,-2 0,1-1,-1 1,0-1,-1 0,0 0,0 0,-1 0,0 0,-1 0,1-1,-1 0,-9 9,-46 41,-3-3,-2-2,-105 62,55-42,-3-5,-3-5,-2-5,-134 40,148-66,-1-6,-150 16,116-26,58-9,1 5,0 3,-85 26,58-15,24-8,39-8,1-2,-1-2,0-3,-76-5,23 1,24-2,-96-16,20 0,137 19,0-1,0 0,1-1,-1-1,-18-7,30 9,1 0,-1-1,1 0,-1 0,1 0,0 0,0-1,0 1,1-1,-1 0,1 0,0 0,0-1,0 1,1-1,0 0,-1 1,2-1,-1 0,-2-10,-20-170,-47-187,-104-496,112 525,58 319,2 0,0 0,2 0,2-33,-1 49,1 1,0-1,0 0,1 1,0-1,0 1,1-1,0 1,0 0,1 0,-1 1,2-1,-1 1,1-1,0 2,0-1,10-8,-13 12,1 1,-1 0,1 0,0-1,-1 1,1 1,0-1,0 0,0 1,0-1,0 1,-1 0,1 0,0 0,0 1,5 0,52 18,-3-1,0-14,83-6,41 3,-102 9,-47-4,58 1,-78-7,1-1,-1 0,0 0,0-1,0-1,0 0,12-5,-18 5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3:52.86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1286,'51'3,"67"11,-78-8,1-1,0-2,45-3,-36-6,0-2,0-3,-1-1,-1-3,0-2,-1-2,-1-2,-1-1,58-40,-15 0,-3-3,-2-3,102-111,-95 75,-3-3,-6-4,-4-4,75-149,-150 259,0 1,1-1,-2 1,1-1,0 1,-1-1,1-5,-2 9,0 1,0 0,0 0,0-1,0 1,0 0,0 0,0 0,0-1,0 1,0 0,0 0,0 0,0-1,0 1,-1 0,1 0,0 0,0-1,0 1,0 0,0 0,0 0,-1 0,1 0,0-1,0 1,0 0,-1 0,1 0,0 0,0 0,0 0,-1 0,1 0,0 0,0 0,0 0,-1 0,1 0,0 0,0 0,-1 0,1 0,0 0,0 0,-1 0,-21 14,-165 157,111-107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3:54.89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0,'-1'16,"2"0,0-1,1 1,6 27,-5-34,1 1,0-1,1 0,0 0,0 0,1-1,0 0,11 12,18 19,1-3,1 0,2-3,84 55,-120-86,-1 0,1 0,0-1,0 1,0-1,0 0,1 0,-1 0,0-1,0 1,0-1,1 0,-1 1,0-1,1-1,-1 1,0 0,0-1,0 0,1 0,-1 0,0 0,0 0,0 0,0-1,4-2,2-5,0 1,-1-1,0 0,0-1,12-20,-14 20,1 0,0 0,1 1,-1 0,2 0,10-8,8 0,1 2,0 1,0 1,38-11,123-27,-166 45,-17 6,-6 2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4:07.68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1309 1,'-3'1,"0"0,0 0,0 1,1-1,-1 1,0 0,1-1,-1 1,-2 4,-13 6,-19 10,0 2,1 1,-60 56,-84 104,42-39,83-89,3 2,2 2,3 2,2 3,-55 109,58-96,17-33,1 1,3 1,-18 56,22-53,-2-1,-41 74,35-77,2 1,-29 91,39-84,3 0,2 1,-1 58,10 170,2-133,-3 202,0-353,0 0,0 0,0 1,-1-1,1 0,0 0,0 0,0 0,0 0,0 0,0 1,0-1,0 0,0 0,0 0,0 0,0 1,0-1,0 0,0 0,0 0,0 0,0 0,0 1,0-1,0 0,0 0,0 0,0 0,0 0,0 1,0-1,0 0,0 0,0 0,1 0,-1 0,0 0,0 1,0-1,0 0,0 0,0 0,0 0,1 0,-1 0,0 0,0 0,0 0,0 0,0 0,1 0,-1 0,0 0,0 0,0 0,0 0,1 0,-1 0,0 0,0 0,0 0,0 0,0 0,1 0,-1 0,0 0,5-4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08:27.24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1067,'0'-2,"1"-1,-1 1,1-1,0 1,0 0,0-1,0 1,0 0,0 0,1 0,-1 0,1 0,0 0,-1 0,1 0,0 0,0 1,0-1,0 1,0 0,1-1,-1 1,0 0,0 0,1 1,4-2,11-4,1 2,31-5,-24 5,581-97,-330 57,207-26,544-7,-930 75,807-36,-878 37,0-2,-1-1,1-1,-1-1,-1-2,34-13,-59 21,1 0,-1-1,1 1,-1 0,1-1,-1 1,1 0,-1-1,1 1,-1-1,1 1,-1-1,0 1,1-1,-1 1,0-1,0 1,1-1,-1 0,0 1,0-1,0 1,0-1,1 0,-1 1,0-1,0 1,0-1,0 0,-1 1,1-1,0 0,0 1,0-1,0 1,-1-1,1 1,0-1,0 0,-1 1,1-1,-1 1,1-1,0 1,-1 0,1-1,-1 1,1-1,-1 1,1 0,-1-1,1 1,-1 0,0 0,1-1,-2 1,-34-20,-21-1,-2 2,-104-18,82 20,-374-78,-454-109,893 199,4 3,0-2,0 0,1 0,-12-6,22 10,1-1,-1 1,0 0,1 0,-1-1,1 1,-1 0,1-1,-1 1,1 0,-1-1,1 1,-1-1,1 1,0-1,-1 1,1-1,0 1,-1-1,1 0,0 1,0-1,0 1,-1-1,1 0,11-7,26 3,-1 5,1 2,-1 1,0 2,0 1,41 13,172 68,-30 5,103 37,-246-108,-56-17,-1 1,1 1,-1 0,0 2,-1 0,22 14,-37-21,-1 1,0-1,1 1,-1 0,0 0,0 0,0 0,-1 1,1-1,0 0,-1 1,0-1,1 1,-1-1,0 1,-1 0,1 0,0-1,-1 1,1 0,-1 0,0 0,0-1,0 1,0 0,0 0,-1 0,0 0,1-1,-1 1,0 0,0-1,0 1,-1 0,1-1,0 0,-1 1,-2 2,-8 11,-1 0,-1-1,0-1,-23 18,15-13,-392 348,15-20,398-347,1 1,0-1,-1 0,1 1,-1-1,1 0,0 1,-1-1,1 0,-1 1,1-1,-1 0,1 0,-1 0,1 0,-1 1,1-1,-1 0,1 0,-1 0,1 0,-1 0,1 0,-1 0,1 0,-1-1,1 1,-1 0,1 0,-1 0,1 0,-1-1,-7-17,6-43,2 37,-12-64,-5 0,-51-159,28 113,-42-129,-47-197,119 393,10 45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5:00.56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57 652,'5'1,"-1"0,0 0,0 0,0 0,0 1,0-1,0 1,0 0,0 0,-1 1,1-1,-1 1,0 0,1 0,2 3,45 57,-43-53,69 104,71 142,-113-194,193 403,-227-462,0-1,0 0,0 1,0-1,0 1,0-1,-1 1,1 0,-1-1,0 1,0 4,0-7,0 1,-1-1,1 0,0 1,-1-1,1 0,0 0,-1 0,1 1,-1-1,1 0,0 0,-1 0,1 0,-1 0,1 0,-1 0,1 0,0 0,-1 0,1 0,-1 0,1 0,-1 0,1 0,-1 0,1 0,0 0,-1-1,1 1,-1 0,1 0,0-1,-1 1,1 0,0 0,-1-1,1 1,-54-45,7-4,3-2,-74-111,-52-128,166 283,-133-265,119 229,2 0,2-2,2 1,-10-73,21 113,0-7,-1-1,2 1,-1-1,2 1,2-23,-2 31,0 0,0 1,0-1,0 1,0-1,1 1,-1-1,1 1,0 0,-1 0,1 0,0 0,0 0,0 0,1 0,-1 1,0-1,1 1,-1 0,1-1,-1 1,1 0,-1 1,1-1,0 0,-1 1,1-1,0 1,5 0,10 0,-1 1,0 0,0 1,0 1,0 0,20 8,101 43,-116-44,102 44,-3 6,-3 5,-3 5,119 95,-177-119,-2 2,-2 2,-2 3,-2 2,-3 2,-2 2,-3 2,-3 2,38 83,-58-96,-63-275,-60-400,84 427,6-240,15 438,0-9,0 0,0-1,2 1,-1 0,4-10,-5 18,0 0,0 0,1 0,-1 1,0-1,1 0,-1 1,1-1,-1 0,1 1,-1-1,1 1,-1-1,1 1,0-1,-1 1,1-1,0 1,-1-1,1 1,0 0,-1-1,1 1,0 0,0 0,1 0,0 0,0 0,0 1,0 0,0 0,0-1,0 1,-1 0,1 0,0 1,0-1,-1 0,1 1,-1-1,1 1,1 1,35 41,-3 1,31 51,-16-22,87 117,226 333,-353-510,-2-5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5:02.35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1222,'2'35,"0"0,3 0,1 0,19 61,60 127,-83-218,35 72,-35-73,1 1,-1-1,1 0,0 0,0 0,1-1,-1 1,1-1,0 0,0 0,0 0,0 0,0-1,7 3,-9-5,0 1,1-1,-1-1,0 1,0 0,1-1,-1 1,0-1,0 1,0-1,0 0,0 0,0 0,0 0,0-1,0 1,0 0,0-1,-1 1,1-1,-1 0,1 1,-1-1,2-2,31-51,-32 53,4-11,-1 1,0-1,-1 0,0 0,-1-1,-1 1,1-20,-2-100,-2 77,-2-234,7 269,-3 21,-1 0,0 0,0-1,1 1,-1 0,0 0,1 0,-1 0,0 0,1 0,-1 0,0 0,1 0,-1 0,0 0,0 0,1 0,-1 0,0 0,1 0,-1 0,0 0,1 0,-1 0,0 1,0-1,1 0,-1 0,0 0,0 1,1-1,-1 0,0 0,1 1,26 35,-13-17,18 18,2-2,2-1,1-2,2-1,1-2,55 31,-89-57,0 0,0 0,0-1,0 0,0 0,1 0,-1-1,0 0,1 0,-1 0,13-1,-16-1,0 0,0 0,0 0,0-1,-1 1,1-1,-1 1,1-1,-1 0,1 0,-1 0,0 0,0 0,0-1,0 1,-1-1,1 1,-1-1,1 0,-1 0,0 1,0-1,0 0,0 0,-1 0,1 0,0-3,5-42,-1 1,-3-1,-5-68,2 69,-3-48,-4 0,-5 1,-3 0,-4 1,-5 1,-3 2,-67-147,89 228,1-1,-1 1,0 0,-9-8,15 16,-1 0,0 0,0 0,0 0,-1 0,1 1,0-1,0 0,0 0,0 1,-1-1,1 1,0-1,-1 1,1 0,-3-1,3 1,0 1,0-1,0 1,0-1,1 1,-1-1,0 1,0 0,0-1,1 1,-1 0,0 0,1 0,-1-1,1 1,-1 0,1 0,-1 0,1 0,0 0,-1 0,1 0,0 0,0 0,0 0,0 0,0 1,-1 7,0 0,1 0,0 0,0 0,1 0,0 0,5 16,25 65,-22-67,45 103,5-3,6-2,83 116,-117-190,1-2,3-1,1-2,48 42,-68-70,0-1,1 0,1-1,0-1,1-1,0-1,0 0,1-2,0 0,0-1,1-1,-1-1,41 3,-52-7,1 1,0-1,0 0,-1 0,1-1,0 0,16-5,-24 5,1 0,0 0,0-1,-1 0,1 1,-1-1,0 0,0 0,1 0,-1-1,0 1,-1 0,1-1,0 0,-1 1,1-1,-1 0,0 1,0-1,0 0,0 0,-1 0,1 0,-1 0,0 0,0-4,3-62,-3 1,-3 0,-15-85,-59-197,62 298,-59-190,62 209,-2 1,-1 1,-1 0,-2 2,-25-34,38 58,0-1,-1 1,1 0,-1 0,0 0,-7-4,12 9,0-1,1 1,-1-1,0 1,0-1,0 1,0-1,1 1,-1 0,0 0,0-1,0 1,0 0,0 0,0 0,0 0,0 0,0 0,0 0,0 0,1 0,-1 1,0-1,0 0,0 0,0 1,0-1,0 1,1-1,-1 1,0-1,0 1,1-1,-1 1,0 0,1-1,-1 1,1 0,-1 0,1 0,-1-1,1 1,-1 0,1 0,0 0,-1 0,1 0,0 0,0 0,0-1,0 1,0 0,0 0,0 0,0 0,0 0,0 0,1 1,-1 14,1 1,1-1,0 0,1-1,1 1,6 17,41 91,-47-114,19 39,2-2,3 0,1-2,49 58,-55-76,1-1,1-1,2-2,0 0,1-2,2-1,50 27,-57-37,46 15,-63-23,1 0,0-1,0 1,-1-1,1-1,0 0,0 0,0 0,0 0,0-1,11-3,-6-1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5:02.97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0 132,'4'0,"5"0,1-3,6-6,5-1,6 1,6 2,2-1,1 0,4 2,5-2,4 0,-4-2,-1 0,-4-1,-6 1,-4 2,-8 2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5:03.47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1,'4'0,"1"7,4 3,0 8,6 0,1 1,1-3,2 1,-3-4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5:03.83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9,'0'-3,"0"-2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5:04.88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292 339,'1'7,"0"0,0 0,0-1,1 1,0-1,1 1,-1-1,1 0,0 0,0 0,7 8,51 60,-40-52,42 48,-22-28,-3 3,42 62,-77-103,-1 0,-1 0,1 0,0 0,-1 0,0 0,0 0,0 1,-1-1,1 7,-1-10,0 0,0-1,0 1,0 0,-1-1,1 1,0-1,0 1,0 0,0-1,-1 1,1-1,0 1,-1-1,1 1,0-1,-1 1,1-1,-1 1,1-1,0 0,-1 1,1-1,-1 1,0-1,1 0,-1 0,0 1,-1-1,0 0,1 0,-1-1,0 1,0 0,1-1,-1 1,0-1,1 0,-1 0,1 1,-1-1,1 0,-1 0,-1-3,-78-62,4-4,-103-119,138 144,-84-107,110 129,0 0,2-1,1-1,1 0,-9-28,20 50,0-1,-1 1,2-1,-1 1,0-1,1 0,0 0,0 1,0-1,0 0,0 1,1-1,0 0,-1 1,1-1,1 0,-1 1,0-1,1 1,0 0,0 0,0 0,0 0,0 0,1 0,-1 0,4-2,2-1,-1 1,1 1,0-1,0 1,1 1,-1-1,1 2,0-1,0 1,11-1,-12 1,1 1,-1 0,1 1,-1 0,1 0,0 1,-1 0,1 0,-1 1,9 3,-13-4,0 1,-1 0,1 0,-1 0,0 1,1-1,-1 1,0-1,-1 1,1 0,0 0,-1 1,0-1,1 0,-1 1,-1-1,1 1,0 0,-1 0,0 0,0-1,0 1,0 6,1 8,-1 0,-1-1,0 1,-1 0,-2-1,1 1,-10 28,8-31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5:05.55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1,'2'7,"0"1,0-1,1 1,0-1,1 0,0 0,0 0,0-1,1 1,5 5,9 14,217 330,-96-176,-123-161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5:07.07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148 318,'1'-9,"1"0,0 0,0 0,1 1,0-1,6-11,5-18,-1 0,-2 3,10-51,-20 84,-1 0,0 1,1-1,-1 1,0-1,0 0,0 1,0-1,0 1,0-1,0 0,-1 1,1-1,-1 1,1-1,-1 0,0 1,1 0,-1-1,0 1,0-1,0 1,0 0,0 0,0-1,-2 0,0 1,1 0,-1 0,1 0,-1 1,1-1,-1 1,0 0,1 0,-1 0,0 0,1 0,-1 0,0 1,-3 0,-8 3,0 1,0 0,1 1,-21 11,19-8,6-4,1-1,0 1,0 1,0 0,-11 10,18-14,0-1,0 0,1 0,-1 0,0 1,0-1,1 1,-1-1,0 0,1 1,0-1,-1 1,1-1,0 1,0-1,0 1,0-1,0 1,0 0,0-1,0 1,1-1,-1 1,0-1,1 0,0 1,-1-1,1 1,0-1,0 0,-1 0,1 1,0-1,0 0,0 0,1 0,-1 0,0 0,0 0,0 0,3 1,32 23,1 0,55 26,-78-45,1-1,-1 0,1-1,-1 0,1-2,0 0,0 0,27-2,-22 0,-1-2,1 0,-1-2,1 0,-1-1,23-9,-28 8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5:10.60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228 1,'-22'0,"0"0,0 2,1 1,-34 8,51-11,-1 1,1 1,0-1,-1 1,1-1,0 1,0 1,0-1,1 0,-1 1,0 0,1 0,0 0,0 0,0 1,0-1,0 1,1-1,-1 1,1 0,0 0,0 0,1 0,-1 1,1-1,0 0,0 1,0-1,0 6,2-7,-1 1,1 0,0 0,0-1,0 1,1-1,-1 1,1-1,0 1,-1-1,2 0,-1 0,0 0,1 0,-1 0,1-1,0 1,0-1,0 0,0 0,5 3,8 4,1 0,33 12,-42-18,42 17,1-3,0-3,1-1,105 10,-148-23,1 0,-1-1,0 0,17-5,21-2,-45 8,1 1,-1-1,1 1,-1 0,0 0,1 0,-1 0,0 0,0 0,1 0,-1 1,0-1,-1 1,1 0,0-1,0 1,-1 0,3 4,29 46,-22-34,315 465,-269-402,-20-29,16 25,3-2,76 77,-128-148,0 0,1 0,-1 0,1-1,0 0,0 0,0 0,1-1,-1 0,0 1,1-2,0 1,-1-1,8 1,-11-2,1 0,0 0,-1-1,1 1,0-1,-1 1,1-1,-1 0,1 0,-1 0,0-1,1 1,-1 0,0-1,0 1,0-1,0 0,0 0,0 0,-1 0,1 0,0 0,-1 0,0-1,1 1,-1 0,0-1,0 1,-1-1,1 1,0-1,0-4,5-32,-2-1,-1 0,-2 1,-2-1,-2 0,-13-68,2 43,-4 1,-2 1,-3 0,-3 2,-3 1,-2 1,-2 2,-72-92,40 78,48 55,0-1,-25-35,31 34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5:11.53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16 47,'-1'0,"1"0,-1 0,1-1,-1 1,1 0,-1 0,1 0,-1 0,0 0,1 0,-1 0,1 0,-1 0,1 1,-1-1,1 0,-1 0,1 0,-1 1,1-1,-1 0,1 1,-1-1,1 0,-1 1,1-1,0 0,-2 2,15 9,42 15,-41-20,40 20,41 20,1-4,133 37,-225-77,1-1,-1 0,0 0,1 0,0-1,-1 1,1-1,-1 0,1-1,-1 1,1-1,7-2,-10 2,1-1,-1 1,0-1,-1 0,1 0,0 0,0 0,-1 0,1 0,-1 0,0 0,0-1,0 1,0 0,0-1,0 1,0-1,-1 1,1-1,-1 0,0 1,0-1,0-3,0-11,0 0,-1 0,-1 1,-1-1,-7-26,8 35,0 0,-1-1,0 1,-1 1,0-1,0 0,0 1,-1 0,0 0,-1 0,1 1,-13-11,127 99,-38-30,60 38,-105-76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08:01.83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472 271,'-13'-1,"0"0,-1 2,1 0,0 0,0 1,0 1,0 0,0 1,1 0,-1 1,1 0,0 1,0 1,1 0,0 0,0 1,-9 10,-4 5,2 1,1 1,1 1,1 1,2 1,0 0,2 2,1-1,2 2,-10 34,12-32,2-1,1 2,2-1,1 1,2-1,1 1,2 0,1 0,12 58,-12-80,1 1,0-1,1 0,0 0,1-1,0 1,1-1,0 0,1-1,0 1,1-1,0-1,1 1,0-1,0-1,1 0,0 0,0-1,1 0,0-1,0 0,0-1,1 0,17 5,70 13,0-4,161 10,73-16,-285-14,1-3,-1-2,0-2,83-24,-120 28,0 1,-1-2,1 1,-1-2,-1 1,1-1,-1-1,0 0,9-8,-12 8,-1 0,1 0,-2 0,1-1,-1 1,0-1,-1 0,0 0,0 0,-1-1,0 1,2-13,3-40,-3 0,-2 0,-3 0,-3 0,-2 0,-3 0,-3 1,-2 0,-3 1,-37-88,41 120,0 1,-2 1,-1 1,-1 0,-1 0,-27-26,3 10,-1 3,-60-40,76 57,23 15,-1 1,0 0,0 0,0 0,0 1,0 0,-1 0,1 0,-1 1,0 0,0 0,0 0,0 1,0 0,0 0,0 0,-9 1,-54 12,-69 21,-15 3,122-30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5:13.84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73 506,'39'-6,"-38"6,-1 0,1 0,-1 0,1 0,0 0,-1 0,1 0,0 0,-1 0,1-1,-1 1,1 0,0 0,-1-1,1 1,-1 0,1-1,-1 1,1-1,-1 1,1 0,-1-1,1 1,-1-1,0 1,1-1,-1 0,0 1,1-1,-1 1,0-1,0 1,0-1,1 0,-1 1,0-1,0 0,0 1,0-1,0 0,0 1,0-1,0 0,-1 1,1-1,0 1,0-1,0 0,-1 1,1-1,0 1,-1-1,1 1,0-1,-2 0,0-1,0 0,-1 1,1-1,-1 1,0 0,0-1,1 1,-1 0,0 1,0-1,0 1,0-1,0 1,0 0,0 0,0 0,0 0,-5 2,1-2,1 2,0-1,-1 1,1 0,0 0,0 1,-9 4,14-7,1 1,0-1,-1 0,1 0,-1 1,1-1,0 0,-1 1,1-1,0 0,-1 1,1-1,0 0,0 1,-1-1,1 1,0-1,0 0,0 1,-1-1,1 1,0-1,0 1,0-1,0 1,0-1,0 1,0-1,0 1,0-1,0 0,0 1,0-1,1 1,-1-1,0 1,0-1,0 1,1-1,-1 0,0 1,0-1,1 0,-1 1,0-1,1 0,-1 1,0-1,1 0,-1 1,1-1,-1 0,1 0,-1 0,0 1,1-1,0 0,35 14,-28-11,27 9,0-2,0-2,64 7,111-5,-201-10,1 0,-1-1,1-1,-1 0,0 0,0 0,0-1,0-1,0 0,-1 0,1 0,-1-1,0 0,-1-1,1 0,-1 0,0-1,-1 1,1-2,-1 1,-1-1,1 1,-2-2,1 1,-1 0,0-1,0 0,-1 0,-1 0,1 0,-2 0,1-1,-1 1,0-1,-1 1,0-1,-1 1,0 0,-3-15,3 21,0 0,-1 0,1 1,-1-1,1 0,-1 1,0-1,0 1,0 0,0 0,0-1,-1 1,1 1,-1-1,1 0,-1 1,0-1,1 1,-1 0,0 0,0 0,0 0,0 0,0 1,0-1,0 1,0 0,0 0,0 0,-6 1,-11 1,1 1,1 0,-33 11,45-12,-9 4,-1 0,1 1,1 0,-1 2,1-1,0 2,1 0,1 1,-1 0,1 0,1 2,1-1,-1 1,2 1,0 0,0 0,2 1,-8 17,6-9,1 1,0 0,2 0,1 0,1 1,1 0,1 0,1 0,1 0,1 0,7 36,-7-53,1 1,1-1,-1 0,1 0,1 0,0 0,0 0,0-1,1 0,0 0,8 10,-8-13,0 1,0-1,1 0,-1-1,1 1,0-1,0 0,0-1,0 1,1-1,-1 0,0-1,1 0,-1 0,11 0,19 1,1-2,-1-2,0-2,0-1,0-1,-1-2,0-2,0-1,-1-2,0-1,59-35,-59 29,0-3,-1 0,-2-2,0-2,-2 0,-1-2,-1-1,25-38,-39 47,0 0,-1-1,-2-1,0 0,-1 0,-1-1,-2 0,0 0,-2 0,0-1,-2 0,0 0,-2 0,-4-32,2 37,-1 1,0 0,-2 0,0 0,-1 1,-1 0,-1 0,-10-19,17 36,0-1,0 1,0 0,0-1,0 1,0 0,0 0,0 0,0 0,-1 0,1 0,0 0,-3-1,3 2,1 0,-1 0,1 0,-1 0,1 0,0 0,-1 0,1 0,-1 0,1 0,-1 1,1-1,-1 0,1 0,0 0,-1 1,1-1,-1 0,1 0,0 1,-1-1,1 0,0 1,-1-1,1 0,0 1,0-1,-1 1,1-1,-1 3,0 0,0 0,0 0,0 0,0 0,1 0,0 0,0 0,0 0,0 0,0 1,1 2,5 21,1 0,2-1,0 0,2 0,17 29,79 119,-86-141,80 107,-88-123,1-1,1 0,1-2,0 0,36 24,-50-36,0-1,0 0,0 0,1 1,-1-1,0 0,1-1,-1 1,0 0,1-1,-1 0,1 1,-1-1,1 0,-1 0,1 0,4-1,-6 0,1 0,-1 0,0 0,1 0,-1 0,0 0,1 0,-1 0,0-1,0 1,0 0,0-1,0 1,0-1,-1 1,1-1,0 1,-1-1,1-2,2-10,-2 0,0 0,0-1,-1 1,-2-14,0 7,0-124,2 84,2 46,-2 15,0 0,0 0,0 0,0 0,0 0,0 0,0 0,0 0,0 0,0 0,0 0,0 0,0 0,0 0,0 0,1 0,-1 0,0 0,0 0,0 0,0 0,0 0,0 0,0 0,0 0,0 0,0 0,0 0,0 0,0 0,0 0,0 0,0 0,1 0,-1 0,0 0,0 0,0 0,0 0,0 0,8 24,1-1,2 0,0-1,1 1,20 25,-4-10,63 65,-88-99,1-1,-1 0,1 1,0-2,0 1,0 0,0-1,0 1,0-1,1-1,-1 1,1 0,-1-1,1 0,0 0,9 0,-8-1,1-1,0-1,-1 1,1-1,-1 0,1 0,-1-1,0 0,0 0,0 0,7-6,5-3,-2 2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5:15.06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1 158,'10'-2,"0"0,-1-1,1 0,0 0,-1-1,0 0,0-1,10-7,-4 4,-3 2,0 0,0-1,-1 0,0-1,0 0,-1-1,0 0,12-15,-21 23,-1 1,1-1,-1 1,0-1,1 1,-1-1,0 0,1 1,-1-1,0 0,0 1,0-1,1 0,-1 1,0-1,0 0,0 1,0-1,0 0,0 1,0-1,-1 0,1 1,0-1,0 0,-1 1,1-1,0 0,0 1,-1-1,1 1,-1-1,1 0,-1 1,1-1,-1 1,1 0,-1-1,1 1,-1-1,1 1,-1 0,0-1,1 1,-1 0,0 0,1-1,-1 1,0 0,1 0,-1 0,0 0,1 0,-1 0,0 0,1 0,-1 0,-1 1,-42 3,35 0,0-1,1 2,-1-1,1 1,0 0,1 1,-1 0,1 0,0 1,1 0,0 0,0 0,0 1,1 0,0 0,0 0,1 1,0-1,-3 14,5-17,0 1,0 0,1-1,0 1,0 0,0 0,1 0,-1 0,2 0,-1 0,1 0,0 0,0-1,0 1,1 0,0-1,0 1,0-1,1 1,0-1,0 0,0 0,1 0,-1-1,1 1,0-1,1 0,-1 0,1 0,0-1,7 5,9 4,0-1,1-2,32 11,-45-18,-1 0,0-1,0 0,0 0,1 0,-1-1,0-1,1 1,-1-1,0-1,0 0,0 0,9-4,7-4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5:16.63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1 615,'75'40,"-1"4,-2 3,95 80,176 190,-234-212,90 97,-180-188,-20-26,-24-31,-204-275,-238-440,454 726,13 32,0 0,0-1,0 1,0 0,0-1,0 1,0 0,0 0,0-1,0 1,0 0,0-1,0 1,0 0,0 0,1-1,-1 1,0 0,0 0,0-1,0 1,0 0,1 0,-1-1,0 1,0 0,0 0,1 0,-1 0,0-1,0 1,1 0,-1 0,0 0,0 0,1 0,-1 0,0 0,1 0,-1-1,0 1,0 0,1 0,-1 0,1 1,6 1,-1 0,1 1,0 0,-1 0,10 6,-5-3,476 222,-102-55,-246-99,-137-74,-1 1,0 0,1 0,-1-1,1 1,0-1,-1 1,1-1,-1 0,1 1,0-1,-1 0,1 0,-1 0,1 0,0-1,-1 1,1 0,0-1,-1 1,1-1,-1 1,1-1,-1 0,0 0,1 1,-1-1,1 0,-1 0,0 0,0-1,0 1,0 0,0 0,0-1,0 1,0-1,0 1,-1 0,1-1,0 0,-1 1,0-1,1 1,-1-4,3-9,-1 0,-1 0,0 0,-2-20,0 19,-13-361,1 106,13 265,3-40,-3 45,1-1,-1 0,0 0,1 1,-1-1,0 0,1 1,-1-1,1 0,0 1,-1-1,1 1,-1-1,1 1,0-1,-1 1,1-1,0 1,-1 0,1-1,0 1,0 0,0 0,-1-1,1 1,0 0,0 0,0 0,-1 0,1 0,0 0,0 0,0 0,-1 1,1-1,0 0,0 0,0 1,-1-1,1 0,0 1,-1-1,1 1,0-1,-1 1,1-1,-1 1,2 1,23 16,-1 1,-1 1,24 27,6 6,409 356,-441-391,90 77,-102-85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5:18.22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1728,'0'4,"1"0,0 0,0-1,0 1,1 0,-1-1,1 1,0-1,0 1,0-1,0 0,0 0,1 0,0 0,5 4,50 38,-50-39,28 19,1-1,0-2,2-2,0-2,81 27,-118-44,0-1,0 1,-1 0,1-1,0 1,0-1,0 0,0 1,0-1,0 0,0 0,0-1,0 1,0 0,0-1,0 1,0-1,0 1,0-1,0 0,0 0,-1 0,1 0,0 0,-1 0,1 0,-1-1,1 1,-1-1,0 1,2-3,0-3,-1 1,0-1,-1 1,1-1,-2 0,1 0,-1 0,0-8,-1-37,-3 0,-2 0,-13-52,-48-151,59 229,-22-64,15 48,12 32,5 11,12 20,2-1,0 0,1-1,1 0,1-2,38 29,2-6,79 41,-77-51,2-2,0-3,2-3,0-3,105 17,-81-24,0-3,1-5,155-12,-242 8,-1 0,1 0,-1 0,0 0,1-1,-1 1,1-1,-1 0,0 1,1-1,-1 0,0-1,0 1,0 0,0-1,0 1,0-1,0 1,0-1,-1 0,1 0,-1 0,3-3,-3 1,0 1,-1-1,1 0,-1 0,0 0,0 0,0 0,0 1,-1-1,1 0,-1 0,0 0,0 1,-3-7,-50-115,-4 3,-85-130,123 218,-24-42,-116-188,121 207,-2 1,-68-70,99 116,-35-33,43 42,0-1,1 1,-1-1,0 1,0 0,0 0,0 0,0 0,-1 0,1 0,0 1,0-1,0 1,-1-1,1 1,0 0,-1 0,1 0,0 0,-4 1,5-1,0 1,0 0,0-1,0 1,0 0,1 0,-1 0,0-1,1 1,-1 0,0 0,1 0,-1 0,1 0,-1 0,1 1,0-1,-1 0,1 0,0 0,0 0,0 0,0 0,0 1,0-1,0 0,0 0,0 0,1 0,-1 0,0 0,1 0,-1 0,1 0,0 2,22 40,-23-43,19 28,1-2,2-1,0-1,49 41,-19-23,82 48,-31-31,3-4,2-5,2-4,210 55,-297-95,-15-3,0 0,1-1,0 0,-1 0,1-1,0-1,0 1,0-1,0-1,11-1,-18 1,-1 1,0-1,1 0,-1 0,1 0,-1 0,0 0,0 0,1 0,-1 0,0 0,0-1,0 1,0 0,-1-1,1 1,0-1,0 1,-1-1,1 1,-1-1,0 1,1-1,-1 1,0-1,0-3,-4-45,3 45,-31-138,-83-227,93 306,-3 1,-3 1,-2 2,-3 0,-46-60,32 65,44 52,0 0,0 0,-1 0,1 0,-1 1,0-1,1 1,-1 0,0 0,0 0,-1 0,1 1,-5-1,8 2,1 0,-1 0,1 0,-1 0,0 0,1 0,-1 0,1 1,-1-1,1 0,-1 0,1 1,-1-1,1 0,-1 1,1-1,-1 1,1-1,-1 0,1 1,0-1,-1 1,1-1,0 1,-1-1,1 1,0 0,0-1,-1 1,1-1,0 1,0-1,0 1,0 0,0-1,0 1,0-1,0 1,0 0,0-1,0 1,0-1,1 1,-1 0,0-1,0 1,1 0,10 29,26 29,80 96,-79-108,16 20,93 89,-118-129,1-2,2-1,0-1,1-2,58 28,-34-32,-36-14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5:18.69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0 690,'14'-11,"1"0,0 1,0 1,1 0,21-7,-4 0,1156-552,-1133 545,-14 7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5:19.32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0,'4'0,"5"0,4 4,5 1,6 4,8 4,1 3,-1 4,6 5,0 3,-3 0,-7-1,0-5,-6-2,-6-5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5:19.67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5:20.65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0 185,'9'1,"1"0,-1 0,0 1,0 0,0 1,0 0,-1 0,13 7,66 43,-61-36,410 316,-434-332,12 11,-7-8,-1 1,0 0,-1 0,1 1,-1 0,6 8,-11-14,0 0,0 0,0 0,0 0,0 0,0 0,-1 0,1 0,0 0,0 0,0 0,0 0,0 0,0 0,-1 0,1 0,0 0,0 0,0 0,0 0,0 0,0 0,0 0,-1 0,1 0,0 0,0 0,0 0,0 0,0 0,0 0,0 0,0 0,-1 1,1-1,0 0,0 0,0 0,0 0,0 0,0 0,0 0,0 0,0 1,0-1,0 0,0 0,0 0,0 0,0 0,0 0,0 1,0-1,0 0,0 0,0 0,0 0,0 0,0 0,0 0,0 1,0-1,0 0,0 0,0 0,0 0,1 0,-18-6,-16-11,8 2,2-1,0-1,0-1,-22-24,-75-90,100 108,-15-15,-64-81,91 108,0 0,0 0,2-1,-1 0,2 0,0-1,0 0,-3-18,7 29,1 0,-1 0,1 0,0 0,0-1,0 1,0 0,1 0,-1 0,1 0,0 0,0 0,0 0,0 0,0 0,1 1,-1-1,1 0,0 1,0-1,2-1,0 1,0 0,0 0,0 0,0 1,1 0,-1 0,1 0,0 1,-1-1,1 1,0 0,6 0,7-1,1 2,0 0,0 2,0 0,36 9,-26-5,-1 3,0 0,0 1,-1 2,0 1,-1 1,-1 1,33 26,-56-40,0 1,0-1,0 1,0 0,0 0,0 0,0 0,-1 0,1 1,-1-1,1 0,-1 1,0-1,0 1,0-1,0 1,-1 0,1-1,-1 1,1 0,-1-1,0 1,0 0,0 0,-1-1,0 5,-1-2,-2 1,1-1,0 0,-1 0,0 0,0 0,-1 0,1-1,-1 0,-6 4,-4 5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5:21.19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0,'0'11,"1"-1,1 0,0 0,0 0,1 0,0 0,1 0,0-1,1 1,0-1,11 16,8 6,51 52,-36-43,399 459,-295-350,-127-131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5:22.07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0 456,'4'-2,"0"1,-1-1,0 0,1 0,-1 0,0-1,0 1,0-1,3-4,6-3,350-266,-349 266,43-36,-53 42,1 1,-1-1,0 1,0-1,0 0,-1 0,1 0,-1-1,0 1,0 0,2-9,-4 11,0 1,-1 0,1-1,0 1,0 0,-1 0,1 0,-1-1,1 1,-1 0,1 0,-1 0,0 0,0 0,1 0,-1 0,0 0,0 0,0 0,0 1,0-1,0 0,0 0,0 1,0-1,-1 1,1-1,0 1,0 0,-1-1,1 1,0 0,0 0,-1 0,1 0,-2 0,-54-2,51 2,-5 0,-1 1,0 0,0 1,1 0,-1 1,1 0,0 1,0 0,0 1,0 0,-12 8,16-7,0-1,0 1,1 0,0 0,0 1,1 0,0 0,0 0,0 0,1 1,0 0,0 0,1 0,0 0,-3 17,-1 7,-16 96,22-117,0 0,1 0,0 0,1 0,0 0,1 0,0 0,1 0,4 12,-4-17,0 0,1 0,0 0,0-1,0 1,0-1,1 0,0 0,0-1,1 1,-1-1,1 0,0-1,0 1,0-1,1 0,-1-1,0 0,1 0,0 0,0-1,-1 1,1-2,12 1,15-1,-1-2,0-1,62-13,-52 8,76-17,-53 11,85-8,-132 21,3 0,-1-1,1-1,41-11,-41 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08:12.21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1129 0,'-11'2,"-1"0,1 0,0 2,1-1,-1 1,1 1,-1 0,1 0,1 1,-1 0,-10 10,6-7,-55 41,3 3,2 3,2 2,-103 129,75-67,-144 253,107-119,103-197,2 2,-21 91,39-133,1 0,0 0,2 0,0 0,1 0,2 19,-2-32,1 0,0 0,0 1,0-1,0 0,0-1,1 1,0 0,0 0,0-1,0 1,0-1,1 1,-1-1,1 0,0 0,0 0,1-1,-1 1,0-1,1 1,-1-1,1 0,0-1,0 1,0 0,0-1,0 0,0 0,5 0,12 0,1-2,-1 0,0-1,1-1,-1-1,0-1,-1-1,33-14,-24 10,252-92,-4-12,-6-11,358-226,-391 188,-218 147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5:22.85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374 0,'-21'1,"1"2,0 0,0 1,0 1,1 0,0 2,0 0,0 1,1 1,0 1,0 1,2 0,-1 1,1 1,1 0,0 1,1 1,-24 32,37-45,-1 0,1 0,0 0,0 0,0 0,0 0,0 0,0 1,1-1,-1 0,1 1,0-1,-1 0,1 1,0-1,0 0,1 1,-1 2,1-4,0 1,0 0,0-1,0 1,0-1,0 0,0 1,1-1,-1 0,0 0,1 0,-1 0,1 0,-1 0,1 0,-1 0,1-1,3 2,8 1,1 0,0-1,0-1,0 0,14-1,-7 0,57 2,1 3,-1 3,121 30,-187-35,0 1,0 1,-1 0,1 1,10 7,-20-12,0 1,0-1,0 1,-1-1,1 1,0 0,-1-1,1 1,-1 0,0 0,0 0,0 0,0 0,2 5,-3-6,0 1,0 0,0-1,0 1,-1 0,1-1,0 1,-1-1,1 1,-1 0,0-1,1 1,-1-1,0 0,0 1,0-1,0 0,0 1,0-1,-1 0,1 0,0 0,-3 2,-17 12,-1-1,-33 15,-20 13,56-30,3-2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5:24.33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0 659,'2'-6,"0"-1,0 1,0-1,1 1,0 0,0 0,1 0,0 0,0 1,0-1,0 1,1 0,8-7,6-8,34-42,14-15,-3-3,68-110,-129 184,28-56,-30 60,0-1,0 1,0-1,0 0,0 1,-1-1,1 0,-1 1,0-1,0 0,0 1,0-1,0 0,-1 0,1 1,-1-1,0 1,1-1,-1 0,-3-4,3 6,0 0,0 0,0 0,0 0,0 1,0-1,0 0,0 0,0 1,0-1,-1 0,1 1,0-1,-1 1,1 0,0-1,-1 1,1 0,0 0,-1 0,1 0,-1 0,-1 0,0 1,-1 0,0 0,1 1,-1-1,1 1,-1 0,1 0,-5 3,-2 2,1 1,0 0,1 1,-12 14,0 6,2 1,1 1,1 1,2 0,1 0,2 2,1-1,1 1,2 1,-5 61,12-91,-1 0,1-1,0 1,0-1,0 1,1-1,0 1,0-1,0 1,0-1,1 0,-1 1,1-1,0 0,0 0,1 0,3 4,-2-5,0 0,0 0,1-1,-1 1,1-1,-1 0,1-1,0 1,-1-1,1 0,0 0,0 0,0-1,0 0,9-1,98 1,138-18,-215 13,0-1,-1-2,0-1,0-2,-1-1,0-2,-1-1,37-23,-54 27,0 0,-1-1,-1 0,17-19,-27 27,1 0,0 0,-1-1,0 1,0-1,-1 0,1 0,-1 0,0 0,0 0,-1 0,1-1,-1 1,0 0,-1-1,0 1,1-1,-2-8,1 12,0 1,-1 0,1-1,0 1,-1 0,1 0,-1-1,1 1,-1 0,0 0,1 0,-1 0,0 0,0 0,0 0,0 0,0 0,0 0,0 0,0 0,0 1,0-1,0 0,0 1,-1-1,1 1,-2-1,0 1,1 0,-1 0,0 0,0 1,1-1,-1 1,0 0,1 0,-1 0,1 0,-1 0,-3 2,-6 5,0 1,1-1,-19 19,14-11,0 0,2 1,-1 1,2 0,1 1,-13 25,22-39,1 1,0-1,0 0,0 1,1-1,0 1,0-1,0 1,1 0,-1-1,2 1,-1 0,0 0,1-1,0 1,1-1,-1 1,1-1,0 1,0-1,1 0,0 0,-1 0,2 0,-1-1,0 1,1-1,0 0,0 0,6 4,42 32,1-4,81 43,43 28,-171-102,0-1,0 1,-1 0,0 0,8 10,-12-13,1-1,-1 0,-1 1,1-1,0 1,0-1,-1 1,1 0,0-1,-1 1,0 0,1-1,-1 1,0 0,0-1,0 1,0 0,0 0,0-1,-1 1,1 0,0-1,-1 1,0 0,1-1,-1 1,0-1,0 1,-1 1,-7 7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5:24.95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0 591,'12'0,"0"1,0 1,0 0,0 0,0 1,-1 1,1 0,15 8,4 5,45 31,-46-27,49 25,-77-45,1 0,-1 1,1-1,-1 0,1 0,-1-1,1 1,-1-1,1 1,0-1,-1 0,1 0,0 0,-1 0,1 0,0-1,-1 1,1-1,0 1,4-3,-5 1,1 0,-1-1,1 1,-1-1,0 1,0-1,0 1,0-1,-1 0,1 0,-1 0,0 0,1 0,-1 0,-1-1,2-5,10-70,-3 0,-3-145,-1 10,-1 153,0 14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5:26.33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95 501,'15'-2,"0"0,-1-1,1-1,15-6,-19 7,-7 2,0 0,0 0,0 0,0 0,-1-1,1 0,-1 0,1 0,-1 0,1 0,-1 0,0-1,0 0,0 1,-1-1,1 0,3-6,-6 8,0 0,0 0,0 0,0 0,0 0,0 0,-1 1,1-1,0 0,-1 0,1 0,0 1,-1-1,1 0,-1 0,0 1,1-1,-1 0,1 1,-1-1,0 1,0-1,1 1,-1-1,0 1,0-1,0 1,1 0,-1 0,0-1,0 1,0 0,0 0,0 0,1 0,-3 0,-35-3,28 3,0 2,0 0,0 0,0 0,0 2,0-1,0 1,1 0,0 1,0 0,0 1,-9 7,12-8,0 0,1 1,0-1,0 1,1 0,-1 1,1-1,1 1,-1 0,1-1,0 2,1-1,-1 0,2 0,-1 1,1-1,-1 10,2-7,0 1,0 0,1-1,0 1,1 0,1-1,-1 0,1 1,1-1,0 0,1-1,0 1,0-1,1 0,0 0,0 0,1-1,0 0,1-1,16 14,-8-10,-1-1,2-1,-1 0,1-1,1-1,-1-1,1 0,0-1,1-1,-1-1,23 1,-12-2,-1-1,0-1,0-1,1-2,38-9,-53 9,0-2,0 0,-1 0,0-1,0-1,0 0,-1-1,0 0,-1-1,0 0,0-1,13-16,-9 7,-1-1,-1 0,-1-1,-1 0,0-1,-2 0,-1-1,0 0,-2 0,5-36,-5 10,-2 0,-2-1,-2 1,-8-54,6 86,-1 0,0 0,-2 0,0 0,-11-25,13 36,1 1,-1 0,-1 0,1 1,-1-1,1 1,-1-1,-1 1,-4-4,6 6,1 1,-1-1,0 1,0 0,0-1,1 1,-1 1,0-1,0 0,0 1,0-1,-1 1,1 0,0 0,0 0,0 0,0 1,-4 0,3 1,0-1,1 0,-1 1,1-1,-1 1,1 0,0 1,-1-1,1 0,0 1,0 0,1-1,-1 1,1 0,-1 1,1-1,0 0,0 1,0-1,1 1,-1-1,1 1,0 0,0 0,0 0,1 0,-1-1,1 1,0 0,0 6,1 2,-1 0,2-1,0 1,0 0,1-1,0 1,1-1,1 0,5 11,5 4,2-1,0-1,2 0,0-1,29 25,118 88,-39-36,-122-96,-1-1,0 1,0 0,0 0,-1 0,0 0,1 1,-1-1,-1 1,1 0,-1 0,0 0,0 0,2 6,-4-3,1-1,-1 1,-1 0,1 0,-1-1,-1 1,1-1,-1 1,-4 9,-5 15,-9 26,2 1,2 1,4 0,-7 74,19-131,-1 0,1 0,0 0,0 1,1-1,-1 0,1 0,-1 0,1 0,0 0,0 0,0 0,1 0,-1 0,1 0,-1-1,1 1,0-1,0 1,3 2,-1-3,-1 1,1-2,0 1,0 0,0-1,0 0,0 1,0-2,0 1,0 0,0-1,0 0,0 0,1 0,4-1,40-6,-1-2,66-21,-32 7,-20 7,105-43,-141 48,-2-1,1-1,-2-2,0 0,0-2,33-31,-30 20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5:28.63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809 86,'-63'36,"2"2,-70 58,92-67,-8 9,1 1,2 2,2 1,1 3,3 2,-49 77,61-82,3 1,2 1,2 1,1 1,3 1,1 0,3 0,-8 74,17-92,1 1,1 0,1-1,2 1,1-1,1 1,18 55,-18-72,0 0,0 0,2 0,-1-1,2 0,-1 0,2-1,-1 0,2-1,-1 1,2-2,-1 1,1-2,0 1,1-1,0-1,0 0,25 9,-6-7,1-1,0-2,1 0,0-3,-1-1,1-1,47-5,-11-4,-1-3,98-28,-145 33,178-59,-179 57,0-1,-1-1,0-1,-1 0,0-1,-1-1,25-25,-34 30,-2-1,1-1,-1 1,0-1,-1 0,-1 0,1-1,-1 1,-1-1,0 0,2-16,0-13,-1-75,-4 70,-1-754,0 774,-1 0,-2 0,-12-48,12 60,0 0,-1 0,-1 0,-1 0,1 1,-2 0,0 1,-15-18,22 27,0 1,0 0,0-1,0 1,0 0,0 0,-1 0,1 0,0 0,-1 0,1 1,0-1,-1 0,1 1,-1-1,1 1,-1-1,1 1,-1 0,0-1,1 1,-1 0,1 0,-1 0,0 1,1-1,-1 0,-1 1,-8 7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5:29.37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479 160,'-11'1,"0"1,0 0,0 0,0 1,1 0,-1 1,1 0,0 1,0 0,0 0,-11 10,-2 1,1 2,1 1,-25 27,19-16,1 2,2 1,1 1,1 0,-31 71,42-78,1 1,2 0,1 0,1 1,1-1,1 1,2 0,1 1,3 29,-1-47,0-1,1 1,1-1,-1 0,2 0,0 0,0-1,1 1,0-1,1 0,0 0,0-1,1 1,1-2,-1 1,1-1,1 0,0-1,0 0,0 0,1-1,0 0,0 0,0-2,1 1,0-1,0-1,0 1,19 1,21 3,1-2,0-2,0-3,0-2,96-14,-139 14,1-1,-1 0,1 0,-1-1,0 0,0-1,0 0,0 0,-1-1,0 0,0-1,0 1,0-2,-1 1,0-1,-1 0,1 0,-1-1,-1 0,1 0,-1 0,-1-1,1 1,-2-1,1 0,-1-1,-1 1,1 0,0-12,2-23,-2 0,-3 0,-1 0,-2 0,-2 0,-2 1,-17-60,8 47,-3 1,-3 1,-2 1,-2 1,-35-53,48 85,-1 0,-1 1,-1 1,0 0,-34-27,21 25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5:30.78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292 1,'-2'0,"0"0,-1 1,1 0,0-1,0 1,0 0,0 0,0 0,0 0,0 0,0 1,1-1,-1 0,0 1,-2 2,-23 31,23-29,-14 21,1 2,2 0,1 0,1 1,-8 33,-38 162,54-202,-16 73,4 1,4 0,-1 156,15-238,-1 1,2-1,0 0,1 0,0 0,1 0,1-1,0 1,14 25,-16-34,2-1,-1 1,0-1,1 1,0-1,0 0,1-1,0 1,-1-1,1-1,1 1,-1-1,0 0,1 0,0 0,-1-1,1 0,0-1,0 0,0 0,0 0,0-1,9 0,-6 0,0-1,0-1,0 1,-1-2,1 1,0-1,-1-1,0 1,0-2,0 1,0-1,-1-1,1 1,-1-1,-1-1,1 0,-1 0,9-12,-6 6,-2 0,1 0,-2-1,0 0,0 0,-2 0,0-1,0 0,-1 0,-1-1,1-17,3-49,-6-148,-4 191,-2 0,-1 0,-2 1,-2 0,-28-72,23 82,-1 1,-2 0,0 2,-34-37,46 55,-11-13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5:31.96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219 37,'0'0,"0"0,0 1,0-1,0 0,0 0,0 1,0-1,0 0,0 1,0-1,0 0,0 0,-1 1,1-1,0 0,0 0,0 0,0 1,0-1,-1 0,1 0,0 0,0 1,-1-1,1 0,0 0,0 0,0 0,-1 0,1 1,0-1,0 0,-1 0,1 0,0 0,-1 0,1 0,0 0,0 0,-1 0,1 0,0 0,0 0,-1 0,1 0,0 0,-1 0,1-1,0 1,0 0,0 0,-1 0,1 0,0 0,0-1,-1 1,1 0,0 0,0 0,-1-1,6 26,7 8,1-1,1-1,2 0,1-1,2 0,1-2,1 0,1-1,1-2,2 0,0-1,2-2,0-1,1 0,1-3,1 0,1-2,59 22,-87-36,1-1,-1 0,1 0,-1 0,1 0,-1-1,1 1,0-1,-1 0,1 0,-1 0,1-1,0 1,-1-1,1 0,-1 0,1 0,-1 0,0 0,1-1,-1 0,0 0,4-2,-3-1,-1 0,1 0,-1 0,0 0,0 0,0-1,-1 0,1 1,-2-1,1 0,-1 0,1 0,-1-8,4-22,-2 1,-3-61,-1 79,0 0,-2 0,0 1,-1-1,0 1,-2 0,-12-28,13 36,-1 1,0-1,0 1,0 1,-1-1,0 1,0 0,-1 1,1-1,-1 1,0 1,-1 0,1 0,-18-5,-3 1,0 0,-1 2,-40-2,-143 3,141 6,-123-13,166 8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5:33.96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1,'3'35,"1"0,2 0,18 62,5 30,13 146,11 430,-57-430,9 280,-4-526,-1-18,0-1,1 0,-1 1,1-1,1 0,0 0,0 1,1-1,3 8,-6-15,1-1,-1 1,0-1,1 1,-1-1,1 1,-1-1,1 1,-1-1,1 0,-1 1,1-1,-1 0,1 1,-1-1,1 0,0 0,-1 1,1-1,0 0,-1 0,1 0,-1 0,1 0,0 0,-1 0,1 0,0 0,-1 0,1 0,0 0,-1-1,1 1,-1 0,1 0,-1-1,2 0,17-16,-7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5:36.36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3420 137,'-1575'51,"76"-12,1483-39,7-1,1 0,0 1,-1 0,1 1,-1 0,1 0,0 1,-1 0,1 0,0 1,0 0,1 1,-11 5,0 1,0-1,-1 0,0-2,0 0,-26 5,21-5,22-6,0 0,0 0,-1 0,1 0,0 1,1-1,-1 1,0-1,0 1,1 0,-1-1,1 1,-1 0,1 0,0 0,0 0,0 0,0 1,0-1,0 0,0 0,1 1,-1 1,-5 63,6-48,-1 175,8 0,53 324,127 374,-183-874,38 213,-42-229,0-1,0 1,0-1,0 0,0 1,0-1,1 0,-1 1,0-1,1 0,-1 0,1 1,-1-1,1 0,0 0,-1 0,1 1,0-1,0 0,0 0,0 0,0 0,0-1,0 1,0 0,0 0,1-1,-1 1,0-1,0 1,1-1,-1 1,0-1,1 0,-1 1,0-1,1 0,-1 0,0 0,1 0,-1 0,3-1,5-2,-1 0,0-1,1 1,-1-2,11-7,0 1,53-27,3 4,1 3,1 3,92-21,330-42,418 5,6 69,-769 16,0-6,280-50,-283 32,-69 12,110-31,-189 43,0 0,-1-1,1 1,-1 0,0-1,1 1,-1-1,0 0,0 0,0 0,0 0,-1 0,1 0,0 0,-1-1,0 1,1 0,-1-1,0 0,0 1,0-1,-1 1,1-1,-1 0,1 0,-1 1,0-1,0-5,-1-8,-1 1,0-1,-8-29,7 32,-98-372,-198-488,286 837,2-1,1 0,-4-40,10 53,0 1,-2-1,0 1,-2 0,0 1,-2 0,-1 0,0 1,-23-31,31 49,0 0,0 0,-1 1,1 0,0 0,-1 0,0 0,1 0,-1 0,0 1,0 0,0 0,0 0,0 0,-8 0,-72 4,25 0,36-5,0-2,-38-10,-10-3,3 5,0 3,-81 0,139 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06:20.83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186 296,'2'-71,"0"40,-2 0,0 0,-8-47,8 75,-1 1,1-1,-1 1,1 0,-1-1,0 1,0 0,0-1,0 1,0 0,0 0,-1 0,1 0,-1 0,1 0,-1 1,0-1,0 0,0 1,0 0,0-1,0 1,0 0,0 0,0 0,-1 0,1 0,0 1,-1-1,1 1,-1-1,1 1,-1 0,1 0,0 0,-1 0,1 1,-1-1,1 0,-4 2,0 0,0 0,1 1,-1-1,0 1,1 0,0 1,-1-1,1 1,1 0,-1 0,1 1,-1-1,1 1,-6 10,6-7,0 0,1 0,0 0,0 1,1-1,0 1,1 0,0-1,0 1,1 0,0 0,0 0,1-1,0 1,1 0,0-1,0 1,1-1,0 0,0 0,10 16,-3-8,0 0,1-1,1 0,0-1,2 0,-1-1,1 0,1-1,18 11,-12-10,2-2,-1 0,1-1,1-2,0 0,30 6,149 13,-188-25,-13-2,0 0,0 0,1 0,-1 0,0 1,0-1,0 0,0 1,0 0,1 0,-1-1,0 1,-1 1,1-1,0 0,0 0,0 1,-1-1,1 1,-1-1,3 3,-4-2,0 0,0 0,0 0,0 0,-1 0,1 0,0-1,-1 1,1 0,-1 0,0 0,0 0,0-1,0 1,0 0,0-1,0 1,0 0,0-1,-1 0,1 1,-1-1,-2 2,-296 313,90-92,173-186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08:04.81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1677 42,'0'-2,"0"0,-1 0,0 1,1-1,-1 0,0 0,0 0,0 1,0-1,0 0,-1 1,1-1,0 1,-1-1,1 1,-1 0,0 0,1-1,-1 1,0 0,0 1,1-1,-1 0,0 0,0 1,0-1,0 1,0 0,0-1,-3 1,-8-1,1-1,-1 2,-17 0,2 3,1 1,0 2,0 0,0 2,1 0,-29 15,-145 84,94-43,2 5,3 4,4 5,3 3,-133 151,172-166,4 2,2 2,-61 119,82-131,3 1,2 2,3 0,3 1,-13 82,26-120,1 0,2 0,0 0,4 35,-2-49,1-1,0 0,0 0,1 0,0 0,1-1,0 1,0-1,1 0,0 0,0 0,1 0,0-1,9 9,0-4,0-1,0-1,1 0,1-1,-1 0,1-2,1 0,31 8,12-1,79 8,500 22,-354-31,-214-9,79-6,-125 0,0-1,0-2,-1-1,1 0,-1-2,35-16,-32 11,-1-1,0-2,0-1,-2-1,0-1,-2-1,0-1,27-32,-38 38,0-1,-2-1,0 0,0 0,-2-1,0 0,-1 0,-1-1,-1 0,-1 0,0 0,-1-1,-2 1,0-29,-4-5,-2 0,-3 0,-27-94,-73-146,72 213,-65-107,78 150,-2 2,-2 0,-1 1,-57-53,66 73,-1 1,0 1,0 0,-1 2,-43-16,31 13,-42-22,53 21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5:37.70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710 371,'-87'-21,"69"21,0 0,1 2,-1-1,1 2,-1 1,1 0,0 1,0 0,1 2,0 0,0 1,0 0,1 1,0 1,1 1,-16 15,0 0,2 2,1 1,2 1,1 1,1 2,-23 43,19-27,3 2,-19 58,36-88,1 0,0 0,2 0,1 1,0-1,2 1,0 0,4 31,-2-45,1 1,0 0,0 0,1-1,0 1,1-1,0 0,0 0,1 0,0 0,0-1,0 0,1 0,0-1,1 1,9 6,-5-5,0-2,1 1,-1-1,2-1,-1 0,0-1,1 0,0-1,0 0,21 1,67 3,0-5,0-4,0-5,141-27,-102 4,-2-6,204-81,-321 108,5 0,0-2,-1-1,29-19,-49 28,1-1,0-1,-1 1,0-1,0 0,0 0,-1 0,0-1,0 1,0-1,0 0,-1 0,0-1,0 1,-1-1,0 1,0-1,1-8,-2-9,0 1,-2 0,-1-1,0 1,-11-41,-2 11,-27-67,21 72,-3 1,-1 0,-2 2,-65-82,65 95,-2 1,0 1,-3 2,0 1,-1 1,-63-36,86 57,0 0,0 0,-1 1,0 0,1 1,-22-3,28 5,0 1,-1 0,1 0,0 0,0 1,-1-1,1 1,0 0,0 0,0 0,0 1,0 0,0 0,1 0,-1 0,1 0,-1 1,1-1,0 1,-5 5,-6 8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5:38.49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593 9,'-7'0,"1"1,-1-1,1 1,-1 0,1 0,-1 1,1 0,0 0,0 1,0-1,-6 5,0 1,1 1,1 0,0 0,-12 14,-14 19,3 1,1 1,-26 50,-68 151,91-171,-48 154,71-185,2 1,2 1,2 0,2 0,1 52,3-92,0 1,1 0,0-1,0 1,0 0,0-1,1 1,0-1,0 0,0 1,1-1,0 0,0 0,0-1,0 1,5 4,-5-7,1 1,0 0,0-1,0 0,0 0,0 0,1 0,-1-1,1 1,-1-1,1 0,-1-1,1 1,-1-1,1 0,0 0,-1 0,1-1,-1 1,6-3,23-5,-1-2,-1-1,0-2,0-1,-2-1,1-1,42-33,-33 18,-1-1,-2-2,-1-1,-2-1,-2-3,-1 0,47-83,-63 96,-2-1,0 0,-2 0,0-1,-3-1,0 0,-1 0,-2 0,-1 0,-2-1,-1 1,-1-1,-1 1,-10-47,6 53,-1 0,-1 1,-1 0,0 1,-2 0,-26-37,30 47,-1 1,0 1,0-1,-1 1,0 1,-1 0,0 0,0 1,-1 0,0 1,0 0,0 1,-1 0,-19-5,5 6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5:40.00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116 1,'-1'16,"-1"0,-1 0,0 0,-9 26,-7 30,17-58,-8 36,3 1,2-1,2 1,8 98,1-103,3 0,26 83,-29-113,0-1,0 0,2 0,-1-1,2 0,0 0,1-1,0 0,1-1,0 0,24 19,-27-27,1 1,0-1,-1-1,1 0,1 0,-1-1,0 0,1 0,-1-1,1 0,-1-1,1 0,-1-1,1 0,11-3,6-1,0-1,0-2,49-22,-64 25,0 0,-1-1,0 0,0-1,0-1,12-11,-20 16,-1 1,1-1,-1 0,0 0,0 0,-1 0,1 0,0 0,-1 0,0-1,0 1,0-1,0 1,-1-1,1 1,-1-1,0 1,0-1,0 1,0-1,-1 1,1-1,-1 1,0-1,0 1,0-1,-3-4,0 1,0 1,0 0,-1 0,1 0,-1 0,0 1,-1 0,1 0,-10-6,-63-36,56 34,17 10,-261-166,237 148,2-1,0-2,1 0,2-2,0-1,-35-52,50 69,7 14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5:40.97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473 37,'-1'-2,"1"1,0-1,0 0,-1 1,1-1,-1 1,1-1,-1 1,0-1,0 1,0 0,0-1,0 1,0 0,0 0,0-1,0 1,0 0,-1 0,1 0,0 0,-1 1,1-1,-1 0,1 1,-1-1,1 1,-1-1,1 1,-1 0,-2-1,-1 0,1 1,-1-1,0 1,1 0,-1 1,0-1,1 1,-1-1,-8 4,5 0,0 1,0 0,0 0,1 1,0 0,0 0,0 1,1 0,0 0,-9 13,-5 12,-21 43,29-51,-27 54,4 2,4 1,3 2,4 1,3 1,4 0,-8 133,23-199,2-1,1 0,0 0,1 0,1 0,1 0,0 0,7 17,-6-25,0 1,0-1,1 0,1 0,0 0,0-1,0 0,1-1,1 0,-1 0,1-1,1 0,14 9,3-2,0-1,1-1,1-2,0-1,0-1,1-1,0-2,0-1,57 1,-13-7,1-4,134-26,-209 32,15-3,-1 0,1 0,-1-2,0 1,16-9,-26 11,-1-1,0 1,1 0,-1-1,0 0,0 1,-1-1,1-1,0 1,-1 0,0-1,0 1,0-1,0 1,0-1,-1 0,0 0,0 0,0 0,0 0,0 0,-1 0,0-7,-1-13,-1 0,-1 1,-1-1,-2 1,0 0,-10-25,-66-134,50 117,18 35,-27-62,-4 3,-4 1,-65-87,101 158,-1 1,0 1,-23-19,34 31,-1-1,0 1,-1 0,1 0,0 1,-1-1,0 1,1 0,-1 0,0 1,0-1,0 1,0 0,0 1,-1-1,1 1,0 0,0 0,-5 1,-7 6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5:42.47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0,'11'51,"-1"-10,1 36,6 48,2 136,6 29,-11-173,-8 120,-7-154,1-63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5:44.86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2931 3,'-593'-3,"-643"7,1096-1,2 6,-1 6,-192 46,280-47,-186 53,233-67,1 1,0 0,0 0,-1 0,1 0,0 1,0-1,0 1,0 0,1 0,-1 0,0 0,1 1,-1-1,1 1,0-1,0 1,0 0,0 0,1 0,-1 0,1 0,-1 0,1 0,0 0,0 1,1-1,-1 0,1 1,-1-1,1 1,1 4,-2 57,4 0,2 0,20 93,-12-81,71 366,-38-216,-43-209,8 48,3 0,3-1,3 0,37 83,-25-89,2-1,3-2,3-2,83 89,-64-83,4-3,1-2,102 64,-108-83,77 36,-106-59,0-2,1 0,0-2,62 10,-67-17,-1-1,1-2,0 0,-1-2,39-8,121-43,-81 22,55-8,49-15,-168 42,-1-2,0-2,45-27,211-139,108-63,361-246,-753 485,-1 0,0-1,0-1,-1 1,9-13,-15 18,0 1,0-1,0 0,-1 0,1 0,-1 0,0 0,0 0,0 0,-1-1,1 1,-1 0,1 0,-1-1,0 1,0 0,-1-1,1 1,-1 0,1 0,-1 0,0-1,-2-3,-33-57,-84-115,28 48,-304-543,387 658,1 0,0 0,2-1,0 1,-5-25,10 38,1 1,-1 0,0 0,1 0,-1 0,0 0,0 0,-1 1,1-1,0 0,-1 0,1 1,-1-1,1 1,-1-1,0 1,1 0,-1 0,0-1,0 1,0 1,0-1,0 0,0 0,0 1,-1-1,1 1,0 0,0-1,0 1,0 0,-1 0,1 1,-2-1,-12 2,0 0,1 1,-28 9,17-4,-26 9,37-13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5:46.15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274 749,'-2'3,"0"1,0-1,0 0,0 0,0 0,-1-1,0 1,1 0,-1-1,0 0,0 0,-7 4,-1 2,-21 17,22-19,1 1,0 1,0-1,0 1,1 1,0 0,1 0,-12 20,3 4,3 1,1 1,1 0,2 0,-7 56,-6 185,19-230,1 0,3 0,2 0,12 65,-12-100,-1 0,2 1,-1-1,2-1,-1 1,2-1,-1 1,1-2,1 1,0-1,0 0,1 0,0 0,0-1,1-1,0 0,1 0,-1 0,1-1,0-1,1 0,21 8,-16-9,0-1,0-1,1 0,-1-1,0 0,1-2,-1 0,0 0,1-2,-1 0,0-1,-1 0,1-2,-1 0,0 0,21-13,4-5,0-2,-2-1,-1-2,49-50,-64 56,0 0,-2-2,-1 0,-1-1,-1-1,-2 0,16-38,-16 26,-2-2,-1 0,-2 0,7-81,-7 21,-5 0,-5 0,-22-181,14 233,-2-1,-2 1,-2 1,-3 1,-1 0,-3 1,-1 1,-3 1,-47-65,64 99,0 0,-1 1,0 1,0-1,-1 2,-11-8,19 13,-1 0,1 1,-1-1,0 1,1-1,-1 1,0 0,0 0,0 0,0 1,0-1,0 1,0-1,0 1,0 0,-1 0,1 1,0-1,0 0,0 1,0 0,0 0,0 0,1 0,-1 0,0 1,0-1,-4 4,-12 16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5:47.18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474 353,'-7'1,"-1"0,0 0,0 1,0 0,1 0,-1 1,1 0,-12 6,-57 39,63-39,-11 6,1 2,1 0,1 2,0 0,1 2,2 0,0 1,1 0,1 2,1 0,1 0,2 2,0-1,2 2,1-1,0 1,-5 36,10-38,1 0,2 0,0 1,1-1,2 0,0 0,2 0,0 0,2 0,11 29,-12-41,0-1,1 1,1-1,0 0,0 0,1-1,1 0,-1-1,2 0,0 0,0-1,1 0,0 0,0-2,1 1,0-1,0-1,0 0,1-1,16 4,5-1,0-2,1-2,0-1,67-3,138-26,-9-19,-199 37,0-3,0 0,-2-2,1-1,27-19,-52 29,-1 0,0 0,-1-1,1 0,-1 0,0 0,0 0,0-1,-1 0,0 1,0-1,0 0,-1-1,0 1,0 0,0-1,-1 1,1-9,0-12,-2 1,0-1,-4-29,4 55,-8-57,-2-1,-3 1,-2 1,-2 1,-26-56,3 24,-4 2,-71-105,96 164,0 1,-2 0,-43-41,55 59,0 0,0 0,-1 1,-1 1,1 0,-1 0,0 1,0 0,0 1,-1 0,0 1,1 0,-20-1,3 4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5:48.09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136 233,'-2'4,"0"-1,0 1,0-1,0 1,0-1,1 1,0 0,-2 8,-2 4,-25 81,4 1,-18 146,36-178,4 1,2-1,3 1,18 119,-18-181,3 17,0 0,2 0,0-1,12 27,-17-44,1 1,1-1,-1 0,0 0,1 0,0-1,0 1,0-1,1 1,-1-1,1 0,-1 0,1-1,0 1,0-1,0 0,1 0,-1 0,0 0,1-1,-1 0,1 0,0 0,-1 0,1-1,6 0,286-11,-295 11,14 0,0-1,0-1,0 0,26-8,-38 9,0-1,-1 1,1-1,-1 0,1 0,-1 0,0 0,0 0,0-1,0 0,0 1,-1-1,1 0,-1 0,1-1,-1 1,0 0,-1-1,1 1,0-1,-1 0,0 1,0-1,1-7,1-18,-2 0,-1-1,-1 1,-1 0,-12-51,-48-142,44 166,-35-119,-152-332,202 501,-32-54,34 58,-1-1,1 1,-1-1,0 1,0 0,0-1,0 1,-1 0,1 1,-1-1,1 0,-1 1,1-1,-1 1,0 0,0 0,0 0,-3-1,-4 5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5:49.30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295 158,'-27'-27,"3"2,-42-34,58 53,1 1,-1-1,0 2,0-1,-1 1,1 1,-1 0,0 0,0 0,-16-2,22 5,1 0,0 1,-1-1,1 0,0 1,0-1,-1 1,1 0,0 0,0 0,0 0,0 0,0 0,0 1,0-1,0 1,1-1,-1 1,0-1,1 1,-1 0,1 0,0 0,0 0,0 0,0 0,0 0,0 1,0-1,1 0,-1 4,-3 9,1 0,0 1,1 23,1-30,-1 23,1 1,2-1,2 0,0 1,2-1,2-1,14 46,-15-62,0-1,0 0,2 0,0 0,0-1,1 0,0-1,2 0,-1-1,1 0,1 0,0-1,0-1,1 0,0-1,0 0,25 10,-24-13,0-1,1 0,-1 0,1-2,0 0,0 0,0-1,24-3,-30 2,1-2,-1 1,1-1,-1-1,1 0,-1 0,0 0,-1-2,1 1,0-1,-1 0,0 0,-1-1,9-8,-12 9,0 0,-1 0,0-1,0 1,0-1,-1 1,0-1,0 0,0 0,-1 0,0 0,0 0,-1 0,1-7,-1-16,-6-48,4 59,2 11,0 0,-1-1,0 1,0 0,-1 0,0 1,0-1,-1 0,0 0,0 1,0 0,-1 0,-5-8,-3 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08:06.10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565 1,'-115'95,"76"-52,2 1,1 2,2 2,3 1,2 1,2 2,2 0,-21 68,12-13,4 2,5 1,-13 146,26-134,5 1,11 153,1-216,2 0,4 0,1-1,3-1,3 0,40 89,-43-119,1 0,1-2,1 1,1-2,2-1,0 0,2-2,0 0,1-1,1-2,2-1,-1-1,2-1,0-1,1-1,0-2,1-1,1-1,40 7,30 1,1-5,0-4,1-4,159-14,403-90,-644 94,20-2,1-3,-1-1,53-23,-83 29,0 0,-1-1,1 0,-1-1,-1 0,1-1,-1 0,0-1,-1 1,0-2,0 1,-1-1,-1 0,1 0,-2-1,7-15,-2-3,-2 0,-2-1,0 1,-2-1,-1 0,-2-1,-1 1,-1 0,-1 0,-9-41,-3 6,-3 1,-3 1,-47-102,24 81,-3 1,-4 2,-4 3,-3 2,-3 3,-3 2,-3 3,-144-112,164 147,-1 2,-2 2,-1 3,-1 1,-1 3,-64-18,-335-61,421 96,-18-5,0-3,-89-36,-83-55,186 86,7 5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5:50.09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1,'1'0,"0"1,0-1,0 1,0-1,0 1,0-1,0 1,0 0,0 0,0-1,0 1,-1 0,1 0,0 0,0 0,-1 0,1 0,-1 0,1 0,-1 0,1 2,11 30,-8-22,258 817,-200-614,-37-133,376 1375,-333-1104,-66-342,0-7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5:51.90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3681 229,'-4'1,"0"1,-1-1,1 1,0 0,0 0,0 0,0 0,1 1,-1 0,1-1,-6 7,-9 5,-101 63,-177 82,173-95,-789 397,-23-50,382-221,472-168,0-5,0-3,-1-3,-1-5,-85-3,157-3,-36-4,45 3,0 1,0-1,0 1,0-1,0 0,0 1,0-1,0 0,0 0,0-1,0 1,1 0,-1-1,0 1,1-1,-1 1,0-3,1 4,1-1,-1 1,1-1,0 1,-1-1,1 1,0-1,0 0,-1 1,1-1,0 1,0-1,0 0,0 1,0-1,0 0,0 1,0-1,0 1,0-1,0 0,0 1,1-1,-1 1,0-1,0 0,0 1,1-1,-1 1,0-1,1 1,-1-1,1 1,-1-1,1 1,-1-1,0 1,1 0,-1-1,1 1,0 0,-1-1,1 1,-1 0,1 0,-1 0,1-1,0 1,-1 0,1 0,0 0,-1 0,1 0,-1 0,1 0,0 0,-1 0,2 1,2-1,-1 0,1 0,0 1,-1-1,1 1,-1 0,1 0,-1 0,5 2,3 6,0-1,-1 1,0 1,0-1,-1 2,15 21,42 79,-50-82,272 548,107 184,-388-751,3 7,0-1,25 28,-32-41,1 1,-1-1,1 1,0-1,1 0,-1-1,0 1,1-1,-1 0,1 0,0 0,-1 0,1-1,0 0,10 1,187-5,29 2,-169 5,152 5,-172-10,1-2,0-2,45-10,3-9,-2-4,125-58,160-106,-224 113,3 6,3 6,4 8,319-74,-184 79,203-50,-492 103,-1 0,0-1,0 0,0 0,0 0,0-1,0 1,-1-1,1 0,-1 0,0-1,5-4,-7 5,0 0,0-1,-1 1,0 0,0 0,0-1,0 1,0 0,0-1,-1 1,0-1,0 1,0-1,0 1,0-1,-1 1,1-1,-1 1,0-1,-2-3,-71-236,-13-48,16 49,-114-259,9 46,84 210,-6-17,97 259,-5-10,1 0,-2 1,-13-21,19 32,1-1,-1 1,0-1,0 1,0 0,0 0,0-1,0 1,0 0,-1 0,1 0,0 0,-1 0,1 0,-1 1,1-1,-1 0,1 1,-1-1,1 1,-1-1,0 1,1 0,-1 0,1 0,-1 0,0 0,1 0,-1 0,0 0,1 1,-1-1,1 1,-1-1,1 1,-1 0,1-1,-1 1,1 0,-1 0,-1 2,-84 89,60-61,-56 50,-187 127,200-160,-2-4,-80 37,106-65,28-13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8:11.18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9465 869,'-8'1,"0"1,0 0,0 1,0 0,1 0,-1 1,1 0,0 0,-13 10,-6 3,-16 7,-1013 581,-35-72,657-361,161-66,133-52,-222 99,-125 123,-19 10,303-181,-205 97,-173 40,-324 198,790-379,-272 123,-92 51,-467 332,801-481,-167 91,256-145,-22 12,70-41,0 0,0-1,0 1,0-1,-1-1,1 1,0-1,-1-1,-7 1,13-2,1 1,-1 0,1-1,-1 1,1-1,0 1,-1-1,1 0,0 0,0 0,-1 0,1 0,0 0,0 0,0 0,0 0,0 0,0 0,0-1,1 1,-1 0,0-1,1 1,-2-3,-10-45,2 12,-7 4,-2 1,-2 1,0 0,-29-29,-38-55,84 109,-8-20,12 25,0 0,1 0,-1 0,0 0,1 0,-1 0,1 0,-1 0,1 1,0-1,-1 0,1 0,0 1,0-1,-1 0,1 1,0-1,0 1,0-1,0 1,0-1,0 1,-1 0,1-1,0 1,0 0,0 0,2 0,691-269,-607 232,972-423,863-355,-525 244,-32-49,-251 40,-1024 534,130-47,-9 5,55-31,65-31,-16-27,-206 103,-4-5,-3-4,109-115,-110 71,-67 82,39-42,-68 83,0 0,0 1,1-1,-1 1,12-4,-13 6,-1 0,0 0,0 0,0 0,0-1,0 1,0-1,0 0,-1 0,1 0,0 0,-1 0,0 0,1-1,-1 0,0 1,0-1,-1 0,3-3,-4 4,-1 0,1 0,0 0,-1 0,1 1,-1-1,0 0,0 1,1-1,-1 0,0 1,0-1,-1 1,1-1,0 1,0 0,-1-1,1 1,-1 0,1 0,-1 0,1 0,-3-1,-48-23,34 18,11 3,1 0,0-1,0 0,0 0,0 0,1-1,0 1,0-1,0-1,1 1,0-1,-5-10,5 9,-1 0,0 0,0 0,-1 1,0 0,0 0,-10-9,14 15,0 0,1 0,-1 0,0 0,0 1,0-1,1 0,-1 1,0 0,0-1,0 1,0 0,0 0,0 0,0 0,0 0,0 0,0 1,0-1,0 1,0-1,1 1,-1 0,0 0,0 0,-2 1,-43 37,36-28,-73 61,-138 90,-107 41,223-140,43-25,3 0,-1-3,-68 27,122-59,0 0,1-1,-1 0,0-1,0 0,0 0,-1 0,-10-1,16 0,0-1,1 1,-1 0,1-1,-1 1,0-1,1 0,-1 1,1-1,-1 0,1 0,0 0,-1 0,1 0,0 0,0 0,0-1,0 1,-1 0,2-1,-1 1,0-1,0 1,0-1,1 1,-1-1,1 1,-1-1,1 0,0 1,0-1,-1 0,1 1,0-1,0 0,1 1,-1-1,0 0,1 1,-1-1,2-2,1-8,0 0,1 0,0 1,1-1,1 1,10-16,50-63,-40 58,3-5,2 3,2 0,1 3,1 0,2 3,0 0,61-31,-89 55,1 0,1 0,-1 1,0 1,1-1,-1 2,1 0,0 0,19 1,-13 0,-1 0,32-6,-39 3,1-1,-1 0,-1-1,1 1,-1-2,0 1,0-1,8-8,42-26,-32 27,1 2,0 1,0 2,31-6,118-14,-18 5,-136 18,-14 2,1 1,-1 1,1 0,0 0,11 0,-17 2,-1-1,1 0,0 1,-1 0,0-1,1 1,-1 0,1 1,-1-1,0 0,0 0,0 1,0 0,0-1,0 1,0 0,0 0,-1 0,1 0,-1 0,1 0,1 4,22 36,2-1,2-1,2-2,35 36,48 59,-100-116,-9-10,1-1,-2 1,1 0,-1 0,6 13,-9-18,0 0,-1 0,1 0,-1 1,0-1,0 0,0 0,0 1,0-1,0 0,0 0,-1 1,1-1,-1 0,0 0,1 0,-1 0,0 0,0 0,-1 0,1 0,0 0,-1-1,1 1,-3 2,-16 15,0-1,-1-2,-1 0,-26 14,-102 48,51-29,-1649 974,1266-749,51-30,-1017 533,1253-688,-631 270,141-85,421-166,-208 77,322-130,-270 142,195-86,-108 62,69-21,-110 73,324-191,-1-1,-1-3,-2-2,-61 22,55-27,-213 71,250-87,0 2,1 0,-32 20,37-19,-1-1,1 0,-2-2,1 0,-35 8,51-14,0-1,0 0,0 0,0 0,0 0,0-1,0 1,0 0,0-1,0 1,0-1,0 0,0 0,0 0,0 0,1 0,-1 0,0 0,1-1,-1 1,1 0,0-1,-1 0,1 1,0-1,0 0,0 1,0-1,-1-2,-3-8,0 0,1 0,-4-24,-1 0,-7-26,3-1,2 0,-2-73,13 128,-1 2,0 0,1 0,-1 0,2 0,-1 0,1 0,0 0,0 0,0 0,1 1,0-1,0 0,0 1,1-1,3-5,-1 6,1 0,-1 0,1 0,-1 1,1 0,1 0,-1 0,0 1,1 0,0 0,0 1,11-3,794-284,-593 205,227-91,703-388,-197 75,-146 74,-258 127,11-14,-339 180,-99 59,3 5,200-62,403-117,-702 227,-1-2,0-1,0 0,-2-2,24-18,98-90,-51 40,472-334,-483 369,-54 32,-2 0,1-2,46-38,-61 43,1 1,1 1,25-16,-33 23,0 0,0 0,0 0,0 1,0 0,0 0,0 0,1 1,-1 0,1 0,-1 1,13 0,-5 4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20:47.94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1,'40'-1,"1"2,-1 1,0 2,0 2,70 19,-11 13,-2 3,121 72,164 140,-317-203,-1 3,-3 3,66 77,-98-98,-2 1,-1 1,-2 1,-2 1,-2 1,-1 1,21 69,-16-19,-5 1,9 113,-5 193,-10-123,52 404,61-10,-119-641,29 97,-32-112,1 0,1-1,0 1,1-1,0-1,17 21,-21-29,0 0,1-1,0 0,0 1,-1-1,1 0,1-1,-1 1,0-1,0 0,0 0,1 0,-1-1,0 1,1-1,-1 0,1 0,-1-1,8-1,-7 1,0 1,-1-1,1-1,-1 1,1-1,-1 1,0-1,1-1,-1 1,0-1,-1 1,1-1,0 0,-1 0,1-1,-1 1,0-1,4-6,5-19,-3 0,0 0,-1-1,-2 0,4-61,-5 49,44-935,-47 830,1-124,14-332,-12 564,-3 32,0 25,-16 253,3-127,-14 392,-16 261,40-784,1-1,-1 0,0 0,-1 0,0-1,-8 22,9-31,0 1,-1-1,1 1,-1-1,1 0,-1 0,0 1,0-1,0-1,0 1,0 0,-1 0,1-1,0 1,-1-1,1 0,-1 0,0 0,1 0,-1 0,0 0,1-1,-1 1,0-1,0 0,0 0,1 0,-1 0,-5-2,-30-5,0-2,1-2,0-1,1-2,-41-22,17 8,-49-20,-304-124,342 148,-1 3,0 3,-148-17,126 39,119-29,368-335,-103 86,-178 175,479-385,-513 437,-55 35,-1-1,0-1,32-28,-44 32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7:56.30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17 334,'1'0,"-1"-1,0 0,0 1,0-1,0 0,1 0,-1 1,0-1,0 0,-1 0,1 1,0-1,0 0,0 0,0 1,-1-1,1 0,0 1,0-1,-1 0,1 1,-1-1,1 0,-1 1,1-1,-1 1,1-1,-1 1,1-1,-1 1,0-1,1 1,-1 0,0-1,0 2,0 0,0-1,1 1,-1 0,1 0,-1 0,1 0,-1 0,1 0,-1 0,1 0,0 0,-1 0,1 0,0 0,0 1,0-1,0 0,0 0,0 0,0 0,1 0,-1 0,0 0,1 2,8 38,2 1,31 73,-10-31,386 1376,-516-1749,51 162,-284-987,323 1086,4 14,0 1,0-1,2 0,-1 0,2 0,0 0,1 0,1-15,-1 28,0 0,0 1,1-1,-1 0,0 0,0 0,1 1,-1-1,0 0,1 0,-1 1,1-1,-1 0,1 1,-1-1,1 0,0 1,-1-1,1 1,-1-1,1 1,0-1,0 1,-1 0,1-1,0 1,0 0,0-1,-1 1,1 0,0 0,0 0,0 0,0 0,-1 0,1 0,0 0,0 0,0 0,0 1,-1-1,1 0,0 0,0 1,-1-1,1 1,0-1,0 0,-1 1,1-1,0 1,0 0,42 34,-40-32,305 337,-197-209,236 281,-343-406,1-1,0 1,0-1,0 0,1 0,0-1,7 5,-13-9,1 1,0-1,-1 1,1-1,0 0,0 0,0 0,-1 1,1-1,0 0,0 0,0 0,-1 0,1 0,0 0,0-1,0 1,-1 0,1 0,0-1,0 1,0 0,-1-1,1 1,1-1,-1-1,1 0,-1 0,0 0,1 0,-1 0,0-1,-1 1,1 0,0 0,-1-1,1 1,-1 0,1-5,2-49,-2 0,-2 0,-10-62,2 23,-12-137,-12-400,33 627,0 0,1 0,-1 1,1-1,0 0,0 1,0-1,4-7,-5 11,0 1,1 0,-1-1,0 1,1-1,-1 1,1 0,-1-1,0 1,1 0,-1-1,1 1,-1 0,1 0,-1-1,1 1,-1 0,1 0,-1 0,1 0,0 0,-1 0,1 0,-1 0,1 0,-1 0,2 0,21 17,27 41,77 122,-72-98,323 480,-308-444,92 209,-154-309,0 0,1-1,1 0,1 0,0-1,21 22,-18-26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7:56.76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1 107,'4'0,"5"-4,8-1,6-4,6-4,6-3,8-4,5-1,-6 2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7:57.34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20 0,'-1'1,"0"-1,0 0,0 1,0-1,0 1,0-1,1 1,-1-1,0 1,0 0,1-1,-1 1,0 0,1 0,-1 0,0-1,1 1,-1 0,1 0,0 0,-1 0,1 0,0 0,0 0,-1 0,1 0,0 0,0 1,-3 33,3-34,1 16,1 1,0 0,1-1,0 0,2 1,7 16,47 101,-35-83,58 126,8-4,189 275,-273-440,1 0,1 0,0-1,0 0,1 0,14 10,-21-16,1-1,-1 1,1-1,0 0,0 0,-1 0,1 0,0 0,0 0,0-1,0 0,0 1,0-1,0 0,0 0,0-1,0 1,-1-1,1 1,0-1,0 0,0 0,0 0,-1 0,1-1,-1 1,1-1,-1 0,1 1,2-4,38-43,-24 25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7:57.81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1 319,'0'-4,"0"-5,7-1,7-2,12-4,14-2,10-3,13-4,15-7,9 3,5-5,6-5,-2 1,-17 6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7:58.75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388 63,'0'-3,"0"1,1 0,-2-1,1 1,0 0,0-1,-1 1,1 0,-1-1,0 1,1 0,-1 0,0 0,0 0,-1-1,1 2,0-1,-1 0,1 0,-1 0,0 1,1-1,-1 0,0 1,0 0,0-1,0 1,0 0,0 0,0 0,-1 1,1-1,0 0,-1 1,1-1,0 1,-1 0,1 0,-3 0,-4 1,0 0,0 0,0 1,0 0,0 0,0 1,1 0,-16 9,7-1,1 0,1 1,0 1,0 0,1 1,1 0,1 1,0 1,-19 32,19-28,2 1,0 0,1 1,1 0,1 0,2 0,0 1,-2 26,6-46,1 1,0-1,0 1,0 0,0-1,1 1,0-1,0 1,0-1,0 1,0-1,0 0,1 1,0-1,0 0,0 0,3 4,-3-5,0-1,1 1,-1-1,0 1,0-1,1 0,-1 0,1 0,-1 0,1-1,-1 1,1-1,-1 1,1-1,-1 0,1 0,0 0,-1 0,1-1,-1 1,1-1,-1 1,1-1,-1 0,4-2,0 1,-1-2,0 1,0 0,-1-1,1 0,-1 0,0 0,0-1,0 1,0-1,-1 0,0 0,0 0,0-1,3-10,5-13,12-55,-16 56,1-2,0 2,2-1,20-39,-30 67,0 0,1-1,-1 1,1 0,0 0,-1 0,1 0,0 0,0-1,0 1,0 1,-1-1,1 0,1 0,-1 0,0 0,0 1,0-1,0 0,0 1,1-1,-1 1,0 0,1-1,-1 1,0 0,0 0,1-1,-1 1,1 0,-1 1,0-1,0 0,1 0,-1 0,0 1,1-1,-1 1,0-1,0 1,1 0,-1-1,0 1,0 0,0 0,0-1,0 1,1 2,6 6,0 0,0 1,-1 0,8 17,-5-10,22 26,2-1,77 73,-15-17,-74-74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7:59.89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514 46,'-13'1,"-1"0,2 1,-1 0,0 1,0 1,1 0,0 1,-1 0,2 1,-1 0,1 0,0 2,0-1,1 1,-13 13,-11 14,2 1,-49 71,69-90,-17 21,3 2,1 1,-38 87,61-124,1-1,0 1,0 0,0 0,0-1,1 1,-1 0,1 0,0 0,0-1,1 1,-1 0,2 6,-1-9,0 0,-1 1,1-1,0 0,0 0,0 0,1 1,-1-1,0 0,0-1,1 1,-1 0,0 0,1 0,-1-1,1 1,-1-1,1 1,-1-1,1 0,-1 1,1-1,-1 0,1 0,-1 0,1 0,0 0,-1-1,1 1,-1 0,1-1,-1 1,1-1,-1 1,3-2,8-2,1 1,-1-2,1 1,-1-2,-1 0,1 0,-1-1,0 0,-1-1,1 0,-1-1,-1 0,0-1,0 0,-1 0,0-1,-1 0,0 0,-1 0,7-19,9-46,-3-1,12-117,-24 150,-4 7,1 1,2 40,5 24,88 235,11-4,263 448,-218-454,187 348,-333-583,0 0,-2 1,0 0,-2 0,0 1,4 32,-9-47,1 0,-1 0,-1 0,1-1,-1 1,0 0,0 0,0 0,-1-1,1 1,-1-1,0 1,-1-1,1 0,-1 0,0 0,0 0,0 0,0-1,-1 1,1-1,-1 0,0 0,0 0,0-1,-1 1,1-1,0 0,-1 0,1-1,-1 1,-8 0,-4 2,-1-1,0-1,1-1,-1 0,0-2,0 0,0-1,0 0,-17-6,-14-5,-90-37,53 10,3-3,2-4,1-4,3-3,-127-116,166 135,2-2,1-1,1-1,3-2,1-2,-41-79,60 99,1-1,1-1,1 0,1 0,1 0,2-1,0 0,2 0,0 0,2 0,1 0,2 0,0 0,1 0,10-31,-2 20,1 0,28-55,-34 79,0 1,1 0,0 0,0 1,2 0,-1 0,1 1,1 0,0 1,17-12,-24 19,-1 0,1 0,-1 0,1 1,0-1,-1 1,1 0,0 0,0 0,0 1,0-1,0 1,0 0,0 0,0 1,7 0,4 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08:15.51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 23,'0'0,"-1"-1,1 0,0 1,0-1,0 0,0 0,0 1,0-1,0 0,0 0,0 1,0-1,0 0,0 1,1-1,-1 0,0 0,1 1,-1-1,0 0,1 1,-1-1,1 1,-1-1,0 1,1-1,0 1,-1-1,1 1,-1-1,1 1,0-1,-1 1,1 0,0 0,-1-1,1 1,0 0,-1 0,1 0,0-1,0 1,-1 0,1 0,0 0,0 0,-1 1,1-1,0 0,-1 0,1 0,0 1,0-1,-1 0,1 1,0-1,-1 0,1 1,-1-1,1 1,-1-1,1 1,0 0,6 4,-1-1,0 1,-1 1,1-1,5 7,43 68,-4 2,-3 2,40 101,-37-78,39 88,139 262,-223-449,0 1,1-1,0-1,0 1,1-1,0 0,0 0,1-1,8 6,-11-9,1 0,0-1,-1 0,1 0,0 0,0-1,0 1,0-1,1-1,-1 1,0-1,0 0,0-1,0 1,7-3,15-3,0-1,-1-2,49-23,76-49,-127 66,461-279,-101 59,-51 42,-305 178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8:00.58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4674,'9'-8,"1"0,1 0,-1 1,1 0,16-7,5-3,227-125,-3 6,118-61,131-67,137-67,3945-1936,-4015 1989,-95 43,-90 43,-223 111,598-321,-740 390,-12 7,0-1,0 0,-1 0,0-1,0 0,0-1,7-9,-13 11,-6 6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8:01.35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3298,'0'-8,"1"0,0 1,1-1,-1 0,1 0,1 1,0-1,0 1,0-1,1 1,0 0,1 1,-1-1,1 1,6-6,11-10,0 1,42-29,-42 34,102-73,258-137,157-28,1318-506,-702 300,-18-40,-414 143,-401 196,-284 141,320-175,-352 191,-2 2,0 0,0-1,0 0,0 0,0 0,-1 0,1-1,-1 1,6-9,-13 9,-9 7,-16 8,26-10,-16 6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8:19.85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0,'1'12,"2"0,0-1,0 1,1-1,1 0,0 0,0 0,1-1,0 0,1 0,9 11,0 3,155 237,100 148,29-21,-261-344,1-3,2-1,2-1,70 46,-89-69,1-2,0 0,1-1,0-2,1-1,0-1,1-1,-1-2,2-1,45 3,-47-9,0 0,0-2,0 0,0-3,46-13,124-62,-47 17,28-10,-155 64,-5 1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8:2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5 388,'862'23,"-837"-22,-18 0,1-1,-1 1,1 0,-1 0,1 1,11 4,-17-5,-1-1,0 1,0 0,0 0,1-1,-1 1,0 0,0 0,0 0,0 0,-1 1,1-1,0 0,0 0,-1 0,1 1,0-1,-1 0,0 1,1-1,-1 0,0 1,1-1,-1 1,0-1,0 0,0 1,0-1,-1 1,1-1,0 0,-1 1,1-1,0 0,-1 1,0-1,1 0,-1 0,0 1,1-1,-3 2,-36 65,-25 50,20-3,4 1,-36 184,35-127,-90 264,129-429,1-5,0 1,0 0,0-1,0 1,-1-1,1 0,-1 1,0-1,0 0,0 0,-1 0,1 0,-1-1,1 1,-7 4,9-7,-1 0,1 0,-1 0,1 0,-1 0,0 0,1 0,-1 0,1 0,-1 0,1 0,-1-1,1 1,-1 0,1 0,0 0,-1-1,1 1,-1 0,1-1,-1 1,1 0,0-1,-1 1,1-1,0 1,-1 0,1-1,0 1,0-1,0 1,-1-1,1 1,0-1,0 1,0-1,0 0,-4-23,4 23,-14-112,-37-147,-50-106,57 210,-60-188,-42-159,129 416,19 99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8:22.05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358 882,'1'6,"1"-1,-1 1,2-1,-1 1,0-1,1 0,0 0,1 0,5 7,1 3,299 394,-87-128,-217-273,-1-4,-1 0,0 0,0 0,0 1,-1-1,1 1,-1 0,0 0,-1 0,3 9,-7-15,1 0,0 0,-1 0,1-1,0 1,0-1,0 0,0 0,0 1,0-1,0 0,-1-3,-292-434,247 362,-214-391,201 340,-79-243,137 360,-3-5,2-1,-1 0,2 0,0 0,0-21,3 35,0 0,0 0,1 0,-1 0,0 0,1 0,0 0,0 0,0 0,0 1,0-1,1 0,-1 1,1-1,0 1,-1-1,1 1,0 0,0 0,1 0,-1 0,0 0,1 0,-1 1,1-1,0 1,-1 0,1 0,0 0,0 0,0 0,0 0,-1 1,1-1,0 1,5 0,-5 0,-1-1,1 1,-1 0,1 0,-1 0,1 0,-1 0,1 1,-1-1,0 1,1-1,-1 1,1 0,-1 0,0 0,0 0,0 1,0-1,0 0,0 1,0 0,0-1,0 1,-1 0,3 3,-3-2,0 0,0 0,-1 0,1 1,-1-1,1 0,-1 1,0-1,0 0,-1 0,1 1,-1-1,0 0,1 0,-2 1,1-1,0 0,-3 5,-73 127,1-1,58-97,2-5,-16 46,24-50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8:23.10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0 231,'22'-20,"0"2,2 0,0 1,51-26,113-40,-164 75,0 2,0 0,1 2,0 0,0 2,0 1,0 1,0 0,0 3,0 0,0 1,-1 1,1 2,-1 0,-1 2,0 0,26 15,-41-20,-1 1,0 0,0 0,-1 0,1 1,-1 0,-1 0,1 1,-1 0,0 0,0 0,-1 0,0 1,0-1,-1 1,0 0,3 14,-5-13,0 0,-1 0,0 0,0 0,-1 0,0 0,-1 0,0 0,0 0,-1-1,0 1,0-1,-1 0,0 0,-1 0,-8 11,-17 20,-2-2,-2-1,-1-2,-70 53,-49 17,136-93,0-1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8:24.03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0 437,'60'-7,"-47"4,0 2,0-1,20 2,9 4,0 2,0 3,-1 0,0 3,-1 2,40 19,-3 4,-2 3,72 51,-128-78,-1 0,0 2,21 20,-36-32,0 0,0 0,0 0,-1 0,1 0,-1 1,0-1,0 1,0 0,0-1,0 1,-1 0,0 0,0 0,0 0,0 0,-1 0,1 0,-1 0,0 1,0-1,-1 0,1 0,-1 0,0 0,-2 6,1-6,0-1,0 0,0 0,-1 0,1-1,-1 1,1 0,-1-1,0 0,0 1,0-1,0-1,-1 1,1 0,0-1,-1 1,1-1,-1 0,0 0,1-1,-1 1,0-1,1 0,-1 0,0 0,-5-1,1 0,1 0,0 0,0-1,-1 0,1-1,1 1,-1-1,0-1,1 1,-1-1,1 0,-8-8,-7-9,2-1,0-1,2-1,0-1,2 0,0-1,2-1,1 0,1-1,2 0,0 0,-6-42,8 27,2 0,2 0,1 0,3 0,1-1,3 1,18-82,-6 79,-7 30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8:25.11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0,'4'0,"1"4,-1 5,4 1,0 3,2-2,4 2,3-1,-2 1,1 2,2-2,1 1,1-1,-2 0,-5-2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8:25.60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8:27.83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216 312,'-10'0,"0"1,0-1,0 2,0-1,0 1,1 1,-1 0,1 0,0 1,0 0,0 1,0 0,1 0,0 1,0 0,0 0,1 1,0 0,0 0,1 0,-1 1,2 0,-1 1,-5 12,10-20,1 0,-1 1,1-1,-1 0,1 1,0-1,0 1,0-1,0 1,0-1,0 1,0-1,0 0,0 1,0-1,1 1,-1-1,1 0,-1 1,1-1,0 0,-1 1,1-1,0 0,0 0,0 0,0 0,0 0,0 0,0 0,0 0,0 0,1 0,-1 0,0-1,0 1,1-1,-1 1,2 0,8 3,0-1,0-1,1 0,12 1,-6 0,90 12,215 2,-294-21,-29 3,0 1,0 0,1 0,-1 0,0-1,0 1,0 0,0 0,0-1,0 1,0 0,0 0,0-1,0 1,0 0,0 0,0-1,0 1,0 0,0 0,0-1,0 1,0 0,0 0,0-1,0 1,-1 0,1 0,0-1,0 1,0 0,0 0,-1 0,1 0,0-1,0 1,0 0,-1 0,1 0,0 0,0 0,0-1,-1 1,1 0,0 0,-1 0,-47-22,39 18,-15-6,-64-25,-99-57,184 90,0 1,0-1,0 1,0-1,1 0,-1 0,0 0,1-1,0 1,0 0,0-1,0 0,0 1,0-1,0 0,1 0,0 0,-1 0,1 0,0 0,1 0,-2-4,3 3,0 0,0 1,0-1,0 0,0 1,1-1,-1 1,1-1,0 1,0 0,0 0,1 0,-1 0,1 0,0 1,0-1,-1 1,8-5,9-6,0 1,2 0,-1 2,1 0,1 1,0 1,0 2,0 0,46-6,4 6,136 5,-152 3,-1 3,1 3,82 21,-109-20,0 0,0 2,-1 1,-1 2,0 0,-1 2,0 1,25 22,-47-36,0 1,0 0,-1 0,1 0,-1 0,0 0,-1 1,1 0,-1-1,1 1,-2 0,1 0,0 0,-1 0,0 1,0-1,-1 0,1 6,-1-8,-1 0,1 0,-1-1,0 1,0 0,0 0,0 0,0-1,0 1,-1-1,1 1,-1-1,0 0,0 1,0-1,0 0,0 0,0 0,-1 0,1-1,-1 1,1-1,-1 1,1-1,-1 0,0 0,0 0,0 0,1-1,-1 1,0-1,0 0,-4 0,-1 1,-1-1,1 0,0 0,-1-1,1-1,0 1,-1-1,1 0,0-1,0 0,0-1,1 1,-1-1,1-1,0 1,0-1,1 0,-1-1,1 0,0 0,1 0,-1-1,1 0,1 0,-8-14,2 2,1-1,1 0,0 0,2-1,0 0,2 0,0 0,2-1,-1-23,3 34,-1 3,0 1,1-1,0 1,1-1,-1 0,2 1,-1-1,1 1,0-1,0 1,1 0,6-13,1 10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08:16.19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0 675,'2'-6,"0"1,0-1,0 1,1 0,0-1,0 1,0 1,0-1,1 0,0 1,0 0,0-1,5-2,2-4,76-76,4 3,123-86,-155 126,33-23,110-62,-191 122,-6 3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8:29.09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203 229,'-5'-1,"1"1,-1-2,1 1,0 0,-1-1,1 0,0 0,0 0,0-1,0 1,1-1,-1 0,1 0,0 0,-1 0,-3-7,-46-65,51 71,-10-16,2 4,0 0,-21-25,18 27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8:29.50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8:30.21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1,'2'4,"0"0,0 0,0 1,0-1,0 0,1-1,0 1,-1 0,2-1,-1 0,0 0,1 1,3 1,9 10,31 37,88 74,-129-122,0 0,0-1,1 0,-1 0,1 0,0-1,-1 0,1 0,0-1,1 0,-1 0,10 0,13-2,49-6,-58 5,-9 0,217-29,-186 22,1-2,-2-1,49-21,-57 17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8:30.79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1 311,'4'0,"5"-4,4-1,5-4,3-4,1-3,5-4,5-1,5-6,4-5,3-1,-3 1,0 3,0 5,-7 4,-5 4,-7 6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8:31.91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0 298,'173'13,"-125"-7,0-2,92-4,-137-1,0 1,0-1,0 1,1-1,-1 0,0 0,-1-1,1 1,0-1,0 1,0-1,-1 0,1 0,-1 0,0 0,1 0,-1-1,0 1,0-1,-1 1,1-1,0 0,-1 0,0 0,1 0,-1 0,0 0,-1 0,1 0,0-3,1-12,-1 0,0-1,-1 1,-4-24,2 1,2 37,0-2,0-1,0 1,0 0,0 0,-1 0,0 0,0 0,-1 0,0 0,0 1,0-1,-1 0,1 1,-6-7,34 59,0-22,0-2,2-1,1-1,1-1,57 28,28 18,71 68,-97-68,-82-61,-1 0,0 0,1 0,-2 1,1 0,-1 0,0 0,0 1,0 0,3 8,-7-12,0 0,0 0,0 0,-1-1,1 1,-1 0,0 0,0 0,0 0,0 0,-1 0,1 0,-1 0,0 0,0 0,0-1,0 1,0 0,-1-1,1 1,-1-1,1 1,-1-1,0 0,0 1,0-1,0 0,-1 0,1-1,-4 3,-7 6,-1-1,0 0,0-1,-1 0,0-2,-1 1,1-2,-1 0,0-1,-1-1,1 0,-1-1,1-1,-1-1,1 0,-1-1,1-1,-1 0,1-1,-24-8,-13-7,2-2,0-3,1-1,-82-55,-37-38,144 96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8:32.82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0 241,'12'-2,"0"0,0-1,0 0,-1-1,1 0,-1-1,15-9,16-6,-20 12,-1-1,0-1,-1-1,0-1,0 0,-1-2,22-20,-30 25,0 0,1 1,0 0,0 0,1 2,0 0,20-7,-15 6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8:34.74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340 8,'0'-1,"0"1,0 0,0-1,0 1,0 0,0 0,0-1,0 1,0 0,0-1,0 1,0 0,0 0,0-1,0 1,-1 0,1 0,0 0,0-1,0 1,-1 0,1 0,0 0,0-1,0 1,-1 0,1 0,0 0,0 0,-1 0,1-1,0 1,0 0,-1 0,1 0,0 0,-1 0,1 0,0 0,0 0,-1 0,0 0,-17 7,-14 15,0 12,2 1,2 1,1 2,-30 55,41-66,1 0,1 1,1 1,2 0,1 1,1 0,2 0,-5 41,12-69,0 0,0 0,0 0,0 0,0 0,1 0,-1 1,1-1,-1 0,1 0,0-1,0 1,0 0,0 0,0 0,0 0,0-1,1 1,-1-1,0 1,1-1,2 3,0-2,0 0,1 0,-1 0,0-1,0 1,1-1,-1 0,1-1,-1 1,6 0,8-2,1 1,-1-2,0-1,24-5,-32 5,0 0,0 0,-1-1,1 0,-1 0,0-1,0-1,-1 1,9-8,-3 0,-1-1,-1 0,22-32,-22 29,-1-1,14-30,-24 46,-1 0,1 0,0 1,-1-1,1 1,0-1,0 1,0-1,0 1,0 0,1-1,-1 1,0 0,1 0,-1 0,0 0,1 0,-1 0,1 0,0 0,-1 1,1-1,2 0,-1 1,0 1,0-1,0 1,0 0,0 0,0 0,0 0,0 0,-1 1,1-1,-1 1,1-1,3 4,128 103,131 136,-91-69,-8 8,178 255,-259-318,108 171,-193-290,1 0,-1-1,0 1,0 0,1 0,-1-1,0 1,1 0,-1 0,1-1,-1 1,1-1,-1 1,1 0,0-1,-1 1,1-1,0 1,-1-1,1 0,0 1,-1-1,1 0,0 1,0-1,0 0,5-17,-7-36,-11-8,-2 2,-27-72,-56-113,69 176,-325-653,229 484,8 14,105 203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8:35.82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0 164,'43'45,"-27"-27,-1-1,2 0,0-2,1 0,1-1,0-1,34 18,-38-24,0-1,1 0,0-1,0-1,24 4,-37-8,1 0,-1 1,0-1,1-1,-1 1,0 0,0-1,1 0,-1 0,0 0,0 0,0 0,0-1,0 1,0-1,0 0,-1 1,1-2,-1 1,1 0,-1 0,0-1,0 1,0-1,0 0,0 1,0-1,-1 0,0 0,1 0,-1 0,0-1,0 1,0-5,5-35,-1 1,-2-1,-3 0,-7-76,0 99,4 12,9 14,6 6,-1 0,2-1,-1 0,2-1,-1 0,30 14,-25-14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8:36.83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84 225,'26'-25,"40"-47,-61 65,0 1,-1-1,1 1,-1-2,-1 1,0 0,0-1,0 1,2-12,-5 17,1 1,-1 0,0-1,1 1,-1-1,0 1,0-1,0 1,0-1,0 1,0 0,-1-1,1 1,0-1,-1 1,1 0,-1-1,1 1,-1 0,0-1,0 1,0 0,1 0,-1 0,0 0,0 0,0 0,-1 0,1 0,0 0,0 0,0 0,-1 1,1-1,0 1,-1-1,1 1,-1-1,1 1,0 0,-1 0,1 0,-1-1,1 1,-1 1,-2-1,-2 1,-1 0,0 0,0 1,1-1,-1 2,1-1,-1 1,-8 5,6-3,0 1,0 0,0 0,1 1,0 1,1-1,-1 1,1 0,1 1,0 0,0 0,0 0,-5 14,11-20,0 0,0 0,0 0,0 0,0-1,1 1,0 0,-1 0,1 0,0 0,0-1,0 1,1 0,-1-1,1 1,-1-1,1 0,0 1,0-1,0 0,0 0,0 0,3 2,9 8,1-1,23 13,-26-17,49 32,3-3,1-3,78 28,-109-47,1-2,0-1,1-2,0-1,0-2,62 2,-95-8,0 0,0-1,0 1,0-1,0 0,0 0,0 0,0 0,-1 0,1-1,0 0,-1 1,1-1,-1 0,1 0,-1 0,0 0,0-1,0 1,0-1,0 1,-1-1,1 1,-1-1,0 0,0 0,1-3,3-11,-1 0,0 0,1-33,2-4,10-20,-11 45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8:37.82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1 254,'0'1,"0"0,1 0,-1 0,1-1,-1 1,1 0,-1 0,1 0,-1-1,1 1,0 0,0-1,-1 1,1-1,0 1,0-1,-1 1,1-1,0 1,0-1,0 0,0 1,0-1,0 0,0 0,1 1,31 3,-28-3,-4-1,17 2,0 0,0-2,0 0,0 0,21-5,-35 4,0 0,0 0,1 0,-1-1,-1 0,1 0,0 0,0 0,-1 0,1-1,-1 1,0-1,0 0,0 0,0-1,0 1,-1 0,1-1,-1 0,0 1,0-1,0 0,-1 0,1 0,-1 0,0 0,0-6,1 0,-1 1,-1-1,0 1,0-1,-1 1,0 0,-1-1,0 1,-4-13,4 16,-1 0,1 0,-1 1,0-1,0 1,-1-1,1 1,-1 0,0 1,-1-1,1 1,-1-1,0 1,-10-6,152 103,115 82,-229-159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08:18.18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108 475,'0'3,"-1"-1,0 1,0-1,0 0,0 1,0-1,0 1,-1-1,1 0,-1 0,1 0,-1 0,0 0,0 0,-3 2,-35 26,34-26,-23 15,20-14,26-14,57-37,93-75,-1-1,292-142,-437 256,-30 17,-28 19,-104 51,10-5,43-23,-2-4,-146 55,227-99,-1 1,1 0,0 1,0 0,1 1,-1-1,-8 9,14-10,0-1,0 1,0 0,0 0,1 0,-1 0,1 1,0-1,0 0,1 1,-1 0,1-1,0 1,0 0,1 0,-1 9,5 54,3 0,28 125,-12-71,-20-98,-1-5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8:39.09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0 522,'6'-1,"0"0,0 0,0 0,0-1,-1 1,1-1,-1-1,1 1,8-7,50-36,-33 22,12-6,-1-3,-1-1,-2-1,38-45,-74 76,-1 0,1 1,-1-1,0-1,0 1,0 0,-1 0,1-1,-1 1,0-1,0 1,0-1,0 0,0 1,-1-1,0 0,0 1,0-1,0 0,-1-5,0 6,-1 0,1 0,-1 1,0-1,0 0,0 0,0 1,0 0,-1-1,1 1,-1 0,1 0,-1 0,0 0,0 1,0-1,0 1,0-1,0 1,0 0,-1 1,-4-2,-2 0,0 0,0 0,0 1,-1 1,1-1,0 2,-1-1,1 2,0-1,0 1,0 1,0 0,0 0,1 1,-1 0,1 1,0 0,0 0,1 1,-1 0,1 0,1 1,-1 1,1-1,0 1,1 0,-6 9,11-15,-1 1,1-1,0 0,0 1,0-1,0 1,1-1,-1 1,1 0,0-1,-1 1,1 0,0-1,0 1,1-1,-1 1,1 0,-1-1,1 1,0-1,0 1,0-1,0 0,0 1,1-1,-1 0,1 0,-1 0,1 0,3 3,6 6,0-1,1-1,0 0,16 9,-15-10,38 22,1-3,1-2,2-3,0-2,103 23,-143-39,-1-1,1-1,0 0,0-1,0-1,17-1,-24 0,-1 0,0-1,0 0,0 0,0-1,0 1,-1-2,1 1,-1-1,0 0,0 0,0 0,0-1,7-8,12-17,-1-1,-1-1,29-54,44-111,-95 195,24-65,-19 43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8:45.82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4340,'62'-28,"-25"12,37-23,-27 10,97-43,1619-573,-205 162,-1094 346,-260 71,321-153,157-165,-442 231,431-268,25 44,-247 190,-353 148,-1-4,174-109,-187 95,128-116,-39 29,60-43,78-60,-290 236,12-13,-32 24,1-1,-1 0,0 0,0 1,0-1,0 1,0-1,0 1,0-1,0 1,0 0,0 0,0-1,0 1,0 0,-1 0,1 0,0 0,0 0,-2 1,3-1,-15-1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8:47.74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2764,'78'-20,"-1"-3,97-43,-62 21,373-159,202-72,-323 179,60-19,-294 72,120-39,238-117,-482 197,642-302,55-32,-422 199,187-102,-305 144,3 7,200-75,-260 127,-62 24,-1-1,-1-3,0-1,-2-2,68-45,-70 39,-23 18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8:49.34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1056,'1'5,"1"1,-1 0,1-1,1 1,-1-1,1 0,0 0,4 6,8 15,85 227,-74-176,4-1,3-2,65 109,-94-177,-1-1,1 0,1 0,-1 0,1-1,0 1,0-1,0 0,1 0,-1-1,1 0,0 0,0 0,0 0,10 2,-6-4,-1 1,0-2,1 1,-1-1,1 0,-1-1,1 0,-1-1,17-5,7-5,0-2,0-2,-2 0,50-36,265-212,-17-28,-243 214,993-955,-1060 1013,-12 12,0 0,1 1,0-1,0 1,1 1,0 0,10-6,-23 24,-8 5,-60 64,54-61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8:50.36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1390,'2'12,"0"0,1 0,0-1,6 15,-3-8,25 73,4-2,3-1,4-2,73 109,-97-169,1 0,1-2,1 0,1-1,1-1,1-1,1-2,37 23,-44-32,0-1,0 0,1-2,0 0,0-2,1 0,-1-1,1 0,0-2,1 0,-1-2,0 0,0-1,25-5,-27 2,-1-1,-1 0,1-1,-1-1,0-1,0 0,-1-1,0 0,19-18,12-13,56-62,-72 70,101-106,451-460,-72 65,-113 112,-308 331,157-120,-227 196,41-19,-48 27,3-3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9:03.18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1105 1,'-30'0,"-1"0,0 2,0 2,1 1,0 1,0 1,0 2,1 1,0 1,1 2,-33 19,33-14,0 1,0 1,2 2,1 1,1 0,1 2,1 1,1 1,-32 53,44-65,1 2,1-1,0 1,1 0,1 1,0-1,1 1,1 0,1 0,1 0,0 0,2 0,0 0,0 1,2-1,0-1,1 1,1 0,1-1,8 18,-1-12,0-1,1 0,2-1,0 0,1-2,1 0,1 0,0-2,1 0,1-2,1 0,0-1,27 11,31 12,2-3,129 34,135 21,-88-24,-253-63,21 4,-1 1,0 2,0 1,28 15,-48-22,0 0,1 0,-2 0,1 1,0 0,-1 0,0 0,1 1,-2-1,1 1,-1 0,1 0,-1 0,-1 1,1-1,-1 1,0-1,0 1,0 0,-1 0,0 0,0 0,-1 0,0 9,-3 12,-1 1,-1-1,-2-1,-1 1,-12 28,-66 131,72-157,-48 94,-4-3,-6-3,-143 178,171-245,-3-2,-1-2,-99 72,108-93,-1 0,-1-3,-1-1,0-2,-2-2,-57 14,83-26,0-1,-1-1,0-1,1 0,-1-1,0-1,0-1,0-1,1-1,-1 0,1-1,0-1,0-1,0 0,1-1,0-1,0-1,1-1,0 0,1-1,0 0,0-1,-16-19,-3-7,2-2,1 0,3-2,1-1,2-2,2 0,3-1,-26-81,37 94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9:05.00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1,'1'1,"1"0,-1 0,1 0,-1 0,0 1,1-1,-1 1,0-1,0 1,0-1,0 1,0-1,0 1,-1 0,1 0,0 3,2 2,46 104,64 213,-1 127,-109-437,1 1,0 0,-1-1,0 1,-1 1,-1-1,-1 0,0 0,-1 0,-5 27,4-34,1-1,0 1,0-1,0 1,1 0,0-1,1 1,0-1,0 1,0-1,1 1,0-1,1 0,3 9,7 10,1-1,26 36,-12-20,187 303,141 212,-342-533,-9-14,1 1,0-1,0 0,1-1,0 0,1 0,-1 0,15 10,-21-18,-1 0,1 0,-1 0,1 0,-1-1,1 1,-1 0,1 0,-1 0,1-1,-1 1,1 0,-1-1,0 1,1 0,-1-1,1 1,-1 0,0-1,0 1,1-1,-1 1,0-1,0 1,1-1,-1 1,0-1,0 1,0-1,0 1,0-1,0 1,0-1,0 1,0-1,0 1,0-1,0 1,0-1,0 1,-1-2,1-28,0 28,0-4,0 1,-1-1,0 1,0-1,0 1,0 0,-1-1,0 1,0 0,0 0,-5-7,5 9,-1 1,0-1,1 1,-1-1,0 1,0 0,0 0,-1 0,1 1,0-1,-1 1,1 0,-1 0,1 0,-1 0,0 0,1 1,-5 0,-288-2,140 6,133-5,16 0,0 1,-1-1,1 1,0 0,0 1,0 0,0 0,0 0,0 1,0 0,1 0,-1 1,-8 5,14-8,1 0,0 0,-1 0,1 0,0 1,-1-1,1 0,0 0,0 1,-1-1,1 0,0 1,0-1,-1 0,1 1,0-1,0 0,0 1,0-1,0 0,-1 1,1-1,0 0,0 1,0-1,0 0,0 1,0-1,0 1,0-1,0 0,1 1,-1-1,0 0,0 1,0-1,0 0,0 1,1-1,-1 0,0 1,0-1,1 1,20 7,27-3,-18-6,1-1,0-1,0-2,44-13,28-4,39 2,59-10,-16-19,-170 45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9:05.78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0 460,'4'0,"9"-8,6-6,7-8,7-5,10-5,8-5,4-3,8-3,0-2,-3 7,-3 2,-5 7,-6 5,-8 3,-6 5,-5 1,-7 3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9:07.23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317 1081,'3'1,"0"0,0 0,0 0,0 1,0-1,0 1,0 0,0 0,0 0,-1 0,5 4,-1-1,270 273,-212-208,106 114,328 344,-483-513,-9-10,-1 0,1-1,-2 2,1-1,0 0,-1 1,0 0,-1 0,1 0,-1 1,3 6,-6-13,0 1,0 0,0-1,0 1,0 0,0-1,0 1,0-1,0 1,0 0,0-1,0 1,0 0,-1-1,1 1,0-1,0 1,-1 0,1-1,0 1,-1-1,1 1,-1-1,1 1,0-1,-1 0,1 1,-1-1,1 1,-2-1,-22 4,-25-15,28 1,2-2,0 0,0-1,1-1,0-1,1 0,-22-27,-3 0,-136-139,8-7,8-7,-266-422,416 596,-111-202,109 194,2-1,1 0,1-1,1 0,-7-57,15 77,1 0,0 0,0 0,1 0,0 0,1 0,1 0,0 0,0 1,1-1,0 1,1 0,0 0,0 1,1-1,1 1,8-10,0 4,0 1,1 0,1 1,0 0,1 1,0 2,1-1,21-7,12-4,1 3,0 2,1 2,1 2,1 3,-1 3,1 2,0 2,99 8,-140-3,-1 1,1 0,-1 1,0 1,0 0,-1 1,0 1,0 0,0 0,0 1,10 10,-7-4,-1 1,0 0,-2 1,0 0,0 1,-2 0,12 23,-8-8,-1-1,-2 2,-2 0,0 0,-2 1,-2 0,-1 0,-2 0,-1 45,-4-51,-1 0,-2-1,-1 1,-1-1,-1 0,-1 0,-2-1,-1 0,0-1,-2-1,-1 0,-1-1,-1 0,-1-1,-1-1,0-1,-2-1,0-1,-1 0,-1-2,-1-1,0 0,-32 13,54-28,1 0,0 1,-1-1,1 1,0-1,-1 1,1 0,0 0,0-1,0 1,0 0,0 0,0 0,0 0,0 0,0 1,0-1,0 2,1-3,0 1,0 0,0-1,0 1,1-1,-1 1,0 0,1-1,-1 1,0-1,1 1,-1 0,1-1,-1 1,1-1,-1 0,1 1,-1-1,1 1,-1-1,1 0,0 1,-1-1,1 0,-1 0,2 1,60 15,-48-13,355 53,-250-43,201 47,-143-3,295 139,-457-187,-4-2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9:08.28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671 291,'-100'-8,"75"5,0 0,-46 2,62 2,-1 1,1-1,0 1,-1 1,1 0,0 0,0 1,1 0,-1 0,1 1,-10 7,-6 9,0 1,1 1,1 1,1 1,2 1,0 1,2 0,1 1,1 1,1 0,-17 58,8-9,4 0,4 2,-10 126,21-151,2-1,3 1,2 0,2 0,19 81,-16-106,1 0,2-1,0 0,3-1,0 0,2-1,0-1,2 0,1-1,1-1,28 25,-25-28,1-2,2 0,-1-2,2-1,0-1,1-1,1-2,0-1,0-1,1-1,1-1,-1-2,1-2,0 0,0-2,0-2,56-5,-70 2,-1-1,1-1,-1-1,0 0,0-1,-1-1,0 0,0-1,-1 0,0-1,-1-1,13-13,14-16,-2-1,43-61,-21 19,-4-2,86-175,-119 207,-1-1,-3-1,-2-1,-3-1,-2 0,7-92,-18 111,-1-1,-2 0,-1 0,-3 1,-1-1,-2 1,-17-49,16 63,0 0,-2 0,0 1,-2 0,-1 1,0 1,-1 0,-2 2,0 0,-1 0,-37-26,20 22,-2 1,0 2,-1 2,-76-23,87 29,-47-25,54 25,0 1,0 2,-42-14,60 22,-1 1,0 0,0-1,0 1,1 1,-1-1,0 1,0-1,1 1,-1 0,0 0,1 1,-1-1,1 1,0-1,-1 1,-4 4,-6 5,0 1,-19 21,-7 5,4-11,22-17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08:19.69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0,'1'0,"0"1,0-1,0 0,-1 1,1-1,0 1,0-1,0 1,-1-1,1 1,0-1,0 1,-1 0,1-1,-1 1,1 0,0 0,-1-1,1 1,-1 0,0 0,1 0,-1 0,0 0,1 0,-1-1,0 1,0 0,0 0,0 0,0 0,0 0,0 0,-1 1,-2 36,3-37,-6 43,3-1,1 1,2 0,3 0,1 0,2 0,1-1,3 0,23 62,18 24,111 201,-143-294,22 39,4-2,2-2,64 72,-66-80,-35-49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9:12.57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504 0,'-2'18,"-1"1,0-1,-1 0,-1 0,-14 32,3-4,-104 362,-82 518,148-603,14 3,4 563,37-865,-1 1,0-1,2 0,1 0,11 41,-13-60,0-1,1 1,0-1,0 0,0 0,0 1,1-1,0-1,-1 1,2 0,-1-1,0 1,1-1,-1 0,1 0,0 0,0-1,0 1,0-1,0 0,1 0,-1-1,1 1,-1-1,1 0,-1 0,1-1,0 1,0-1,4 0,117-9,187-38,-163 22,-110 18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9:13.48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772 0,'-72'37,"3"3,0 3,3 3,-65 58,87-64,2 2,2 1,1 2,3 2,2 1,-35 65,59-94,1 0,0 0,2 1,0 0,2 0,-7 36,11-47,1-1,0 0,0 0,0 1,1-1,0 0,1 0,0 0,0 0,1 0,0 0,0-1,0 1,1-1,1 0,-1 0,1 0,0-1,11 11,7 3,1-1,0-1,2-1,47 24,119 40,13 7,-200-86,-1 0,0 1,0-1,0 1,-1-1,1 1,-1 0,1 0,-1 1,0-1,0 1,0 0,-1-1,1 1,-1 0,0 1,2 5,-3-5,-1 1,1-1,-1 1,0-1,0 1,-1 0,0-1,0 1,0-1,-1 0,1 1,-1-1,-5 10,-20 35,-2 0,-2-2,-1-2,-3-1,-2-1,-54 49,83-85,-1-1,1 0,-1 0,0-1,-1 0,1 0,-1-1,-1-1,1 0,-17 5,20-8,0 0,1 0,-1-1,0 0,0 0,0 0,0-1,1 0,-1 0,0-1,1 0,-1 0,1-1,-1 1,1-1,0-1,-10-6,-7-8,4 2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9:14.94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339 550,'1'-5,"0"-1,0 0,0 0,1 0,0 1,0-1,0 1,0-1,5-5,34-51,-20 30,-11 18,75-129,-72 119,-1-2,-1 1,14-52,-24 74,0 1,0-1,-1 0,1 0,-1 0,0 0,0 0,0 1,0-1,-1 0,1 0,-1 0,1 0,-1 1,0-1,0 0,0 0,-3-3,2 4,0 0,0 1,1-1,-1 0,0 1,-1 0,1-1,0 1,0 0,0 0,-1 1,1-1,-1 0,1 1,0-1,-1 1,-3 0,-3 0,0 0,0 1,1 0,-1 1,0 0,0 0,1 1,0 0,-1 1,-13 8,0 3,0 2,1 1,1 1,1 0,1 2,1 0,-24 36,-88 175,116-205,-4 5,-41 91,53-112,1 0,1 0,0 0,1 1,0-1,0 1,1 0,1-1,1 13,-1-20,1 1,0-1,1 0,-1 0,1 0,-1 0,1 0,0 0,1 0,-1-1,1 1,-1-1,1 0,0 0,6 5,-2-2,1-1,-1-1,1 1,0-1,1-1,-1 0,11 3,12 1,0-1,1-2,39 1,19-1,-1-4,139-18,-193 13,0-2,0-1,-1-2,-1-1,0-2,0-1,-2-2,1-1,43-32,-62 38,-1-1,0 0,-1-1,0-1,-1 0,-1 0,0-1,-1 0,0 0,-1-1,-1 0,-1 0,0-1,-1 1,-1-1,3-30,-5 22,0 0,-1 1,-1-1,-1 0,-2 0,0 0,-2 1,-1 0,0 0,-21-42,22 56,0 0,0 1,-1 0,0 0,0 0,-1 1,-1 0,1 1,-1-1,0 2,-1-1,1 1,-18-7,21 11,-1-1,1 1,-1 0,0 1,0-1,0 2,0-1,0 1,-1 0,1 0,0 1,0-1,0 2,0-1,1 1,-1 0,0 1,1-1,-1 1,1 1,0-1,-12 9,14-9,-1 0,1 0,0 1,0 0,0 0,0 0,1 0,0 0,-1 1,2-1,-1 1,0 0,1 0,0 0,0 0,0 0,1 0,0 1,0-1,0 1,1-1,0 0,0 1,0-1,0 1,1-1,0 1,0-1,1 0,-1 0,1 0,0 1,1-2,-1 1,1 0,0 0,0-1,0 0,8 8,32 31,3-1,1-3,2-2,69 41,-25-16,-76-51,134 100,-132-95,-1 1,0 0,-1 2,-1 0,19 30,-31-41,-1-1,1 1,-2 0,1 0,-1 0,-1 0,1 0,-1 0,-1 0,0 1,0-1,0 0,-3 13,2-11,0 1,0 0,2 0,-1 0,1 0,3 12,-3-21,-1 0,1 1,0-1,0 0,0 0,1 0,-1 0,0 0,1 0,-1 0,1-1,0 1,3 2,9 5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9:15.65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1 543,'4'1,"0"0,0 1,-1-1,1 1,0 0,0 0,-1 0,7 5,10 5,48 22,1-3,1-3,110 28,-157-48,6 2,-28-10,0 0,0 0,0 0,-1-1,1 1,0 0,0-1,-1 1,1 0,0-1,0 1,-1-1,1 1,0-1,-1 0,1 1,-1-1,1 0,-1 1,1-1,-1 0,1 1,-1-1,0 0,1 0,-1 0,0 1,0-1,0 0,0 0,1 0,-1 0,0 1,-1-2,28-247,-10 78,17-107,-29 255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9:16.69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247 411,'2'-6,"0"0,0 0,0 0,1 0,0 1,0-1,0 1,1-1,-1 1,1 0,0 1,9-8,6-10,24-31,-20 26,0-2,-2 0,-1-1,22-46,-41 75,-1-1,1 0,0 1,0-1,-1 0,1 0,-1 1,0-1,1 0,-1 0,0 0,0 0,0 1,0-1,-1 0,1 0,0 0,-1 0,1 1,-1-1,0 0,1 0,-1 1,0-1,-2-2,0 2,1 0,-1 0,0 0,1 1,-1-1,0 1,0 0,0 0,0 0,0 0,-1 0,1 1,-5-1,-11 0,1 1,0 1,-1 1,-20 4,26-4,1 1,-1 1,1 0,-1 1,1 0,1 1,-1 1,1-1,0 2,1-1,-11 11,8-6,1 1,1 1,0 1,0-1,2 1,0 1,-9 20,1 8,2 1,3 0,1 1,2 1,-3 57,11-101,0 0,1 0,0 0,0 0,0 1,0-1,0 0,1 0,-1 0,1 0,0 0,0 0,0 0,0 0,0 0,1 0,0-1,-1 1,1 0,0-1,0 1,0-1,1 0,2 2,0-1,1 0,0-1,0 0,0 0,0 0,0-1,0 0,0 0,1 0,-1-1,9-1,70-2,-2-3,1-5,-1-3,-1-3,113-41,-156 37,-25 10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9:17.57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4,'5'-3,"6"9,9 11,12 23,-2 0,-1 3,28 53,-17-26,16 23,40 64,120 268,-203-390,-6-10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9:18.11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1 360,'6'-2,"1"0,-1-1,0 0,0 0,0 0,-1-1,1 1,-1-1,0-1,6-5,7-4,16-7,1 2,0 2,2 1,0 1,71-17,-30 9,79-30,187-51,-325 101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9:19.07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0 317,'0'-2,"1"0,-1 1,1-1,0 0,-1 0,1 0,0 1,0-1,0 0,0 1,0-1,0 1,0-1,1 1,-1 0,1 0,1-2,32-21,-22 17,26-20,3-2,1 1,1 2,93-39,-63 36,-40 14,56-15,-69 26,-3 1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9:20.12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1 426,'2'0,"16"-1,0 2,0 0,26 5,-38-4,0 0,0 0,0 0,0 0,-1 1,1 0,-1 1,0-1,0 1,0 0,0 0,-1 0,8 10,-8-10,0 2,-4-9,-5-17,3-1,2 0,0-1,1 1,1 0,1 0,1 0,1 1,1-1,12-29,-7 24,1 1,1 1,2 0,0 0,1 2,35-38,-48 57,-1 1,1-1,1 1,-1 0,0-1,0 1,1 1,-1-1,1 0,-1 1,1 0,0 0,0 0,-1 0,1 0,0 1,0 0,0 0,0 0,0 0,0 1,0-1,-1 1,1 0,0 0,0 0,-1 1,7 3,8 5,-1 0,0 2,-1 0,22 22,-6-6,298 211,-258-190,-55-36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9:21.57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1 536,'2'1,"0"-1,0 1,1-1,-1 1,0 0,0 0,0 0,0 0,0 0,0 0,0 1,-1-1,1 1,0-1,-1 1,3 2,26 37,-16-21,257 360,266 497,-515-839,-3-6,-1 1,23 59,-40-90,0 0,-1 0,1 0,-1 0,1 0,-1 0,1 0,-1 1,0-1,0 0,0 0,0 0,-1 0,1 0,-1 0,1 0,-1 0,-1 3,1-4,0 1,0-1,0 0,0 0,0-1,0 1,-1 0,1 0,0 0,0-1,-1 1,1-1,-1 1,1-1,0 0,-1 1,1-1,-1 0,1 0,-2 0,-4 0,0-1,0 0,0 0,0-1,0 0,0 0,1 0,-1-1,-9-6,-17-15,1-1,1-1,2-2,-48-57,55 59,-66-76,4-4,6-3,-76-141,113 173,4-1,3-2,3-1,4-1,4-2,-13-91,31 137,2-2,1 1,2 0,2 0,9-49,-8 66,2 1,1-1,0 1,2 0,0 1,1 0,1 0,1 1,1 0,23-28,-23 36,0 0,1 1,0 1,1-1,0 2,0 0,1 1,0 0,0 2,21-6,-2 2,1 1,0 2,62-3,-57 10,0 1,0 2,-1 2,1 1,68 23,-59-13,-1 2,-1 3,-1 1,45 31,-75-43,-1-1,-1 2,0 0,0 1,-1 0,-1 1,0 1,-1 0,15 26,-19-27,-1 0,0 1,-2-1,1 1,-2 0,0 0,-1 0,0 0,-2 1,1-1,-2 0,-3 21,-4 11,-2-1,-3 0,-1 0,-34 72,-107 165,117-224,-88 109,106-145,-1-2,-1 0,-1-2,-1 0,0-2,-1 0,-37 17,43-28,16-5,0-1,0 1,0 0,0 0,0 0,0 0,0 1,0-1,0 1,1 0,-4 2,13-3,-1-1,1 0,-1-1,1 0,-1 0,11-3,29-5,-1 1,1 3,0 1,0 3,0 1,1 3,-1 1,-1 3,59 15,277 105,-173-54,-120-45,-37-14,-1 2,-1 3,86 45,-133-63,0 0,0 1,0-1,0 0,0 1,0-1,-1 1,1-1,0 1,-1 0,1 0,-1-1,0 1,0 0,0 0,0 1,0-1,0 0,0 0,-1 0,1 1,-1-1,1 3,-4 7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08:20.48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0 520,'1'-8,"0"-1,0 1,1 0,0-1,1 1,-1 0,2 0,-1 0,1 1,0-1,1 1,0 0,6-8,13-12,50-46,-32 35,0-3,2 1,70-47,-94 74,1 0,0 2,1 0,0 1,1 2,0 0,0 1,41-6,-64 13,19-1,-19 1,1 0,-1 0,0 0,1 0,-1 0,0 0,1 0,-1 0,0 0,1 0,-1 0,0 0,1 0,-1 0,0 0,0 0,1 0,-1 1,0-1,1 0,-1 0,0 0,0 0,1 1,-1-1,0 0,0 0,1 1,-1-1,0 0,0 1,0-1,0 0,1 0,-1 1,0-1,0 0,0 1,0-1,0 0,0 1,0-1,0 0,0 1,-4 5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9:22.96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179 0,'-5'2,"1"0,-1 0,1 0,0 1,0 0,0-1,0 2,0-1,1 0,-1 1,-5 6,-7 7,4-7,1 1,1 1,0 0,0 0,1 1,-9 18,14-24,0 1,0 0,1 0,0 0,0 0,1 0,0 1,1-1,0 1,0-1,1 1,1 16,0-22,-1 0,1 0,0-1,0 1,0 0,1-1,-1 1,1-1,-1 1,1-1,0 0,0 0,0 0,0 0,0 0,0 0,1 0,2 1,0 0,1-1,0 1,0-1,0 0,0 0,0-1,0 0,8 1,-4-2,-1 1,1-1,-1-1,1 0,-1 0,0-1,1 0,-1 0,0-1,0-1,11-5,-18 7,1 1,-1-1,0 0,0 0,0-1,-1 1,1 0,0 0,-1-1,0 1,1-1,-1 0,0 1,0-1,0 0,-1 1,1-1,-1 0,0 0,1 0,-1 0,0 0,-1 1,1-1,0 0,-1 0,-1-3,-2-11,-2 0,0 0,-12-23,-1-3,17 35,-1 1,1-1,0 0,1 1,-1-15,2 21,0 1,0 0,0 0,0-1,0 1,0 0,0 0,1 0,-1-1,0 1,0 0,0 0,0 0,0 0,1 0,-1-1,0 1,0 0,0 0,0 0,1 0,-1 0,0 0,0 0,0-1,1 1,-1 0,0 0,0 0,1 0,-1 0,0 0,0 0,0 0,1 0,-1 0,0 0,0 1,0-1,1 0,-1 0,0 0,0 0,0 0,1 0,-1 0,0 0,0 1,0-1,0 0,1 0,-1 0,0 0,0 1,0-1,0 0,0 0,15 12,-13-10,44 43,53 65,-62-64,87 78,-111-114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9:24.03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0 362,'7'1,"-1"0,1 0,0 1,-1 0,0 0,1 0,-1 1,0 0,0 0,10 8,54 45,-59-47,21 18,0 1,-2 2,48 62,-77-90,0-1,0 1,0-1,0 1,0-1,0 1,0 0,-1-1,1 1,-1 0,1 0,-1 0,0-1,1 1,-1 0,0 0,0 0,0 0,-1-1,1 1,0 0,-1 0,1 0,-1-1,0 3,0-3,1-1,-1 1,1-1,-1 1,0-1,1 0,-1 1,1-1,-1 1,0-1,1 0,-1 0,0 1,1-1,-1 0,0 0,0 0,1 0,-1 0,0 0,1 0,-1 0,-1 0,-1-1,1 0,0 0,0 0,-1 0,1 0,0 0,0-1,0 1,0-1,-3-2,-3-5,0-1,0 1,1-2,1 1,0-1,0 0,1 0,0 0,1-1,0 0,-3-19,-1-10,3-1,-1-45,4 54,2 1,1-1,2 0,8-37,-10 62,1 0,0 0,0 0,1 0,0 1,0-1,1 1,0 0,0 0,1 0,0 1,0-1,0 1,1 0,0 1,0-1,1 1,-1 1,1-1,0 1,0 0,13-5,-15 8,0 1,0-1,0 1,1-1,-1 2,0-1,0 0,0 1,0 0,0 0,0 1,0-1,0 1,0 0,-1 1,1-1,-1 1,0 0,6 4,11 10,-1 0,28 33,-20-21,70 66,87 90,-168-166,-2 1,0 1,-1 0,19 39,-23-36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9:24.92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788 1039,'-54'0,"1"2,-79 13,111-11,0 2,1 0,-1 1,2 1,-1 1,1 0,0 2,1 0,-20 17,0 2,2 2,2 2,1 1,1 2,3 1,1 1,1 2,-31 65,55-99,0 0,0 0,1 1,0-1,0 1,-1 14,3-20,0-1,0 0,0 1,1-1,-1 0,0 0,0 1,1-1,-1 0,1 0,-1 1,1-1,0 0,-1 0,1 0,0 0,0 0,1 2,0-2,0 0,-1-1,1 1,0 0,0-1,-1 1,1-1,0 0,0 1,0-1,0 0,-1 0,1 0,0-1,0 1,0 0,2-1,13-3,-1 0,0-1,-1-1,1-1,-1 0,0-1,0 0,-1-1,-1-1,1 0,-2-1,15-15,-11 9,-2-1,0-1,-1-1,0 0,-2 0,-1-2,0 1,7-28,5-22,-4-2,-3 0,-4-1,5-127,-16 138,-2-1,-3 1,-3 0,-3 0,-34-112,33 140,-2 1,0 0,-38-59,44 80,0 2,-1-1,0 1,-1 1,0 0,0 0,-1 1,-1 0,0 1,0 0,0 1,-1 1,-14-6,25 11,0 0,1 0,-1 1,0-1,0 1,0-1,0 1,0 0,0 0,0-1,0 2,0-1,0 0,0 0,0 1,0-1,0 1,0-1,-1 2,2-1,0-1,0 1,0 0,1 0,-1 0,0 0,1 0,-1 1,1-1,-1 0,1 0,0 0,-1 0,1 1,0-1,0 0,0 0,0 0,0 1,0-1,0 0,1 2,1 5,0 1,0-1,1 0,0 1,1-2,0 1,5 7,26 33,2-2,1-2,53 45,-40-38,320 343,-310-326,96 83,-132-129,-6-5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9:25.65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547 391,'-16'1,"0"1,1 0,-1 1,1 1,0 1,0 0,0 1,1 0,-1 1,2 1,-1 0,-15 13,-14 13,0 3,-40 45,58-56,0 2,2 0,-23 38,39-55,0 1,1 0,1 1,0-1,0 1,1 0,1 0,0 0,1 1,0-1,1 27,1-36,1-1,-1 1,1-1,0 0,0 1,0-1,0 0,0 1,1-1,0 0,-1 0,1 0,0-1,0 1,1 0,-1-1,1 1,-1-1,1 0,0 0,0 0,0 0,0-1,0 1,0-1,0 1,0-1,1 0,-1 0,1-1,3 1,14 2,-1-2,1 0,0-2,26-3,-6 1,-31 3,1-1,-1 0,1-1,-1 0,0-1,0 0,0-1,0 0,-1 0,1-1,9-7,-6 2,1-1,-1 0,-1-1,0-1,-1 0,11-16,10-16,-3-2,-1-1,38-90,-54 106,-1-2,-1 0,-2 0,-1 0,-2-1,-1 0,-1-39,-4 62,0-1,0 0,-1 1,0 0,-1-1,-1 1,0 0,-1 0,0 1,0 0,-2-1,1 2,-1-1,-1 1,0 0,-17-17,14 18,0 1,-1 0,0 0,0 1,0 1,-1 0,0 1,0 0,0 1,0 0,-1 2,0-1,0 1,0 1,-16 1,-23 2,32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9:27.17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0 655,'15'1,"-1"0,0 2,0-1,0 2,0 0,-1 1,24 11,2 4,44 31,-69-43,0 1,-1 1,-1 0,0 0,0 1,-1 1,0 0,-1 0,15 24,-24-34,0-1,0 1,0 0,-1 0,1-1,-1 1,1 0,-1 0,0 0,1 0,-1 0,0-1,0 1,0 0,-1 0,1 0,0 0,-1 0,0 2,0-3,0 0,0 0,0 0,0 0,0 0,0 0,0 0,0-1,0 1,0 0,0-1,-1 1,1 0,0-1,-1 0,1 1,0-1,-1 0,1 0,-2 1,-2-1,1 0,-1 0,0-1,0 1,1-1,-1 0,0-1,1 1,-1-1,1 0,0 0,0 0,-8-5,4-1,0-1,0 0,1 0,0 0,0-1,1 0,0 0,-7-22,3 5,1 0,-8-43,9 20,3 0,1 0,3 0,5-54,-3 100,-1 1,0 0,1-1,-1 1,1 0,0 0,0-1,0 1,1 0,-1 0,1 0,-1 0,1 1,0-1,0 0,1 1,-1-1,0 1,1 0,-1 0,1 0,0 0,0 0,0 0,0 1,0-1,0 1,0 0,0 0,1 0,-1 1,0-1,1 1,-1 0,0-1,1 1,-1 1,6 0,11 2,-1 0,0 1,0 2,0 0,24 11,23 13,-2 4,68 45,110 96,-202-144,-2 1,49 52,-76-72,-1 1,0-1,0 2,-2 0,1 0,-2 0,0 1,-1 0,0 0,-1 1,4 21,-9-31,0 0,0 0,0 0,-1 0,0 0,0 0,0-1,-1 1,0 0,-3 7,4-12,1 0,-1 0,1 1,-1-1,0 0,0 0,1 0,-1 1,0-1,0 0,0 0,0 0,0-1,0 1,-1 0,1 0,0 0,0-1,-1 1,1-1,0 1,-1-1,1 0,0 1,-1-1,1 0,-1 0,1 0,0 0,-1 0,1 0,-1 0,1-1,0 1,-1 0,1-1,0 1,-1-1,1 1,0-1,0 0,-1 0,1 1,0-1,0 0,0 0,0 0,-1-2,-6-5,1 0,0 0,0-1,1 1,0-2,1 1,0-1,-6-16,-23-88,28 93,-9-49,3-1,3 0,3 0,4-1,2 1,13-95,-11 144,1 0,1 1,1-1,1 1,1 0,1 0,1 1,0 0,21-32,-28 50,-1 0,1 1,-1-1,1 0,0 0,-1 1,1-1,0 1,0 0,0-1,0 1,0 0,1 0,-1 0,0 1,0-1,1 0,-1 1,0 0,1-1,-1 1,0 0,1 0,-1 0,1 1,-1-1,0 0,1 1,-1 0,0-1,0 1,1 0,-1 0,0 0,0 1,0-1,0 0,0 1,-1 0,4 2,8 9,0 0,-1 1,0 0,12 20,-14-19,3 5,-3-3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9:28.30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111 1,'0'3,"0"6,0 13,-4 13,-1 13,-4 9,0 7,1 4,-1 2,-4 0,1 0,3-8,2-8,-1-4,0-4,2-5,2-10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9:30.79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231 265,'-2'6,"1"-1,0 0,-1 0,0 0,0 0,-1 0,0 0,1-1,-1 1,-5 4,-8 17,-19 43,3 2,-31 105,48-126,2 2,3 0,2 0,-2 78,10-126,0 0,1 0,-1 0,1 0,0-1,-1 1,2 0,-1 0,0-1,1 1,0-1,0 1,0-1,0 0,0 1,1-1,-1 0,1-1,0 1,0 0,0-1,0 0,1 1,-1-1,0-1,1 1,-1 0,1-1,0 0,0 0,6 1,13 2,-1-1,1-1,0-1,32-3,-24 1,-4 1,53-4,-75 4,1-1,-1 0,1-1,-1 1,1-1,-1 0,0-1,0 1,0-1,0 0,5-4,-9 6,0 0,0 0,0 0,0 0,0 0,0-1,0 1,0 0,-1 0,1-1,0 1,-1-1,1 1,-1 0,0-1,1 1,-1-1,0 1,0-1,0 1,0-1,0 1,0-1,-1 1,1-1,0 1,-1-1,1 1,-1 0,1-1,-1 1,0 0,0-1,1 1,-1 0,-2-2,-4-6,-1 1,0 1,0-1,-12-7,1 0,-1-3,1 0,1-1,1-1,1-1,-25-40,33 45,1 0,0-1,1 1,1-1,0 0,2 0,0-1,1 1,-1-30,5 2,2 0,10-50,-9 52,0-46,-5 83,0 6,0 0,0 0,0-1,0 1,0 0,0 0,0 0,0 0,0 0,0 0,0-1,0 1,0 0,0 0,0 0,0 0,0 0,0 0,0-1,-1 1,1 0,0 0,0 0,0 0,0 0,0 0,0 0,0 0,0 0,-1 0,1 0,0 0,0-1,0 1,0 0,0 0,0 0,-1 0,1 0,0 0,0 0,0 0,0 0,0 0,0 0,-1 0,1 0,0 1,0-1,0 0,0 0,0 0,0 0,0 0,-1 0,1 0,0 0,0 0,0 0,0 1,-13 8,-9 14,10-8,0-1,1 2,1 0,0 0,1 1,1 0,-7 21,11-24,0 0,2 0,0 0,0 1,1-1,1 1,1-1,0 1,0-1,5 15,-2-12,2 0,0 0,0-1,2 0,0 0,1-1,15 21,-16-26,0 1,1-1,0-1,0 0,1 0,0-1,0 0,1-1,0 0,22 10,0-9,0-1,1-1,-1-2,1-1,43-2,-3 0,-6 3,670 18,-733-22,-1 0,0 0,0 0,0-1,0 1,1-1,-1 0,0 0,0-1,-1 1,1-1,0 0,0 0,4-3,-6 2,1 0,-1 0,0 0,0 0,0 0,0 0,-1-1,1 1,-1-1,0 1,0-1,0 0,0 1,-1-1,1-7,-1-306,-3 244,1 18,-16-102,15 140,-1 1,-1-1,0 1,-1 0,0 0,-2 1,0 0,0 0,-2 0,-14-17,20 28,1 1,-1 0,-1-1,1 1,0 0,-1 1,1-1,-1 1,0 0,0 0,0 1,-8-3,-4 2,0 0,-27 1,-30-3,9-4,0 2,-88 5,-54-4,191 3,0 0,0 2,0 0,0 1,0 1,0 0,0 1,0 0,0 2,1 0,0 1,0 0,0 1,1 0,0 2,-24 18,-26 25,-99 74,140-112,4-4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9:32.07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1 569,'37'0,"0"1,65 11,-85-8,-1 0,-1 1,1 1,-1 0,0 1,0 1,-1 0,22 18,-6-4,44 47,-68-63,0 0,-1 0,1 1,-1 0,-1 0,1 1,-1-1,-1 1,1 0,-1 0,-1 0,1 0,1 16,-4-22,0 1,0-1,0 1,0 0,-1-1,1 1,-1-1,0 0,1 1,-1-1,0 1,-1-1,1 0,0 0,-1 0,1 0,-1 0,0 0,1 0,-1 0,0-1,0 1,0-1,-1 1,1-1,0 0,0 0,-5 2,5-3,0 1,0-1,0 0,0 0,0 0,1 0,-1 0,0 0,0-1,0 1,0-1,1 1,-1-1,0 0,0 0,1 1,-1-1,1 0,-1 0,1-1,-1 1,1 0,0 0,-1-1,1 1,0-1,0 1,0-1,0 1,0-1,0 0,1 0,-1 1,1-1,-1 0,1 0,-1 0,1 1,0-4,-3-25,1 0,1 1,1-1,2 0,1 1,1-1,2 1,14-44,14-22,53-107,-20 52,-52 111,-8 20,0 0,17-29,-22 47,-1 6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9:33.52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502 575,'-22'-1,"0"2,1 1,-35 6,44-4,1-1,0 2,0-1,0 1,0 1,1 0,0 0,-11 10,-6 8,2 2,1 0,1 1,1 1,1 2,2 0,1 1,2 0,0 2,3 0,-19 67,30-97,1 0,1 0,-1 0,0 0,1 1,-1-1,1 0,0 0,0 0,0 1,1-1,-1 0,1 0,0 0,0 0,0 0,0 0,0 0,1 0,-1 0,1 0,2 2,-1-2,1 0,0 0,0-1,0 1,1-1,-1 0,1 0,-1-1,1 1,-1-1,1 0,0 0,0 0,6-1,-4 1,-1 0,1-1,0 0,-1 0,1-1,-1 0,1 0,-1 0,1-1,-1 0,0 0,0-1,0 0,0 0,0 0,0 0,-1-1,0 0,0 0,0-1,0 0,-1 1,1-1,-1-1,0 1,-1-1,0 1,1-1,-2 0,1 0,-1-1,0 1,0 0,-1-1,1 1,-2-1,1-7,6-67,-4-1,-13-142,4 172,-2 0,-3 1,-2 0,-2 0,-2 2,-3 0,-1 1,-54-86,68 124,-2 0,1 0,-2 1,-12-10,-10-10,65 68,-2 2,48 83,-29-44,-1-4,18 24,-4 3,59 135,-120-234,0 0,0 0,0 1,0-1,1 0,0-1,5 7,3-1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9:35.45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297 1084,'2'-3,"0"0,0-1,1 1,-1 0,0 0,1 1,0-1,0 0,6-3,-6 3,248-237,-209 194,-1-1,-3-2,51-85,-86 129,-1 0,1 0,-1 0,0 0,0 0,0-1,-1 1,0 0,0-1,0 1,-1-1,0-6,0 11,0-1,0 1,-1-1,1 1,-1 0,1-1,-1 1,0 0,1 0,-1-1,0 1,0 0,0 0,0 0,0 0,0 0,0 0,0 0,-2 0,0-1,0 1,0 0,0 0,0 0,0 1,-1-1,1 1,0 0,0 0,0 0,-6 0,1 2,0-1,1 1,-1 0,1 1,-1 0,1 0,0 1,0-1,1 1,-12 10,-7 7,-30 32,21-20,-58 59,3 4,5 4,-103 159,167-229,2 1,-20 44,35-67,-1 0,1 0,1 1,-1 0,2-1,-1 1,1 0,0 0,1 0,0-1,1 1,0 0,0 0,0 0,4 10,-1-13,-1 0,1 0,0 0,0 0,1-1,-1 1,1-1,1 0,-1-1,1 1,-1-1,1 0,1-1,8 5,7 2,0-1,45 12,-10-8,2-2,62 2,118-2,-238-11,18 0,23 2,55-6,-87 3,-1 0,1-1,0 0,0-1,-1 1,1-2,-1 1,0-2,0 1,0-1,11-8,-9 0,-1 0,0 0,-1-1,0-1,-1 1,-1-1,0-1,7-25,10-19,43-94,73-243,-116 310,-5-1,-3-1,-4-1,0-139,-12 215,-1 1,0 0,-2-1,1 1,-1 0,-1 0,0 0,-10-19,12 29,1 0,-1 0,0 1,0-1,0 1,0-1,0 1,-1 0,1 0,-1 0,1 0,-1 0,0 0,0 1,0 0,-5-2,4 2,1 1,-1 0,0 0,1 0,-1 0,0 1,1 0,-1 0,1 0,-1 0,1 0,0 0,-1 1,1 0,0 0,0 0,0 0,-4 3,-6 6,-1 0,1 0,1 2,0-1,1 2,1-1,0 2,-16 29,21-34,1 0,0 1,0 0,1 0,1 0,0 0,0 0,1 1,1-1,0 0,0 1,1-1,1 0,4 17,1-5,1-1,0-1,2 0,1 0,1-1,0 0,2-1,0-1,1 0,0-1,2 0,0-2,28 21,20 7,2-1,117 51,-97-51,-80-39,0 0,-1 1,0 0,1 0,-1 1,-1-1,1 1,-1 1,0-1,0 1,0-1,6 12,-7-8,-1 0,0 1,0-1,-1 1,0-1,0 1,-1 0,0 0,-2 10,-3 117,-29 167,7-86,26-215,-1 1,1-1,0 1,0-1,0 1,0-1,1 0,0 1,-1-1,1 1,0-1,1 0,-1 0,0 0,1 0,2 4,-2-5,0 0,0-1,0 0,0 1,0-1,0 0,1 0,-1 0,0 0,1-1,-1 1,0-1,1 1,-1-1,0 0,1 0,-1 0,1 0,-1 0,1-1,-1 1,0-1,1 1,2-2,18-7,-1-1,1-1,-2-1,0-1,0-1,-1 0,26-26,7-3,215-147,-129 95,140-125,-202 141,-55 52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08:21.44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0 256,'14'-2,"0"-1,0 0,-1-1,1 0,-1-1,0-1,15-9,2 1,60-27,2 3,1 5,114-25,-198 56,0 0,0 0,0-1,-1 0,15-7,-13 3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19:36.43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56,'8'-1,"0"0,0 0,0-1,13-5,14-3,34-2,0 2,111-2,-141 13,1 1,-1 2,0 2,-1 2,1 1,43 17,-41-9,0 1,-2 2,0 2,-1 2,-2 1,46 41,-37-23,-1 2,-2 2,66 97,-49-51,66 142,20 105,-70-148,-9 4,-8 2,53 337,-104-469,-3 0,-3 0,-3 0,-3 0,-3-1,-2 0,-3 0,-3-1,-48 121,51-152,-14 38,-3 0,-3-2,-43 67,76-135,-1 0,1 0,-1 0,1 0,-1 0,0 0,0-1,1 1,-1 0,0 0,0-1,0 1,0 0,0-1,1 1,-1-1,-1 1,1-1,0 1,0-1,0 0,0 1,0-1,0 0,-2 0,-4-5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20:21.11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16 67,'-12'-51,"9"36,18 41,189 379,-53-103,85 182,-142-287,-87-180,2 1,0 0,20 29,-16-32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20:22.82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1697,'4'-1,"1"-1,-1 1,0-1,0 0,0 0,0 0,0-1,0 1,-1-1,1 0,-1 0,6-7,1 1,35-32,-2-2,-2-1,-2-3,-2-1,-2-1,-3-2,-1-1,-3-2,-2-1,-3-1,-2 0,-3-2,-2-1,-3 0,6-63,-14 77,-2 1,-1-1,-3 0,-2 1,-2-1,-11-49,10 69,-1 1,-2 1,0 0,-1 0,-1 0,-1 1,-2 1,0 0,0 1,-2 1,-1 0,-26-23,27 29,0 1,-1 0,0 1,-23-11,33 19,0 0,1 0,-1 0,0 1,0 0,-1 1,1 0,0 0,0 0,-1 1,1 0,0 0,-1 1,1 0,-8 2,12-2,0 1,0 0,0-1,0 1,0 0,1 0,-1 1,1-1,-1 0,1 1,0 0,0-1,0 1,0 0,1 0,-1 0,1 0,0 0,0 1,0-1,0 0,0 0,1 1,-1-1,1 1,0-1,0 0,0 1,2 5,0 13,2-1,0 0,11 30,-12-42,40 119,6-3,80 145,154 227,-225-401,13 27,131 200,-195-313,-5-7,0 1,0-1,1 0,-1 0,1 0,-1 0,1 0,0 0,0-1,6 4,-8-9,0-1,0 1,0-1,0 1,-1-1,1 1,-1-1,0 1,0-1,-1 0,0-3,-22-196,-5-80,25 230,3 0,3 0,11-67,-13 111,1 1,0-1,0 0,1 1,0 0,1-1,0 1,0 1,8-11,-10 15,0 1,0 0,0 0,0 0,1 1,-1-1,1 1,-1-1,1 1,-1 0,1 0,0 0,0 0,0 0,-1 1,1-1,0 1,0 0,0 0,0 0,0 0,0 0,0 0,0 1,-1 0,1 0,0-1,0 2,-1-1,1 0,5 4,35 19,57 43,-24-14,4-1,264 182,-336-229,0 1,0 0,0 1,-1 0,0 0,-1 0,1 1,6 11,-5-1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20:23.53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232 281,'-18'18,"0"0,0 1,0 1,2 0,1 2,-19 32,15-14,2 0,-23 86,34-105,2 1,0-1,2 1,0 0,2 0,0 0,1 0,5 22,-4-38,-1 0,1 0,0 0,1 0,-1 0,1-1,0 1,1-1,-1 0,1 0,0 0,1-1,-1 1,7 4,-2-2,0-1,1 0,0-1,0 0,0-1,1 0,15 4,8-1,0-2,1-1,0-1,39-3,-69 0,0 0,1-1,-1 1,0-1,0 0,0-1,0 1,0-1,-1 0,1 0,0-1,-1 1,1-1,-1 0,0 0,5-5,-4 3,-1-1,1 0,-1 0,0-1,-1 1,1-1,-1 0,-1 1,1-2,1-8,1-15,-1-1,-1 0,-2 0,-4-41,2 46,-3-58,-24-136,20 182,-1 0,-2 0,-2 1,-2 1,-31-59,42 89,-1 0,1 0,-2 0,1 1,-1-1,0 1,0 1,0-1,-1 1,-14-8,16 11,1 0,-1 0,0 0,0 1,-1-1,1 1,0 0,0 1,-1 0,1 0,0 0,0 0,-1 1,1-1,0 2,0-1,0 0,-7 4,-2 1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20:25.31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1475,'1'5,"1"0,0 0,0 0,0 0,0-1,1 1,0-1,4 6,8 14,-4 0,2-1,1 1,1-2,0 0,26 26,-34-41,0 0,0-1,1 0,0-1,0 1,0-2,1 1,10 3,-14-6,1 0,0-1,0 0,0 0,0 0,0-1,0 0,0 0,0 0,0-1,0 0,0 0,-1-1,8-2,-8 2,0-1,0 0,0 0,0-1,0 0,-1 1,1-2,-1 1,0 0,0-1,-1 0,1 0,4-8,3-9,16-42,-26 62,13-42,-1 0,-3-1,-1 0,3-53,-2-186,-9 266,-1-10,-3-111,1 124,0 1,0-1,-1 1,-1-1,-1 1,0 0,-7-14,11 26,0 0,0 0,-1 0,1 1,0-1,0 0,-1 1,1-1,-1 1,0-1,1 1,-5-2,6 3,-1-1,0 1,1 0,-1 0,0 0,0-1,1 1,-1 0,0 0,0 0,0 0,1 0,-1 1,0-1,0 0,1 0,-1 0,0 1,1-1,-1 0,0 1,1-1,-1 1,0 0,-1 0,1 1,-1 0,1 0,0 0,-1 0,1 0,0 1,1-1,-1 0,0 0,1 1,-1-1,1 0,0 1,-1-1,1 0,0 1,1-1,-1 0,0 1,1 2,2 4,0 0,0-1,1 1,0 0,1-1,0 0,0 0,11 12,58 58,-54-58,21 21,72 55,-96-83,1-1,1-1,0 0,0-2,1 0,0-1,32 8,-47-14,0-1,0 0,0-1,1 1,-1-1,0 0,0 0,0-1,1 1,-1-1,0 0,0-1,0 1,9-5,-9 2,0 1,0-1,-1 0,1 0,-1-1,0 1,-1-1,1 0,-1 0,0 0,0 0,4-12,32-86,42-177,-69 235,51-254,-54 232,-3 0,-3-104,-3 168,0 0,0 0,0 0,-1 0,1 0,-1 0,0 0,0 0,0 0,0 0,0 1,0-1,-1 0,1 1,-1-1,0 1,0 0,0-1,0 1,0 0,0 0,-1 0,1 1,-4-3,1 3,1-1,0 1,-1 1,1-1,-1 1,1 0,-1 0,1 0,-1 0,1 1,-1 0,1 0,0 0,-1 0,-7 4,-4 4,0 0,0 1,1 0,0 1,1 1,0 0,1 1,0 1,1 0,1 1,0 0,1 0,1 1,0 1,1-1,-7 22,14-34,0-1,0 1,1 0,-1-1,1 1,0 0,0-1,0 1,0 0,1-1,0 1,-1 0,1-1,1 1,-1-1,0 0,1 1,0-1,-1 0,1 0,1 0,-1 0,0 0,1 0,-1-1,1 1,0-1,4 3,8 4,0 1,1-2,1 0,27 9,-10-4,41 19,-2 3,-2 4,-1 3,112 88,-172-121,-1 0,0 1,-1 0,0 1,-1 0,0 0,0 1,-1-1,-1 1,0 1,-1-1,0 1,-1 0,0 0,-1 0,-1 0,0 0,0 0,-2 15,-3 20,-2 0,-2 0,-27 86,-4-25,27-79,1 0,1 1,2 0,-7 46,15-75,-1 1,1-1,0 0,0 0,0 0,0 0,0 1,0-1,1 0,-1 0,1 0,0 0,-1 0,1 0,0 0,0 0,0 0,3 3,-3-4,1 0,-1 0,1-1,-1 1,1 0,-1-1,1 1,-1-1,1 1,-1-1,1 0,0 0,-1 0,1 0,0 0,-1 0,1 0,0 0,1-1,11-3,0-1,-1 0,0-1,21-13,-12 7,19-8,-17 9,0 0,0-2,-1-1,-1 0,0-2,-1-1,19-19,55-69,-83 93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20:28.74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45,'6'-1,"-1"0,0 0,1 0,-1 0,0-1,0 0,0-1,0 1,0-1,8-5,23-11,-35 19,0 0,0 0,0 1,0-1,-1 0,1 0,0 1,0-1,0 1,-1-1,1 0,0 1,-1-1,1 1,0 0,-1-1,1 1,-1 0,1-1,-1 1,1 0,-1-1,0 1,1 0,-1 0,0 0,1-1,-1 1,0 1,12 35,-9-25,14 28,2-1,43 69,-11-23,-6-4,339 568,-378-639,-2-2,1 0,0 0,1 0,0 0,0-1,1 0,0 0,0-1,0 0,1 0,0-1,14 8,-4-9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20:29.63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288 136,'-12'1,"0"1,0 0,0 1,0 0,0 1,1 0,-1 1,1 0,1 1,-1 0,1 1,-13 9,7-3,0 1,1 0,1 1,0 0,1 1,-17 27,29-42,0 0,0 0,0 0,1 0,-1 0,0 0,1 0,-1 0,0 1,1-1,0 0,-1 0,1 1,0-1,0 0,-1 1,1-1,0 0,0 1,0-1,1 0,-1 0,0 1,0-1,1 0,-1 0,1 1,-1-1,1 0,0 0,-1 0,1 0,0 0,0 0,0 0,-1 0,1 0,0 0,0 0,1 0,-1-1,0 1,0 0,0-1,0 1,1-1,-1 1,0-1,0 0,2 1,9 1,0 0,1-1,-1 0,18-2,-16 1,86 0,194-5,-289 5,0 0,1 0,-1-1,0 1,0-2,0 1,0 0,0-1,0 0,0 0,0 0,-1-1,1 0,-1 0,0 0,1 0,4-6,-6 4,0 0,0-1,0 1,-1-1,0 1,0-1,0 0,-1 0,1 0,-1 0,-1 0,1 0,-1-1,-1-9,0 6,0 0,0 0,-1 1,-1-1,1 0,-2 0,1 1,-1 0,-1 0,1 0,-1 0,-1 1,0 0,0 0,-1 0,0 1,0 0,0 0,-1 1,0 0,-11-6,4 3,-1 1,0 1,0 0,-1 1,0 1,0 1,-1 0,1 1,-1 1,1 0,-25 2,32 1,0 1,0 1,0-1,0 2,0-1,1 1,-18 11,-13 4,22-12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20:31.23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1 930,'38'0,"1"2,-1 1,69 16,-89-14,0 1,-1 0,1 1,-1 1,-1 0,1 1,-2 1,1 1,26 23,-39-30,0 0,0 1,0-1,0 0,-1 1,1-1,-1 1,0 0,2 8,-4-12,0 0,1 0,-1 0,0 0,0 0,1 0,-1 1,0-1,0 0,0 0,0 0,-1 0,1 0,0 0,0 0,-1 1,1-1,0 0,-1 0,1 0,-1 0,0 0,1-1,-1 1,0 0,1 0,-1 0,0 0,0-1,0 1,0 0,0-1,0 1,0-1,0 1,0-1,0 1,0-1,0 0,0 0,0 1,0-1,0 0,0 0,0 0,-1 0,1 0,0 0,-2-1,0 0,-1 1,1-1,-1-1,1 1,0 0,0-1,-1 0,1 0,0 0,0 0,1 0,-1 0,0-1,1 1,-3-4,-35-49,32 43,-11-19,1-1,1-1,2-1,-19-63,19 43,3 0,-8-83,18 119,1 1,0-1,2 1,0-1,1 1,1-1,6-23,-7 36,0 0,0-1,0 1,1 0,0 0,0 1,0-1,1 0,-1 1,1 0,0 0,0 0,1 0,-1 1,1 0,0 0,0 0,0 0,0 1,0 0,0 0,1 0,-1 1,1-1,-1 1,9 0,25-1,0 2,0 2,0 2,-1 1,0 1,0 3,0 1,-1 2,0 1,-2 2,1 1,-2 2,0 2,-1 1,-2 1,0 2,-1 1,-1 1,-2 1,34 45,-59-71,29 45,-30-44,0 0,1 0,-1 0,0 0,0 0,-1 0,1 1,0-1,-1 0,1 0,-1 1,0-1,1 1,-1-1,-1 0,1 1,0-1,0 0,-2 3,2-5,0 1,0-1,0 0,0 0,-1 0,1 0,0 0,0 0,0 0,-1 0,1 0,0 0,0 0,0 0,-1 0,1 0,0 0,0 0,0 0,-1 0,1 0,0-1,0 1,0 0,0 0,-1 0,1 0,0 0,0 0,0 0,0-1,0 1,-1 0,1 0,0 0,0 0,0-1,0 1,0 0,0 0,0 0,0-1,0 1,0 0,0 0,0 0,0 0,0-1,0 1,0 0,0 0,0 0,0-1,0 1,0 0,0 0,0-1,-3-14,8-20,1 1,2 0,1 1,2 0,1 0,16-31,-8 16,7-19,2-6,76-138,-102 205,0 1,1 0,-1 0,1 0,1 0,-1 1,1 0,-1-1,1 2,0-1,1 1,-1 0,1 0,-1 0,8-2,-8 4,0 0,1 0,-1 1,1 0,-1 0,0 0,1 1,-1 0,0 0,1 0,-1 0,0 1,0 0,0 0,0 0,0 1,7 5,44 29,0 4,-3 1,-2 3,91 103,-129-130,-4-2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20:31.97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1,'1'3,"0"0,1 0,-1 0,1 0,0 0,0 0,0 0,1-1,-1 1,3 2,8 9,33 44,3-3,2-1,75 59,-56-51,-58-50,-4-1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20:32.37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08:55.65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995 0,'5'8,"0"0,0 0,-1 0,0 1,0 0,-1-1,3 14,6 14,124 419,-90-277,116 458,-146-550,5 95,14 70,-22-174,-4 0,1 99,-9-145,20 186,1 14,-22-228,1 60,2-1,19 98,-12-108,-4-22,0 0,2 0,1 0,24 54,-32-83,0 1,-1 0,1-1,0 1,0-1,0 1,0-1,0 0,0 1,0-1,0 0,1 0,-1 0,0 0,1 0,-1 0,1 0,-1 0,1 0,0-1,-1 1,1-1,0 1,-1-1,1 0,2 1,-3-2,1 0,-1 0,1 0,-1 0,1 0,-1-1,0 1,0 0,1-1,-1 1,0 0,0-1,-1 0,1 1,0-1,0 1,-1-1,1 0,-1 0,1 1,-1-1,0 0,0 0,0 1,0-3,4-37,2 0,2 0,1 1,19-49,100-190,5-12,-26-9,-99 283,-1 14,1 28,-3 45,-27 254,6-159,16-159,-37 398,-33-4,68-393,0-1,0 1,0-1,0 1,-1-1,0 0,-1 0,1 0,-1-1,0 1,0-1,-1 0,0 0,-7 6,5-7,0 0,-1 0,1-1,-1 0,0 0,0 0,0-1,0-1,0 1,-1-1,-11 0,-35-1,0-2,0-2,0-3,1-2,-83-25,-255-112,141 30,-415-260,642 361,0 1,-29-12,52 26,0 0,1 0,-1 0,0 0,1-1,-1 1,0 0,1-1,-1 1,1 0,-1-1,0 1,1-1,-1 1,1-1,0 1,-1-1,1 0,-1 1,1-1,0 1,-1-1,1 0,0 1,0-1,0 0,-1 1,1-1,0 0,0 1,0-1,0 0,0 1,0-1,0 0,0 0,1 1,-1-1,0 0,0 1,0-1,1 1,-1-1,0 0,1 1,-1-1,1 1,-1-1,1 1,-1-1,1 1,-1-1,1 1,-1-1,1 1,-1 0,1-1,0 1,-1 0,2-1,48-28,-42 25,451-183,-277 121,73-30,444-104,-665 194,-21 4,1 0,-1 0,0-2,-1 1,1-2,0 0,-1 0,0-1,-1 0,14-10,8-9,-18 16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20:33.14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93,'6'1,"-1"1,1-1,-1 2,1-1,-1 0,0 1,8 6,8 2,72 40,-2 5,-3 3,143 124,-226-178,45 44,-48-47,1 1,-1 0,0 0,0 0,0 0,0 0,0 1,-1-1,0 0,1 1,-1-1,-1 1,1 0,0-1,-1 7,0-9,0 0,0 0,0-1,0 1,0 0,0 0,0 0,0 0,-1 0,1 0,0-1,-1 1,1 0,-1 0,1 0,-1-1,1 1,-1 0,0-1,1 1,-1 0,0-1,1 1,-1-1,0 1,0-1,1 0,-1 1,-1-1,0 1,0-1,0 0,0-1,0 1,0 0,1-1,-1 1,0-1,0 1,0-1,1 0,-4-2,-44-34,29 16,1 0,1-2,1 0,1-1,2 0,-15-32,19 35,1 0,2 0,0-1,1 0,1 0,1 0,1-1,0-31,3 48,0 1,1-1,0 0,0 0,0 1,0-1,1 1,0-1,0 1,1 0,0-1,-1 1,2 1,-1-1,0 0,1 1,7-7,-4 5,0 2,0-1,1 1,-1 0,1 1,0 0,0 0,0 0,0 1,17-2,6 2,0 1,0 2,0 0,0 3,44 9,-30-3,48 18,-76-22,1 1,-2 0,1 2,-1 0,25 18,-24-11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20:34.59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1281,'0'8,"0"0,1 1,0-1,0 0,1 0,0 0,0 0,1 0,0-1,1 1,-1-1,1 0,1 0,-1 0,1 0,1-1,-1 0,1 0,0 0,9 6,7 5,0-2,2 0,0-1,0-1,1-2,1 0,51 13,-66-21,1-1,-1 0,1 0,0-2,0 1,0-1,-1-1,1 0,0-1,-1 0,1-1,19-8,-25 9,0-1,0 0,0-1,-1 1,1-1,-1 0,0-1,0 1,-1-1,1 0,-1 0,0 0,-1-1,1 1,-1-1,0 0,0 0,-1 0,0 0,0-1,0 1,-1 0,0-1,0-8,0-40,-3 1,-2-1,-18-83,20 129,2 5,-1-1,1 1,-1 0,0 0,0 0,-1 0,1 0,-1 0,0 0,0 0,0 1,0-1,-5-4,7 8,0 0,0 0,0 0,0-1,0 1,-1 0,1 0,0 0,0 0,0 0,-1-1,1 1,0 0,0 0,0 0,-1 0,1 0,0 0,0 0,-1 0,1 0,0 0,0 0,-1 0,1 0,0 0,0 0,0 0,-1 0,1 0,0 0,0 0,-1 1,1-1,0 0,0 0,0 0,0 0,-1 0,1 1,0-1,0 0,0 0,-2 14,8 15,-1-21,1 0,1 0,0 0,0-1,0 0,1-1,0 1,0-1,13 6,84 42,-41-27,92 28,-128-47,1-1,0-2,0-1,0-1,58-1,-85-3,1 1,-1-1,1 1,-1-1,1 0,-1 0,0 0,0 0,1 0,-1 0,0-1,0 1,0-1,0 0,-1 1,1-1,0 0,-1 0,1 0,-1 0,0 0,1-1,-1 1,0 0,0 0,-1-1,1 1,0-1,-1 1,0-1,1-2,0-12,0 1,-1-1,-3-29,1 12,-1-34,-3 0,-3 0,-3 0,-3 2,-45-127,40 144,-2 1,-1 2,-3 0,-2 2,-1 1,-3 1,-1 2,-53-50,83 87,-114-95,105 89,0 0,-1 1,-1 1,1 0,-1 1,0 1,-28-7,15 12,26 0,1 0,-1 1,1-1,-1 0,1 0,-1 1,1-1,0 0,-1 1,1-1,-1 0,1 1,0-1,-1 1,1-1,0 1,-1-1,1 1,0-1,0 1,-1-1,1 1,0-1,0 1,0-1,0 1,0 1,1-1,-1 1,1-1,-1 1,1-1,0 1,0-1,0 1,0-1,0 0,0 0,0 0,0 1,0-1,1 0,-1 0,0 0,1-1,-1 1,1 0,-1-1,1 1,-1 0,1-1,1 1,42 15,-1 3,0 2,56 36,112 93,-74-35,-97-76,3-2,1-2,2-2,80 43,-124-74,0 0,0-1,1 0,-1 0,1 0,-1 0,1 0,-1-1,1 1,-1-1,1 0,0 0,-1 0,1-1,-1 1,1-1,-1 0,1 0,-1 0,0 0,1-1,4-2,0-3,1 0,-1-1,0 0,-1 0,0 0,6-11,-10 15,9-13,-3 2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20:35.24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0 441,'11'-1,"-1"0,1-1,-1 0,0-1,16-7,12-2,46-11,-2-4,0-3,-2-3,-1-4,73-48,-86 46,-38 24,-1-2,34-26,-3-7,-44 39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20:37.16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744 790,'-23'-16,"3"1,7 10,-1 1,0 1,1 0,-1 1,0 1,-1 0,1 1,-21 2,-116 21,130-19,-20 3,18-3,0 0,0 1,0 2,-24 10,46-17,1 0,0 0,-1 0,1 0,0 0,0 1,-1-1,1 0,0 0,0 0,-1 1,1-1,0 0,0 0,-1 1,1-1,0 0,0 0,0 1,0-1,0 0,0 0,-1 1,1-1,0 0,0 1,0-1,0 0,0 1,0-1,0 0,0 1,0-1,0 0,0 0,1 1,9 12,31 13,-23-16,-11-6,-1 0,1-1,0 1,0-2,0 1,0-1,1 0,-1-1,1 0,-1 0,1 0,-1-1,1 0,-1-1,1 1,-1-2,1 1,10-4,14-5,-1-2,57-30,-55 26,-9 3,0 0,-1-1,-1-2,0 0,-1-2,-1 0,-1-1,0-1,-1-1,-2 0,24-40,-30 43,-1 0,0-1,-2 0,0-1,-1 1,-1-1,-1 0,-1-1,0 1,-2-1,0 1,-2-1,0 1,-1-1,-1 1,-6-22,4 28,0 0,0 1,-2 0,1 1,-2-1,1 1,-2 0,1 1,-2 0,0 1,-19-17,25 23,-1 0,0 0,0 1,0 0,0 0,-1 0,1 0,-1 1,0 0,0 0,1 1,-1-1,0 1,0 1,0-1,-1 1,1 0,0 0,0 1,0 0,0 0,0 0,0 1,1 0,-1 0,0 0,1 1,-1-1,-8 8,-17 16,0 2,2 2,-35 45,23-26,-20 24,4 3,3 2,-84 166,115-194,2 2,3 0,2 0,2 2,3 0,2 0,2 1,3 0,3 68,2-103,2 0,0 0,1 0,0-1,2 1,0-1,2-1,0 1,1-1,0-1,2 1,0-2,18 21,-24-32,1-1,0 1,0-1,0-1,0 1,1-1,-1 0,1-1,0 0,0 0,0 0,0-1,15 1,6-1,1-1,34-5,-32 2,27-6,-1-2,0-3,61-23,-21 6,-38 15,107-47,-148 54,-1 0,0-2,0 0,-1-1,0 0,-1-2,0 1,-1-2,20-27,-25 30,-4 6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20:39.46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3053,'267'-304,"-92"99,-113 136,231-267,-28-25,-239 319,-2-2,-3 0,-1-2,26-89,-29 65,-3-1,8-125,-18 115,-3 0,-4 0,-17-107,10 136,-1 1,-3 0,-3 1,-1 1,-3 1,-33-58,39 80,-78-122,83 135,0 0,0 1,-2 0,1 1,-1 0,-1 1,0 0,-18-10,28 19,0 0,0 0,1 0,-1 1,0-1,0 1,0 0,1 0,-1 0,0 0,0 0,0 0,0 1,0-1,1 1,-1 0,0 0,1 0,-1 0,1 1,-1-1,1 1,-1-1,1 1,0 0,0 0,-4 4,-7 8,1 1,0 0,-12 21,-1-1,-23 13,45-44,-1-1,0-1,0 1,0 0,-1-1,1 0,-1 0,1 0,-1 0,0-1,-5 1,38-20,3 5,0 1,1 1,0 2,0 1,1 2,0 1,40 0,76 6,225 33,-301-29,31 4,-95-8,1 1,-1 1,0-1,0 1,0 1,0 0,-1 0,11 7,-17-10,0 1,0-1,0 1,0 0,0-1,0 1,0 0,-1 0,1 0,-1 0,0 1,1-1,-1 0,0 0,0 1,-1-1,1 1,0-1,-1 1,1-1,-1 1,0-1,0 1,0-1,0 1,0 0,-1-1,1 1,-1-1,0 0,1 1,-1-1,0 1,-1-1,0 2,-7 10,1-1,-2-1,0 1,-21 18,-1 3,-43 69,-70 126,102-158,42-70,0 1,0 0,0 0,0 0,-1-1,1 1,-1 0,1-1,-1 1,0-1,1 0,-1 0,0 1,0-1,0 0,-4 1,5-2,-1 0,1 0,0 0,-1 0,1 0,-1 0,1-1,-1 1,1-1,0 1,-1-1,1 1,0-1,0 0,-1 1,1-1,0 0,0 0,-2-1,-4-7,-1 0,1-1,1 1,0-1,-7-13,0-2,-215-322,221 337,-4-6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20:41.22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1474,'73'-77,"3"4,159-118,-217 181,-1 0,2 1,-1 2,1-1,0 2,0 1,1 0,0 1,32-1,4 2,1 4,65 7,149 37,-64-7,-138-28,-26-2,1-2,81 0,-121-7,1 1,-1-1,0 0,1 0,-1-1,0 1,0-1,1 0,-1 0,-1 0,1-1,0 0,-1 1,1-1,-1 0,0-1,0 1,0 0,0-1,-1 0,1 0,-1 1,0-1,0-1,0 1,-1 0,2-8,2-7,-1 0,-1-1,-1 1,0-41,-5-2,-2 1,-3-1,-3 1,-3 0,-2 1,-2 1,-4 1,-2 0,-40-69,49 100,-2 2,0 0,-2 1,-1 0,-1 2,0 0,-32-23,40 35,-1 1,0 0,0 1,-1 1,0 0,-1 1,1 1,-1 0,0 1,0 0,-1 2,1 0,0 1,-33 1,10 8,27-1,12-6,0 0,1-1,-1 1,0-1,1 1,-1-1,1 1,-1-1,1 1,-1-1,1 1,-1-1,1 1,-1-1,1 0,0 0,-1 1,1-1,0 0,-1 0,1 1,0-1,-1 0,2 0,41 11,77 8,-73-13,64 17,-76-13,0 1,-1 1,0 2,-1 2,0 0,-2 3,0 0,-1 2,-1 2,-1 0,-1 2,44 52,-45-43,-2 1,-1 1,-1 2,-3 0,-1 1,-1 0,-3 2,-1 0,-2 0,-2 1,-2 1,-1-1,-2 1,-3 0,-4 60,1-85,-2 1,0-1,0 0,-2 0,0 0,-1-1,-12 21,-2-3,-2 0,-32 37,-18 36,27-36,-6 17,107-211,-45 100,-1-1,-1 0,-1 0,-1-1,-1 0,-1 0,-1 0,-1 0,-1 0,-2-1,0 1,-1 0,-11-45,-9-13,-3 2,-57-124,80 201,-21-49,3 10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20:43.36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1401,'5'0,"0"-1,0 0,0 1,0-2,0 1,0 0,0-1,0 0,0 0,-1-1,1 1,-1-1,0 0,0 0,0-1,0 1,0-1,-1 0,4-4,5-9,0-1,-1-1,12-26,-10 19,244-513,82-88,-310 568,-27 57,-1 6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20:44.78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1 753,'0'-27,"0"-46,2 1,14-85,-15 153,0 0,0 1,0-1,0 1,0-1,1 1,0-1,0 1,0 0,0 0,0 0,0 0,1 0,0 0,-1 1,1-1,0 1,0 0,0 0,1 0,-1 0,0 1,1-1,-1 1,5-1,8-2,1 1,-1 1,1 1,26 1,5-1,182-21,-1-9,414-113,-623 139,0-2,27-12,-41 16,1-1,-1 0,0 0,-1 0,1-1,-1 1,0-2,0 1,0 0,6-10,-7 8,-2 4,0 0,0 0,0 0,0-1,-1 1,1-1,-1 1,2-8,-3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20:53.16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3717 199,'-169'5,"-310"51,-160 77,456-92,-697 171,21 60,820-257,20-7,-1-1,1 0,-26 4,44-11,0 1,0-1,0 0,0 0,0 0,0 0,0 0,-1 0,1 0,0 0,0 0,0 0,0-1,0 1,1 0,-1-1,0 1,0 0,0-1,0 0,0 1,0-1,1 1,-1-1,0 0,0 0,1 1,-1-1,0 0,1 0,-1 0,1 0,-1 0,1 0,0 1,-1-1,1 0,0 0,0 0,0 0,0-1,-1 1,1 0,1 0,-1 0,0 0,0 0,0 0,0 0,1 0,-1 0,1-1,3-11,0 0,0 0,8-16,-5 14,6-27,-1 0,-3-1,6-48,10-53,122-341,-145 483,-3 5,-4 16,-12 30,13-39,-277 595,31 11,240-591,6-17,1-1,0 0,0 1,1 0,0 0,0 0,1 0,0 0,0 0,1 16,1-23,-1 1,1-1,-1 0,1 0,0 1,-1-1,1 0,0 0,0 0,0 0,0 0,0 0,0 0,0 0,0-1,1 1,-1 0,0-1,0 1,1-1,-1 1,0-1,1 0,-1 1,0-1,1 0,-1 0,0 0,1 0,-1 0,1 0,-1 0,0-1,3 0,55-16,-43 12,52-21,-54 19,0 1,1 1,-1 0,1 1,30-4,294 6,-167 5,-89 6,-74-9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20:55.34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0,'1'39,"1"-1,1 1,2-1,2 0,2 0,1-1,27 62,190 389,-107-238,-88-178,-21-48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4:09:27.28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1508,'322'0,"871"-5,-3-44,-735 13,702-32,-704 65,376-6,-3-34,-627 26,920-63,-887 69,190-6,-412 16,-1 0,1-1,0 0,0-1,10-5,24-5,279-41,-157 30,249-70,-327 71,130-16,23-6,134-32,-218 47,316-92,-156 34,-215 66,62-18,-132 32,53-7,-16 3,207-53,-103 19,694-94,215 76,-895 56,242-6,151-8,496-20,-296 61,-704-15,-1-3,1-3,-1-4,0-3,134-34,-192 40,-1 0,1 1,0 0,33 2,-46 0,15 1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20:57.27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3343 1,'-13'2,"0"0,0 1,1 1,-1 0,1 1,0 0,-19 11,-13 5,-909 364,410-170,219-83,-384 151,589-239,-185 42,302-85,0 0,0 0,0-1,-1 1,1-1,0 0,0 1,0-1,0 0,-1-1,1 1,0 0,0 0,0-1,0 1,0-1,0 0,0 0,0 0,0 0,0 0,-2-2,3 1,0 0,0 0,0 0,1-1,-1 1,1 0,0-1,0 1,-1 0,1-1,1 1,-1 0,0-1,1 1,-1 0,1-1,-1 1,1 0,0 0,2-3,10-28,22-38,7-13,-11 10,-4 0,-3-2,23-118,-68 276,-48 124,46-139,-229 694,219-641,33-120,-1 1,1-1,0 0,0 0,0 0,0 0,0 1,0-1,0 0,0 0,0 0,0 0,0 1,0-1,0 0,0 0,0 0,0 0,0 1,0-1,0 0,0 0,0 0,0 0,0 1,0-1,0 0,0 0,0 0,0 0,0 1,1-1,-1 0,0 0,0 0,0 0,0 0,0 0,1 0,-1 1,0-1,0 0,0 0,0 0,0 0,1 0,-1 0,0 0,0 0,1 0,11-6,23-23,-21 17,7-3,0 2,42-19,-50 25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20:58.86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1 208,'0'-6,"1"0,0 1,1-1,-1 1,1 0,0 0,0-1,1 1,0 0,0 1,0-1,0 1,1-1,-1 1,9-7,2-2,2 0,0 1,19-11,-19 13,0 2,1 0,0 1,1 0,26-5,-35 9,0 1,0 1,0 0,0 0,0 1,1 0,-1 1,0 0,0 0,0 1,0 0,0 0,9 5,-15-5,1 1,-1-1,0 1,0 0,0 0,0 0,0 0,-1 0,1 1,-1-1,0 1,0 0,0 0,-1 0,1 0,-1 0,0 0,0 0,0 0,-1 0,1 5,0 15,0 1,-5 37,1-21,3 166,-8 132,8-337,0 1,-1-1,1 0,0 1,0-1,0 1,1-1,-1 1,1-1,-1 0,1 1,1 3,-1-5,0-1,0 0,0 1,0-1,0 0,0 0,0 1,0-1,0 0,-1 0,1 0,0 0,0 0,0 0,0-1,0 1,0 0,0 0,0-1,0 1,0 0,-1-1,1 1,0-1,0 1,0-1,-1 0,1 1,0-1,-1 0,1 1,1-3,29-19,2 0,0 3,1 0,1 2,1 2,64-19,-51 22,0 1,1 3,1 2,85 1,-132 5,66 5,-66-4,1-1,-1 1,0 0,0 0,0 1,0-1,0 1,0 0,0 0,-1 0,1 1,-1-1,5 5,-7-5,0 0,0 1,0-1,0 0,-1 0,1 0,-1 1,1-1,-1 0,0 1,0-1,0 0,0 1,-1-1,1 0,0 0,-1 1,0-1,1 0,-1 0,0 0,0 0,0 0,-1 0,1 0,0 0,-1 0,-2 2,-5 8,-1-1,-21 20,-8 8,2 2,-42 61,52-64,-2-2,-1-1,-2-1,-38 32,65-63,1 0,-1 0,0 0,0 0,-1-1,1 0,0 0,-1 0,-10 1,-2-1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21:09.59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2914 1197,'-13'2,"0"0,1 1,-1 1,1 0,0 0,0 1,-17 10,0-1,-449 221,225-107,-105 64,12-5,298-166,-66 20,48-19,36-11,0-2,-1-2,0 0,0-2,-1-2,-53 0,78-3,0-1,1 0,-1-1,0 0,1 0,0 0,-1-1,1 0,0 0,0 0,0-1,1 0,-1 0,1 0,0-1,0 0,1 0,-1 0,1-1,-6-9,-4-11,0-1,1 0,-13-44,-1-3,13 45,-1 1,-2 0,0 2,-2-1,0 2,-2 1,-1 0,-1 2,0 0,-52-34,-228-154,299 207,-1 0,1-1,0 1,0-1,0 0,1 0,0-1,-1 1,1-1,1 1,-4-8,6 11,-1 0,1-1,0 1,-1 0,1-1,0 1,0 0,0-1,0 1,1 0,-1-1,0 1,0 0,1-1,-1 1,1 0,-1 0,1-1,1 0,0 0,0-1,0 1,0 0,0 0,0 1,1-1,-1 0,1 1,0 0,-1-1,1 1,3-1,13-3,-1 1,1 0,-1 1,33 0,9-1,237-40,374-107,-443 88,381-162,-173 10,-378 180,-1-3,-1-2,-3-2,-1-3,49-55,39-64,-140 163,0 1,0 0,1-1,-1 1,0 0,1-1,-1 1,0 0,1-1,-1 1,1 0,-1 0,1-1,-1 1,0 0,1 0,-1 0,1 0,-1 0,1 0,-1-1,1 1,-1 0,1 0,-1 1,1-1,-1 0,1 0,-1 0,1 0,11 15,7 39,-11-27,23 39,79 121,60 50,-163-227,99 119,155 148,8 7,-252-256,-17-28,0 1,0 0,0 0,0-1,0 1,0 0,0-1,0 1,0 0,0 0,0-1,-1 1,1 0,0-1,0 1,-1 0,1-1,0 1,-1-1,1 1,-1 0,1-1,-2 1,-2 2,0-1,-1 0,1 0,-1 0,1-1,-1 1,0-1,-7 0,-7 3,-387 98,91-21,19-4,-533 214,-165 204,935-466,45-26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21:11.26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2761,'0'2,"1"1,0-1,0 0,1 1,-1-1,0 0,1 0,0 0,-1 0,1 0,0 0,0 0,0-1,0 1,4 1,1 3,230 188,-188-159,1-2,1-2,61 26,-95-50,-1 0,1-2,0 1,0-2,1-1,-1 0,1-1,32 0,-34-4,-1 0,0-1,0 0,0-1,0-1,-1-1,0 0,0-1,0 0,19-14,27-23,99-93,44-71,-132 133,105-110,782-774,-266 369,51 70,-52 134,-689 385,43-17,-44 18,-1 0,1-1,-1 1,1 0,-1 0,1 0,-1 0,1 0,-1 0,1 0,-1 0,1 0,-1 1,1-1,-1 0,1 0,-1 0,1 0,-1 1,0-1,1 0,-1 0,1 1,-1-1,0 0,1 1,0 0,-1 0,0 0,0 0,0 1,0-1,0 0,0 0,0 1,0-1,-1 0,1 0,0 1,-1-1,1 0,-1 0,1 0,-2 2,-10 19,-2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21:12.46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2739,'1'11,"0"0,1 0,0 0,1-1,1 1,-1-1,2 1,8 15,5 5,29 38,-36-53,1-1,0 0,1-1,1 0,1-1,-1 0,2-2,0 0,0 0,1-2,0 0,1-1,0 0,0-2,1 0,0-1,0-1,0-1,0 0,31-1,-7-3,-1-2,1-2,-1-2,0-2,-1-1,0-3,66-29,263-153,-356 187,779-488,-15-29,115-75,152-30,-729 464,472-175,-748 328,-25 9,-1-1,0 0,0-1,-1 0,0-1,0-1,13-9,-16 3,-11 4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5:21:13.88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3021,'808'8,"-487"-3,-293-5,563-14,-516 7,-1-3,-1-4,0-3,-1-3,131-57,-112 30,-3-4,-3-5,-1-2,-4-5,-2-2,-3-5,91-107,-26 5,-7-7,143-253,-128 160,-12-6,109-321,-154 349,-89 246,0-1,0 1,1 0,-1 0,1 1,0-1,0 1,0-1,0 1,0 0,1 0,0 0,6-4,2 1,1 1,-1 0,18-4,23-10,-38 11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0FFD-3384-46A3-8C14-DFD316525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BCFB38-3EA0-45DB-8278-AC462036F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3C8CB-4CFC-4E55-BFF0-D7976C8F4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E224D-608F-4712-9569-D2B1174D8A17}" type="datetimeFigureOut">
              <a:rPr lang="th-TH" smtClean="0"/>
              <a:t>29/11/63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B21ED-A143-444A-925F-DC45E001E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C2B51-BE22-4CF4-A829-2C7463DB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F96B-EFCB-4B52-B47B-CBDA0FE2DB8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16176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4556-96B4-4FA4-A18A-1127AF263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C1A073-5952-4FAB-AC3B-D153B114E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B911A-BC73-4DBD-A31B-3E38946A7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E224D-608F-4712-9569-D2B1174D8A17}" type="datetimeFigureOut">
              <a:rPr lang="th-TH" smtClean="0"/>
              <a:t>29/11/63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CC26F-34F9-466E-A307-AEB592A50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C4A57-95D7-4070-B942-C01CF3916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F96B-EFCB-4B52-B47B-CBDA0FE2DB8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44460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D85A78-0A67-467D-8F6E-28B20F57E4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331F4-1F5E-4DFD-9569-4DC7B1684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23CD4-6445-425A-B52D-82C6629E5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E224D-608F-4712-9569-D2B1174D8A17}" type="datetimeFigureOut">
              <a:rPr lang="th-TH" smtClean="0"/>
              <a:t>29/11/63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F6D16-CD56-42B9-9C9E-C656CE285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02A1C-15EC-4B9F-A4DF-A8F702CB0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F96B-EFCB-4B52-B47B-CBDA0FE2DB8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60255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20B35-B1A8-402C-886C-2439438CA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E1875-DCCD-4CBD-A76B-502D7F707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26931-FDBE-42C2-B981-0144C2013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E224D-608F-4712-9569-D2B1174D8A17}" type="datetimeFigureOut">
              <a:rPr lang="th-TH" smtClean="0"/>
              <a:t>29/11/63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8010C-95EE-46EB-9C6C-9EE1F4453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B46DA-20D1-4F9B-998C-2C3E206BA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F96B-EFCB-4B52-B47B-CBDA0FE2DB8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7043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0FDFD-C74F-47A1-8475-9329417E2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1E06E-802D-4E6A-990B-9A094A618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FDCC9-20E0-4894-8269-86DE96E0A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E224D-608F-4712-9569-D2B1174D8A17}" type="datetimeFigureOut">
              <a:rPr lang="th-TH" smtClean="0"/>
              <a:t>29/11/63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19ABD-8B81-4F4E-9CE1-B8054B60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DB0E9-392A-4D25-9F66-29F3B06B5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F96B-EFCB-4B52-B47B-CBDA0FE2DB8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7887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43294-9D9B-4EBF-AB4B-7FB150086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21495-BAEF-4AEC-9A37-2078F8C4C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38786-3E86-440E-897A-CD31E6267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BF42F-5265-4405-AE1D-AD0B6A72F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E224D-608F-4712-9569-D2B1174D8A17}" type="datetimeFigureOut">
              <a:rPr lang="th-TH" smtClean="0"/>
              <a:t>29/11/63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E24CD-122E-4C32-86CB-2661C2143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C1192-534C-483B-8DDD-A0D5EECA7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F96B-EFCB-4B52-B47B-CBDA0FE2DB8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72288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42D16-E55B-4F9F-BC52-E47BA77A3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ACE27-8AD9-417C-A0E0-5517500FC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383B8D-2417-4484-8B2A-9F41A936D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9F40BF-76AC-464F-948B-0B0F074763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468EC7-E3DE-4770-90C9-8C9333E195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E7148B-DAC1-4A3F-A9F0-570118F52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E224D-608F-4712-9569-D2B1174D8A17}" type="datetimeFigureOut">
              <a:rPr lang="th-TH" smtClean="0"/>
              <a:t>29/11/63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1AF858-09EB-48F6-839D-D12B56B52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A6FCB5-5E3D-491B-BE9B-C1C3CC20E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F96B-EFCB-4B52-B47B-CBDA0FE2DB8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2679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3518D-40F7-44F6-B59C-41C301ED0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752409-EC2B-48C0-A6CC-167E84C94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E224D-608F-4712-9569-D2B1174D8A17}" type="datetimeFigureOut">
              <a:rPr lang="th-TH" smtClean="0"/>
              <a:t>29/11/63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5C88F-C16D-488A-AAC7-BEB4824D5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5BD3D-5CE2-4C3A-BD1F-E0061BA47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F96B-EFCB-4B52-B47B-CBDA0FE2DB8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2935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98EF63-BFDB-404D-938B-3C1BE0C55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E224D-608F-4712-9569-D2B1174D8A17}" type="datetimeFigureOut">
              <a:rPr lang="th-TH" smtClean="0"/>
              <a:t>29/11/63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8E101C-E3AB-42F2-B585-64FA715C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B2FD6-1FD4-4B12-B731-AE2430F7B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F96B-EFCB-4B52-B47B-CBDA0FE2DB8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04144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C0272-5EC5-4D6E-8E85-B7B8A4C06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E7A7F-EF91-4EB5-88FC-DF05B87CB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54242-2839-4BE3-B71E-E0C8D7D04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1F48E-D5C7-4AF7-B4EC-5A335ED8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E224D-608F-4712-9569-D2B1174D8A17}" type="datetimeFigureOut">
              <a:rPr lang="th-TH" smtClean="0"/>
              <a:t>29/11/63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F73A7-833F-4702-B7B1-529037175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90DFA-AB66-4ADD-B6BB-3B8821AB4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F96B-EFCB-4B52-B47B-CBDA0FE2DB8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87344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E8C28-C242-4362-B48D-707CF799A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871C96-B695-4251-8E09-BB6329455A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D2AA55-D086-450D-9DB7-2A38869F6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DE581-EF1F-41CA-8C40-55C34E35B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E224D-608F-4712-9569-D2B1174D8A17}" type="datetimeFigureOut">
              <a:rPr lang="th-TH" smtClean="0"/>
              <a:t>29/11/63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D5B672-6337-4E77-9860-38160BF04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083B9-37C8-4773-BFE0-1B0DF935A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F96B-EFCB-4B52-B47B-CBDA0FE2DB8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78226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B08985-43BB-4908-8F7A-3FB625FE9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6B985-E956-40B0-9989-D72E7D57E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739FC-C17B-439F-8D9D-AEAE99D98C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E224D-608F-4712-9569-D2B1174D8A17}" type="datetimeFigureOut">
              <a:rPr lang="th-TH" smtClean="0"/>
              <a:t>29/11/63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CA0C5-1C3C-43A5-A3C5-CACAEDAE14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B482B-EE75-4D41-A595-549824382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1F96B-EFCB-4B52-B47B-CBDA0FE2DB8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48362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38" Type="http://schemas.openxmlformats.org/officeDocument/2006/relationships/customXml" Target="../ink/ink69.xml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28" Type="http://schemas.openxmlformats.org/officeDocument/2006/relationships/customXml" Target="../ink/ink64.xml"/><Relationship Id="rId144" Type="http://schemas.openxmlformats.org/officeDocument/2006/relationships/customXml" Target="../ink/ink72.xml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134" Type="http://schemas.openxmlformats.org/officeDocument/2006/relationships/customXml" Target="../ink/ink67.xml"/><Relationship Id="rId139" Type="http://schemas.openxmlformats.org/officeDocument/2006/relationships/image" Target="../media/image69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16" Type="http://schemas.openxmlformats.org/officeDocument/2006/relationships/customXml" Target="../ink/ink58.xml"/><Relationship Id="rId124" Type="http://schemas.openxmlformats.org/officeDocument/2006/relationships/customXml" Target="../ink/ink62.xml"/><Relationship Id="rId129" Type="http://schemas.openxmlformats.org/officeDocument/2006/relationships/image" Target="../media/image64.png"/><Relationship Id="rId137" Type="http://schemas.openxmlformats.org/officeDocument/2006/relationships/image" Target="../media/image68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40" Type="http://schemas.openxmlformats.org/officeDocument/2006/relationships/customXml" Target="../ink/ink70.xml"/><Relationship Id="rId145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143" Type="http://schemas.openxmlformats.org/officeDocument/2006/relationships/image" Target="../media/image71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3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44.png"/><Relationship Id="rId21" Type="http://schemas.openxmlformats.org/officeDocument/2006/relationships/image" Target="../media/image597.png"/><Relationship Id="rId42" Type="http://schemas.openxmlformats.org/officeDocument/2006/relationships/customXml" Target="../ink/ink610.xml"/><Relationship Id="rId63" Type="http://schemas.openxmlformats.org/officeDocument/2006/relationships/image" Target="../media/image617.png"/><Relationship Id="rId84" Type="http://schemas.openxmlformats.org/officeDocument/2006/relationships/customXml" Target="../ink/ink631.xml"/><Relationship Id="rId138" Type="http://schemas.openxmlformats.org/officeDocument/2006/relationships/customXml" Target="../ink/ink658.xml"/><Relationship Id="rId159" Type="http://schemas.openxmlformats.org/officeDocument/2006/relationships/image" Target="../media/image664.png"/><Relationship Id="rId170" Type="http://schemas.openxmlformats.org/officeDocument/2006/relationships/image" Target="../media/image669.png"/><Relationship Id="rId191" Type="http://schemas.openxmlformats.org/officeDocument/2006/relationships/customXml" Target="../ink/ink685.xml"/><Relationship Id="rId205" Type="http://schemas.openxmlformats.org/officeDocument/2006/relationships/customXml" Target="../ink/ink692.xml"/><Relationship Id="rId226" Type="http://schemas.openxmlformats.org/officeDocument/2006/relationships/image" Target="../media/image697.png"/><Relationship Id="rId247" Type="http://schemas.openxmlformats.org/officeDocument/2006/relationships/customXml" Target="../ink/ink713.xml"/><Relationship Id="rId107" Type="http://schemas.openxmlformats.org/officeDocument/2006/relationships/image" Target="../media/image639.png"/><Relationship Id="rId268" Type="http://schemas.openxmlformats.org/officeDocument/2006/relationships/image" Target="../media/image718.png"/><Relationship Id="rId11" Type="http://schemas.openxmlformats.org/officeDocument/2006/relationships/image" Target="../media/image592.png"/><Relationship Id="rId32" Type="http://schemas.openxmlformats.org/officeDocument/2006/relationships/customXml" Target="../ink/ink605.xml"/><Relationship Id="rId53" Type="http://schemas.openxmlformats.org/officeDocument/2006/relationships/image" Target="../media/image612.png"/><Relationship Id="rId74" Type="http://schemas.openxmlformats.org/officeDocument/2006/relationships/customXml" Target="../ink/ink626.xml"/><Relationship Id="rId128" Type="http://schemas.openxmlformats.org/officeDocument/2006/relationships/customXml" Target="../ink/ink653.xml"/><Relationship Id="rId149" Type="http://schemas.openxmlformats.org/officeDocument/2006/relationships/image" Target="../media/image659.png"/><Relationship Id="rId5" Type="http://schemas.openxmlformats.org/officeDocument/2006/relationships/image" Target="../media/image589.png"/><Relationship Id="rId95" Type="http://schemas.openxmlformats.org/officeDocument/2006/relationships/image" Target="../media/image633.png"/><Relationship Id="rId160" Type="http://schemas.openxmlformats.org/officeDocument/2006/relationships/customXml" Target="../ink/ink669.xml"/><Relationship Id="rId181" Type="http://schemas.openxmlformats.org/officeDocument/2006/relationships/customXml" Target="../ink/ink680.xml"/><Relationship Id="rId216" Type="http://schemas.openxmlformats.org/officeDocument/2006/relationships/image" Target="../media/image692.png"/><Relationship Id="rId237" Type="http://schemas.openxmlformats.org/officeDocument/2006/relationships/customXml" Target="../ink/ink708.xml"/><Relationship Id="rId258" Type="http://schemas.openxmlformats.org/officeDocument/2006/relationships/image" Target="../media/image713.png"/><Relationship Id="rId22" Type="http://schemas.openxmlformats.org/officeDocument/2006/relationships/customXml" Target="../ink/ink600.xml"/><Relationship Id="rId43" Type="http://schemas.openxmlformats.org/officeDocument/2006/relationships/image" Target="../media/image608.png"/><Relationship Id="rId64" Type="http://schemas.openxmlformats.org/officeDocument/2006/relationships/customXml" Target="../ink/ink621.xml"/><Relationship Id="rId118" Type="http://schemas.openxmlformats.org/officeDocument/2006/relationships/customXml" Target="../ink/ink648.xml"/><Relationship Id="rId139" Type="http://schemas.openxmlformats.org/officeDocument/2006/relationships/image" Target="../media/image655.png"/><Relationship Id="rId85" Type="http://schemas.openxmlformats.org/officeDocument/2006/relationships/image" Target="../media/image628.png"/><Relationship Id="rId150" Type="http://schemas.openxmlformats.org/officeDocument/2006/relationships/customXml" Target="../ink/ink664.xml"/><Relationship Id="rId171" Type="http://schemas.openxmlformats.org/officeDocument/2006/relationships/customXml" Target="../ink/ink675.xml"/><Relationship Id="rId192" Type="http://schemas.openxmlformats.org/officeDocument/2006/relationships/image" Target="../media/image680.png"/><Relationship Id="rId206" Type="http://schemas.openxmlformats.org/officeDocument/2006/relationships/image" Target="../media/image687.png"/><Relationship Id="rId227" Type="http://schemas.openxmlformats.org/officeDocument/2006/relationships/customXml" Target="../ink/ink703.xml"/><Relationship Id="rId248" Type="http://schemas.openxmlformats.org/officeDocument/2006/relationships/image" Target="../media/image708.png"/><Relationship Id="rId269" Type="http://schemas.openxmlformats.org/officeDocument/2006/relationships/customXml" Target="../ink/ink724.xml"/><Relationship Id="rId12" Type="http://schemas.openxmlformats.org/officeDocument/2006/relationships/customXml" Target="../ink/ink595.xml"/><Relationship Id="rId33" Type="http://schemas.openxmlformats.org/officeDocument/2006/relationships/image" Target="../media/image603.png"/><Relationship Id="rId108" Type="http://schemas.openxmlformats.org/officeDocument/2006/relationships/customXml" Target="../ink/ink643.xml"/><Relationship Id="rId129" Type="http://schemas.openxmlformats.org/officeDocument/2006/relationships/image" Target="../media/image650.png"/><Relationship Id="rId54" Type="http://schemas.openxmlformats.org/officeDocument/2006/relationships/customXml" Target="../ink/ink616.xml"/><Relationship Id="rId75" Type="http://schemas.openxmlformats.org/officeDocument/2006/relationships/image" Target="../media/image623.png"/><Relationship Id="rId96" Type="http://schemas.openxmlformats.org/officeDocument/2006/relationships/customXml" Target="../ink/ink637.xml"/><Relationship Id="rId140" Type="http://schemas.openxmlformats.org/officeDocument/2006/relationships/customXml" Target="../ink/ink659.xml"/><Relationship Id="rId161" Type="http://schemas.openxmlformats.org/officeDocument/2006/relationships/image" Target="../media/image665.png"/><Relationship Id="rId182" Type="http://schemas.openxmlformats.org/officeDocument/2006/relationships/image" Target="../media/image675.png"/><Relationship Id="rId217" Type="http://schemas.openxmlformats.org/officeDocument/2006/relationships/customXml" Target="../ink/ink698.xml"/><Relationship Id="rId6" Type="http://schemas.openxmlformats.org/officeDocument/2006/relationships/customXml" Target="../ink/ink592.xml"/><Relationship Id="rId238" Type="http://schemas.openxmlformats.org/officeDocument/2006/relationships/image" Target="../media/image703.png"/><Relationship Id="rId259" Type="http://schemas.openxmlformats.org/officeDocument/2006/relationships/customXml" Target="../ink/ink719.xml"/><Relationship Id="rId23" Type="http://schemas.openxmlformats.org/officeDocument/2006/relationships/image" Target="../media/image598.png"/><Relationship Id="rId119" Type="http://schemas.openxmlformats.org/officeDocument/2006/relationships/image" Target="../media/image645.png"/><Relationship Id="rId270" Type="http://schemas.openxmlformats.org/officeDocument/2006/relationships/image" Target="../media/image719.png"/><Relationship Id="rId44" Type="http://schemas.openxmlformats.org/officeDocument/2006/relationships/customXml" Target="../ink/ink611.xml"/><Relationship Id="rId60" Type="http://schemas.openxmlformats.org/officeDocument/2006/relationships/customXml" Target="../ink/ink619.xml"/><Relationship Id="rId65" Type="http://schemas.openxmlformats.org/officeDocument/2006/relationships/image" Target="../media/image618.png"/><Relationship Id="rId81" Type="http://schemas.openxmlformats.org/officeDocument/2006/relationships/image" Target="../media/image626.png"/><Relationship Id="rId86" Type="http://schemas.openxmlformats.org/officeDocument/2006/relationships/customXml" Target="../ink/ink632.xml"/><Relationship Id="rId130" Type="http://schemas.openxmlformats.org/officeDocument/2006/relationships/customXml" Target="../ink/ink654.xml"/><Relationship Id="rId135" Type="http://schemas.openxmlformats.org/officeDocument/2006/relationships/image" Target="../media/image653.png"/><Relationship Id="rId151" Type="http://schemas.openxmlformats.org/officeDocument/2006/relationships/image" Target="../media/image660.png"/><Relationship Id="rId156" Type="http://schemas.openxmlformats.org/officeDocument/2006/relationships/customXml" Target="../ink/ink667.xml"/><Relationship Id="rId177" Type="http://schemas.openxmlformats.org/officeDocument/2006/relationships/customXml" Target="../ink/ink678.xml"/><Relationship Id="rId198" Type="http://schemas.openxmlformats.org/officeDocument/2006/relationships/image" Target="../media/image683.png"/><Relationship Id="rId172" Type="http://schemas.openxmlformats.org/officeDocument/2006/relationships/image" Target="../media/image670.png"/><Relationship Id="rId193" Type="http://schemas.openxmlformats.org/officeDocument/2006/relationships/customXml" Target="../ink/ink686.xml"/><Relationship Id="rId202" Type="http://schemas.openxmlformats.org/officeDocument/2006/relationships/image" Target="../media/image685.png"/><Relationship Id="rId207" Type="http://schemas.openxmlformats.org/officeDocument/2006/relationships/customXml" Target="../ink/ink693.xml"/><Relationship Id="rId223" Type="http://schemas.openxmlformats.org/officeDocument/2006/relationships/customXml" Target="../ink/ink701.xml"/><Relationship Id="rId228" Type="http://schemas.openxmlformats.org/officeDocument/2006/relationships/image" Target="../media/image698.png"/><Relationship Id="rId244" Type="http://schemas.openxmlformats.org/officeDocument/2006/relationships/image" Target="../media/image706.png"/><Relationship Id="rId249" Type="http://schemas.openxmlformats.org/officeDocument/2006/relationships/customXml" Target="../ink/ink714.xml"/><Relationship Id="rId13" Type="http://schemas.openxmlformats.org/officeDocument/2006/relationships/image" Target="../media/image593.png"/><Relationship Id="rId18" Type="http://schemas.openxmlformats.org/officeDocument/2006/relationships/customXml" Target="../ink/ink598.xml"/><Relationship Id="rId39" Type="http://schemas.openxmlformats.org/officeDocument/2006/relationships/image" Target="../media/image606.png"/><Relationship Id="rId109" Type="http://schemas.openxmlformats.org/officeDocument/2006/relationships/image" Target="../media/image640.png"/><Relationship Id="rId260" Type="http://schemas.openxmlformats.org/officeDocument/2006/relationships/image" Target="../media/image714.png"/><Relationship Id="rId265" Type="http://schemas.openxmlformats.org/officeDocument/2006/relationships/customXml" Target="../ink/ink722.xml"/><Relationship Id="rId34" Type="http://schemas.openxmlformats.org/officeDocument/2006/relationships/customXml" Target="../ink/ink606.xml"/><Relationship Id="rId50" Type="http://schemas.openxmlformats.org/officeDocument/2006/relationships/customXml" Target="../ink/ink614.xml"/><Relationship Id="rId55" Type="http://schemas.openxmlformats.org/officeDocument/2006/relationships/image" Target="../media/image613.png"/><Relationship Id="rId76" Type="http://schemas.openxmlformats.org/officeDocument/2006/relationships/customXml" Target="../ink/ink627.xml"/><Relationship Id="rId97" Type="http://schemas.openxmlformats.org/officeDocument/2006/relationships/image" Target="../media/image634.png"/><Relationship Id="rId104" Type="http://schemas.openxmlformats.org/officeDocument/2006/relationships/customXml" Target="../ink/ink641.xml"/><Relationship Id="rId120" Type="http://schemas.openxmlformats.org/officeDocument/2006/relationships/customXml" Target="../ink/ink649.xml"/><Relationship Id="rId125" Type="http://schemas.openxmlformats.org/officeDocument/2006/relationships/image" Target="../media/image648.png"/><Relationship Id="rId141" Type="http://schemas.openxmlformats.org/officeDocument/2006/relationships/image" Target="../media/image656.png"/><Relationship Id="rId146" Type="http://schemas.openxmlformats.org/officeDocument/2006/relationships/customXml" Target="../ink/ink662.xml"/><Relationship Id="rId167" Type="http://schemas.openxmlformats.org/officeDocument/2006/relationships/image" Target="../media/image668.png"/><Relationship Id="rId188" Type="http://schemas.openxmlformats.org/officeDocument/2006/relationships/image" Target="../media/image678.png"/><Relationship Id="rId7" Type="http://schemas.openxmlformats.org/officeDocument/2006/relationships/image" Target="../media/image590.png"/><Relationship Id="rId71" Type="http://schemas.openxmlformats.org/officeDocument/2006/relationships/image" Target="../media/image621.png"/><Relationship Id="rId92" Type="http://schemas.openxmlformats.org/officeDocument/2006/relationships/customXml" Target="../ink/ink635.xml"/><Relationship Id="rId162" Type="http://schemas.openxmlformats.org/officeDocument/2006/relationships/customXml" Target="../ink/ink670.xml"/><Relationship Id="rId183" Type="http://schemas.openxmlformats.org/officeDocument/2006/relationships/customXml" Target="../ink/ink681.xml"/><Relationship Id="rId213" Type="http://schemas.openxmlformats.org/officeDocument/2006/relationships/customXml" Target="../ink/ink696.xml"/><Relationship Id="rId218" Type="http://schemas.openxmlformats.org/officeDocument/2006/relationships/image" Target="../media/image693.png"/><Relationship Id="rId234" Type="http://schemas.openxmlformats.org/officeDocument/2006/relationships/image" Target="../media/image701.png"/><Relationship Id="rId239" Type="http://schemas.openxmlformats.org/officeDocument/2006/relationships/customXml" Target="../ink/ink709.xml"/><Relationship Id="rId2" Type="http://schemas.openxmlformats.org/officeDocument/2006/relationships/customXml" Target="../ink/ink590.xml"/><Relationship Id="rId29" Type="http://schemas.openxmlformats.org/officeDocument/2006/relationships/image" Target="../media/image601.png"/><Relationship Id="rId250" Type="http://schemas.openxmlformats.org/officeDocument/2006/relationships/image" Target="../media/image709.png"/><Relationship Id="rId255" Type="http://schemas.openxmlformats.org/officeDocument/2006/relationships/customXml" Target="../ink/ink717.xml"/><Relationship Id="rId271" Type="http://schemas.openxmlformats.org/officeDocument/2006/relationships/customXml" Target="../ink/ink725.xml"/><Relationship Id="rId24" Type="http://schemas.openxmlformats.org/officeDocument/2006/relationships/customXml" Target="../ink/ink601.xml"/><Relationship Id="rId40" Type="http://schemas.openxmlformats.org/officeDocument/2006/relationships/customXml" Target="../ink/ink609.xml"/><Relationship Id="rId45" Type="http://schemas.openxmlformats.org/officeDocument/2006/relationships/image" Target="../media/image609.png"/><Relationship Id="rId66" Type="http://schemas.openxmlformats.org/officeDocument/2006/relationships/customXml" Target="../ink/ink622.xml"/><Relationship Id="rId87" Type="http://schemas.openxmlformats.org/officeDocument/2006/relationships/image" Target="../media/image629.png"/><Relationship Id="rId110" Type="http://schemas.openxmlformats.org/officeDocument/2006/relationships/customXml" Target="../ink/ink644.xml"/><Relationship Id="rId115" Type="http://schemas.openxmlformats.org/officeDocument/2006/relationships/image" Target="../media/image643.png"/><Relationship Id="rId131" Type="http://schemas.openxmlformats.org/officeDocument/2006/relationships/image" Target="../media/image651.png"/><Relationship Id="rId136" Type="http://schemas.openxmlformats.org/officeDocument/2006/relationships/customXml" Target="../ink/ink657.xml"/><Relationship Id="rId157" Type="http://schemas.openxmlformats.org/officeDocument/2006/relationships/image" Target="../media/image663.png"/><Relationship Id="rId178" Type="http://schemas.openxmlformats.org/officeDocument/2006/relationships/image" Target="../media/image673.png"/><Relationship Id="rId61" Type="http://schemas.openxmlformats.org/officeDocument/2006/relationships/image" Target="../media/image616.png"/><Relationship Id="rId82" Type="http://schemas.openxmlformats.org/officeDocument/2006/relationships/customXml" Target="../ink/ink630.xml"/><Relationship Id="rId152" Type="http://schemas.openxmlformats.org/officeDocument/2006/relationships/customXml" Target="../ink/ink665.xml"/><Relationship Id="rId173" Type="http://schemas.openxmlformats.org/officeDocument/2006/relationships/customXml" Target="../ink/ink676.xml"/><Relationship Id="rId194" Type="http://schemas.openxmlformats.org/officeDocument/2006/relationships/image" Target="../media/image681.png"/><Relationship Id="rId199" Type="http://schemas.openxmlformats.org/officeDocument/2006/relationships/customXml" Target="../ink/ink689.xml"/><Relationship Id="rId203" Type="http://schemas.openxmlformats.org/officeDocument/2006/relationships/customXml" Target="../ink/ink691.xml"/><Relationship Id="rId208" Type="http://schemas.openxmlformats.org/officeDocument/2006/relationships/image" Target="../media/image688.png"/><Relationship Id="rId229" Type="http://schemas.openxmlformats.org/officeDocument/2006/relationships/customXml" Target="../ink/ink704.xml"/><Relationship Id="rId19" Type="http://schemas.openxmlformats.org/officeDocument/2006/relationships/image" Target="../media/image596.png"/><Relationship Id="rId224" Type="http://schemas.openxmlformats.org/officeDocument/2006/relationships/image" Target="../media/image696.png"/><Relationship Id="rId240" Type="http://schemas.openxmlformats.org/officeDocument/2006/relationships/image" Target="../media/image704.png"/><Relationship Id="rId245" Type="http://schemas.openxmlformats.org/officeDocument/2006/relationships/customXml" Target="../ink/ink712.xml"/><Relationship Id="rId261" Type="http://schemas.openxmlformats.org/officeDocument/2006/relationships/customXml" Target="../ink/ink720.xml"/><Relationship Id="rId266" Type="http://schemas.openxmlformats.org/officeDocument/2006/relationships/image" Target="../media/image717.png"/><Relationship Id="rId14" Type="http://schemas.openxmlformats.org/officeDocument/2006/relationships/customXml" Target="../ink/ink596.xml"/><Relationship Id="rId30" Type="http://schemas.openxmlformats.org/officeDocument/2006/relationships/customXml" Target="../ink/ink604.xml"/><Relationship Id="rId35" Type="http://schemas.openxmlformats.org/officeDocument/2006/relationships/image" Target="../media/image604.png"/><Relationship Id="rId56" Type="http://schemas.openxmlformats.org/officeDocument/2006/relationships/customXml" Target="../ink/ink617.xml"/><Relationship Id="rId77" Type="http://schemas.openxmlformats.org/officeDocument/2006/relationships/image" Target="../media/image624.png"/><Relationship Id="rId100" Type="http://schemas.openxmlformats.org/officeDocument/2006/relationships/customXml" Target="../ink/ink639.xml"/><Relationship Id="rId105" Type="http://schemas.openxmlformats.org/officeDocument/2006/relationships/image" Target="../media/image638.png"/><Relationship Id="rId126" Type="http://schemas.openxmlformats.org/officeDocument/2006/relationships/customXml" Target="../ink/ink652.xml"/><Relationship Id="rId147" Type="http://schemas.openxmlformats.org/officeDocument/2006/relationships/image" Target="../media/image658.png"/><Relationship Id="rId168" Type="http://schemas.openxmlformats.org/officeDocument/2006/relationships/customXml" Target="../ink/ink673.xml"/><Relationship Id="rId8" Type="http://schemas.openxmlformats.org/officeDocument/2006/relationships/customXml" Target="../ink/ink593.xml"/><Relationship Id="rId51" Type="http://schemas.openxmlformats.org/officeDocument/2006/relationships/image" Target="../media/image611.png"/><Relationship Id="rId72" Type="http://schemas.openxmlformats.org/officeDocument/2006/relationships/customXml" Target="../ink/ink625.xml"/><Relationship Id="rId93" Type="http://schemas.openxmlformats.org/officeDocument/2006/relationships/image" Target="../media/image632.png"/><Relationship Id="rId98" Type="http://schemas.openxmlformats.org/officeDocument/2006/relationships/customXml" Target="../ink/ink638.xml"/><Relationship Id="rId121" Type="http://schemas.openxmlformats.org/officeDocument/2006/relationships/image" Target="../media/image646.png"/><Relationship Id="rId142" Type="http://schemas.openxmlformats.org/officeDocument/2006/relationships/customXml" Target="../ink/ink660.xml"/><Relationship Id="rId163" Type="http://schemas.openxmlformats.org/officeDocument/2006/relationships/image" Target="../media/image666.png"/><Relationship Id="rId184" Type="http://schemas.openxmlformats.org/officeDocument/2006/relationships/image" Target="../media/image676.png"/><Relationship Id="rId189" Type="http://schemas.openxmlformats.org/officeDocument/2006/relationships/customXml" Target="../ink/ink684.xml"/><Relationship Id="rId219" Type="http://schemas.openxmlformats.org/officeDocument/2006/relationships/customXml" Target="../ink/ink699.xml"/><Relationship Id="rId3" Type="http://schemas.openxmlformats.org/officeDocument/2006/relationships/image" Target="../media/image588.png"/><Relationship Id="rId214" Type="http://schemas.openxmlformats.org/officeDocument/2006/relationships/image" Target="../media/image691.png"/><Relationship Id="rId230" Type="http://schemas.openxmlformats.org/officeDocument/2006/relationships/image" Target="../media/image699.png"/><Relationship Id="rId235" Type="http://schemas.openxmlformats.org/officeDocument/2006/relationships/customXml" Target="../ink/ink707.xml"/><Relationship Id="rId251" Type="http://schemas.openxmlformats.org/officeDocument/2006/relationships/customXml" Target="../ink/ink715.xml"/><Relationship Id="rId256" Type="http://schemas.openxmlformats.org/officeDocument/2006/relationships/image" Target="../media/image712.png"/><Relationship Id="rId25" Type="http://schemas.openxmlformats.org/officeDocument/2006/relationships/image" Target="../media/image599.png"/><Relationship Id="rId46" Type="http://schemas.openxmlformats.org/officeDocument/2006/relationships/customXml" Target="../ink/ink612.xml"/><Relationship Id="rId67" Type="http://schemas.openxmlformats.org/officeDocument/2006/relationships/image" Target="../media/image619.png"/><Relationship Id="rId116" Type="http://schemas.openxmlformats.org/officeDocument/2006/relationships/customXml" Target="../ink/ink647.xml"/><Relationship Id="rId137" Type="http://schemas.openxmlformats.org/officeDocument/2006/relationships/image" Target="../media/image654.png"/><Relationship Id="rId158" Type="http://schemas.openxmlformats.org/officeDocument/2006/relationships/customXml" Target="../ink/ink668.xml"/><Relationship Id="rId272" Type="http://schemas.openxmlformats.org/officeDocument/2006/relationships/image" Target="../media/image720.png"/><Relationship Id="rId20" Type="http://schemas.openxmlformats.org/officeDocument/2006/relationships/customXml" Target="../ink/ink599.xml"/><Relationship Id="rId41" Type="http://schemas.openxmlformats.org/officeDocument/2006/relationships/image" Target="../media/image607.png"/><Relationship Id="rId62" Type="http://schemas.openxmlformats.org/officeDocument/2006/relationships/customXml" Target="../ink/ink620.xml"/><Relationship Id="rId83" Type="http://schemas.openxmlformats.org/officeDocument/2006/relationships/image" Target="../media/image627.png"/><Relationship Id="rId88" Type="http://schemas.openxmlformats.org/officeDocument/2006/relationships/customXml" Target="../ink/ink633.xml"/><Relationship Id="rId111" Type="http://schemas.openxmlformats.org/officeDocument/2006/relationships/image" Target="../media/image641.png"/><Relationship Id="rId132" Type="http://schemas.openxmlformats.org/officeDocument/2006/relationships/customXml" Target="../ink/ink655.xml"/><Relationship Id="rId153" Type="http://schemas.openxmlformats.org/officeDocument/2006/relationships/image" Target="../media/image661.png"/><Relationship Id="rId174" Type="http://schemas.openxmlformats.org/officeDocument/2006/relationships/image" Target="../media/image671.png"/><Relationship Id="rId179" Type="http://schemas.openxmlformats.org/officeDocument/2006/relationships/customXml" Target="../ink/ink679.xml"/><Relationship Id="rId195" Type="http://schemas.openxmlformats.org/officeDocument/2006/relationships/customXml" Target="../ink/ink687.xml"/><Relationship Id="rId209" Type="http://schemas.openxmlformats.org/officeDocument/2006/relationships/customXml" Target="../ink/ink694.xml"/><Relationship Id="rId190" Type="http://schemas.openxmlformats.org/officeDocument/2006/relationships/image" Target="../media/image679.png"/><Relationship Id="rId204" Type="http://schemas.openxmlformats.org/officeDocument/2006/relationships/image" Target="../media/image686.png"/><Relationship Id="rId220" Type="http://schemas.openxmlformats.org/officeDocument/2006/relationships/image" Target="../media/image694.png"/><Relationship Id="rId225" Type="http://schemas.openxmlformats.org/officeDocument/2006/relationships/customXml" Target="../ink/ink702.xml"/><Relationship Id="rId241" Type="http://schemas.openxmlformats.org/officeDocument/2006/relationships/customXml" Target="../ink/ink710.xml"/><Relationship Id="rId246" Type="http://schemas.openxmlformats.org/officeDocument/2006/relationships/image" Target="../media/image707.png"/><Relationship Id="rId267" Type="http://schemas.openxmlformats.org/officeDocument/2006/relationships/customXml" Target="../ink/ink723.xml"/><Relationship Id="rId15" Type="http://schemas.openxmlformats.org/officeDocument/2006/relationships/image" Target="../media/image594.png"/><Relationship Id="rId36" Type="http://schemas.openxmlformats.org/officeDocument/2006/relationships/customXml" Target="../ink/ink607.xml"/><Relationship Id="rId57" Type="http://schemas.openxmlformats.org/officeDocument/2006/relationships/image" Target="../media/image614.png"/><Relationship Id="rId106" Type="http://schemas.openxmlformats.org/officeDocument/2006/relationships/customXml" Target="../ink/ink642.xml"/><Relationship Id="rId127" Type="http://schemas.openxmlformats.org/officeDocument/2006/relationships/image" Target="../media/image649.png"/><Relationship Id="rId262" Type="http://schemas.openxmlformats.org/officeDocument/2006/relationships/image" Target="../media/image715.png"/><Relationship Id="rId10" Type="http://schemas.openxmlformats.org/officeDocument/2006/relationships/customXml" Target="../ink/ink594.xml"/><Relationship Id="rId31" Type="http://schemas.openxmlformats.org/officeDocument/2006/relationships/image" Target="../media/image602.png"/><Relationship Id="rId52" Type="http://schemas.openxmlformats.org/officeDocument/2006/relationships/customXml" Target="../ink/ink615.xml"/><Relationship Id="rId73" Type="http://schemas.openxmlformats.org/officeDocument/2006/relationships/image" Target="../media/image622.png"/><Relationship Id="rId78" Type="http://schemas.openxmlformats.org/officeDocument/2006/relationships/customXml" Target="../ink/ink628.xml"/><Relationship Id="rId94" Type="http://schemas.openxmlformats.org/officeDocument/2006/relationships/customXml" Target="../ink/ink636.xml"/><Relationship Id="rId99" Type="http://schemas.openxmlformats.org/officeDocument/2006/relationships/image" Target="../media/image635.png"/><Relationship Id="rId101" Type="http://schemas.openxmlformats.org/officeDocument/2006/relationships/image" Target="../media/image636.png"/><Relationship Id="rId122" Type="http://schemas.openxmlformats.org/officeDocument/2006/relationships/customXml" Target="../ink/ink650.xml"/><Relationship Id="rId143" Type="http://schemas.openxmlformats.org/officeDocument/2006/relationships/image" Target="../media/image657.png"/><Relationship Id="rId148" Type="http://schemas.openxmlformats.org/officeDocument/2006/relationships/customXml" Target="../ink/ink663.xml"/><Relationship Id="rId164" Type="http://schemas.openxmlformats.org/officeDocument/2006/relationships/customXml" Target="../ink/ink671.xml"/><Relationship Id="rId169" Type="http://schemas.openxmlformats.org/officeDocument/2006/relationships/customXml" Target="../ink/ink674.xml"/><Relationship Id="rId185" Type="http://schemas.openxmlformats.org/officeDocument/2006/relationships/customXml" Target="../ink/ink682.xml"/><Relationship Id="rId4" Type="http://schemas.openxmlformats.org/officeDocument/2006/relationships/customXml" Target="../ink/ink591.xml"/><Relationship Id="rId9" Type="http://schemas.openxmlformats.org/officeDocument/2006/relationships/image" Target="../media/image591.png"/><Relationship Id="rId180" Type="http://schemas.openxmlformats.org/officeDocument/2006/relationships/image" Target="../media/image674.png"/><Relationship Id="rId210" Type="http://schemas.openxmlformats.org/officeDocument/2006/relationships/image" Target="../media/image689.png"/><Relationship Id="rId215" Type="http://schemas.openxmlformats.org/officeDocument/2006/relationships/customXml" Target="../ink/ink697.xml"/><Relationship Id="rId236" Type="http://schemas.openxmlformats.org/officeDocument/2006/relationships/image" Target="../media/image702.png"/><Relationship Id="rId257" Type="http://schemas.openxmlformats.org/officeDocument/2006/relationships/customXml" Target="../ink/ink718.xml"/><Relationship Id="rId26" Type="http://schemas.openxmlformats.org/officeDocument/2006/relationships/customXml" Target="../ink/ink602.xml"/><Relationship Id="rId231" Type="http://schemas.openxmlformats.org/officeDocument/2006/relationships/customXml" Target="../ink/ink705.xml"/><Relationship Id="rId252" Type="http://schemas.openxmlformats.org/officeDocument/2006/relationships/image" Target="../media/image710.png"/><Relationship Id="rId47" Type="http://schemas.openxmlformats.org/officeDocument/2006/relationships/image" Target="../media/image266.png"/><Relationship Id="rId68" Type="http://schemas.openxmlformats.org/officeDocument/2006/relationships/customXml" Target="../ink/ink623.xml"/><Relationship Id="rId89" Type="http://schemas.openxmlformats.org/officeDocument/2006/relationships/image" Target="../media/image630.png"/><Relationship Id="rId112" Type="http://schemas.openxmlformats.org/officeDocument/2006/relationships/customXml" Target="../ink/ink645.xml"/><Relationship Id="rId133" Type="http://schemas.openxmlformats.org/officeDocument/2006/relationships/image" Target="../media/image652.png"/><Relationship Id="rId154" Type="http://schemas.openxmlformats.org/officeDocument/2006/relationships/customXml" Target="../ink/ink666.xml"/><Relationship Id="rId175" Type="http://schemas.openxmlformats.org/officeDocument/2006/relationships/customXml" Target="../ink/ink677.xml"/><Relationship Id="rId196" Type="http://schemas.openxmlformats.org/officeDocument/2006/relationships/image" Target="../media/image682.png"/><Relationship Id="rId200" Type="http://schemas.openxmlformats.org/officeDocument/2006/relationships/image" Target="../media/image684.png"/><Relationship Id="rId16" Type="http://schemas.openxmlformats.org/officeDocument/2006/relationships/customXml" Target="../ink/ink597.xml"/><Relationship Id="rId221" Type="http://schemas.openxmlformats.org/officeDocument/2006/relationships/customXml" Target="../ink/ink700.xml"/><Relationship Id="rId242" Type="http://schemas.openxmlformats.org/officeDocument/2006/relationships/image" Target="../media/image705.png"/><Relationship Id="rId263" Type="http://schemas.openxmlformats.org/officeDocument/2006/relationships/customXml" Target="../ink/ink721.xml"/><Relationship Id="rId37" Type="http://schemas.openxmlformats.org/officeDocument/2006/relationships/image" Target="../media/image605.png"/><Relationship Id="rId58" Type="http://schemas.openxmlformats.org/officeDocument/2006/relationships/customXml" Target="../ink/ink618.xml"/><Relationship Id="rId79" Type="http://schemas.openxmlformats.org/officeDocument/2006/relationships/image" Target="../media/image625.png"/><Relationship Id="rId102" Type="http://schemas.openxmlformats.org/officeDocument/2006/relationships/customXml" Target="../ink/ink640.xml"/><Relationship Id="rId123" Type="http://schemas.openxmlformats.org/officeDocument/2006/relationships/image" Target="../media/image647.png"/><Relationship Id="rId144" Type="http://schemas.openxmlformats.org/officeDocument/2006/relationships/customXml" Target="../ink/ink661.xml"/><Relationship Id="rId90" Type="http://schemas.openxmlformats.org/officeDocument/2006/relationships/customXml" Target="../ink/ink634.xml"/><Relationship Id="rId165" Type="http://schemas.openxmlformats.org/officeDocument/2006/relationships/image" Target="../media/image667.png"/><Relationship Id="rId186" Type="http://schemas.openxmlformats.org/officeDocument/2006/relationships/image" Target="../media/image677.png"/><Relationship Id="rId211" Type="http://schemas.openxmlformats.org/officeDocument/2006/relationships/customXml" Target="../ink/ink695.xml"/><Relationship Id="rId232" Type="http://schemas.openxmlformats.org/officeDocument/2006/relationships/image" Target="../media/image700.png"/><Relationship Id="rId253" Type="http://schemas.openxmlformats.org/officeDocument/2006/relationships/customXml" Target="../ink/ink716.xml"/><Relationship Id="rId27" Type="http://schemas.openxmlformats.org/officeDocument/2006/relationships/image" Target="../media/image600.png"/><Relationship Id="rId48" Type="http://schemas.openxmlformats.org/officeDocument/2006/relationships/customXml" Target="../ink/ink613.xml"/><Relationship Id="rId69" Type="http://schemas.openxmlformats.org/officeDocument/2006/relationships/image" Target="../media/image620.png"/><Relationship Id="rId113" Type="http://schemas.openxmlformats.org/officeDocument/2006/relationships/image" Target="../media/image642.png"/><Relationship Id="rId134" Type="http://schemas.openxmlformats.org/officeDocument/2006/relationships/customXml" Target="../ink/ink656.xml"/><Relationship Id="rId80" Type="http://schemas.openxmlformats.org/officeDocument/2006/relationships/customXml" Target="../ink/ink629.xml"/><Relationship Id="rId155" Type="http://schemas.openxmlformats.org/officeDocument/2006/relationships/image" Target="../media/image662.png"/><Relationship Id="rId176" Type="http://schemas.openxmlformats.org/officeDocument/2006/relationships/image" Target="../media/image672.png"/><Relationship Id="rId197" Type="http://schemas.openxmlformats.org/officeDocument/2006/relationships/customXml" Target="../ink/ink688.xml"/><Relationship Id="rId201" Type="http://schemas.openxmlformats.org/officeDocument/2006/relationships/customXml" Target="../ink/ink690.xml"/><Relationship Id="rId222" Type="http://schemas.openxmlformats.org/officeDocument/2006/relationships/image" Target="../media/image695.png"/><Relationship Id="rId243" Type="http://schemas.openxmlformats.org/officeDocument/2006/relationships/customXml" Target="../ink/ink711.xml"/><Relationship Id="rId264" Type="http://schemas.openxmlformats.org/officeDocument/2006/relationships/image" Target="../media/image716.png"/><Relationship Id="rId17" Type="http://schemas.openxmlformats.org/officeDocument/2006/relationships/image" Target="../media/image595.png"/><Relationship Id="rId38" Type="http://schemas.openxmlformats.org/officeDocument/2006/relationships/customXml" Target="../ink/ink608.xml"/><Relationship Id="rId59" Type="http://schemas.openxmlformats.org/officeDocument/2006/relationships/image" Target="../media/image615.png"/><Relationship Id="rId103" Type="http://schemas.openxmlformats.org/officeDocument/2006/relationships/image" Target="../media/image637.png"/><Relationship Id="rId124" Type="http://schemas.openxmlformats.org/officeDocument/2006/relationships/customXml" Target="../ink/ink651.xml"/><Relationship Id="rId70" Type="http://schemas.openxmlformats.org/officeDocument/2006/relationships/customXml" Target="../ink/ink624.xml"/><Relationship Id="rId91" Type="http://schemas.openxmlformats.org/officeDocument/2006/relationships/image" Target="../media/image631.png"/><Relationship Id="rId145" Type="http://schemas.openxmlformats.org/officeDocument/2006/relationships/image" Target="../media/image577.png"/><Relationship Id="rId166" Type="http://schemas.openxmlformats.org/officeDocument/2006/relationships/customXml" Target="../ink/ink672.xml"/><Relationship Id="rId187" Type="http://schemas.openxmlformats.org/officeDocument/2006/relationships/customXml" Target="../ink/ink683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690.png"/><Relationship Id="rId233" Type="http://schemas.openxmlformats.org/officeDocument/2006/relationships/customXml" Target="../ink/ink706.xml"/><Relationship Id="rId254" Type="http://schemas.openxmlformats.org/officeDocument/2006/relationships/image" Target="../media/image711.png"/><Relationship Id="rId28" Type="http://schemas.openxmlformats.org/officeDocument/2006/relationships/customXml" Target="../ink/ink603.xml"/><Relationship Id="rId49" Type="http://schemas.openxmlformats.org/officeDocument/2006/relationships/image" Target="../media/image610.png"/><Relationship Id="rId114" Type="http://schemas.openxmlformats.org/officeDocument/2006/relationships/customXml" Target="../ink/ink646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76.png"/><Relationship Id="rId21" Type="http://schemas.openxmlformats.org/officeDocument/2006/relationships/image" Target="../media/image730.png"/><Relationship Id="rId42" Type="http://schemas.openxmlformats.org/officeDocument/2006/relationships/customXml" Target="../ink/ink746.xml"/><Relationship Id="rId63" Type="http://schemas.openxmlformats.org/officeDocument/2006/relationships/image" Target="../media/image750.png"/><Relationship Id="rId84" Type="http://schemas.openxmlformats.org/officeDocument/2006/relationships/customXml" Target="../ink/ink767.xml"/><Relationship Id="rId138" Type="http://schemas.openxmlformats.org/officeDocument/2006/relationships/customXml" Target="../ink/ink794.xml"/><Relationship Id="rId159" Type="http://schemas.openxmlformats.org/officeDocument/2006/relationships/image" Target="../media/image797.png"/><Relationship Id="rId170" Type="http://schemas.openxmlformats.org/officeDocument/2006/relationships/customXml" Target="../ink/ink810.xml"/><Relationship Id="rId191" Type="http://schemas.openxmlformats.org/officeDocument/2006/relationships/image" Target="../media/image812.png"/><Relationship Id="rId205" Type="http://schemas.openxmlformats.org/officeDocument/2006/relationships/image" Target="../media/image819.png"/><Relationship Id="rId226" Type="http://schemas.openxmlformats.org/officeDocument/2006/relationships/customXml" Target="../ink/ink838.xml"/><Relationship Id="rId247" Type="http://schemas.openxmlformats.org/officeDocument/2006/relationships/image" Target="../media/image840.png"/><Relationship Id="rId107" Type="http://schemas.openxmlformats.org/officeDocument/2006/relationships/image" Target="../media/image771.png"/><Relationship Id="rId268" Type="http://schemas.openxmlformats.org/officeDocument/2006/relationships/image" Target="../media/image850.png"/><Relationship Id="rId11" Type="http://schemas.openxmlformats.org/officeDocument/2006/relationships/image" Target="../media/image725.png"/><Relationship Id="rId32" Type="http://schemas.openxmlformats.org/officeDocument/2006/relationships/customXml" Target="../ink/ink741.xml"/><Relationship Id="rId53" Type="http://schemas.openxmlformats.org/officeDocument/2006/relationships/image" Target="../media/image745.png"/><Relationship Id="rId74" Type="http://schemas.openxmlformats.org/officeDocument/2006/relationships/customXml" Target="../ink/ink762.xml"/><Relationship Id="rId128" Type="http://schemas.openxmlformats.org/officeDocument/2006/relationships/customXml" Target="../ink/ink789.xml"/><Relationship Id="rId149" Type="http://schemas.openxmlformats.org/officeDocument/2006/relationships/image" Target="../media/image792.png"/><Relationship Id="rId5" Type="http://schemas.openxmlformats.org/officeDocument/2006/relationships/image" Target="../media/image722.png"/><Relationship Id="rId95" Type="http://schemas.openxmlformats.org/officeDocument/2006/relationships/image" Target="../media/image766.png"/><Relationship Id="rId160" Type="http://schemas.openxmlformats.org/officeDocument/2006/relationships/customXml" Target="../ink/ink805.xml"/><Relationship Id="rId181" Type="http://schemas.openxmlformats.org/officeDocument/2006/relationships/image" Target="../media/image808.png"/><Relationship Id="rId216" Type="http://schemas.openxmlformats.org/officeDocument/2006/relationships/customXml" Target="../ink/ink833.xml"/><Relationship Id="rId237" Type="http://schemas.openxmlformats.org/officeDocument/2006/relationships/image" Target="../media/image835.png"/><Relationship Id="rId258" Type="http://schemas.openxmlformats.org/officeDocument/2006/relationships/image" Target="../media/image845.png"/><Relationship Id="rId279" Type="http://schemas.openxmlformats.org/officeDocument/2006/relationships/customXml" Target="../ink/ink865.xml"/><Relationship Id="rId22" Type="http://schemas.openxmlformats.org/officeDocument/2006/relationships/customXml" Target="../ink/ink736.xml"/><Relationship Id="rId43" Type="http://schemas.openxmlformats.org/officeDocument/2006/relationships/image" Target="../media/image741.png"/><Relationship Id="rId64" Type="http://schemas.openxmlformats.org/officeDocument/2006/relationships/customXml" Target="../ink/ink757.xml"/><Relationship Id="rId118" Type="http://schemas.openxmlformats.org/officeDocument/2006/relationships/customXml" Target="../ink/ink784.xml"/><Relationship Id="rId139" Type="http://schemas.openxmlformats.org/officeDocument/2006/relationships/image" Target="../media/image787.png"/><Relationship Id="rId85" Type="http://schemas.openxmlformats.org/officeDocument/2006/relationships/image" Target="../media/image761.png"/><Relationship Id="rId150" Type="http://schemas.openxmlformats.org/officeDocument/2006/relationships/customXml" Target="../ink/ink800.xml"/><Relationship Id="rId171" Type="http://schemas.openxmlformats.org/officeDocument/2006/relationships/image" Target="../media/image803.png"/><Relationship Id="rId192" Type="http://schemas.openxmlformats.org/officeDocument/2006/relationships/customXml" Target="../ink/ink821.xml"/><Relationship Id="rId206" Type="http://schemas.openxmlformats.org/officeDocument/2006/relationships/customXml" Target="../ink/ink828.xml"/><Relationship Id="rId227" Type="http://schemas.openxmlformats.org/officeDocument/2006/relationships/image" Target="../media/image830.png"/><Relationship Id="rId248" Type="http://schemas.openxmlformats.org/officeDocument/2006/relationships/customXml" Target="../ink/ink849.xml"/><Relationship Id="rId269" Type="http://schemas.openxmlformats.org/officeDocument/2006/relationships/customXml" Target="../ink/ink860.xml"/><Relationship Id="rId12" Type="http://schemas.openxmlformats.org/officeDocument/2006/relationships/customXml" Target="../ink/ink731.xml"/><Relationship Id="rId33" Type="http://schemas.openxmlformats.org/officeDocument/2006/relationships/image" Target="../media/image736.png"/><Relationship Id="rId108" Type="http://schemas.openxmlformats.org/officeDocument/2006/relationships/customXml" Target="../ink/ink779.xml"/><Relationship Id="rId129" Type="http://schemas.openxmlformats.org/officeDocument/2006/relationships/image" Target="../media/image782.png"/><Relationship Id="rId280" Type="http://schemas.openxmlformats.org/officeDocument/2006/relationships/image" Target="../media/image856.png"/><Relationship Id="rId54" Type="http://schemas.openxmlformats.org/officeDocument/2006/relationships/customXml" Target="../ink/ink752.xml"/><Relationship Id="rId75" Type="http://schemas.openxmlformats.org/officeDocument/2006/relationships/image" Target="../media/image756.png"/><Relationship Id="rId96" Type="http://schemas.openxmlformats.org/officeDocument/2006/relationships/customXml" Target="../ink/ink773.xml"/><Relationship Id="rId140" Type="http://schemas.openxmlformats.org/officeDocument/2006/relationships/customXml" Target="../ink/ink795.xml"/><Relationship Id="rId161" Type="http://schemas.openxmlformats.org/officeDocument/2006/relationships/image" Target="../media/image798.png"/><Relationship Id="rId182" Type="http://schemas.openxmlformats.org/officeDocument/2006/relationships/customXml" Target="../ink/ink816.xml"/><Relationship Id="rId217" Type="http://schemas.openxmlformats.org/officeDocument/2006/relationships/image" Target="../media/image825.png"/><Relationship Id="rId6" Type="http://schemas.openxmlformats.org/officeDocument/2006/relationships/customXml" Target="../ink/ink728.xml"/><Relationship Id="rId238" Type="http://schemas.openxmlformats.org/officeDocument/2006/relationships/customXml" Target="../ink/ink844.xml"/><Relationship Id="rId259" Type="http://schemas.openxmlformats.org/officeDocument/2006/relationships/customXml" Target="../ink/ink855.xml"/><Relationship Id="rId23" Type="http://schemas.openxmlformats.org/officeDocument/2006/relationships/image" Target="../media/image731.png"/><Relationship Id="rId119" Type="http://schemas.openxmlformats.org/officeDocument/2006/relationships/image" Target="../media/image777.png"/><Relationship Id="rId270" Type="http://schemas.openxmlformats.org/officeDocument/2006/relationships/image" Target="../media/image851.png"/><Relationship Id="rId44" Type="http://schemas.openxmlformats.org/officeDocument/2006/relationships/customXml" Target="../ink/ink747.xml"/><Relationship Id="rId65" Type="http://schemas.openxmlformats.org/officeDocument/2006/relationships/image" Target="../media/image751.png"/><Relationship Id="rId86" Type="http://schemas.openxmlformats.org/officeDocument/2006/relationships/customXml" Target="../ink/ink768.xml"/><Relationship Id="rId130" Type="http://schemas.openxmlformats.org/officeDocument/2006/relationships/customXml" Target="../ink/ink790.xml"/><Relationship Id="rId151" Type="http://schemas.openxmlformats.org/officeDocument/2006/relationships/image" Target="../media/image793.png"/><Relationship Id="rId172" Type="http://schemas.openxmlformats.org/officeDocument/2006/relationships/customXml" Target="../ink/ink811.xml"/><Relationship Id="rId193" Type="http://schemas.openxmlformats.org/officeDocument/2006/relationships/image" Target="../media/image813.png"/><Relationship Id="rId207" Type="http://schemas.openxmlformats.org/officeDocument/2006/relationships/image" Target="../media/image820.png"/><Relationship Id="rId228" Type="http://schemas.openxmlformats.org/officeDocument/2006/relationships/customXml" Target="../ink/ink839.xml"/><Relationship Id="rId249" Type="http://schemas.openxmlformats.org/officeDocument/2006/relationships/customXml" Target="../ink/ink850.xml"/><Relationship Id="rId13" Type="http://schemas.openxmlformats.org/officeDocument/2006/relationships/image" Target="../media/image726.png"/><Relationship Id="rId18" Type="http://schemas.openxmlformats.org/officeDocument/2006/relationships/customXml" Target="../ink/ink734.xml"/><Relationship Id="rId39" Type="http://schemas.openxmlformats.org/officeDocument/2006/relationships/image" Target="../media/image739.png"/><Relationship Id="rId109" Type="http://schemas.openxmlformats.org/officeDocument/2006/relationships/image" Target="../media/image772.png"/><Relationship Id="rId260" Type="http://schemas.openxmlformats.org/officeDocument/2006/relationships/image" Target="../media/image846.png"/><Relationship Id="rId265" Type="http://schemas.openxmlformats.org/officeDocument/2006/relationships/customXml" Target="../ink/ink858.xml"/><Relationship Id="rId281" Type="http://schemas.openxmlformats.org/officeDocument/2006/relationships/customXml" Target="../ink/ink866.xml"/><Relationship Id="rId286" Type="http://schemas.openxmlformats.org/officeDocument/2006/relationships/image" Target="../media/image859.png"/><Relationship Id="rId34" Type="http://schemas.openxmlformats.org/officeDocument/2006/relationships/customXml" Target="../ink/ink742.xml"/><Relationship Id="rId50" Type="http://schemas.openxmlformats.org/officeDocument/2006/relationships/customXml" Target="../ink/ink750.xml"/><Relationship Id="rId55" Type="http://schemas.openxmlformats.org/officeDocument/2006/relationships/image" Target="../media/image746.png"/><Relationship Id="rId76" Type="http://schemas.openxmlformats.org/officeDocument/2006/relationships/customXml" Target="../ink/ink763.xml"/><Relationship Id="rId97" Type="http://schemas.openxmlformats.org/officeDocument/2006/relationships/image" Target="../media/image767.png"/><Relationship Id="rId104" Type="http://schemas.openxmlformats.org/officeDocument/2006/relationships/customXml" Target="../ink/ink777.xml"/><Relationship Id="rId120" Type="http://schemas.openxmlformats.org/officeDocument/2006/relationships/customXml" Target="../ink/ink785.xml"/><Relationship Id="rId125" Type="http://schemas.openxmlformats.org/officeDocument/2006/relationships/image" Target="../media/image780.png"/><Relationship Id="rId141" Type="http://schemas.openxmlformats.org/officeDocument/2006/relationships/image" Target="../media/image788.png"/><Relationship Id="rId146" Type="http://schemas.openxmlformats.org/officeDocument/2006/relationships/customXml" Target="../ink/ink798.xml"/><Relationship Id="rId167" Type="http://schemas.openxmlformats.org/officeDocument/2006/relationships/image" Target="../media/image801.png"/><Relationship Id="rId188" Type="http://schemas.openxmlformats.org/officeDocument/2006/relationships/customXml" Target="../ink/ink819.xml"/><Relationship Id="rId7" Type="http://schemas.openxmlformats.org/officeDocument/2006/relationships/image" Target="../media/image723.png"/><Relationship Id="rId71" Type="http://schemas.openxmlformats.org/officeDocument/2006/relationships/image" Target="../media/image754.png"/><Relationship Id="rId92" Type="http://schemas.openxmlformats.org/officeDocument/2006/relationships/customXml" Target="../ink/ink771.xml"/><Relationship Id="rId162" Type="http://schemas.openxmlformats.org/officeDocument/2006/relationships/customXml" Target="../ink/ink806.xml"/><Relationship Id="rId183" Type="http://schemas.openxmlformats.org/officeDocument/2006/relationships/image" Target="../media/image809.png"/><Relationship Id="rId213" Type="http://schemas.openxmlformats.org/officeDocument/2006/relationships/image" Target="../media/image823.png"/><Relationship Id="rId218" Type="http://schemas.openxmlformats.org/officeDocument/2006/relationships/customXml" Target="../ink/ink834.xml"/><Relationship Id="rId234" Type="http://schemas.openxmlformats.org/officeDocument/2006/relationships/customXml" Target="../ink/ink842.xml"/><Relationship Id="rId239" Type="http://schemas.openxmlformats.org/officeDocument/2006/relationships/image" Target="../media/image836.png"/><Relationship Id="rId2" Type="http://schemas.openxmlformats.org/officeDocument/2006/relationships/customXml" Target="../ink/ink726.xml"/><Relationship Id="rId29" Type="http://schemas.openxmlformats.org/officeDocument/2006/relationships/image" Target="../media/image734.png"/><Relationship Id="rId250" Type="http://schemas.openxmlformats.org/officeDocument/2006/relationships/image" Target="../media/image841.png"/><Relationship Id="rId255" Type="http://schemas.openxmlformats.org/officeDocument/2006/relationships/customXml" Target="../ink/ink853.xml"/><Relationship Id="rId271" Type="http://schemas.openxmlformats.org/officeDocument/2006/relationships/customXml" Target="../ink/ink861.xml"/><Relationship Id="rId276" Type="http://schemas.openxmlformats.org/officeDocument/2006/relationships/image" Target="../media/image854.png"/><Relationship Id="rId24" Type="http://schemas.openxmlformats.org/officeDocument/2006/relationships/customXml" Target="../ink/ink737.xml"/><Relationship Id="rId40" Type="http://schemas.openxmlformats.org/officeDocument/2006/relationships/customXml" Target="../ink/ink745.xml"/><Relationship Id="rId45" Type="http://schemas.openxmlformats.org/officeDocument/2006/relationships/image" Target="../media/image742.png"/><Relationship Id="rId66" Type="http://schemas.openxmlformats.org/officeDocument/2006/relationships/customXml" Target="../ink/ink758.xml"/><Relationship Id="rId87" Type="http://schemas.openxmlformats.org/officeDocument/2006/relationships/image" Target="../media/image762.png"/><Relationship Id="rId110" Type="http://schemas.openxmlformats.org/officeDocument/2006/relationships/customXml" Target="../ink/ink780.xml"/><Relationship Id="rId115" Type="http://schemas.openxmlformats.org/officeDocument/2006/relationships/image" Target="../media/image775.png"/><Relationship Id="rId131" Type="http://schemas.openxmlformats.org/officeDocument/2006/relationships/image" Target="../media/image783.png"/><Relationship Id="rId136" Type="http://schemas.openxmlformats.org/officeDocument/2006/relationships/customXml" Target="../ink/ink793.xml"/><Relationship Id="rId157" Type="http://schemas.openxmlformats.org/officeDocument/2006/relationships/image" Target="../media/image796.png"/><Relationship Id="rId178" Type="http://schemas.openxmlformats.org/officeDocument/2006/relationships/customXml" Target="../ink/ink814.xml"/><Relationship Id="rId61" Type="http://schemas.openxmlformats.org/officeDocument/2006/relationships/image" Target="../media/image749.png"/><Relationship Id="rId82" Type="http://schemas.openxmlformats.org/officeDocument/2006/relationships/customXml" Target="../ink/ink766.xml"/><Relationship Id="rId152" Type="http://schemas.openxmlformats.org/officeDocument/2006/relationships/customXml" Target="../ink/ink801.xml"/><Relationship Id="rId173" Type="http://schemas.openxmlformats.org/officeDocument/2006/relationships/image" Target="../media/image804.png"/><Relationship Id="rId194" Type="http://schemas.openxmlformats.org/officeDocument/2006/relationships/customXml" Target="../ink/ink822.xml"/><Relationship Id="rId199" Type="http://schemas.openxmlformats.org/officeDocument/2006/relationships/image" Target="../media/image816.png"/><Relationship Id="rId203" Type="http://schemas.openxmlformats.org/officeDocument/2006/relationships/image" Target="../media/image818.png"/><Relationship Id="rId208" Type="http://schemas.openxmlformats.org/officeDocument/2006/relationships/customXml" Target="../ink/ink829.xml"/><Relationship Id="rId229" Type="http://schemas.openxmlformats.org/officeDocument/2006/relationships/image" Target="../media/image831.png"/><Relationship Id="rId19" Type="http://schemas.openxmlformats.org/officeDocument/2006/relationships/image" Target="../media/image729.png"/><Relationship Id="rId224" Type="http://schemas.openxmlformats.org/officeDocument/2006/relationships/customXml" Target="../ink/ink837.xml"/><Relationship Id="rId240" Type="http://schemas.openxmlformats.org/officeDocument/2006/relationships/customXml" Target="../ink/ink845.xml"/><Relationship Id="rId245" Type="http://schemas.openxmlformats.org/officeDocument/2006/relationships/image" Target="../media/image839.png"/><Relationship Id="rId261" Type="http://schemas.openxmlformats.org/officeDocument/2006/relationships/customXml" Target="../ink/ink856.xml"/><Relationship Id="rId266" Type="http://schemas.openxmlformats.org/officeDocument/2006/relationships/image" Target="../media/image849.png"/><Relationship Id="rId287" Type="http://schemas.openxmlformats.org/officeDocument/2006/relationships/customXml" Target="../ink/ink869.xml"/><Relationship Id="rId14" Type="http://schemas.openxmlformats.org/officeDocument/2006/relationships/customXml" Target="../ink/ink732.xml"/><Relationship Id="rId30" Type="http://schemas.openxmlformats.org/officeDocument/2006/relationships/customXml" Target="../ink/ink740.xml"/><Relationship Id="rId35" Type="http://schemas.openxmlformats.org/officeDocument/2006/relationships/image" Target="../media/image737.png"/><Relationship Id="rId56" Type="http://schemas.openxmlformats.org/officeDocument/2006/relationships/customXml" Target="../ink/ink753.xml"/><Relationship Id="rId77" Type="http://schemas.openxmlformats.org/officeDocument/2006/relationships/image" Target="../media/image757.png"/><Relationship Id="rId100" Type="http://schemas.openxmlformats.org/officeDocument/2006/relationships/customXml" Target="../ink/ink775.xml"/><Relationship Id="rId105" Type="http://schemas.openxmlformats.org/officeDocument/2006/relationships/image" Target="../media/image266.png"/><Relationship Id="rId126" Type="http://schemas.openxmlformats.org/officeDocument/2006/relationships/customXml" Target="../ink/ink788.xml"/><Relationship Id="rId147" Type="http://schemas.openxmlformats.org/officeDocument/2006/relationships/image" Target="../media/image791.png"/><Relationship Id="rId168" Type="http://schemas.openxmlformats.org/officeDocument/2006/relationships/customXml" Target="../ink/ink809.xml"/><Relationship Id="rId282" Type="http://schemas.openxmlformats.org/officeDocument/2006/relationships/image" Target="../media/image857.png"/><Relationship Id="rId8" Type="http://schemas.openxmlformats.org/officeDocument/2006/relationships/customXml" Target="../ink/ink729.xml"/><Relationship Id="rId51" Type="http://schemas.openxmlformats.org/officeDocument/2006/relationships/image" Target="../media/image744.png"/><Relationship Id="rId72" Type="http://schemas.openxmlformats.org/officeDocument/2006/relationships/customXml" Target="../ink/ink761.xml"/><Relationship Id="rId93" Type="http://schemas.openxmlformats.org/officeDocument/2006/relationships/image" Target="../media/image765.png"/><Relationship Id="rId98" Type="http://schemas.openxmlformats.org/officeDocument/2006/relationships/customXml" Target="../ink/ink774.xml"/><Relationship Id="rId121" Type="http://schemas.openxmlformats.org/officeDocument/2006/relationships/image" Target="../media/image778.png"/><Relationship Id="rId142" Type="http://schemas.openxmlformats.org/officeDocument/2006/relationships/customXml" Target="../ink/ink796.xml"/><Relationship Id="rId163" Type="http://schemas.openxmlformats.org/officeDocument/2006/relationships/image" Target="../media/image799.png"/><Relationship Id="rId184" Type="http://schemas.openxmlformats.org/officeDocument/2006/relationships/customXml" Target="../ink/ink817.xml"/><Relationship Id="rId189" Type="http://schemas.openxmlformats.org/officeDocument/2006/relationships/image" Target="../media/image811.png"/><Relationship Id="rId219" Type="http://schemas.openxmlformats.org/officeDocument/2006/relationships/image" Target="../media/image826.png"/><Relationship Id="rId3" Type="http://schemas.openxmlformats.org/officeDocument/2006/relationships/image" Target="../media/image721.png"/><Relationship Id="rId214" Type="http://schemas.openxmlformats.org/officeDocument/2006/relationships/customXml" Target="../ink/ink832.xml"/><Relationship Id="rId230" Type="http://schemas.openxmlformats.org/officeDocument/2006/relationships/customXml" Target="../ink/ink840.xml"/><Relationship Id="rId235" Type="http://schemas.openxmlformats.org/officeDocument/2006/relationships/image" Target="../media/image834.png"/><Relationship Id="rId251" Type="http://schemas.openxmlformats.org/officeDocument/2006/relationships/customXml" Target="../ink/ink851.xml"/><Relationship Id="rId256" Type="http://schemas.openxmlformats.org/officeDocument/2006/relationships/image" Target="../media/image844.png"/><Relationship Id="rId277" Type="http://schemas.openxmlformats.org/officeDocument/2006/relationships/customXml" Target="../ink/ink864.xml"/><Relationship Id="rId25" Type="http://schemas.openxmlformats.org/officeDocument/2006/relationships/image" Target="../media/image732.png"/><Relationship Id="rId46" Type="http://schemas.openxmlformats.org/officeDocument/2006/relationships/customXml" Target="../ink/ink748.xml"/><Relationship Id="rId67" Type="http://schemas.openxmlformats.org/officeDocument/2006/relationships/image" Target="../media/image752.png"/><Relationship Id="rId116" Type="http://schemas.openxmlformats.org/officeDocument/2006/relationships/customXml" Target="../ink/ink783.xml"/><Relationship Id="rId137" Type="http://schemas.openxmlformats.org/officeDocument/2006/relationships/image" Target="../media/image786.png"/><Relationship Id="rId158" Type="http://schemas.openxmlformats.org/officeDocument/2006/relationships/customXml" Target="../ink/ink804.xml"/><Relationship Id="rId272" Type="http://schemas.openxmlformats.org/officeDocument/2006/relationships/image" Target="../media/image852.png"/><Relationship Id="rId20" Type="http://schemas.openxmlformats.org/officeDocument/2006/relationships/customXml" Target="../ink/ink735.xml"/><Relationship Id="rId41" Type="http://schemas.openxmlformats.org/officeDocument/2006/relationships/image" Target="../media/image740.png"/><Relationship Id="rId62" Type="http://schemas.openxmlformats.org/officeDocument/2006/relationships/customXml" Target="../ink/ink756.xml"/><Relationship Id="rId83" Type="http://schemas.openxmlformats.org/officeDocument/2006/relationships/image" Target="../media/image760.png"/><Relationship Id="rId88" Type="http://schemas.openxmlformats.org/officeDocument/2006/relationships/customXml" Target="../ink/ink769.xml"/><Relationship Id="rId111" Type="http://schemas.openxmlformats.org/officeDocument/2006/relationships/image" Target="../media/image773.png"/><Relationship Id="rId132" Type="http://schemas.openxmlformats.org/officeDocument/2006/relationships/customXml" Target="../ink/ink791.xml"/><Relationship Id="rId153" Type="http://schemas.openxmlformats.org/officeDocument/2006/relationships/image" Target="../media/image794.png"/><Relationship Id="rId174" Type="http://schemas.openxmlformats.org/officeDocument/2006/relationships/customXml" Target="../ink/ink812.xml"/><Relationship Id="rId179" Type="http://schemas.openxmlformats.org/officeDocument/2006/relationships/image" Target="../media/image807.png"/><Relationship Id="rId195" Type="http://schemas.openxmlformats.org/officeDocument/2006/relationships/image" Target="../media/image814.png"/><Relationship Id="rId209" Type="http://schemas.openxmlformats.org/officeDocument/2006/relationships/image" Target="../media/image821.png"/><Relationship Id="rId190" Type="http://schemas.openxmlformats.org/officeDocument/2006/relationships/customXml" Target="../ink/ink820.xml"/><Relationship Id="rId204" Type="http://schemas.openxmlformats.org/officeDocument/2006/relationships/customXml" Target="../ink/ink827.xml"/><Relationship Id="rId220" Type="http://schemas.openxmlformats.org/officeDocument/2006/relationships/customXml" Target="../ink/ink835.xml"/><Relationship Id="rId225" Type="http://schemas.openxmlformats.org/officeDocument/2006/relationships/image" Target="../media/image829.png"/><Relationship Id="rId241" Type="http://schemas.openxmlformats.org/officeDocument/2006/relationships/image" Target="../media/image837.png"/><Relationship Id="rId246" Type="http://schemas.openxmlformats.org/officeDocument/2006/relationships/customXml" Target="../ink/ink848.xml"/><Relationship Id="rId267" Type="http://schemas.openxmlformats.org/officeDocument/2006/relationships/customXml" Target="../ink/ink859.xml"/><Relationship Id="rId288" Type="http://schemas.openxmlformats.org/officeDocument/2006/relationships/image" Target="../media/image860.png"/><Relationship Id="rId15" Type="http://schemas.openxmlformats.org/officeDocument/2006/relationships/image" Target="../media/image727.png"/><Relationship Id="rId36" Type="http://schemas.openxmlformats.org/officeDocument/2006/relationships/customXml" Target="../ink/ink743.xml"/><Relationship Id="rId57" Type="http://schemas.openxmlformats.org/officeDocument/2006/relationships/image" Target="../media/image747.png"/><Relationship Id="rId106" Type="http://schemas.openxmlformats.org/officeDocument/2006/relationships/customXml" Target="../ink/ink778.xml"/><Relationship Id="rId127" Type="http://schemas.openxmlformats.org/officeDocument/2006/relationships/image" Target="../media/image781.png"/><Relationship Id="rId262" Type="http://schemas.openxmlformats.org/officeDocument/2006/relationships/image" Target="../media/image847.png"/><Relationship Id="rId283" Type="http://schemas.openxmlformats.org/officeDocument/2006/relationships/customXml" Target="../ink/ink867.xml"/><Relationship Id="rId10" Type="http://schemas.openxmlformats.org/officeDocument/2006/relationships/customXml" Target="../ink/ink730.xml"/><Relationship Id="rId31" Type="http://schemas.openxmlformats.org/officeDocument/2006/relationships/image" Target="../media/image735.png"/><Relationship Id="rId52" Type="http://schemas.openxmlformats.org/officeDocument/2006/relationships/customXml" Target="../ink/ink751.xml"/><Relationship Id="rId73" Type="http://schemas.openxmlformats.org/officeDocument/2006/relationships/image" Target="../media/image755.png"/><Relationship Id="rId78" Type="http://schemas.openxmlformats.org/officeDocument/2006/relationships/customXml" Target="../ink/ink764.xml"/><Relationship Id="rId94" Type="http://schemas.openxmlformats.org/officeDocument/2006/relationships/customXml" Target="../ink/ink772.xml"/><Relationship Id="rId99" Type="http://schemas.openxmlformats.org/officeDocument/2006/relationships/image" Target="../media/image768.png"/><Relationship Id="rId101" Type="http://schemas.openxmlformats.org/officeDocument/2006/relationships/image" Target="../media/image769.png"/><Relationship Id="rId122" Type="http://schemas.openxmlformats.org/officeDocument/2006/relationships/customXml" Target="../ink/ink786.xml"/><Relationship Id="rId143" Type="http://schemas.openxmlformats.org/officeDocument/2006/relationships/image" Target="../media/image789.png"/><Relationship Id="rId148" Type="http://schemas.openxmlformats.org/officeDocument/2006/relationships/customXml" Target="../ink/ink799.xml"/><Relationship Id="rId164" Type="http://schemas.openxmlformats.org/officeDocument/2006/relationships/customXml" Target="../ink/ink807.xml"/><Relationship Id="rId169" Type="http://schemas.openxmlformats.org/officeDocument/2006/relationships/image" Target="../media/image802.png"/><Relationship Id="rId185" Type="http://schemas.openxmlformats.org/officeDocument/2006/relationships/image" Target="../media/image810.png"/><Relationship Id="rId4" Type="http://schemas.openxmlformats.org/officeDocument/2006/relationships/customXml" Target="../ink/ink727.xml"/><Relationship Id="rId9" Type="http://schemas.openxmlformats.org/officeDocument/2006/relationships/image" Target="../media/image724.png"/><Relationship Id="rId180" Type="http://schemas.openxmlformats.org/officeDocument/2006/relationships/customXml" Target="../ink/ink815.xml"/><Relationship Id="rId210" Type="http://schemas.openxmlformats.org/officeDocument/2006/relationships/customXml" Target="../ink/ink830.xml"/><Relationship Id="rId215" Type="http://schemas.openxmlformats.org/officeDocument/2006/relationships/image" Target="../media/image824.png"/><Relationship Id="rId236" Type="http://schemas.openxmlformats.org/officeDocument/2006/relationships/customXml" Target="../ink/ink843.xml"/><Relationship Id="rId257" Type="http://schemas.openxmlformats.org/officeDocument/2006/relationships/customXml" Target="../ink/ink854.xml"/><Relationship Id="rId278" Type="http://schemas.openxmlformats.org/officeDocument/2006/relationships/image" Target="../media/image855.png"/><Relationship Id="rId26" Type="http://schemas.openxmlformats.org/officeDocument/2006/relationships/customXml" Target="../ink/ink738.xml"/><Relationship Id="rId231" Type="http://schemas.openxmlformats.org/officeDocument/2006/relationships/image" Target="../media/image832.png"/><Relationship Id="rId252" Type="http://schemas.openxmlformats.org/officeDocument/2006/relationships/image" Target="../media/image842.png"/><Relationship Id="rId273" Type="http://schemas.openxmlformats.org/officeDocument/2006/relationships/customXml" Target="../ink/ink862.xml"/><Relationship Id="rId47" Type="http://schemas.openxmlformats.org/officeDocument/2006/relationships/image" Target="../media/image743.png"/><Relationship Id="rId68" Type="http://schemas.openxmlformats.org/officeDocument/2006/relationships/customXml" Target="../ink/ink759.xml"/><Relationship Id="rId89" Type="http://schemas.openxmlformats.org/officeDocument/2006/relationships/image" Target="../media/image763.png"/><Relationship Id="rId112" Type="http://schemas.openxmlformats.org/officeDocument/2006/relationships/customXml" Target="../ink/ink781.xml"/><Relationship Id="rId133" Type="http://schemas.openxmlformats.org/officeDocument/2006/relationships/image" Target="../media/image784.png"/><Relationship Id="rId154" Type="http://schemas.openxmlformats.org/officeDocument/2006/relationships/customXml" Target="../ink/ink802.xml"/><Relationship Id="rId175" Type="http://schemas.openxmlformats.org/officeDocument/2006/relationships/image" Target="../media/image805.png"/><Relationship Id="rId196" Type="http://schemas.openxmlformats.org/officeDocument/2006/relationships/customXml" Target="../ink/ink823.xml"/><Relationship Id="rId200" Type="http://schemas.openxmlformats.org/officeDocument/2006/relationships/customXml" Target="../ink/ink825.xml"/><Relationship Id="rId16" Type="http://schemas.openxmlformats.org/officeDocument/2006/relationships/customXml" Target="../ink/ink733.xml"/><Relationship Id="rId221" Type="http://schemas.openxmlformats.org/officeDocument/2006/relationships/image" Target="../media/image827.png"/><Relationship Id="rId242" Type="http://schemas.openxmlformats.org/officeDocument/2006/relationships/customXml" Target="../ink/ink846.xml"/><Relationship Id="rId263" Type="http://schemas.openxmlformats.org/officeDocument/2006/relationships/customXml" Target="../ink/ink857.xml"/><Relationship Id="rId284" Type="http://schemas.openxmlformats.org/officeDocument/2006/relationships/image" Target="../media/image858.png"/><Relationship Id="rId37" Type="http://schemas.openxmlformats.org/officeDocument/2006/relationships/image" Target="../media/image738.png"/><Relationship Id="rId58" Type="http://schemas.openxmlformats.org/officeDocument/2006/relationships/customXml" Target="../ink/ink754.xml"/><Relationship Id="rId79" Type="http://schemas.openxmlformats.org/officeDocument/2006/relationships/image" Target="../media/image758.png"/><Relationship Id="rId102" Type="http://schemas.openxmlformats.org/officeDocument/2006/relationships/customXml" Target="../ink/ink776.xml"/><Relationship Id="rId123" Type="http://schemas.openxmlformats.org/officeDocument/2006/relationships/image" Target="../media/image779.png"/><Relationship Id="rId144" Type="http://schemas.openxmlformats.org/officeDocument/2006/relationships/customXml" Target="../ink/ink797.xml"/><Relationship Id="rId90" Type="http://schemas.openxmlformats.org/officeDocument/2006/relationships/customXml" Target="../ink/ink770.xml"/><Relationship Id="rId165" Type="http://schemas.openxmlformats.org/officeDocument/2006/relationships/image" Target="../media/image800.png"/><Relationship Id="rId186" Type="http://schemas.openxmlformats.org/officeDocument/2006/relationships/customXml" Target="../ink/ink818.xml"/><Relationship Id="rId211" Type="http://schemas.openxmlformats.org/officeDocument/2006/relationships/image" Target="../media/image822.png"/><Relationship Id="rId232" Type="http://schemas.openxmlformats.org/officeDocument/2006/relationships/customXml" Target="../ink/ink841.xml"/><Relationship Id="rId253" Type="http://schemas.openxmlformats.org/officeDocument/2006/relationships/customXml" Target="../ink/ink852.xml"/><Relationship Id="rId274" Type="http://schemas.openxmlformats.org/officeDocument/2006/relationships/image" Target="../media/image853.png"/><Relationship Id="rId27" Type="http://schemas.openxmlformats.org/officeDocument/2006/relationships/image" Target="../media/image733.png"/><Relationship Id="rId48" Type="http://schemas.openxmlformats.org/officeDocument/2006/relationships/customXml" Target="../ink/ink749.xml"/><Relationship Id="rId69" Type="http://schemas.openxmlformats.org/officeDocument/2006/relationships/image" Target="../media/image753.png"/><Relationship Id="rId113" Type="http://schemas.openxmlformats.org/officeDocument/2006/relationships/image" Target="../media/image774.png"/><Relationship Id="rId134" Type="http://schemas.openxmlformats.org/officeDocument/2006/relationships/customXml" Target="../ink/ink792.xml"/><Relationship Id="rId80" Type="http://schemas.openxmlformats.org/officeDocument/2006/relationships/customXml" Target="../ink/ink765.xml"/><Relationship Id="rId155" Type="http://schemas.openxmlformats.org/officeDocument/2006/relationships/image" Target="../media/image795.png"/><Relationship Id="rId176" Type="http://schemas.openxmlformats.org/officeDocument/2006/relationships/customXml" Target="../ink/ink813.xml"/><Relationship Id="rId197" Type="http://schemas.openxmlformats.org/officeDocument/2006/relationships/image" Target="../media/image815.png"/><Relationship Id="rId201" Type="http://schemas.openxmlformats.org/officeDocument/2006/relationships/image" Target="../media/image817.png"/><Relationship Id="rId222" Type="http://schemas.openxmlformats.org/officeDocument/2006/relationships/customXml" Target="../ink/ink836.xml"/><Relationship Id="rId243" Type="http://schemas.openxmlformats.org/officeDocument/2006/relationships/image" Target="../media/image838.png"/><Relationship Id="rId264" Type="http://schemas.openxmlformats.org/officeDocument/2006/relationships/image" Target="../media/image848.png"/><Relationship Id="rId285" Type="http://schemas.openxmlformats.org/officeDocument/2006/relationships/customXml" Target="../ink/ink868.xml"/><Relationship Id="rId17" Type="http://schemas.openxmlformats.org/officeDocument/2006/relationships/image" Target="../media/image728.png"/><Relationship Id="rId38" Type="http://schemas.openxmlformats.org/officeDocument/2006/relationships/customXml" Target="../ink/ink744.xml"/><Relationship Id="rId59" Type="http://schemas.openxmlformats.org/officeDocument/2006/relationships/image" Target="../media/image748.png"/><Relationship Id="rId103" Type="http://schemas.openxmlformats.org/officeDocument/2006/relationships/image" Target="../media/image770.png"/><Relationship Id="rId124" Type="http://schemas.openxmlformats.org/officeDocument/2006/relationships/customXml" Target="../ink/ink787.xml"/><Relationship Id="rId70" Type="http://schemas.openxmlformats.org/officeDocument/2006/relationships/customXml" Target="../ink/ink760.xml"/><Relationship Id="rId91" Type="http://schemas.openxmlformats.org/officeDocument/2006/relationships/image" Target="../media/image764.png"/><Relationship Id="rId145" Type="http://schemas.openxmlformats.org/officeDocument/2006/relationships/image" Target="../media/image790.png"/><Relationship Id="rId166" Type="http://schemas.openxmlformats.org/officeDocument/2006/relationships/customXml" Target="../ink/ink808.xml"/><Relationship Id="rId187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831.xml"/><Relationship Id="rId233" Type="http://schemas.openxmlformats.org/officeDocument/2006/relationships/image" Target="../media/image833.png"/><Relationship Id="rId254" Type="http://schemas.openxmlformats.org/officeDocument/2006/relationships/image" Target="../media/image843.png"/><Relationship Id="rId28" Type="http://schemas.openxmlformats.org/officeDocument/2006/relationships/customXml" Target="../ink/ink739.xml"/><Relationship Id="rId49" Type="http://schemas.openxmlformats.org/officeDocument/2006/relationships/image" Target="../media/image577.png"/><Relationship Id="rId114" Type="http://schemas.openxmlformats.org/officeDocument/2006/relationships/customXml" Target="../ink/ink782.xml"/><Relationship Id="rId275" Type="http://schemas.openxmlformats.org/officeDocument/2006/relationships/customXml" Target="../ink/ink863.xml"/><Relationship Id="rId60" Type="http://schemas.openxmlformats.org/officeDocument/2006/relationships/customXml" Target="../ink/ink755.xml"/><Relationship Id="rId81" Type="http://schemas.openxmlformats.org/officeDocument/2006/relationships/image" Target="../media/image759.png"/><Relationship Id="rId135" Type="http://schemas.openxmlformats.org/officeDocument/2006/relationships/image" Target="../media/image785.png"/><Relationship Id="rId156" Type="http://schemas.openxmlformats.org/officeDocument/2006/relationships/customXml" Target="../ink/ink803.xml"/><Relationship Id="rId177" Type="http://schemas.openxmlformats.org/officeDocument/2006/relationships/image" Target="../media/image806.png"/><Relationship Id="rId198" Type="http://schemas.openxmlformats.org/officeDocument/2006/relationships/customXml" Target="../ink/ink824.xml"/><Relationship Id="rId202" Type="http://schemas.openxmlformats.org/officeDocument/2006/relationships/customXml" Target="../ink/ink826.xml"/><Relationship Id="rId223" Type="http://schemas.openxmlformats.org/officeDocument/2006/relationships/image" Target="../media/image828.png"/><Relationship Id="rId244" Type="http://schemas.openxmlformats.org/officeDocument/2006/relationships/customXml" Target="../ink/ink847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65.png"/><Relationship Id="rId18" Type="http://schemas.openxmlformats.org/officeDocument/2006/relationships/customXml" Target="../ink/ink878.xml"/><Relationship Id="rId26" Type="http://schemas.openxmlformats.org/officeDocument/2006/relationships/customXml" Target="../ink/ink882.xml"/><Relationship Id="rId39" Type="http://schemas.openxmlformats.org/officeDocument/2006/relationships/image" Target="../media/image877.png"/><Relationship Id="rId21" Type="http://schemas.openxmlformats.org/officeDocument/2006/relationships/image" Target="../media/image869.png"/><Relationship Id="rId34" Type="http://schemas.openxmlformats.org/officeDocument/2006/relationships/customXml" Target="../ink/ink886.xml"/><Relationship Id="rId42" Type="http://schemas.openxmlformats.org/officeDocument/2006/relationships/customXml" Target="../ink/ink890.xml"/><Relationship Id="rId47" Type="http://schemas.openxmlformats.org/officeDocument/2006/relationships/image" Target="../media/image881.png"/><Relationship Id="rId50" Type="http://schemas.openxmlformats.org/officeDocument/2006/relationships/customXml" Target="../ink/ink894.xml"/><Relationship Id="rId55" Type="http://schemas.openxmlformats.org/officeDocument/2006/relationships/image" Target="../media/image885.png"/><Relationship Id="rId63" Type="http://schemas.openxmlformats.org/officeDocument/2006/relationships/image" Target="../media/image889.png"/><Relationship Id="rId68" Type="http://schemas.openxmlformats.org/officeDocument/2006/relationships/customXml" Target="../ink/ink903.xml"/><Relationship Id="rId76" Type="http://schemas.openxmlformats.org/officeDocument/2006/relationships/customXml" Target="../ink/ink907.xml"/><Relationship Id="rId84" Type="http://schemas.openxmlformats.org/officeDocument/2006/relationships/customXml" Target="../ink/ink911.xml"/><Relationship Id="rId7" Type="http://schemas.openxmlformats.org/officeDocument/2006/relationships/image" Target="../media/image863.png"/><Relationship Id="rId71" Type="http://schemas.openxmlformats.org/officeDocument/2006/relationships/image" Target="../media/image893.png"/><Relationship Id="rId2" Type="http://schemas.openxmlformats.org/officeDocument/2006/relationships/customXml" Target="../ink/ink870.xml"/><Relationship Id="rId16" Type="http://schemas.openxmlformats.org/officeDocument/2006/relationships/customXml" Target="../ink/ink877.xml"/><Relationship Id="rId29" Type="http://schemas.openxmlformats.org/officeDocument/2006/relationships/image" Target="../media/image873.png"/><Relationship Id="rId11" Type="http://schemas.openxmlformats.org/officeDocument/2006/relationships/image" Target="../media/image431.png"/><Relationship Id="rId24" Type="http://schemas.openxmlformats.org/officeDocument/2006/relationships/customXml" Target="../ink/ink881.xml"/><Relationship Id="rId32" Type="http://schemas.openxmlformats.org/officeDocument/2006/relationships/customXml" Target="../ink/ink885.xml"/><Relationship Id="rId37" Type="http://schemas.openxmlformats.org/officeDocument/2006/relationships/image" Target="../media/image876.png"/><Relationship Id="rId40" Type="http://schemas.openxmlformats.org/officeDocument/2006/relationships/customXml" Target="../ink/ink889.xml"/><Relationship Id="rId45" Type="http://schemas.openxmlformats.org/officeDocument/2006/relationships/image" Target="../media/image880.png"/><Relationship Id="rId53" Type="http://schemas.openxmlformats.org/officeDocument/2006/relationships/image" Target="../media/image884.png"/><Relationship Id="rId58" Type="http://schemas.openxmlformats.org/officeDocument/2006/relationships/customXml" Target="../ink/ink898.xml"/><Relationship Id="rId66" Type="http://schemas.openxmlformats.org/officeDocument/2006/relationships/customXml" Target="../ink/ink902.xml"/><Relationship Id="rId74" Type="http://schemas.openxmlformats.org/officeDocument/2006/relationships/customXml" Target="../ink/ink906.xml"/><Relationship Id="rId79" Type="http://schemas.openxmlformats.org/officeDocument/2006/relationships/image" Target="../media/image897.png"/><Relationship Id="rId5" Type="http://schemas.openxmlformats.org/officeDocument/2006/relationships/image" Target="../media/image862.png"/><Relationship Id="rId61" Type="http://schemas.openxmlformats.org/officeDocument/2006/relationships/image" Target="../media/image888.png"/><Relationship Id="rId82" Type="http://schemas.openxmlformats.org/officeDocument/2006/relationships/customXml" Target="../ink/ink910.xml"/><Relationship Id="rId19" Type="http://schemas.openxmlformats.org/officeDocument/2006/relationships/image" Target="../media/image868.png"/><Relationship Id="rId4" Type="http://schemas.openxmlformats.org/officeDocument/2006/relationships/customXml" Target="../ink/ink871.xml"/><Relationship Id="rId9" Type="http://schemas.openxmlformats.org/officeDocument/2006/relationships/image" Target="../media/image864.png"/><Relationship Id="rId14" Type="http://schemas.openxmlformats.org/officeDocument/2006/relationships/customXml" Target="../ink/ink876.xml"/><Relationship Id="rId22" Type="http://schemas.openxmlformats.org/officeDocument/2006/relationships/customXml" Target="../ink/ink880.xml"/><Relationship Id="rId27" Type="http://schemas.openxmlformats.org/officeDocument/2006/relationships/image" Target="../media/image872.png"/><Relationship Id="rId30" Type="http://schemas.openxmlformats.org/officeDocument/2006/relationships/customXml" Target="../ink/ink884.xml"/><Relationship Id="rId35" Type="http://schemas.openxmlformats.org/officeDocument/2006/relationships/image" Target="../media/image695.png"/><Relationship Id="rId43" Type="http://schemas.openxmlformats.org/officeDocument/2006/relationships/image" Target="../media/image879.png"/><Relationship Id="rId48" Type="http://schemas.openxmlformats.org/officeDocument/2006/relationships/customXml" Target="../ink/ink893.xml"/><Relationship Id="rId56" Type="http://schemas.openxmlformats.org/officeDocument/2006/relationships/customXml" Target="../ink/ink897.xml"/><Relationship Id="rId64" Type="http://schemas.openxmlformats.org/officeDocument/2006/relationships/customXml" Target="../ink/ink901.xml"/><Relationship Id="rId69" Type="http://schemas.openxmlformats.org/officeDocument/2006/relationships/image" Target="../media/image892.png"/><Relationship Id="rId77" Type="http://schemas.openxmlformats.org/officeDocument/2006/relationships/image" Target="../media/image896.png"/><Relationship Id="rId8" Type="http://schemas.openxmlformats.org/officeDocument/2006/relationships/customXml" Target="../ink/ink873.xml"/><Relationship Id="rId51" Type="http://schemas.openxmlformats.org/officeDocument/2006/relationships/image" Target="../media/image883.png"/><Relationship Id="rId72" Type="http://schemas.openxmlformats.org/officeDocument/2006/relationships/customXml" Target="../ink/ink905.xml"/><Relationship Id="rId80" Type="http://schemas.openxmlformats.org/officeDocument/2006/relationships/customXml" Target="../ink/ink909.xml"/><Relationship Id="rId85" Type="http://schemas.openxmlformats.org/officeDocument/2006/relationships/image" Target="../media/image900.png"/><Relationship Id="rId3" Type="http://schemas.openxmlformats.org/officeDocument/2006/relationships/image" Target="../media/image861.png"/><Relationship Id="rId12" Type="http://schemas.openxmlformats.org/officeDocument/2006/relationships/customXml" Target="../ink/ink875.xml"/><Relationship Id="rId17" Type="http://schemas.openxmlformats.org/officeDocument/2006/relationships/image" Target="../media/image867.png"/><Relationship Id="rId25" Type="http://schemas.openxmlformats.org/officeDocument/2006/relationships/image" Target="../media/image871.png"/><Relationship Id="rId33" Type="http://schemas.openxmlformats.org/officeDocument/2006/relationships/image" Target="../media/image875.png"/><Relationship Id="rId38" Type="http://schemas.openxmlformats.org/officeDocument/2006/relationships/customXml" Target="../ink/ink888.xml"/><Relationship Id="rId46" Type="http://schemas.openxmlformats.org/officeDocument/2006/relationships/customXml" Target="../ink/ink892.xml"/><Relationship Id="rId59" Type="http://schemas.openxmlformats.org/officeDocument/2006/relationships/image" Target="../media/image887.png"/><Relationship Id="rId67" Type="http://schemas.openxmlformats.org/officeDocument/2006/relationships/image" Target="../media/image891.png"/><Relationship Id="rId20" Type="http://schemas.openxmlformats.org/officeDocument/2006/relationships/customXml" Target="../ink/ink879.xml"/><Relationship Id="rId41" Type="http://schemas.openxmlformats.org/officeDocument/2006/relationships/image" Target="../media/image878.png"/><Relationship Id="rId54" Type="http://schemas.openxmlformats.org/officeDocument/2006/relationships/customXml" Target="../ink/ink896.xml"/><Relationship Id="rId62" Type="http://schemas.openxmlformats.org/officeDocument/2006/relationships/customXml" Target="../ink/ink900.xml"/><Relationship Id="rId70" Type="http://schemas.openxmlformats.org/officeDocument/2006/relationships/customXml" Target="../ink/ink904.xml"/><Relationship Id="rId75" Type="http://schemas.openxmlformats.org/officeDocument/2006/relationships/image" Target="../media/image895.png"/><Relationship Id="rId83" Type="http://schemas.openxmlformats.org/officeDocument/2006/relationships/image" Target="../media/image89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72.xml"/><Relationship Id="rId15" Type="http://schemas.openxmlformats.org/officeDocument/2006/relationships/image" Target="../media/image866.png"/><Relationship Id="rId23" Type="http://schemas.openxmlformats.org/officeDocument/2006/relationships/image" Target="../media/image870.png"/><Relationship Id="rId28" Type="http://schemas.openxmlformats.org/officeDocument/2006/relationships/customXml" Target="../ink/ink883.xml"/><Relationship Id="rId36" Type="http://schemas.openxmlformats.org/officeDocument/2006/relationships/customXml" Target="../ink/ink887.xml"/><Relationship Id="rId49" Type="http://schemas.openxmlformats.org/officeDocument/2006/relationships/image" Target="../media/image882.png"/><Relationship Id="rId57" Type="http://schemas.openxmlformats.org/officeDocument/2006/relationships/image" Target="../media/image886.png"/><Relationship Id="rId10" Type="http://schemas.openxmlformats.org/officeDocument/2006/relationships/customXml" Target="../ink/ink874.xml"/><Relationship Id="rId31" Type="http://schemas.openxmlformats.org/officeDocument/2006/relationships/image" Target="../media/image874.png"/><Relationship Id="rId44" Type="http://schemas.openxmlformats.org/officeDocument/2006/relationships/customXml" Target="../ink/ink891.xml"/><Relationship Id="rId52" Type="http://schemas.openxmlformats.org/officeDocument/2006/relationships/customXml" Target="../ink/ink895.xml"/><Relationship Id="rId60" Type="http://schemas.openxmlformats.org/officeDocument/2006/relationships/customXml" Target="../ink/ink899.xml"/><Relationship Id="rId65" Type="http://schemas.openxmlformats.org/officeDocument/2006/relationships/image" Target="../media/image890.png"/><Relationship Id="rId73" Type="http://schemas.openxmlformats.org/officeDocument/2006/relationships/image" Target="../media/image894.png"/><Relationship Id="rId78" Type="http://schemas.openxmlformats.org/officeDocument/2006/relationships/customXml" Target="../ink/ink908.xml"/><Relationship Id="rId81" Type="http://schemas.openxmlformats.org/officeDocument/2006/relationships/image" Target="../media/image898.png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924.xml"/><Relationship Id="rId117" Type="http://schemas.openxmlformats.org/officeDocument/2006/relationships/customXml" Target="../ink/ink970.xml"/><Relationship Id="rId21" Type="http://schemas.openxmlformats.org/officeDocument/2006/relationships/image" Target="../media/image910.png"/><Relationship Id="rId42" Type="http://schemas.openxmlformats.org/officeDocument/2006/relationships/image" Target="../media/image919.png"/><Relationship Id="rId47" Type="http://schemas.openxmlformats.org/officeDocument/2006/relationships/customXml" Target="../ink/ink935.xml"/><Relationship Id="rId63" Type="http://schemas.openxmlformats.org/officeDocument/2006/relationships/customXml" Target="../ink/ink943.xml"/><Relationship Id="rId68" Type="http://schemas.openxmlformats.org/officeDocument/2006/relationships/image" Target="../media/image932.png"/><Relationship Id="rId84" Type="http://schemas.openxmlformats.org/officeDocument/2006/relationships/image" Target="../media/image940.png"/><Relationship Id="rId89" Type="http://schemas.openxmlformats.org/officeDocument/2006/relationships/customXml" Target="../ink/ink956.xml"/><Relationship Id="rId112" Type="http://schemas.openxmlformats.org/officeDocument/2006/relationships/image" Target="../media/image954.png"/><Relationship Id="rId133" Type="http://schemas.openxmlformats.org/officeDocument/2006/relationships/customXml" Target="../ink/ink978.xml"/><Relationship Id="rId138" Type="http://schemas.openxmlformats.org/officeDocument/2006/relationships/customXml" Target="../ink/ink981.xml"/><Relationship Id="rId154" Type="http://schemas.openxmlformats.org/officeDocument/2006/relationships/customXml" Target="../ink/ink989.xml"/><Relationship Id="rId159" Type="http://schemas.openxmlformats.org/officeDocument/2006/relationships/image" Target="../media/image977.png"/><Relationship Id="rId16" Type="http://schemas.openxmlformats.org/officeDocument/2006/relationships/customXml" Target="../ink/ink919.xml"/><Relationship Id="rId107" Type="http://schemas.openxmlformats.org/officeDocument/2006/relationships/customXml" Target="../ink/ink965.xml"/><Relationship Id="rId11" Type="http://schemas.openxmlformats.org/officeDocument/2006/relationships/image" Target="../media/image905.png"/><Relationship Id="rId32" Type="http://schemas.openxmlformats.org/officeDocument/2006/relationships/customXml" Target="../ink/ink927.xml"/><Relationship Id="rId37" Type="http://schemas.openxmlformats.org/officeDocument/2006/relationships/image" Target="../media/image917.png"/><Relationship Id="rId53" Type="http://schemas.openxmlformats.org/officeDocument/2006/relationships/customXml" Target="../ink/ink938.xml"/><Relationship Id="rId58" Type="http://schemas.openxmlformats.org/officeDocument/2006/relationships/image" Target="../media/image927.png"/><Relationship Id="rId74" Type="http://schemas.openxmlformats.org/officeDocument/2006/relationships/image" Target="../media/image935.png"/><Relationship Id="rId79" Type="http://schemas.openxmlformats.org/officeDocument/2006/relationships/customXml" Target="../ink/ink951.xml"/><Relationship Id="rId102" Type="http://schemas.openxmlformats.org/officeDocument/2006/relationships/image" Target="../media/image949.png"/><Relationship Id="rId123" Type="http://schemas.openxmlformats.org/officeDocument/2006/relationships/customXml" Target="../ink/ink973.xml"/><Relationship Id="rId128" Type="http://schemas.openxmlformats.org/officeDocument/2006/relationships/image" Target="../media/image962.png"/><Relationship Id="rId144" Type="http://schemas.openxmlformats.org/officeDocument/2006/relationships/customXml" Target="../ink/ink984.xml"/><Relationship Id="rId149" Type="http://schemas.openxmlformats.org/officeDocument/2006/relationships/image" Target="../media/image972.png"/><Relationship Id="rId5" Type="http://schemas.openxmlformats.org/officeDocument/2006/relationships/image" Target="../media/image902.png"/><Relationship Id="rId90" Type="http://schemas.openxmlformats.org/officeDocument/2006/relationships/image" Target="../media/image943.png"/><Relationship Id="rId95" Type="http://schemas.openxmlformats.org/officeDocument/2006/relationships/customXml" Target="../ink/ink959.xml"/><Relationship Id="rId160" Type="http://schemas.openxmlformats.org/officeDocument/2006/relationships/customXml" Target="../ink/ink992.xml"/><Relationship Id="rId165" Type="http://schemas.openxmlformats.org/officeDocument/2006/relationships/image" Target="../media/image980.png"/><Relationship Id="rId22" Type="http://schemas.openxmlformats.org/officeDocument/2006/relationships/customXml" Target="../ink/ink922.xml"/><Relationship Id="rId27" Type="http://schemas.openxmlformats.org/officeDocument/2006/relationships/image" Target="../media/image913.png"/><Relationship Id="rId43" Type="http://schemas.openxmlformats.org/officeDocument/2006/relationships/customXml" Target="../ink/ink933.xml"/><Relationship Id="rId48" Type="http://schemas.openxmlformats.org/officeDocument/2006/relationships/image" Target="../media/image922.png"/><Relationship Id="rId64" Type="http://schemas.openxmlformats.org/officeDocument/2006/relationships/image" Target="../media/image930.png"/><Relationship Id="rId69" Type="http://schemas.openxmlformats.org/officeDocument/2006/relationships/customXml" Target="../ink/ink946.xml"/><Relationship Id="rId113" Type="http://schemas.openxmlformats.org/officeDocument/2006/relationships/customXml" Target="../ink/ink968.xml"/><Relationship Id="rId118" Type="http://schemas.openxmlformats.org/officeDocument/2006/relationships/image" Target="../media/image957.png"/><Relationship Id="rId134" Type="http://schemas.openxmlformats.org/officeDocument/2006/relationships/image" Target="../media/image965.png"/><Relationship Id="rId139" Type="http://schemas.openxmlformats.org/officeDocument/2006/relationships/image" Target="../media/image967.png"/><Relationship Id="rId80" Type="http://schemas.openxmlformats.org/officeDocument/2006/relationships/image" Target="../media/image938.png"/><Relationship Id="rId85" Type="http://schemas.openxmlformats.org/officeDocument/2006/relationships/customXml" Target="../ink/ink954.xml"/><Relationship Id="rId150" Type="http://schemas.openxmlformats.org/officeDocument/2006/relationships/customXml" Target="../ink/ink987.xml"/><Relationship Id="rId155" Type="http://schemas.openxmlformats.org/officeDocument/2006/relationships/image" Target="../media/image975.png"/><Relationship Id="rId12" Type="http://schemas.openxmlformats.org/officeDocument/2006/relationships/customXml" Target="../ink/ink917.xml"/><Relationship Id="rId17" Type="http://schemas.openxmlformats.org/officeDocument/2006/relationships/image" Target="../media/image908.png"/><Relationship Id="rId33" Type="http://schemas.openxmlformats.org/officeDocument/2006/relationships/image" Target="../media/image916.png"/><Relationship Id="rId38" Type="http://schemas.openxmlformats.org/officeDocument/2006/relationships/customXml" Target="../ink/ink930.xml"/><Relationship Id="rId59" Type="http://schemas.openxmlformats.org/officeDocument/2006/relationships/customXml" Target="../ink/ink941.xml"/><Relationship Id="rId103" Type="http://schemas.openxmlformats.org/officeDocument/2006/relationships/customXml" Target="../ink/ink963.xml"/><Relationship Id="rId108" Type="http://schemas.openxmlformats.org/officeDocument/2006/relationships/image" Target="../media/image952.png"/><Relationship Id="rId124" Type="http://schemas.openxmlformats.org/officeDocument/2006/relationships/image" Target="../media/image960.png"/><Relationship Id="rId129" Type="http://schemas.openxmlformats.org/officeDocument/2006/relationships/customXml" Target="../ink/ink976.xml"/><Relationship Id="rId54" Type="http://schemas.openxmlformats.org/officeDocument/2006/relationships/image" Target="../media/image925.png"/><Relationship Id="rId70" Type="http://schemas.openxmlformats.org/officeDocument/2006/relationships/image" Target="../media/image933.png"/><Relationship Id="rId75" Type="http://schemas.openxmlformats.org/officeDocument/2006/relationships/customXml" Target="../ink/ink949.xml"/><Relationship Id="rId91" Type="http://schemas.openxmlformats.org/officeDocument/2006/relationships/customXml" Target="../ink/ink957.xml"/><Relationship Id="rId96" Type="http://schemas.openxmlformats.org/officeDocument/2006/relationships/image" Target="../media/image946.png"/><Relationship Id="rId140" Type="http://schemas.openxmlformats.org/officeDocument/2006/relationships/customXml" Target="../ink/ink982.xml"/><Relationship Id="rId145" Type="http://schemas.openxmlformats.org/officeDocument/2006/relationships/image" Target="../media/image970.png"/><Relationship Id="rId161" Type="http://schemas.openxmlformats.org/officeDocument/2006/relationships/image" Target="../media/image978.png"/><Relationship Id="rId166" Type="http://schemas.openxmlformats.org/officeDocument/2006/relationships/customXml" Target="../ink/ink99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14.xml"/><Relationship Id="rId15" Type="http://schemas.openxmlformats.org/officeDocument/2006/relationships/image" Target="../media/image907.png"/><Relationship Id="rId23" Type="http://schemas.openxmlformats.org/officeDocument/2006/relationships/image" Target="../media/image911.png"/><Relationship Id="rId28" Type="http://schemas.openxmlformats.org/officeDocument/2006/relationships/customXml" Target="../ink/ink925.xml"/><Relationship Id="rId36" Type="http://schemas.openxmlformats.org/officeDocument/2006/relationships/customXml" Target="../ink/ink929.xml"/><Relationship Id="rId49" Type="http://schemas.openxmlformats.org/officeDocument/2006/relationships/customXml" Target="../ink/ink936.xml"/><Relationship Id="rId57" Type="http://schemas.openxmlformats.org/officeDocument/2006/relationships/customXml" Target="../ink/ink940.xml"/><Relationship Id="rId106" Type="http://schemas.openxmlformats.org/officeDocument/2006/relationships/image" Target="../media/image951.png"/><Relationship Id="rId114" Type="http://schemas.openxmlformats.org/officeDocument/2006/relationships/image" Target="../media/image955.png"/><Relationship Id="rId119" Type="http://schemas.openxmlformats.org/officeDocument/2006/relationships/customXml" Target="../ink/ink971.xml"/><Relationship Id="rId127" Type="http://schemas.openxmlformats.org/officeDocument/2006/relationships/customXml" Target="../ink/ink975.xml"/><Relationship Id="rId10" Type="http://schemas.openxmlformats.org/officeDocument/2006/relationships/customXml" Target="../ink/ink916.xml"/><Relationship Id="rId31" Type="http://schemas.openxmlformats.org/officeDocument/2006/relationships/image" Target="../media/image915.png"/><Relationship Id="rId44" Type="http://schemas.openxmlformats.org/officeDocument/2006/relationships/image" Target="../media/image920.png"/><Relationship Id="rId52" Type="http://schemas.openxmlformats.org/officeDocument/2006/relationships/image" Target="../media/image924.png"/><Relationship Id="rId60" Type="http://schemas.openxmlformats.org/officeDocument/2006/relationships/image" Target="../media/image928.png"/><Relationship Id="rId65" Type="http://schemas.openxmlformats.org/officeDocument/2006/relationships/customXml" Target="../ink/ink944.xml"/><Relationship Id="rId73" Type="http://schemas.openxmlformats.org/officeDocument/2006/relationships/customXml" Target="../ink/ink948.xml"/><Relationship Id="rId78" Type="http://schemas.openxmlformats.org/officeDocument/2006/relationships/image" Target="../media/image937.png"/><Relationship Id="rId81" Type="http://schemas.openxmlformats.org/officeDocument/2006/relationships/customXml" Target="../ink/ink952.xml"/><Relationship Id="rId86" Type="http://schemas.openxmlformats.org/officeDocument/2006/relationships/image" Target="../media/image941.png"/><Relationship Id="rId94" Type="http://schemas.openxmlformats.org/officeDocument/2006/relationships/image" Target="../media/image945.png"/><Relationship Id="rId99" Type="http://schemas.openxmlformats.org/officeDocument/2006/relationships/customXml" Target="../ink/ink961.xml"/><Relationship Id="rId101" Type="http://schemas.openxmlformats.org/officeDocument/2006/relationships/customXml" Target="../ink/ink962.xml"/><Relationship Id="rId122" Type="http://schemas.openxmlformats.org/officeDocument/2006/relationships/image" Target="../media/image959.png"/><Relationship Id="rId130" Type="http://schemas.openxmlformats.org/officeDocument/2006/relationships/image" Target="../media/image963.png"/><Relationship Id="rId135" Type="http://schemas.openxmlformats.org/officeDocument/2006/relationships/customXml" Target="../ink/ink979.xml"/><Relationship Id="rId143" Type="http://schemas.openxmlformats.org/officeDocument/2006/relationships/image" Target="../media/image969.png"/><Relationship Id="rId148" Type="http://schemas.openxmlformats.org/officeDocument/2006/relationships/customXml" Target="../ink/ink986.xml"/><Relationship Id="rId151" Type="http://schemas.openxmlformats.org/officeDocument/2006/relationships/image" Target="../media/image973.png"/><Relationship Id="rId156" Type="http://schemas.openxmlformats.org/officeDocument/2006/relationships/customXml" Target="../ink/ink990.xml"/><Relationship Id="rId164" Type="http://schemas.openxmlformats.org/officeDocument/2006/relationships/customXml" Target="../ink/ink994.xml"/><Relationship Id="rId4" Type="http://schemas.openxmlformats.org/officeDocument/2006/relationships/customXml" Target="../ink/ink913.xml"/><Relationship Id="rId9" Type="http://schemas.openxmlformats.org/officeDocument/2006/relationships/image" Target="../media/image904.png"/><Relationship Id="rId13" Type="http://schemas.openxmlformats.org/officeDocument/2006/relationships/image" Target="../media/image906.png"/><Relationship Id="rId18" Type="http://schemas.openxmlformats.org/officeDocument/2006/relationships/customXml" Target="../ink/ink920.xml"/><Relationship Id="rId39" Type="http://schemas.openxmlformats.org/officeDocument/2006/relationships/image" Target="../media/image918.png"/><Relationship Id="rId109" Type="http://schemas.openxmlformats.org/officeDocument/2006/relationships/customXml" Target="../ink/ink966.xml"/><Relationship Id="rId34" Type="http://schemas.openxmlformats.org/officeDocument/2006/relationships/customXml" Target="../ink/ink928.xml"/><Relationship Id="rId50" Type="http://schemas.openxmlformats.org/officeDocument/2006/relationships/image" Target="../media/image923.png"/><Relationship Id="rId55" Type="http://schemas.openxmlformats.org/officeDocument/2006/relationships/customXml" Target="../ink/ink939.xml"/><Relationship Id="rId76" Type="http://schemas.openxmlformats.org/officeDocument/2006/relationships/image" Target="../media/image936.png"/><Relationship Id="rId97" Type="http://schemas.openxmlformats.org/officeDocument/2006/relationships/customXml" Target="../ink/ink960.xml"/><Relationship Id="rId104" Type="http://schemas.openxmlformats.org/officeDocument/2006/relationships/image" Target="../media/image950.png"/><Relationship Id="rId120" Type="http://schemas.openxmlformats.org/officeDocument/2006/relationships/image" Target="../media/image958.png"/><Relationship Id="rId125" Type="http://schemas.openxmlformats.org/officeDocument/2006/relationships/customXml" Target="../ink/ink974.xml"/><Relationship Id="rId141" Type="http://schemas.openxmlformats.org/officeDocument/2006/relationships/image" Target="../media/image968.png"/><Relationship Id="rId146" Type="http://schemas.openxmlformats.org/officeDocument/2006/relationships/customXml" Target="../ink/ink985.xml"/><Relationship Id="rId167" Type="http://schemas.openxmlformats.org/officeDocument/2006/relationships/image" Target="../media/image981.png"/><Relationship Id="rId7" Type="http://schemas.openxmlformats.org/officeDocument/2006/relationships/image" Target="../media/image903.png"/><Relationship Id="rId71" Type="http://schemas.openxmlformats.org/officeDocument/2006/relationships/customXml" Target="../ink/ink947.xml"/><Relationship Id="rId92" Type="http://schemas.openxmlformats.org/officeDocument/2006/relationships/image" Target="../media/image944.png"/><Relationship Id="rId162" Type="http://schemas.openxmlformats.org/officeDocument/2006/relationships/customXml" Target="../ink/ink993.xml"/><Relationship Id="rId2" Type="http://schemas.openxmlformats.org/officeDocument/2006/relationships/customXml" Target="../ink/ink912.xml"/><Relationship Id="rId29" Type="http://schemas.openxmlformats.org/officeDocument/2006/relationships/image" Target="../media/image914.png"/><Relationship Id="rId24" Type="http://schemas.openxmlformats.org/officeDocument/2006/relationships/customXml" Target="../ink/ink923.xml"/><Relationship Id="rId40" Type="http://schemas.openxmlformats.org/officeDocument/2006/relationships/customXml" Target="../ink/ink931.xml"/><Relationship Id="rId45" Type="http://schemas.openxmlformats.org/officeDocument/2006/relationships/customXml" Target="../ink/ink934.xml"/><Relationship Id="rId66" Type="http://schemas.openxmlformats.org/officeDocument/2006/relationships/image" Target="../media/image931.png"/><Relationship Id="rId87" Type="http://schemas.openxmlformats.org/officeDocument/2006/relationships/customXml" Target="../ink/ink955.xml"/><Relationship Id="rId110" Type="http://schemas.openxmlformats.org/officeDocument/2006/relationships/image" Target="../media/image953.png"/><Relationship Id="rId115" Type="http://schemas.openxmlformats.org/officeDocument/2006/relationships/customXml" Target="../ink/ink969.xml"/><Relationship Id="rId131" Type="http://schemas.openxmlformats.org/officeDocument/2006/relationships/customXml" Target="../ink/ink977.xml"/><Relationship Id="rId136" Type="http://schemas.openxmlformats.org/officeDocument/2006/relationships/customXml" Target="../ink/ink980.xml"/><Relationship Id="rId157" Type="http://schemas.openxmlformats.org/officeDocument/2006/relationships/image" Target="../media/image976.png"/><Relationship Id="rId61" Type="http://schemas.openxmlformats.org/officeDocument/2006/relationships/customXml" Target="../ink/ink942.xml"/><Relationship Id="rId82" Type="http://schemas.openxmlformats.org/officeDocument/2006/relationships/image" Target="../media/image939.png"/><Relationship Id="rId152" Type="http://schemas.openxmlformats.org/officeDocument/2006/relationships/customXml" Target="../ink/ink988.xml"/><Relationship Id="rId19" Type="http://schemas.openxmlformats.org/officeDocument/2006/relationships/image" Target="../media/image909.png"/><Relationship Id="rId14" Type="http://schemas.openxmlformats.org/officeDocument/2006/relationships/customXml" Target="../ink/ink918.xml"/><Relationship Id="rId30" Type="http://schemas.openxmlformats.org/officeDocument/2006/relationships/customXml" Target="../ink/ink926.xml"/><Relationship Id="rId35" Type="http://schemas.openxmlformats.org/officeDocument/2006/relationships/image" Target="../media/image266.png"/><Relationship Id="rId56" Type="http://schemas.openxmlformats.org/officeDocument/2006/relationships/image" Target="../media/image926.png"/><Relationship Id="rId77" Type="http://schemas.openxmlformats.org/officeDocument/2006/relationships/customXml" Target="../ink/ink950.xml"/><Relationship Id="rId100" Type="http://schemas.openxmlformats.org/officeDocument/2006/relationships/image" Target="../media/image948.png"/><Relationship Id="rId105" Type="http://schemas.openxmlformats.org/officeDocument/2006/relationships/customXml" Target="../ink/ink964.xml"/><Relationship Id="rId126" Type="http://schemas.openxmlformats.org/officeDocument/2006/relationships/image" Target="../media/image961.png"/><Relationship Id="rId147" Type="http://schemas.openxmlformats.org/officeDocument/2006/relationships/image" Target="../media/image971.png"/><Relationship Id="rId8" Type="http://schemas.openxmlformats.org/officeDocument/2006/relationships/customXml" Target="../ink/ink915.xml"/><Relationship Id="rId51" Type="http://schemas.openxmlformats.org/officeDocument/2006/relationships/customXml" Target="../ink/ink937.xml"/><Relationship Id="rId72" Type="http://schemas.openxmlformats.org/officeDocument/2006/relationships/image" Target="../media/image934.png"/><Relationship Id="rId93" Type="http://schemas.openxmlformats.org/officeDocument/2006/relationships/customXml" Target="../ink/ink958.xml"/><Relationship Id="rId98" Type="http://schemas.openxmlformats.org/officeDocument/2006/relationships/image" Target="../media/image947.png"/><Relationship Id="rId121" Type="http://schemas.openxmlformats.org/officeDocument/2006/relationships/customXml" Target="../ink/ink972.xml"/><Relationship Id="rId142" Type="http://schemas.openxmlformats.org/officeDocument/2006/relationships/customXml" Target="../ink/ink983.xml"/><Relationship Id="rId163" Type="http://schemas.openxmlformats.org/officeDocument/2006/relationships/image" Target="../media/image979.png"/><Relationship Id="rId3" Type="http://schemas.openxmlformats.org/officeDocument/2006/relationships/image" Target="../media/image901.png"/><Relationship Id="rId25" Type="http://schemas.openxmlformats.org/officeDocument/2006/relationships/image" Target="../media/image912.png"/><Relationship Id="rId46" Type="http://schemas.openxmlformats.org/officeDocument/2006/relationships/image" Target="../media/image921.png"/><Relationship Id="rId67" Type="http://schemas.openxmlformats.org/officeDocument/2006/relationships/customXml" Target="../ink/ink945.xml"/><Relationship Id="rId116" Type="http://schemas.openxmlformats.org/officeDocument/2006/relationships/image" Target="../media/image956.png"/><Relationship Id="rId137" Type="http://schemas.openxmlformats.org/officeDocument/2006/relationships/image" Target="../media/image966.png"/><Relationship Id="rId158" Type="http://schemas.openxmlformats.org/officeDocument/2006/relationships/customXml" Target="../ink/ink991.xml"/><Relationship Id="rId20" Type="http://schemas.openxmlformats.org/officeDocument/2006/relationships/customXml" Target="../ink/ink921.xml"/><Relationship Id="rId41" Type="http://schemas.openxmlformats.org/officeDocument/2006/relationships/customXml" Target="../ink/ink932.xml"/><Relationship Id="rId62" Type="http://schemas.openxmlformats.org/officeDocument/2006/relationships/image" Target="../media/image929.png"/><Relationship Id="rId83" Type="http://schemas.openxmlformats.org/officeDocument/2006/relationships/customXml" Target="../ink/ink953.xml"/><Relationship Id="rId88" Type="http://schemas.openxmlformats.org/officeDocument/2006/relationships/image" Target="../media/image942.png"/><Relationship Id="rId111" Type="http://schemas.openxmlformats.org/officeDocument/2006/relationships/customXml" Target="../ink/ink967.xml"/><Relationship Id="rId132" Type="http://schemas.openxmlformats.org/officeDocument/2006/relationships/image" Target="../media/image964.png"/><Relationship Id="rId153" Type="http://schemas.openxmlformats.org/officeDocument/2006/relationships/image" Target="../media/image97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9.png"/><Relationship Id="rId18" Type="http://schemas.openxmlformats.org/officeDocument/2006/relationships/customXml" Target="../ink/ink82.xml"/><Relationship Id="rId26" Type="http://schemas.openxmlformats.org/officeDocument/2006/relationships/customXml" Target="../ink/ink86.xml"/><Relationship Id="rId39" Type="http://schemas.openxmlformats.org/officeDocument/2006/relationships/image" Target="../media/image92.png"/><Relationship Id="rId21" Type="http://schemas.openxmlformats.org/officeDocument/2006/relationships/image" Target="../media/image83.png"/><Relationship Id="rId34" Type="http://schemas.openxmlformats.org/officeDocument/2006/relationships/customXml" Target="../ink/ink90.xml"/><Relationship Id="rId42" Type="http://schemas.openxmlformats.org/officeDocument/2006/relationships/customXml" Target="../ink/ink94.xml"/><Relationship Id="rId47" Type="http://schemas.openxmlformats.org/officeDocument/2006/relationships/image" Target="../media/image96.png"/><Relationship Id="rId50" Type="http://schemas.openxmlformats.org/officeDocument/2006/relationships/customXml" Target="../ink/ink98.xml"/><Relationship Id="rId55" Type="http://schemas.openxmlformats.org/officeDocument/2006/relationships/image" Target="../media/image100.png"/><Relationship Id="rId7" Type="http://schemas.openxmlformats.org/officeDocument/2006/relationships/image" Target="../media/image76.png"/><Relationship Id="rId12" Type="http://schemas.openxmlformats.org/officeDocument/2006/relationships/customXml" Target="../ink/ink79.xml"/><Relationship Id="rId17" Type="http://schemas.openxmlformats.org/officeDocument/2006/relationships/image" Target="../media/image81.png"/><Relationship Id="rId25" Type="http://schemas.openxmlformats.org/officeDocument/2006/relationships/image" Target="../media/image85.png"/><Relationship Id="rId33" Type="http://schemas.openxmlformats.org/officeDocument/2006/relationships/image" Target="../media/image89.png"/><Relationship Id="rId38" Type="http://schemas.openxmlformats.org/officeDocument/2006/relationships/customXml" Target="../ink/ink92.xml"/><Relationship Id="rId46" Type="http://schemas.openxmlformats.org/officeDocument/2006/relationships/customXml" Target="../ink/ink96.xml"/><Relationship Id="rId59" Type="http://schemas.openxmlformats.org/officeDocument/2006/relationships/image" Target="../media/image102.png"/><Relationship Id="rId2" Type="http://schemas.openxmlformats.org/officeDocument/2006/relationships/customXml" Target="../ink/ink74.xml"/><Relationship Id="rId16" Type="http://schemas.openxmlformats.org/officeDocument/2006/relationships/customXml" Target="../ink/ink81.xml"/><Relationship Id="rId20" Type="http://schemas.openxmlformats.org/officeDocument/2006/relationships/customXml" Target="../ink/ink83.xml"/><Relationship Id="rId29" Type="http://schemas.openxmlformats.org/officeDocument/2006/relationships/image" Target="../media/image87.png"/><Relationship Id="rId41" Type="http://schemas.openxmlformats.org/officeDocument/2006/relationships/image" Target="../media/image93.png"/><Relationship Id="rId54" Type="http://schemas.openxmlformats.org/officeDocument/2006/relationships/customXml" Target="../ink/ink10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6.xml"/><Relationship Id="rId11" Type="http://schemas.openxmlformats.org/officeDocument/2006/relationships/image" Target="../media/image78.png"/><Relationship Id="rId24" Type="http://schemas.openxmlformats.org/officeDocument/2006/relationships/customXml" Target="../ink/ink85.xml"/><Relationship Id="rId32" Type="http://schemas.openxmlformats.org/officeDocument/2006/relationships/customXml" Target="../ink/ink89.xml"/><Relationship Id="rId37" Type="http://schemas.openxmlformats.org/officeDocument/2006/relationships/image" Target="../media/image91.png"/><Relationship Id="rId40" Type="http://schemas.openxmlformats.org/officeDocument/2006/relationships/customXml" Target="../ink/ink93.xml"/><Relationship Id="rId45" Type="http://schemas.openxmlformats.org/officeDocument/2006/relationships/image" Target="../media/image95.png"/><Relationship Id="rId53" Type="http://schemas.openxmlformats.org/officeDocument/2006/relationships/image" Target="../media/image99.png"/><Relationship Id="rId58" Type="http://schemas.openxmlformats.org/officeDocument/2006/relationships/customXml" Target="../ink/ink102.xml"/><Relationship Id="rId5" Type="http://schemas.openxmlformats.org/officeDocument/2006/relationships/image" Target="../media/image75.png"/><Relationship Id="rId15" Type="http://schemas.openxmlformats.org/officeDocument/2006/relationships/image" Target="../media/image80.png"/><Relationship Id="rId23" Type="http://schemas.openxmlformats.org/officeDocument/2006/relationships/image" Target="../media/image84.png"/><Relationship Id="rId28" Type="http://schemas.openxmlformats.org/officeDocument/2006/relationships/customXml" Target="../ink/ink87.xml"/><Relationship Id="rId36" Type="http://schemas.openxmlformats.org/officeDocument/2006/relationships/customXml" Target="../ink/ink91.xml"/><Relationship Id="rId49" Type="http://schemas.openxmlformats.org/officeDocument/2006/relationships/image" Target="../media/image97.png"/><Relationship Id="rId57" Type="http://schemas.openxmlformats.org/officeDocument/2006/relationships/image" Target="../media/image101.png"/><Relationship Id="rId10" Type="http://schemas.openxmlformats.org/officeDocument/2006/relationships/customXml" Target="../ink/ink78.xml"/><Relationship Id="rId19" Type="http://schemas.openxmlformats.org/officeDocument/2006/relationships/image" Target="../media/image82.png"/><Relationship Id="rId31" Type="http://schemas.openxmlformats.org/officeDocument/2006/relationships/image" Target="../media/image88.png"/><Relationship Id="rId44" Type="http://schemas.openxmlformats.org/officeDocument/2006/relationships/customXml" Target="../ink/ink95.xml"/><Relationship Id="rId52" Type="http://schemas.openxmlformats.org/officeDocument/2006/relationships/customXml" Target="../ink/ink99.xml"/><Relationship Id="rId4" Type="http://schemas.openxmlformats.org/officeDocument/2006/relationships/customXml" Target="../ink/ink75.xml"/><Relationship Id="rId9" Type="http://schemas.openxmlformats.org/officeDocument/2006/relationships/image" Target="../media/image77.png"/><Relationship Id="rId14" Type="http://schemas.openxmlformats.org/officeDocument/2006/relationships/customXml" Target="../ink/ink80.xml"/><Relationship Id="rId22" Type="http://schemas.openxmlformats.org/officeDocument/2006/relationships/customXml" Target="../ink/ink84.xml"/><Relationship Id="rId27" Type="http://schemas.openxmlformats.org/officeDocument/2006/relationships/image" Target="../media/image86.png"/><Relationship Id="rId30" Type="http://schemas.openxmlformats.org/officeDocument/2006/relationships/customXml" Target="../ink/ink88.xml"/><Relationship Id="rId35" Type="http://schemas.openxmlformats.org/officeDocument/2006/relationships/image" Target="../media/image90.png"/><Relationship Id="rId43" Type="http://schemas.openxmlformats.org/officeDocument/2006/relationships/image" Target="../media/image94.png"/><Relationship Id="rId48" Type="http://schemas.openxmlformats.org/officeDocument/2006/relationships/customXml" Target="../ink/ink97.xml"/><Relationship Id="rId56" Type="http://schemas.openxmlformats.org/officeDocument/2006/relationships/customXml" Target="../ink/ink101.xml"/><Relationship Id="rId8" Type="http://schemas.openxmlformats.org/officeDocument/2006/relationships/customXml" Target="../ink/ink77.xml"/><Relationship Id="rId51" Type="http://schemas.openxmlformats.org/officeDocument/2006/relationships/image" Target="../media/image98.png"/><Relationship Id="rId3" Type="http://schemas.openxmlformats.org/officeDocument/2006/relationships/image" Target="../media/image74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60.png"/><Relationship Id="rId21" Type="http://schemas.openxmlformats.org/officeDocument/2006/relationships/image" Target="../media/image112.png"/><Relationship Id="rId42" Type="http://schemas.openxmlformats.org/officeDocument/2006/relationships/customXml" Target="../ink/ink123.xml"/><Relationship Id="rId63" Type="http://schemas.openxmlformats.org/officeDocument/2006/relationships/image" Target="../media/image133.png"/><Relationship Id="rId84" Type="http://schemas.openxmlformats.org/officeDocument/2006/relationships/customXml" Target="../ink/ink144.xml"/><Relationship Id="rId138" Type="http://schemas.openxmlformats.org/officeDocument/2006/relationships/customXml" Target="../ink/ink171.xml"/><Relationship Id="rId159" Type="http://schemas.openxmlformats.org/officeDocument/2006/relationships/image" Target="../media/image181.png"/><Relationship Id="rId170" Type="http://schemas.openxmlformats.org/officeDocument/2006/relationships/customXml" Target="../ink/ink187.xml"/><Relationship Id="rId191" Type="http://schemas.openxmlformats.org/officeDocument/2006/relationships/image" Target="../media/image197.png"/><Relationship Id="rId205" Type="http://schemas.openxmlformats.org/officeDocument/2006/relationships/image" Target="../media/image204.png"/><Relationship Id="rId107" Type="http://schemas.openxmlformats.org/officeDocument/2006/relationships/image" Target="../media/image155.png"/><Relationship Id="rId11" Type="http://schemas.openxmlformats.org/officeDocument/2006/relationships/image" Target="../media/image107.png"/><Relationship Id="rId32" Type="http://schemas.openxmlformats.org/officeDocument/2006/relationships/customXml" Target="../ink/ink118.xml"/><Relationship Id="rId53" Type="http://schemas.openxmlformats.org/officeDocument/2006/relationships/image" Target="../media/image128.png"/><Relationship Id="rId74" Type="http://schemas.openxmlformats.org/officeDocument/2006/relationships/customXml" Target="../ink/ink139.xml"/><Relationship Id="rId128" Type="http://schemas.openxmlformats.org/officeDocument/2006/relationships/customXml" Target="../ink/ink166.xml"/><Relationship Id="rId149" Type="http://schemas.openxmlformats.org/officeDocument/2006/relationships/image" Target="../media/image176.png"/><Relationship Id="rId5" Type="http://schemas.openxmlformats.org/officeDocument/2006/relationships/image" Target="../media/image104.png"/><Relationship Id="rId90" Type="http://schemas.openxmlformats.org/officeDocument/2006/relationships/customXml" Target="../ink/ink147.xml"/><Relationship Id="rId95" Type="http://schemas.openxmlformats.org/officeDocument/2006/relationships/image" Target="../media/image149.png"/><Relationship Id="rId160" Type="http://schemas.openxmlformats.org/officeDocument/2006/relationships/customXml" Target="../ink/ink182.xml"/><Relationship Id="rId165" Type="http://schemas.openxmlformats.org/officeDocument/2006/relationships/image" Target="../media/image184.png"/><Relationship Id="rId181" Type="http://schemas.openxmlformats.org/officeDocument/2006/relationships/image" Target="../media/image192.png"/><Relationship Id="rId186" Type="http://schemas.openxmlformats.org/officeDocument/2006/relationships/customXml" Target="../ink/ink195.xml"/><Relationship Id="rId216" Type="http://schemas.openxmlformats.org/officeDocument/2006/relationships/customXml" Target="../ink/ink210.xml"/><Relationship Id="rId211" Type="http://schemas.openxmlformats.org/officeDocument/2006/relationships/image" Target="../media/image207.png"/><Relationship Id="rId22" Type="http://schemas.openxmlformats.org/officeDocument/2006/relationships/customXml" Target="../ink/ink113.xml"/><Relationship Id="rId27" Type="http://schemas.openxmlformats.org/officeDocument/2006/relationships/image" Target="../media/image115.png"/><Relationship Id="rId43" Type="http://schemas.openxmlformats.org/officeDocument/2006/relationships/image" Target="../media/image123.png"/><Relationship Id="rId48" Type="http://schemas.openxmlformats.org/officeDocument/2006/relationships/customXml" Target="../ink/ink126.xml"/><Relationship Id="rId64" Type="http://schemas.openxmlformats.org/officeDocument/2006/relationships/customXml" Target="../ink/ink134.xml"/><Relationship Id="rId69" Type="http://schemas.openxmlformats.org/officeDocument/2006/relationships/image" Target="../media/image136.png"/><Relationship Id="rId113" Type="http://schemas.openxmlformats.org/officeDocument/2006/relationships/image" Target="../media/image158.png"/><Relationship Id="rId118" Type="http://schemas.openxmlformats.org/officeDocument/2006/relationships/customXml" Target="../ink/ink161.xml"/><Relationship Id="rId134" Type="http://schemas.openxmlformats.org/officeDocument/2006/relationships/customXml" Target="../ink/ink169.xml"/><Relationship Id="rId139" Type="http://schemas.openxmlformats.org/officeDocument/2006/relationships/image" Target="../media/image171.png"/><Relationship Id="rId80" Type="http://schemas.openxmlformats.org/officeDocument/2006/relationships/customXml" Target="../ink/ink142.xml"/><Relationship Id="rId85" Type="http://schemas.openxmlformats.org/officeDocument/2006/relationships/image" Target="../media/image144.png"/><Relationship Id="rId150" Type="http://schemas.openxmlformats.org/officeDocument/2006/relationships/customXml" Target="../ink/ink177.xml"/><Relationship Id="rId155" Type="http://schemas.openxmlformats.org/officeDocument/2006/relationships/image" Target="../media/image179.png"/><Relationship Id="rId171" Type="http://schemas.openxmlformats.org/officeDocument/2006/relationships/image" Target="../media/image187.png"/><Relationship Id="rId176" Type="http://schemas.openxmlformats.org/officeDocument/2006/relationships/customXml" Target="../ink/ink190.xml"/><Relationship Id="rId192" Type="http://schemas.openxmlformats.org/officeDocument/2006/relationships/customXml" Target="../ink/ink198.xml"/><Relationship Id="rId197" Type="http://schemas.openxmlformats.org/officeDocument/2006/relationships/image" Target="../media/image200.png"/><Relationship Id="rId206" Type="http://schemas.openxmlformats.org/officeDocument/2006/relationships/customXml" Target="../ink/ink205.xml"/><Relationship Id="rId201" Type="http://schemas.openxmlformats.org/officeDocument/2006/relationships/image" Target="../media/image202.png"/><Relationship Id="rId12" Type="http://schemas.openxmlformats.org/officeDocument/2006/relationships/customXml" Target="../ink/ink108.xml"/><Relationship Id="rId17" Type="http://schemas.openxmlformats.org/officeDocument/2006/relationships/image" Target="../media/image110.png"/><Relationship Id="rId33" Type="http://schemas.openxmlformats.org/officeDocument/2006/relationships/image" Target="../media/image118.png"/><Relationship Id="rId38" Type="http://schemas.openxmlformats.org/officeDocument/2006/relationships/customXml" Target="../ink/ink121.xml"/><Relationship Id="rId59" Type="http://schemas.openxmlformats.org/officeDocument/2006/relationships/image" Target="../media/image131.png"/><Relationship Id="rId103" Type="http://schemas.openxmlformats.org/officeDocument/2006/relationships/image" Target="../media/image153.png"/><Relationship Id="rId108" Type="http://schemas.openxmlformats.org/officeDocument/2006/relationships/customXml" Target="../ink/ink156.xml"/><Relationship Id="rId124" Type="http://schemas.openxmlformats.org/officeDocument/2006/relationships/customXml" Target="../ink/ink164.xml"/><Relationship Id="rId129" Type="http://schemas.openxmlformats.org/officeDocument/2006/relationships/image" Target="../media/image166.png"/><Relationship Id="rId54" Type="http://schemas.openxmlformats.org/officeDocument/2006/relationships/customXml" Target="../ink/ink129.xml"/><Relationship Id="rId70" Type="http://schemas.openxmlformats.org/officeDocument/2006/relationships/customXml" Target="../ink/ink137.xml"/><Relationship Id="rId75" Type="http://schemas.openxmlformats.org/officeDocument/2006/relationships/image" Target="../media/image139.png"/><Relationship Id="rId91" Type="http://schemas.openxmlformats.org/officeDocument/2006/relationships/image" Target="../media/image147.png"/><Relationship Id="rId96" Type="http://schemas.openxmlformats.org/officeDocument/2006/relationships/customXml" Target="../ink/ink150.xml"/><Relationship Id="rId140" Type="http://schemas.openxmlformats.org/officeDocument/2006/relationships/customXml" Target="../ink/ink172.xml"/><Relationship Id="rId145" Type="http://schemas.openxmlformats.org/officeDocument/2006/relationships/image" Target="../media/image174.png"/><Relationship Id="rId161" Type="http://schemas.openxmlformats.org/officeDocument/2006/relationships/image" Target="../media/image182.png"/><Relationship Id="rId166" Type="http://schemas.openxmlformats.org/officeDocument/2006/relationships/customXml" Target="../ink/ink185.xml"/><Relationship Id="rId182" Type="http://schemas.openxmlformats.org/officeDocument/2006/relationships/customXml" Target="../ink/ink193.xml"/><Relationship Id="rId187" Type="http://schemas.openxmlformats.org/officeDocument/2006/relationships/image" Target="../media/image195.png"/><Relationship Id="rId217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5.xml"/><Relationship Id="rId212" Type="http://schemas.openxmlformats.org/officeDocument/2006/relationships/customXml" Target="../ink/ink208.xml"/><Relationship Id="rId23" Type="http://schemas.openxmlformats.org/officeDocument/2006/relationships/image" Target="../media/image113.png"/><Relationship Id="rId28" Type="http://schemas.openxmlformats.org/officeDocument/2006/relationships/customXml" Target="../ink/ink116.xml"/><Relationship Id="rId49" Type="http://schemas.openxmlformats.org/officeDocument/2006/relationships/image" Target="../media/image126.png"/><Relationship Id="rId114" Type="http://schemas.openxmlformats.org/officeDocument/2006/relationships/customXml" Target="../ink/ink159.xml"/><Relationship Id="rId119" Type="http://schemas.openxmlformats.org/officeDocument/2006/relationships/image" Target="../media/image161.png"/><Relationship Id="rId44" Type="http://schemas.openxmlformats.org/officeDocument/2006/relationships/customXml" Target="../ink/ink124.xml"/><Relationship Id="rId60" Type="http://schemas.openxmlformats.org/officeDocument/2006/relationships/customXml" Target="../ink/ink132.xml"/><Relationship Id="rId65" Type="http://schemas.openxmlformats.org/officeDocument/2006/relationships/image" Target="../media/image134.png"/><Relationship Id="rId81" Type="http://schemas.openxmlformats.org/officeDocument/2006/relationships/image" Target="../media/image142.png"/><Relationship Id="rId86" Type="http://schemas.openxmlformats.org/officeDocument/2006/relationships/customXml" Target="../ink/ink145.xml"/><Relationship Id="rId130" Type="http://schemas.openxmlformats.org/officeDocument/2006/relationships/customXml" Target="../ink/ink167.xml"/><Relationship Id="rId135" Type="http://schemas.openxmlformats.org/officeDocument/2006/relationships/image" Target="../media/image169.png"/><Relationship Id="rId151" Type="http://schemas.openxmlformats.org/officeDocument/2006/relationships/image" Target="../media/image177.png"/><Relationship Id="rId156" Type="http://schemas.openxmlformats.org/officeDocument/2006/relationships/customXml" Target="../ink/ink180.xml"/><Relationship Id="rId177" Type="http://schemas.openxmlformats.org/officeDocument/2006/relationships/image" Target="../media/image190.png"/><Relationship Id="rId198" Type="http://schemas.openxmlformats.org/officeDocument/2006/relationships/customXml" Target="../ink/ink201.xml"/><Relationship Id="rId172" Type="http://schemas.openxmlformats.org/officeDocument/2006/relationships/customXml" Target="../ink/ink188.xml"/><Relationship Id="rId193" Type="http://schemas.openxmlformats.org/officeDocument/2006/relationships/image" Target="../media/image198.png"/><Relationship Id="rId202" Type="http://schemas.openxmlformats.org/officeDocument/2006/relationships/customXml" Target="../ink/ink203.xml"/><Relationship Id="rId207" Type="http://schemas.openxmlformats.org/officeDocument/2006/relationships/image" Target="../media/image205.png"/><Relationship Id="rId13" Type="http://schemas.openxmlformats.org/officeDocument/2006/relationships/image" Target="../media/image108.png"/><Relationship Id="rId18" Type="http://schemas.openxmlformats.org/officeDocument/2006/relationships/customXml" Target="../ink/ink111.xml"/><Relationship Id="rId39" Type="http://schemas.openxmlformats.org/officeDocument/2006/relationships/image" Target="../media/image121.png"/><Relationship Id="rId109" Type="http://schemas.openxmlformats.org/officeDocument/2006/relationships/image" Target="../media/image156.png"/><Relationship Id="rId34" Type="http://schemas.openxmlformats.org/officeDocument/2006/relationships/customXml" Target="../ink/ink119.xml"/><Relationship Id="rId50" Type="http://schemas.openxmlformats.org/officeDocument/2006/relationships/customXml" Target="../ink/ink127.xml"/><Relationship Id="rId55" Type="http://schemas.openxmlformats.org/officeDocument/2006/relationships/image" Target="../media/image129.png"/><Relationship Id="rId76" Type="http://schemas.openxmlformats.org/officeDocument/2006/relationships/customXml" Target="../ink/ink140.xml"/><Relationship Id="rId97" Type="http://schemas.openxmlformats.org/officeDocument/2006/relationships/image" Target="../media/image150.png"/><Relationship Id="rId104" Type="http://schemas.openxmlformats.org/officeDocument/2006/relationships/customXml" Target="../ink/ink154.xml"/><Relationship Id="rId120" Type="http://schemas.openxmlformats.org/officeDocument/2006/relationships/customXml" Target="../ink/ink162.xml"/><Relationship Id="rId125" Type="http://schemas.openxmlformats.org/officeDocument/2006/relationships/image" Target="../media/image164.png"/><Relationship Id="rId141" Type="http://schemas.openxmlformats.org/officeDocument/2006/relationships/image" Target="../media/image172.png"/><Relationship Id="rId146" Type="http://schemas.openxmlformats.org/officeDocument/2006/relationships/customXml" Target="../ink/ink175.xml"/><Relationship Id="rId167" Type="http://schemas.openxmlformats.org/officeDocument/2006/relationships/image" Target="../media/image185.png"/><Relationship Id="rId188" Type="http://schemas.openxmlformats.org/officeDocument/2006/relationships/customXml" Target="../ink/ink196.xml"/><Relationship Id="rId7" Type="http://schemas.openxmlformats.org/officeDocument/2006/relationships/image" Target="../media/image105.png"/><Relationship Id="rId71" Type="http://schemas.openxmlformats.org/officeDocument/2006/relationships/image" Target="../media/image137.png"/><Relationship Id="rId92" Type="http://schemas.openxmlformats.org/officeDocument/2006/relationships/customXml" Target="../ink/ink148.xml"/><Relationship Id="rId162" Type="http://schemas.openxmlformats.org/officeDocument/2006/relationships/customXml" Target="../ink/ink183.xml"/><Relationship Id="rId183" Type="http://schemas.openxmlformats.org/officeDocument/2006/relationships/image" Target="../media/image193.png"/><Relationship Id="rId213" Type="http://schemas.openxmlformats.org/officeDocument/2006/relationships/image" Target="../media/image208.png"/><Relationship Id="rId218" Type="http://schemas.openxmlformats.org/officeDocument/2006/relationships/customXml" Target="../ink/ink211.xml"/><Relationship Id="rId2" Type="http://schemas.openxmlformats.org/officeDocument/2006/relationships/customXml" Target="../ink/ink103.xml"/><Relationship Id="rId29" Type="http://schemas.openxmlformats.org/officeDocument/2006/relationships/image" Target="../media/image116.png"/><Relationship Id="rId24" Type="http://schemas.openxmlformats.org/officeDocument/2006/relationships/customXml" Target="../ink/ink114.xml"/><Relationship Id="rId40" Type="http://schemas.openxmlformats.org/officeDocument/2006/relationships/customXml" Target="../ink/ink122.xml"/><Relationship Id="rId45" Type="http://schemas.openxmlformats.org/officeDocument/2006/relationships/image" Target="../media/image124.png"/><Relationship Id="rId66" Type="http://schemas.openxmlformats.org/officeDocument/2006/relationships/customXml" Target="../ink/ink135.xml"/><Relationship Id="rId87" Type="http://schemas.openxmlformats.org/officeDocument/2006/relationships/image" Target="../media/image145.png"/><Relationship Id="rId110" Type="http://schemas.openxmlformats.org/officeDocument/2006/relationships/customXml" Target="../ink/ink157.xml"/><Relationship Id="rId115" Type="http://schemas.openxmlformats.org/officeDocument/2006/relationships/image" Target="../media/image159.png"/><Relationship Id="rId131" Type="http://schemas.openxmlformats.org/officeDocument/2006/relationships/image" Target="../media/image167.png"/><Relationship Id="rId136" Type="http://schemas.openxmlformats.org/officeDocument/2006/relationships/customXml" Target="../ink/ink170.xml"/><Relationship Id="rId157" Type="http://schemas.openxmlformats.org/officeDocument/2006/relationships/image" Target="../media/image180.png"/><Relationship Id="rId178" Type="http://schemas.openxmlformats.org/officeDocument/2006/relationships/customXml" Target="../ink/ink191.xml"/><Relationship Id="rId61" Type="http://schemas.openxmlformats.org/officeDocument/2006/relationships/image" Target="../media/image132.png"/><Relationship Id="rId82" Type="http://schemas.openxmlformats.org/officeDocument/2006/relationships/customXml" Target="../ink/ink143.xml"/><Relationship Id="rId152" Type="http://schemas.openxmlformats.org/officeDocument/2006/relationships/customXml" Target="../ink/ink178.xml"/><Relationship Id="rId173" Type="http://schemas.openxmlformats.org/officeDocument/2006/relationships/image" Target="../media/image188.png"/><Relationship Id="rId194" Type="http://schemas.openxmlformats.org/officeDocument/2006/relationships/customXml" Target="../ink/ink199.xml"/><Relationship Id="rId199" Type="http://schemas.openxmlformats.org/officeDocument/2006/relationships/image" Target="../media/image201.png"/><Relationship Id="rId203" Type="http://schemas.openxmlformats.org/officeDocument/2006/relationships/image" Target="../media/image203.png"/><Relationship Id="rId208" Type="http://schemas.openxmlformats.org/officeDocument/2006/relationships/customXml" Target="../ink/ink206.xml"/><Relationship Id="rId19" Type="http://schemas.openxmlformats.org/officeDocument/2006/relationships/image" Target="../media/image111.png"/><Relationship Id="rId14" Type="http://schemas.openxmlformats.org/officeDocument/2006/relationships/customXml" Target="../ink/ink109.xml"/><Relationship Id="rId30" Type="http://schemas.openxmlformats.org/officeDocument/2006/relationships/customXml" Target="../ink/ink117.xml"/><Relationship Id="rId35" Type="http://schemas.openxmlformats.org/officeDocument/2006/relationships/image" Target="../media/image119.png"/><Relationship Id="rId56" Type="http://schemas.openxmlformats.org/officeDocument/2006/relationships/customXml" Target="../ink/ink130.xml"/><Relationship Id="rId77" Type="http://schemas.openxmlformats.org/officeDocument/2006/relationships/image" Target="../media/image140.png"/><Relationship Id="rId100" Type="http://schemas.openxmlformats.org/officeDocument/2006/relationships/customXml" Target="../ink/ink152.xml"/><Relationship Id="rId105" Type="http://schemas.openxmlformats.org/officeDocument/2006/relationships/image" Target="../media/image154.png"/><Relationship Id="rId126" Type="http://schemas.openxmlformats.org/officeDocument/2006/relationships/customXml" Target="../ink/ink165.xml"/><Relationship Id="rId147" Type="http://schemas.openxmlformats.org/officeDocument/2006/relationships/image" Target="../media/image175.png"/><Relationship Id="rId168" Type="http://schemas.openxmlformats.org/officeDocument/2006/relationships/customXml" Target="../ink/ink186.xml"/><Relationship Id="rId8" Type="http://schemas.openxmlformats.org/officeDocument/2006/relationships/customXml" Target="../ink/ink106.xml"/><Relationship Id="rId51" Type="http://schemas.openxmlformats.org/officeDocument/2006/relationships/image" Target="../media/image127.png"/><Relationship Id="rId72" Type="http://schemas.openxmlformats.org/officeDocument/2006/relationships/customXml" Target="../ink/ink138.xml"/><Relationship Id="rId93" Type="http://schemas.openxmlformats.org/officeDocument/2006/relationships/image" Target="../media/image148.png"/><Relationship Id="rId98" Type="http://schemas.openxmlformats.org/officeDocument/2006/relationships/customXml" Target="../ink/ink151.xml"/><Relationship Id="rId121" Type="http://schemas.openxmlformats.org/officeDocument/2006/relationships/image" Target="../media/image162.png"/><Relationship Id="rId142" Type="http://schemas.openxmlformats.org/officeDocument/2006/relationships/customXml" Target="../ink/ink173.xml"/><Relationship Id="rId163" Type="http://schemas.openxmlformats.org/officeDocument/2006/relationships/image" Target="../media/image183.png"/><Relationship Id="rId184" Type="http://schemas.openxmlformats.org/officeDocument/2006/relationships/customXml" Target="../ink/ink194.xml"/><Relationship Id="rId189" Type="http://schemas.openxmlformats.org/officeDocument/2006/relationships/image" Target="../media/image196.png"/><Relationship Id="rId219" Type="http://schemas.openxmlformats.org/officeDocument/2006/relationships/image" Target="../media/image211.png"/><Relationship Id="rId3" Type="http://schemas.openxmlformats.org/officeDocument/2006/relationships/image" Target="../media/image103.png"/><Relationship Id="rId214" Type="http://schemas.openxmlformats.org/officeDocument/2006/relationships/customXml" Target="../ink/ink209.xml"/><Relationship Id="rId25" Type="http://schemas.openxmlformats.org/officeDocument/2006/relationships/image" Target="../media/image114.png"/><Relationship Id="rId46" Type="http://schemas.openxmlformats.org/officeDocument/2006/relationships/customXml" Target="../ink/ink125.xml"/><Relationship Id="rId67" Type="http://schemas.openxmlformats.org/officeDocument/2006/relationships/image" Target="../media/image135.png"/><Relationship Id="rId116" Type="http://schemas.openxmlformats.org/officeDocument/2006/relationships/customXml" Target="../ink/ink160.xml"/><Relationship Id="rId137" Type="http://schemas.openxmlformats.org/officeDocument/2006/relationships/image" Target="../media/image170.png"/><Relationship Id="rId158" Type="http://schemas.openxmlformats.org/officeDocument/2006/relationships/customXml" Target="../ink/ink181.xml"/><Relationship Id="rId20" Type="http://schemas.openxmlformats.org/officeDocument/2006/relationships/customXml" Target="../ink/ink112.xml"/><Relationship Id="rId41" Type="http://schemas.openxmlformats.org/officeDocument/2006/relationships/image" Target="../media/image122.png"/><Relationship Id="rId62" Type="http://schemas.openxmlformats.org/officeDocument/2006/relationships/customXml" Target="../ink/ink133.xml"/><Relationship Id="rId83" Type="http://schemas.openxmlformats.org/officeDocument/2006/relationships/image" Target="../media/image143.png"/><Relationship Id="rId88" Type="http://schemas.openxmlformats.org/officeDocument/2006/relationships/customXml" Target="../ink/ink146.xml"/><Relationship Id="rId111" Type="http://schemas.openxmlformats.org/officeDocument/2006/relationships/image" Target="../media/image157.png"/><Relationship Id="rId132" Type="http://schemas.openxmlformats.org/officeDocument/2006/relationships/customXml" Target="../ink/ink168.xml"/><Relationship Id="rId153" Type="http://schemas.openxmlformats.org/officeDocument/2006/relationships/image" Target="../media/image178.png"/><Relationship Id="rId174" Type="http://schemas.openxmlformats.org/officeDocument/2006/relationships/customXml" Target="../ink/ink189.xml"/><Relationship Id="rId179" Type="http://schemas.openxmlformats.org/officeDocument/2006/relationships/image" Target="../media/image191.png"/><Relationship Id="rId195" Type="http://schemas.openxmlformats.org/officeDocument/2006/relationships/image" Target="../media/image199.png"/><Relationship Id="rId209" Type="http://schemas.openxmlformats.org/officeDocument/2006/relationships/image" Target="../media/image206.png"/><Relationship Id="rId190" Type="http://schemas.openxmlformats.org/officeDocument/2006/relationships/customXml" Target="../ink/ink197.xml"/><Relationship Id="rId204" Type="http://schemas.openxmlformats.org/officeDocument/2006/relationships/customXml" Target="../ink/ink204.xml"/><Relationship Id="rId15" Type="http://schemas.openxmlformats.org/officeDocument/2006/relationships/image" Target="../media/image109.png"/><Relationship Id="rId36" Type="http://schemas.openxmlformats.org/officeDocument/2006/relationships/customXml" Target="../ink/ink120.xml"/><Relationship Id="rId57" Type="http://schemas.openxmlformats.org/officeDocument/2006/relationships/image" Target="../media/image130.png"/><Relationship Id="rId106" Type="http://schemas.openxmlformats.org/officeDocument/2006/relationships/customXml" Target="../ink/ink155.xml"/><Relationship Id="rId127" Type="http://schemas.openxmlformats.org/officeDocument/2006/relationships/image" Target="../media/image165.png"/><Relationship Id="rId10" Type="http://schemas.openxmlformats.org/officeDocument/2006/relationships/customXml" Target="../ink/ink107.xml"/><Relationship Id="rId31" Type="http://schemas.openxmlformats.org/officeDocument/2006/relationships/image" Target="../media/image117.png"/><Relationship Id="rId52" Type="http://schemas.openxmlformats.org/officeDocument/2006/relationships/customXml" Target="../ink/ink128.xml"/><Relationship Id="rId73" Type="http://schemas.openxmlformats.org/officeDocument/2006/relationships/image" Target="../media/image138.png"/><Relationship Id="rId78" Type="http://schemas.openxmlformats.org/officeDocument/2006/relationships/customXml" Target="../ink/ink141.xml"/><Relationship Id="rId94" Type="http://schemas.openxmlformats.org/officeDocument/2006/relationships/customXml" Target="../ink/ink149.xml"/><Relationship Id="rId99" Type="http://schemas.openxmlformats.org/officeDocument/2006/relationships/image" Target="../media/image151.png"/><Relationship Id="rId101" Type="http://schemas.openxmlformats.org/officeDocument/2006/relationships/image" Target="../media/image152.png"/><Relationship Id="rId122" Type="http://schemas.openxmlformats.org/officeDocument/2006/relationships/customXml" Target="../ink/ink163.xml"/><Relationship Id="rId143" Type="http://schemas.openxmlformats.org/officeDocument/2006/relationships/image" Target="../media/image173.png"/><Relationship Id="rId148" Type="http://schemas.openxmlformats.org/officeDocument/2006/relationships/customXml" Target="../ink/ink176.xml"/><Relationship Id="rId164" Type="http://schemas.openxmlformats.org/officeDocument/2006/relationships/customXml" Target="../ink/ink184.xml"/><Relationship Id="rId169" Type="http://schemas.openxmlformats.org/officeDocument/2006/relationships/image" Target="../media/image186.png"/><Relationship Id="rId185" Type="http://schemas.openxmlformats.org/officeDocument/2006/relationships/image" Target="../media/image194.png"/><Relationship Id="rId4" Type="http://schemas.openxmlformats.org/officeDocument/2006/relationships/customXml" Target="../ink/ink104.xml"/><Relationship Id="rId9" Type="http://schemas.openxmlformats.org/officeDocument/2006/relationships/image" Target="../media/image106.png"/><Relationship Id="rId180" Type="http://schemas.openxmlformats.org/officeDocument/2006/relationships/customXml" Target="../ink/ink192.xml"/><Relationship Id="rId210" Type="http://schemas.openxmlformats.org/officeDocument/2006/relationships/customXml" Target="../ink/ink207.xml"/><Relationship Id="rId215" Type="http://schemas.openxmlformats.org/officeDocument/2006/relationships/image" Target="../media/image209.png"/><Relationship Id="rId26" Type="http://schemas.openxmlformats.org/officeDocument/2006/relationships/customXml" Target="../ink/ink115.xml"/><Relationship Id="rId47" Type="http://schemas.openxmlformats.org/officeDocument/2006/relationships/image" Target="../media/image125.png"/><Relationship Id="rId68" Type="http://schemas.openxmlformats.org/officeDocument/2006/relationships/customXml" Target="../ink/ink136.xml"/><Relationship Id="rId89" Type="http://schemas.openxmlformats.org/officeDocument/2006/relationships/image" Target="../media/image146.png"/><Relationship Id="rId112" Type="http://schemas.openxmlformats.org/officeDocument/2006/relationships/customXml" Target="../ink/ink158.xml"/><Relationship Id="rId133" Type="http://schemas.openxmlformats.org/officeDocument/2006/relationships/image" Target="../media/image168.png"/><Relationship Id="rId154" Type="http://schemas.openxmlformats.org/officeDocument/2006/relationships/customXml" Target="../ink/ink179.xml"/><Relationship Id="rId175" Type="http://schemas.openxmlformats.org/officeDocument/2006/relationships/image" Target="../media/image189.png"/><Relationship Id="rId196" Type="http://schemas.openxmlformats.org/officeDocument/2006/relationships/customXml" Target="../ink/ink200.xml"/><Relationship Id="rId200" Type="http://schemas.openxmlformats.org/officeDocument/2006/relationships/customXml" Target="../ink/ink202.xml"/><Relationship Id="rId16" Type="http://schemas.openxmlformats.org/officeDocument/2006/relationships/customXml" Target="../ink/ink110.xml"/><Relationship Id="rId37" Type="http://schemas.openxmlformats.org/officeDocument/2006/relationships/image" Target="../media/image120.png"/><Relationship Id="rId58" Type="http://schemas.openxmlformats.org/officeDocument/2006/relationships/customXml" Target="../ink/ink131.xml"/><Relationship Id="rId79" Type="http://schemas.openxmlformats.org/officeDocument/2006/relationships/image" Target="../media/image141.png"/><Relationship Id="rId102" Type="http://schemas.openxmlformats.org/officeDocument/2006/relationships/customXml" Target="../ink/ink153.xml"/><Relationship Id="rId123" Type="http://schemas.openxmlformats.org/officeDocument/2006/relationships/image" Target="../media/image163.png"/><Relationship Id="rId144" Type="http://schemas.openxmlformats.org/officeDocument/2006/relationships/customXml" Target="../ink/ink174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69.png"/><Relationship Id="rId21" Type="http://schemas.openxmlformats.org/officeDocument/2006/relationships/image" Target="../media/image221.png"/><Relationship Id="rId42" Type="http://schemas.openxmlformats.org/officeDocument/2006/relationships/customXml" Target="../ink/ink232.xml"/><Relationship Id="rId63" Type="http://schemas.openxmlformats.org/officeDocument/2006/relationships/image" Target="../media/image242.png"/><Relationship Id="rId84" Type="http://schemas.openxmlformats.org/officeDocument/2006/relationships/customXml" Target="../ink/ink253.xml"/><Relationship Id="rId138" Type="http://schemas.openxmlformats.org/officeDocument/2006/relationships/customXml" Target="../ink/ink280.xml"/><Relationship Id="rId159" Type="http://schemas.openxmlformats.org/officeDocument/2006/relationships/image" Target="../media/image290.png"/><Relationship Id="rId170" Type="http://schemas.openxmlformats.org/officeDocument/2006/relationships/customXml" Target="../ink/ink296.xml"/><Relationship Id="rId191" Type="http://schemas.openxmlformats.org/officeDocument/2006/relationships/image" Target="../media/image306.png"/><Relationship Id="rId196" Type="http://schemas.openxmlformats.org/officeDocument/2006/relationships/customXml" Target="../ink/ink309.xml"/><Relationship Id="rId200" Type="http://schemas.openxmlformats.org/officeDocument/2006/relationships/customXml" Target="../ink/ink311.xml"/><Relationship Id="rId16" Type="http://schemas.openxmlformats.org/officeDocument/2006/relationships/customXml" Target="../ink/ink219.xml"/><Relationship Id="rId107" Type="http://schemas.openxmlformats.org/officeDocument/2006/relationships/image" Target="../media/image264.png"/><Relationship Id="rId11" Type="http://schemas.openxmlformats.org/officeDocument/2006/relationships/image" Target="../media/image216.png"/><Relationship Id="rId32" Type="http://schemas.openxmlformats.org/officeDocument/2006/relationships/customXml" Target="../ink/ink227.xml"/><Relationship Id="rId37" Type="http://schemas.openxmlformats.org/officeDocument/2006/relationships/image" Target="../media/image229.png"/><Relationship Id="rId53" Type="http://schemas.openxmlformats.org/officeDocument/2006/relationships/image" Target="../media/image237.png"/><Relationship Id="rId58" Type="http://schemas.openxmlformats.org/officeDocument/2006/relationships/customXml" Target="../ink/ink240.xml"/><Relationship Id="rId74" Type="http://schemas.openxmlformats.org/officeDocument/2006/relationships/customXml" Target="../ink/ink248.xml"/><Relationship Id="rId79" Type="http://schemas.openxmlformats.org/officeDocument/2006/relationships/image" Target="../media/image250.png"/><Relationship Id="rId102" Type="http://schemas.openxmlformats.org/officeDocument/2006/relationships/customXml" Target="../ink/ink262.xml"/><Relationship Id="rId123" Type="http://schemas.openxmlformats.org/officeDocument/2006/relationships/image" Target="../media/image272.png"/><Relationship Id="rId128" Type="http://schemas.openxmlformats.org/officeDocument/2006/relationships/customXml" Target="../ink/ink275.xml"/><Relationship Id="rId144" Type="http://schemas.openxmlformats.org/officeDocument/2006/relationships/customXml" Target="../ink/ink283.xml"/><Relationship Id="rId149" Type="http://schemas.openxmlformats.org/officeDocument/2006/relationships/image" Target="../media/image285.png"/><Relationship Id="rId5" Type="http://schemas.openxmlformats.org/officeDocument/2006/relationships/image" Target="../media/image213.png"/><Relationship Id="rId90" Type="http://schemas.openxmlformats.org/officeDocument/2006/relationships/customXml" Target="../ink/ink256.xml"/><Relationship Id="rId95" Type="http://schemas.openxmlformats.org/officeDocument/2006/relationships/image" Target="../media/image258.png"/><Relationship Id="rId160" Type="http://schemas.openxmlformats.org/officeDocument/2006/relationships/customXml" Target="../ink/ink291.xml"/><Relationship Id="rId165" Type="http://schemas.openxmlformats.org/officeDocument/2006/relationships/image" Target="../media/image293.png"/><Relationship Id="rId181" Type="http://schemas.openxmlformats.org/officeDocument/2006/relationships/image" Target="../media/image301.png"/><Relationship Id="rId186" Type="http://schemas.openxmlformats.org/officeDocument/2006/relationships/customXml" Target="../ink/ink304.xml"/><Relationship Id="rId22" Type="http://schemas.openxmlformats.org/officeDocument/2006/relationships/customXml" Target="../ink/ink222.xml"/><Relationship Id="rId27" Type="http://schemas.openxmlformats.org/officeDocument/2006/relationships/image" Target="../media/image224.png"/><Relationship Id="rId43" Type="http://schemas.openxmlformats.org/officeDocument/2006/relationships/image" Target="../media/image232.png"/><Relationship Id="rId48" Type="http://schemas.openxmlformats.org/officeDocument/2006/relationships/customXml" Target="../ink/ink235.xml"/><Relationship Id="rId64" Type="http://schemas.openxmlformats.org/officeDocument/2006/relationships/customXml" Target="../ink/ink243.xml"/><Relationship Id="rId69" Type="http://schemas.openxmlformats.org/officeDocument/2006/relationships/image" Target="../media/image245.png"/><Relationship Id="rId113" Type="http://schemas.openxmlformats.org/officeDocument/2006/relationships/image" Target="../media/image267.png"/><Relationship Id="rId118" Type="http://schemas.openxmlformats.org/officeDocument/2006/relationships/customXml" Target="../ink/ink270.xml"/><Relationship Id="rId134" Type="http://schemas.openxmlformats.org/officeDocument/2006/relationships/customXml" Target="../ink/ink278.xml"/><Relationship Id="rId139" Type="http://schemas.openxmlformats.org/officeDocument/2006/relationships/image" Target="../media/image280.png"/><Relationship Id="rId80" Type="http://schemas.openxmlformats.org/officeDocument/2006/relationships/customXml" Target="../ink/ink251.xml"/><Relationship Id="rId85" Type="http://schemas.openxmlformats.org/officeDocument/2006/relationships/image" Target="../media/image253.png"/><Relationship Id="rId150" Type="http://schemas.openxmlformats.org/officeDocument/2006/relationships/customXml" Target="../ink/ink286.xml"/><Relationship Id="rId155" Type="http://schemas.openxmlformats.org/officeDocument/2006/relationships/image" Target="../media/image288.png"/><Relationship Id="rId171" Type="http://schemas.openxmlformats.org/officeDocument/2006/relationships/image" Target="../media/image296.png"/><Relationship Id="rId176" Type="http://schemas.openxmlformats.org/officeDocument/2006/relationships/customXml" Target="../ink/ink299.xml"/><Relationship Id="rId192" Type="http://schemas.openxmlformats.org/officeDocument/2006/relationships/customXml" Target="../ink/ink307.xml"/><Relationship Id="rId197" Type="http://schemas.openxmlformats.org/officeDocument/2006/relationships/image" Target="../media/image309.png"/><Relationship Id="rId201" Type="http://schemas.openxmlformats.org/officeDocument/2006/relationships/image" Target="../media/image311.png"/><Relationship Id="rId12" Type="http://schemas.openxmlformats.org/officeDocument/2006/relationships/customXml" Target="../ink/ink217.xml"/><Relationship Id="rId17" Type="http://schemas.openxmlformats.org/officeDocument/2006/relationships/image" Target="../media/image219.png"/><Relationship Id="rId33" Type="http://schemas.openxmlformats.org/officeDocument/2006/relationships/image" Target="../media/image227.png"/><Relationship Id="rId38" Type="http://schemas.openxmlformats.org/officeDocument/2006/relationships/customXml" Target="../ink/ink230.xml"/><Relationship Id="rId59" Type="http://schemas.openxmlformats.org/officeDocument/2006/relationships/image" Target="../media/image240.png"/><Relationship Id="rId103" Type="http://schemas.openxmlformats.org/officeDocument/2006/relationships/image" Target="../media/image262.png"/><Relationship Id="rId108" Type="http://schemas.openxmlformats.org/officeDocument/2006/relationships/customXml" Target="../ink/ink265.xml"/><Relationship Id="rId124" Type="http://schemas.openxmlformats.org/officeDocument/2006/relationships/customXml" Target="../ink/ink273.xml"/><Relationship Id="rId129" Type="http://schemas.openxmlformats.org/officeDocument/2006/relationships/image" Target="../media/image275.png"/><Relationship Id="rId54" Type="http://schemas.openxmlformats.org/officeDocument/2006/relationships/customXml" Target="../ink/ink238.xml"/><Relationship Id="rId70" Type="http://schemas.openxmlformats.org/officeDocument/2006/relationships/customXml" Target="../ink/ink246.xml"/><Relationship Id="rId75" Type="http://schemas.openxmlformats.org/officeDocument/2006/relationships/image" Target="../media/image248.png"/><Relationship Id="rId91" Type="http://schemas.openxmlformats.org/officeDocument/2006/relationships/image" Target="../media/image256.png"/><Relationship Id="rId96" Type="http://schemas.openxmlformats.org/officeDocument/2006/relationships/customXml" Target="../ink/ink259.xml"/><Relationship Id="rId140" Type="http://schemas.openxmlformats.org/officeDocument/2006/relationships/customXml" Target="../ink/ink281.xml"/><Relationship Id="rId145" Type="http://schemas.openxmlformats.org/officeDocument/2006/relationships/image" Target="../media/image283.png"/><Relationship Id="rId161" Type="http://schemas.openxmlformats.org/officeDocument/2006/relationships/image" Target="../media/image291.png"/><Relationship Id="rId166" Type="http://schemas.openxmlformats.org/officeDocument/2006/relationships/customXml" Target="../ink/ink294.xml"/><Relationship Id="rId182" Type="http://schemas.openxmlformats.org/officeDocument/2006/relationships/customXml" Target="../ink/ink302.xml"/><Relationship Id="rId187" Type="http://schemas.openxmlformats.org/officeDocument/2006/relationships/image" Target="../media/image30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4.xml"/><Relationship Id="rId23" Type="http://schemas.openxmlformats.org/officeDocument/2006/relationships/image" Target="../media/image222.png"/><Relationship Id="rId28" Type="http://schemas.openxmlformats.org/officeDocument/2006/relationships/customXml" Target="../ink/ink225.xml"/><Relationship Id="rId49" Type="http://schemas.openxmlformats.org/officeDocument/2006/relationships/image" Target="../media/image235.png"/><Relationship Id="rId114" Type="http://schemas.openxmlformats.org/officeDocument/2006/relationships/customXml" Target="../ink/ink268.xml"/><Relationship Id="rId119" Type="http://schemas.openxmlformats.org/officeDocument/2006/relationships/image" Target="../media/image270.png"/><Relationship Id="rId44" Type="http://schemas.openxmlformats.org/officeDocument/2006/relationships/customXml" Target="../ink/ink233.xml"/><Relationship Id="rId60" Type="http://schemas.openxmlformats.org/officeDocument/2006/relationships/customXml" Target="../ink/ink241.xml"/><Relationship Id="rId65" Type="http://schemas.openxmlformats.org/officeDocument/2006/relationships/image" Target="../media/image243.png"/><Relationship Id="rId81" Type="http://schemas.openxmlformats.org/officeDocument/2006/relationships/image" Target="../media/image251.png"/><Relationship Id="rId86" Type="http://schemas.openxmlformats.org/officeDocument/2006/relationships/customXml" Target="../ink/ink254.xml"/><Relationship Id="rId130" Type="http://schemas.openxmlformats.org/officeDocument/2006/relationships/customXml" Target="../ink/ink276.xml"/><Relationship Id="rId135" Type="http://schemas.openxmlformats.org/officeDocument/2006/relationships/image" Target="../media/image278.png"/><Relationship Id="rId151" Type="http://schemas.openxmlformats.org/officeDocument/2006/relationships/image" Target="../media/image286.png"/><Relationship Id="rId156" Type="http://schemas.openxmlformats.org/officeDocument/2006/relationships/customXml" Target="../ink/ink289.xml"/><Relationship Id="rId177" Type="http://schemas.openxmlformats.org/officeDocument/2006/relationships/image" Target="../media/image299.png"/><Relationship Id="rId198" Type="http://schemas.openxmlformats.org/officeDocument/2006/relationships/customXml" Target="../ink/ink310.xml"/><Relationship Id="rId172" Type="http://schemas.openxmlformats.org/officeDocument/2006/relationships/customXml" Target="../ink/ink297.xml"/><Relationship Id="rId193" Type="http://schemas.openxmlformats.org/officeDocument/2006/relationships/image" Target="../media/image307.png"/><Relationship Id="rId13" Type="http://schemas.openxmlformats.org/officeDocument/2006/relationships/image" Target="../media/image217.png"/><Relationship Id="rId18" Type="http://schemas.openxmlformats.org/officeDocument/2006/relationships/customXml" Target="../ink/ink220.xml"/><Relationship Id="rId39" Type="http://schemas.openxmlformats.org/officeDocument/2006/relationships/image" Target="../media/image230.png"/><Relationship Id="rId109" Type="http://schemas.openxmlformats.org/officeDocument/2006/relationships/image" Target="../media/image265.png"/><Relationship Id="rId34" Type="http://schemas.openxmlformats.org/officeDocument/2006/relationships/customXml" Target="../ink/ink228.xml"/><Relationship Id="rId50" Type="http://schemas.openxmlformats.org/officeDocument/2006/relationships/customXml" Target="../ink/ink236.xml"/><Relationship Id="rId55" Type="http://schemas.openxmlformats.org/officeDocument/2006/relationships/image" Target="../media/image238.png"/><Relationship Id="rId76" Type="http://schemas.openxmlformats.org/officeDocument/2006/relationships/customXml" Target="../ink/ink249.xml"/><Relationship Id="rId97" Type="http://schemas.openxmlformats.org/officeDocument/2006/relationships/image" Target="../media/image259.png"/><Relationship Id="rId104" Type="http://schemas.openxmlformats.org/officeDocument/2006/relationships/customXml" Target="../ink/ink263.xml"/><Relationship Id="rId120" Type="http://schemas.openxmlformats.org/officeDocument/2006/relationships/customXml" Target="../ink/ink271.xml"/><Relationship Id="rId125" Type="http://schemas.openxmlformats.org/officeDocument/2006/relationships/image" Target="../media/image273.png"/><Relationship Id="rId141" Type="http://schemas.openxmlformats.org/officeDocument/2006/relationships/image" Target="../media/image281.png"/><Relationship Id="rId146" Type="http://schemas.openxmlformats.org/officeDocument/2006/relationships/customXml" Target="../ink/ink284.xml"/><Relationship Id="rId167" Type="http://schemas.openxmlformats.org/officeDocument/2006/relationships/image" Target="../media/image294.png"/><Relationship Id="rId188" Type="http://schemas.openxmlformats.org/officeDocument/2006/relationships/customXml" Target="../ink/ink305.xml"/><Relationship Id="rId7" Type="http://schemas.openxmlformats.org/officeDocument/2006/relationships/image" Target="../media/image214.png"/><Relationship Id="rId71" Type="http://schemas.openxmlformats.org/officeDocument/2006/relationships/image" Target="../media/image246.png"/><Relationship Id="rId92" Type="http://schemas.openxmlformats.org/officeDocument/2006/relationships/customXml" Target="../ink/ink257.xml"/><Relationship Id="rId162" Type="http://schemas.openxmlformats.org/officeDocument/2006/relationships/customXml" Target="../ink/ink292.xml"/><Relationship Id="rId183" Type="http://schemas.openxmlformats.org/officeDocument/2006/relationships/image" Target="../media/image302.png"/><Relationship Id="rId2" Type="http://schemas.openxmlformats.org/officeDocument/2006/relationships/customXml" Target="../ink/ink212.xml"/><Relationship Id="rId29" Type="http://schemas.openxmlformats.org/officeDocument/2006/relationships/image" Target="../media/image225.png"/><Relationship Id="rId24" Type="http://schemas.openxmlformats.org/officeDocument/2006/relationships/customXml" Target="../ink/ink223.xml"/><Relationship Id="rId40" Type="http://schemas.openxmlformats.org/officeDocument/2006/relationships/customXml" Target="../ink/ink231.xml"/><Relationship Id="rId45" Type="http://schemas.openxmlformats.org/officeDocument/2006/relationships/image" Target="../media/image233.png"/><Relationship Id="rId66" Type="http://schemas.openxmlformats.org/officeDocument/2006/relationships/customXml" Target="../ink/ink244.xml"/><Relationship Id="rId87" Type="http://schemas.openxmlformats.org/officeDocument/2006/relationships/image" Target="../media/image254.png"/><Relationship Id="rId110" Type="http://schemas.openxmlformats.org/officeDocument/2006/relationships/customXml" Target="../ink/ink266.xml"/><Relationship Id="rId115" Type="http://schemas.openxmlformats.org/officeDocument/2006/relationships/image" Target="../media/image268.png"/><Relationship Id="rId131" Type="http://schemas.openxmlformats.org/officeDocument/2006/relationships/image" Target="../media/image276.png"/><Relationship Id="rId136" Type="http://schemas.openxmlformats.org/officeDocument/2006/relationships/customXml" Target="../ink/ink279.xml"/><Relationship Id="rId157" Type="http://schemas.openxmlformats.org/officeDocument/2006/relationships/image" Target="../media/image289.png"/><Relationship Id="rId178" Type="http://schemas.openxmlformats.org/officeDocument/2006/relationships/customXml" Target="../ink/ink300.xml"/><Relationship Id="rId61" Type="http://schemas.openxmlformats.org/officeDocument/2006/relationships/image" Target="../media/image241.png"/><Relationship Id="rId82" Type="http://schemas.openxmlformats.org/officeDocument/2006/relationships/customXml" Target="../ink/ink252.xml"/><Relationship Id="rId152" Type="http://schemas.openxmlformats.org/officeDocument/2006/relationships/customXml" Target="../ink/ink287.xml"/><Relationship Id="rId173" Type="http://schemas.openxmlformats.org/officeDocument/2006/relationships/image" Target="../media/image297.png"/><Relationship Id="rId194" Type="http://schemas.openxmlformats.org/officeDocument/2006/relationships/customXml" Target="../ink/ink308.xml"/><Relationship Id="rId199" Type="http://schemas.openxmlformats.org/officeDocument/2006/relationships/image" Target="../media/image310.png"/><Relationship Id="rId19" Type="http://schemas.openxmlformats.org/officeDocument/2006/relationships/image" Target="../media/image220.png"/><Relationship Id="rId14" Type="http://schemas.openxmlformats.org/officeDocument/2006/relationships/customXml" Target="../ink/ink218.xml"/><Relationship Id="rId30" Type="http://schemas.openxmlformats.org/officeDocument/2006/relationships/customXml" Target="../ink/ink226.xml"/><Relationship Id="rId35" Type="http://schemas.openxmlformats.org/officeDocument/2006/relationships/image" Target="../media/image228.png"/><Relationship Id="rId56" Type="http://schemas.openxmlformats.org/officeDocument/2006/relationships/customXml" Target="../ink/ink239.xml"/><Relationship Id="rId77" Type="http://schemas.openxmlformats.org/officeDocument/2006/relationships/image" Target="../media/image249.png"/><Relationship Id="rId100" Type="http://schemas.openxmlformats.org/officeDocument/2006/relationships/customXml" Target="../ink/ink261.xml"/><Relationship Id="rId105" Type="http://schemas.openxmlformats.org/officeDocument/2006/relationships/image" Target="../media/image263.png"/><Relationship Id="rId126" Type="http://schemas.openxmlformats.org/officeDocument/2006/relationships/customXml" Target="../ink/ink274.xml"/><Relationship Id="rId147" Type="http://schemas.openxmlformats.org/officeDocument/2006/relationships/image" Target="../media/image284.png"/><Relationship Id="rId168" Type="http://schemas.openxmlformats.org/officeDocument/2006/relationships/customXml" Target="../ink/ink295.xml"/><Relationship Id="rId8" Type="http://schemas.openxmlformats.org/officeDocument/2006/relationships/customXml" Target="../ink/ink215.xml"/><Relationship Id="rId51" Type="http://schemas.openxmlformats.org/officeDocument/2006/relationships/image" Target="../media/image236.png"/><Relationship Id="rId72" Type="http://schemas.openxmlformats.org/officeDocument/2006/relationships/customXml" Target="../ink/ink247.xml"/><Relationship Id="rId93" Type="http://schemas.openxmlformats.org/officeDocument/2006/relationships/image" Target="../media/image257.png"/><Relationship Id="rId98" Type="http://schemas.openxmlformats.org/officeDocument/2006/relationships/customXml" Target="../ink/ink260.xml"/><Relationship Id="rId121" Type="http://schemas.openxmlformats.org/officeDocument/2006/relationships/image" Target="../media/image271.png"/><Relationship Id="rId142" Type="http://schemas.openxmlformats.org/officeDocument/2006/relationships/customXml" Target="../ink/ink282.xml"/><Relationship Id="rId163" Type="http://schemas.openxmlformats.org/officeDocument/2006/relationships/image" Target="../media/image292.png"/><Relationship Id="rId184" Type="http://schemas.openxmlformats.org/officeDocument/2006/relationships/customXml" Target="../ink/ink303.xml"/><Relationship Id="rId189" Type="http://schemas.openxmlformats.org/officeDocument/2006/relationships/image" Target="../media/image305.png"/><Relationship Id="rId3" Type="http://schemas.openxmlformats.org/officeDocument/2006/relationships/image" Target="../media/image212.png"/><Relationship Id="rId25" Type="http://schemas.openxmlformats.org/officeDocument/2006/relationships/image" Target="../media/image223.png"/><Relationship Id="rId46" Type="http://schemas.openxmlformats.org/officeDocument/2006/relationships/customXml" Target="../ink/ink234.xml"/><Relationship Id="rId67" Type="http://schemas.openxmlformats.org/officeDocument/2006/relationships/image" Target="../media/image244.png"/><Relationship Id="rId116" Type="http://schemas.openxmlformats.org/officeDocument/2006/relationships/customXml" Target="../ink/ink269.xml"/><Relationship Id="rId137" Type="http://schemas.openxmlformats.org/officeDocument/2006/relationships/image" Target="../media/image279.png"/><Relationship Id="rId158" Type="http://schemas.openxmlformats.org/officeDocument/2006/relationships/customXml" Target="../ink/ink290.xml"/><Relationship Id="rId20" Type="http://schemas.openxmlformats.org/officeDocument/2006/relationships/customXml" Target="../ink/ink221.xml"/><Relationship Id="rId41" Type="http://schemas.openxmlformats.org/officeDocument/2006/relationships/image" Target="../media/image231.png"/><Relationship Id="rId62" Type="http://schemas.openxmlformats.org/officeDocument/2006/relationships/customXml" Target="../ink/ink242.xml"/><Relationship Id="rId83" Type="http://schemas.openxmlformats.org/officeDocument/2006/relationships/image" Target="../media/image252.png"/><Relationship Id="rId88" Type="http://schemas.openxmlformats.org/officeDocument/2006/relationships/customXml" Target="../ink/ink255.xml"/><Relationship Id="rId111" Type="http://schemas.openxmlformats.org/officeDocument/2006/relationships/image" Target="../media/image266.png"/><Relationship Id="rId132" Type="http://schemas.openxmlformats.org/officeDocument/2006/relationships/customXml" Target="../ink/ink277.xml"/><Relationship Id="rId153" Type="http://schemas.openxmlformats.org/officeDocument/2006/relationships/image" Target="../media/image287.png"/><Relationship Id="rId174" Type="http://schemas.openxmlformats.org/officeDocument/2006/relationships/customXml" Target="../ink/ink298.xml"/><Relationship Id="rId179" Type="http://schemas.openxmlformats.org/officeDocument/2006/relationships/image" Target="../media/image300.png"/><Relationship Id="rId195" Type="http://schemas.openxmlformats.org/officeDocument/2006/relationships/image" Target="../media/image308.png"/><Relationship Id="rId190" Type="http://schemas.openxmlformats.org/officeDocument/2006/relationships/customXml" Target="../ink/ink306.xml"/><Relationship Id="rId15" Type="http://schemas.openxmlformats.org/officeDocument/2006/relationships/image" Target="../media/image218.png"/><Relationship Id="rId36" Type="http://schemas.openxmlformats.org/officeDocument/2006/relationships/customXml" Target="../ink/ink229.xml"/><Relationship Id="rId57" Type="http://schemas.openxmlformats.org/officeDocument/2006/relationships/image" Target="../media/image239.png"/><Relationship Id="rId106" Type="http://schemas.openxmlformats.org/officeDocument/2006/relationships/customXml" Target="../ink/ink264.xml"/><Relationship Id="rId127" Type="http://schemas.openxmlformats.org/officeDocument/2006/relationships/image" Target="../media/image274.png"/><Relationship Id="rId10" Type="http://schemas.openxmlformats.org/officeDocument/2006/relationships/customXml" Target="../ink/ink216.xml"/><Relationship Id="rId31" Type="http://schemas.openxmlformats.org/officeDocument/2006/relationships/image" Target="../media/image226.png"/><Relationship Id="rId52" Type="http://schemas.openxmlformats.org/officeDocument/2006/relationships/customXml" Target="../ink/ink237.xml"/><Relationship Id="rId73" Type="http://schemas.openxmlformats.org/officeDocument/2006/relationships/image" Target="../media/image247.png"/><Relationship Id="rId78" Type="http://schemas.openxmlformats.org/officeDocument/2006/relationships/customXml" Target="../ink/ink250.xml"/><Relationship Id="rId94" Type="http://schemas.openxmlformats.org/officeDocument/2006/relationships/customXml" Target="../ink/ink258.xml"/><Relationship Id="rId99" Type="http://schemas.openxmlformats.org/officeDocument/2006/relationships/image" Target="../media/image260.png"/><Relationship Id="rId101" Type="http://schemas.openxmlformats.org/officeDocument/2006/relationships/image" Target="../media/image261.png"/><Relationship Id="rId122" Type="http://schemas.openxmlformats.org/officeDocument/2006/relationships/customXml" Target="../ink/ink272.xml"/><Relationship Id="rId143" Type="http://schemas.openxmlformats.org/officeDocument/2006/relationships/image" Target="../media/image282.png"/><Relationship Id="rId148" Type="http://schemas.openxmlformats.org/officeDocument/2006/relationships/customXml" Target="../ink/ink285.xml"/><Relationship Id="rId164" Type="http://schemas.openxmlformats.org/officeDocument/2006/relationships/customXml" Target="../ink/ink293.xml"/><Relationship Id="rId169" Type="http://schemas.openxmlformats.org/officeDocument/2006/relationships/image" Target="../media/image295.png"/><Relationship Id="rId185" Type="http://schemas.openxmlformats.org/officeDocument/2006/relationships/image" Target="../media/image303.png"/><Relationship Id="rId4" Type="http://schemas.openxmlformats.org/officeDocument/2006/relationships/customXml" Target="../ink/ink213.xml"/><Relationship Id="rId9" Type="http://schemas.openxmlformats.org/officeDocument/2006/relationships/image" Target="../media/image215.png"/><Relationship Id="rId180" Type="http://schemas.openxmlformats.org/officeDocument/2006/relationships/customXml" Target="../ink/ink301.xml"/><Relationship Id="rId26" Type="http://schemas.openxmlformats.org/officeDocument/2006/relationships/customXml" Target="../ink/ink224.xml"/><Relationship Id="rId47" Type="http://schemas.openxmlformats.org/officeDocument/2006/relationships/image" Target="../media/image234.png"/><Relationship Id="rId68" Type="http://schemas.openxmlformats.org/officeDocument/2006/relationships/customXml" Target="../ink/ink245.xml"/><Relationship Id="rId89" Type="http://schemas.openxmlformats.org/officeDocument/2006/relationships/image" Target="../media/image255.png"/><Relationship Id="rId112" Type="http://schemas.openxmlformats.org/officeDocument/2006/relationships/customXml" Target="../ink/ink267.xml"/><Relationship Id="rId133" Type="http://schemas.openxmlformats.org/officeDocument/2006/relationships/image" Target="../media/image277.png"/><Relationship Id="rId154" Type="http://schemas.openxmlformats.org/officeDocument/2006/relationships/customXml" Target="../ink/ink288.xml"/><Relationship Id="rId175" Type="http://schemas.openxmlformats.org/officeDocument/2006/relationships/image" Target="../media/image298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24.xml"/><Relationship Id="rId117" Type="http://schemas.openxmlformats.org/officeDocument/2006/relationships/image" Target="../media/image369.png"/><Relationship Id="rId21" Type="http://schemas.openxmlformats.org/officeDocument/2006/relationships/image" Target="../media/image321.png"/><Relationship Id="rId42" Type="http://schemas.openxmlformats.org/officeDocument/2006/relationships/customXml" Target="../ink/ink332.xml"/><Relationship Id="rId47" Type="http://schemas.openxmlformats.org/officeDocument/2006/relationships/image" Target="../media/image334.png"/><Relationship Id="rId63" Type="http://schemas.openxmlformats.org/officeDocument/2006/relationships/image" Target="../media/image342.png"/><Relationship Id="rId68" Type="http://schemas.openxmlformats.org/officeDocument/2006/relationships/customXml" Target="../ink/ink345.xml"/><Relationship Id="rId84" Type="http://schemas.openxmlformats.org/officeDocument/2006/relationships/customXml" Target="../ink/ink353.xml"/><Relationship Id="rId89" Type="http://schemas.openxmlformats.org/officeDocument/2006/relationships/image" Target="../media/image355.png"/><Relationship Id="rId112" Type="http://schemas.openxmlformats.org/officeDocument/2006/relationships/customXml" Target="../ink/ink367.xml"/><Relationship Id="rId16" Type="http://schemas.openxmlformats.org/officeDocument/2006/relationships/customXml" Target="../ink/ink319.xml"/><Relationship Id="rId107" Type="http://schemas.openxmlformats.org/officeDocument/2006/relationships/image" Target="../media/image364.png"/><Relationship Id="rId11" Type="http://schemas.openxmlformats.org/officeDocument/2006/relationships/image" Target="../media/image316.png"/><Relationship Id="rId32" Type="http://schemas.openxmlformats.org/officeDocument/2006/relationships/customXml" Target="../ink/ink327.xml"/><Relationship Id="rId37" Type="http://schemas.openxmlformats.org/officeDocument/2006/relationships/image" Target="../media/image329.png"/><Relationship Id="rId53" Type="http://schemas.openxmlformats.org/officeDocument/2006/relationships/image" Target="../media/image337.png"/><Relationship Id="rId58" Type="http://schemas.openxmlformats.org/officeDocument/2006/relationships/customXml" Target="../ink/ink340.xml"/><Relationship Id="rId74" Type="http://schemas.openxmlformats.org/officeDocument/2006/relationships/customXml" Target="../ink/ink348.xml"/><Relationship Id="rId79" Type="http://schemas.openxmlformats.org/officeDocument/2006/relationships/image" Target="../media/image350.png"/><Relationship Id="rId102" Type="http://schemas.openxmlformats.org/officeDocument/2006/relationships/customXml" Target="../ink/ink362.xml"/><Relationship Id="rId123" Type="http://schemas.openxmlformats.org/officeDocument/2006/relationships/image" Target="../media/image372.png"/><Relationship Id="rId128" Type="http://schemas.openxmlformats.org/officeDocument/2006/relationships/customXml" Target="../ink/ink375.xml"/><Relationship Id="rId5" Type="http://schemas.openxmlformats.org/officeDocument/2006/relationships/image" Target="../media/image313.png"/><Relationship Id="rId90" Type="http://schemas.openxmlformats.org/officeDocument/2006/relationships/customXml" Target="../ink/ink356.xml"/><Relationship Id="rId95" Type="http://schemas.openxmlformats.org/officeDocument/2006/relationships/image" Target="../media/image358.png"/><Relationship Id="rId19" Type="http://schemas.openxmlformats.org/officeDocument/2006/relationships/image" Target="../media/image320.png"/><Relationship Id="rId14" Type="http://schemas.openxmlformats.org/officeDocument/2006/relationships/customXml" Target="../ink/ink318.xml"/><Relationship Id="rId22" Type="http://schemas.openxmlformats.org/officeDocument/2006/relationships/customXml" Target="../ink/ink322.xml"/><Relationship Id="rId27" Type="http://schemas.openxmlformats.org/officeDocument/2006/relationships/image" Target="../media/image324.png"/><Relationship Id="rId30" Type="http://schemas.openxmlformats.org/officeDocument/2006/relationships/customXml" Target="../ink/ink326.xml"/><Relationship Id="rId35" Type="http://schemas.openxmlformats.org/officeDocument/2006/relationships/image" Target="../media/image328.png"/><Relationship Id="rId43" Type="http://schemas.openxmlformats.org/officeDocument/2006/relationships/image" Target="../media/image332.png"/><Relationship Id="rId48" Type="http://schemas.openxmlformats.org/officeDocument/2006/relationships/customXml" Target="../ink/ink335.xml"/><Relationship Id="rId56" Type="http://schemas.openxmlformats.org/officeDocument/2006/relationships/customXml" Target="../ink/ink339.xml"/><Relationship Id="rId64" Type="http://schemas.openxmlformats.org/officeDocument/2006/relationships/customXml" Target="../ink/ink343.xml"/><Relationship Id="rId69" Type="http://schemas.openxmlformats.org/officeDocument/2006/relationships/image" Target="../media/image345.png"/><Relationship Id="rId77" Type="http://schemas.openxmlformats.org/officeDocument/2006/relationships/image" Target="../media/image349.png"/><Relationship Id="rId100" Type="http://schemas.openxmlformats.org/officeDocument/2006/relationships/customXml" Target="../ink/ink361.xml"/><Relationship Id="rId105" Type="http://schemas.openxmlformats.org/officeDocument/2006/relationships/image" Target="../media/image363.png"/><Relationship Id="rId113" Type="http://schemas.openxmlformats.org/officeDocument/2006/relationships/image" Target="../media/image367.png"/><Relationship Id="rId118" Type="http://schemas.openxmlformats.org/officeDocument/2006/relationships/customXml" Target="../ink/ink370.xml"/><Relationship Id="rId126" Type="http://schemas.openxmlformats.org/officeDocument/2006/relationships/customXml" Target="../ink/ink374.xml"/><Relationship Id="rId8" Type="http://schemas.openxmlformats.org/officeDocument/2006/relationships/customXml" Target="../ink/ink315.xml"/><Relationship Id="rId51" Type="http://schemas.openxmlformats.org/officeDocument/2006/relationships/image" Target="../media/image336.png"/><Relationship Id="rId72" Type="http://schemas.openxmlformats.org/officeDocument/2006/relationships/customXml" Target="../ink/ink347.xml"/><Relationship Id="rId80" Type="http://schemas.openxmlformats.org/officeDocument/2006/relationships/customXml" Target="../ink/ink351.xml"/><Relationship Id="rId85" Type="http://schemas.openxmlformats.org/officeDocument/2006/relationships/image" Target="../media/image353.png"/><Relationship Id="rId93" Type="http://schemas.openxmlformats.org/officeDocument/2006/relationships/image" Target="../media/image357.png"/><Relationship Id="rId98" Type="http://schemas.openxmlformats.org/officeDocument/2006/relationships/customXml" Target="../ink/ink360.xml"/><Relationship Id="rId121" Type="http://schemas.openxmlformats.org/officeDocument/2006/relationships/image" Target="../media/image371.png"/><Relationship Id="rId3" Type="http://schemas.openxmlformats.org/officeDocument/2006/relationships/image" Target="../media/image312.png"/><Relationship Id="rId12" Type="http://schemas.openxmlformats.org/officeDocument/2006/relationships/customXml" Target="../ink/ink317.xml"/><Relationship Id="rId17" Type="http://schemas.openxmlformats.org/officeDocument/2006/relationships/image" Target="../media/image319.png"/><Relationship Id="rId25" Type="http://schemas.openxmlformats.org/officeDocument/2006/relationships/image" Target="../media/image323.png"/><Relationship Id="rId33" Type="http://schemas.openxmlformats.org/officeDocument/2006/relationships/image" Target="../media/image327.png"/><Relationship Id="rId38" Type="http://schemas.openxmlformats.org/officeDocument/2006/relationships/customXml" Target="../ink/ink330.xml"/><Relationship Id="rId46" Type="http://schemas.openxmlformats.org/officeDocument/2006/relationships/customXml" Target="../ink/ink334.xml"/><Relationship Id="rId59" Type="http://schemas.openxmlformats.org/officeDocument/2006/relationships/image" Target="../media/image340.png"/><Relationship Id="rId67" Type="http://schemas.openxmlformats.org/officeDocument/2006/relationships/image" Target="../media/image344.png"/><Relationship Id="rId103" Type="http://schemas.openxmlformats.org/officeDocument/2006/relationships/image" Target="../media/image362.png"/><Relationship Id="rId108" Type="http://schemas.openxmlformats.org/officeDocument/2006/relationships/customXml" Target="../ink/ink365.xml"/><Relationship Id="rId116" Type="http://schemas.openxmlformats.org/officeDocument/2006/relationships/customXml" Target="../ink/ink369.xml"/><Relationship Id="rId124" Type="http://schemas.openxmlformats.org/officeDocument/2006/relationships/customXml" Target="../ink/ink373.xml"/><Relationship Id="rId129" Type="http://schemas.openxmlformats.org/officeDocument/2006/relationships/image" Target="../media/image375.png"/><Relationship Id="rId20" Type="http://schemas.openxmlformats.org/officeDocument/2006/relationships/customXml" Target="../ink/ink321.xml"/><Relationship Id="rId41" Type="http://schemas.openxmlformats.org/officeDocument/2006/relationships/image" Target="../media/image331.png"/><Relationship Id="rId54" Type="http://schemas.openxmlformats.org/officeDocument/2006/relationships/customXml" Target="../ink/ink338.xml"/><Relationship Id="rId62" Type="http://schemas.openxmlformats.org/officeDocument/2006/relationships/customXml" Target="../ink/ink342.xml"/><Relationship Id="rId70" Type="http://schemas.openxmlformats.org/officeDocument/2006/relationships/customXml" Target="../ink/ink346.xml"/><Relationship Id="rId75" Type="http://schemas.openxmlformats.org/officeDocument/2006/relationships/image" Target="../media/image348.png"/><Relationship Id="rId83" Type="http://schemas.openxmlformats.org/officeDocument/2006/relationships/image" Target="../media/image352.png"/><Relationship Id="rId88" Type="http://schemas.openxmlformats.org/officeDocument/2006/relationships/customXml" Target="../ink/ink355.xml"/><Relationship Id="rId91" Type="http://schemas.openxmlformats.org/officeDocument/2006/relationships/image" Target="../media/image356.png"/><Relationship Id="rId96" Type="http://schemas.openxmlformats.org/officeDocument/2006/relationships/customXml" Target="../ink/ink359.xml"/><Relationship Id="rId111" Type="http://schemas.openxmlformats.org/officeDocument/2006/relationships/image" Target="../media/image36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14.xml"/><Relationship Id="rId15" Type="http://schemas.openxmlformats.org/officeDocument/2006/relationships/image" Target="../media/image318.png"/><Relationship Id="rId23" Type="http://schemas.openxmlformats.org/officeDocument/2006/relationships/image" Target="../media/image322.png"/><Relationship Id="rId28" Type="http://schemas.openxmlformats.org/officeDocument/2006/relationships/customXml" Target="../ink/ink325.xml"/><Relationship Id="rId36" Type="http://schemas.openxmlformats.org/officeDocument/2006/relationships/customXml" Target="../ink/ink329.xml"/><Relationship Id="rId49" Type="http://schemas.openxmlformats.org/officeDocument/2006/relationships/image" Target="../media/image335.png"/><Relationship Id="rId57" Type="http://schemas.openxmlformats.org/officeDocument/2006/relationships/image" Target="../media/image339.png"/><Relationship Id="rId106" Type="http://schemas.openxmlformats.org/officeDocument/2006/relationships/customXml" Target="../ink/ink364.xml"/><Relationship Id="rId114" Type="http://schemas.openxmlformats.org/officeDocument/2006/relationships/customXml" Target="../ink/ink368.xml"/><Relationship Id="rId119" Type="http://schemas.openxmlformats.org/officeDocument/2006/relationships/image" Target="../media/image370.png"/><Relationship Id="rId127" Type="http://schemas.openxmlformats.org/officeDocument/2006/relationships/image" Target="../media/image374.png"/><Relationship Id="rId10" Type="http://schemas.openxmlformats.org/officeDocument/2006/relationships/customXml" Target="../ink/ink316.xml"/><Relationship Id="rId31" Type="http://schemas.openxmlformats.org/officeDocument/2006/relationships/image" Target="../media/image326.png"/><Relationship Id="rId44" Type="http://schemas.openxmlformats.org/officeDocument/2006/relationships/customXml" Target="../ink/ink333.xml"/><Relationship Id="rId52" Type="http://schemas.openxmlformats.org/officeDocument/2006/relationships/customXml" Target="../ink/ink337.xml"/><Relationship Id="rId60" Type="http://schemas.openxmlformats.org/officeDocument/2006/relationships/customXml" Target="../ink/ink341.xml"/><Relationship Id="rId65" Type="http://schemas.openxmlformats.org/officeDocument/2006/relationships/image" Target="../media/image343.png"/><Relationship Id="rId73" Type="http://schemas.openxmlformats.org/officeDocument/2006/relationships/image" Target="../media/image347.png"/><Relationship Id="rId78" Type="http://schemas.openxmlformats.org/officeDocument/2006/relationships/customXml" Target="../ink/ink350.xml"/><Relationship Id="rId81" Type="http://schemas.openxmlformats.org/officeDocument/2006/relationships/image" Target="../media/image351.png"/><Relationship Id="rId86" Type="http://schemas.openxmlformats.org/officeDocument/2006/relationships/customXml" Target="../ink/ink354.xml"/><Relationship Id="rId94" Type="http://schemas.openxmlformats.org/officeDocument/2006/relationships/customXml" Target="../ink/ink358.xml"/><Relationship Id="rId99" Type="http://schemas.openxmlformats.org/officeDocument/2006/relationships/image" Target="../media/image360.png"/><Relationship Id="rId101" Type="http://schemas.openxmlformats.org/officeDocument/2006/relationships/image" Target="../media/image361.png"/><Relationship Id="rId122" Type="http://schemas.openxmlformats.org/officeDocument/2006/relationships/customXml" Target="../ink/ink372.xml"/><Relationship Id="rId4" Type="http://schemas.openxmlformats.org/officeDocument/2006/relationships/customXml" Target="../ink/ink313.xml"/><Relationship Id="rId9" Type="http://schemas.openxmlformats.org/officeDocument/2006/relationships/image" Target="../media/image315.png"/><Relationship Id="rId13" Type="http://schemas.openxmlformats.org/officeDocument/2006/relationships/image" Target="../media/image317.png"/><Relationship Id="rId18" Type="http://schemas.openxmlformats.org/officeDocument/2006/relationships/customXml" Target="../ink/ink320.xml"/><Relationship Id="rId39" Type="http://schemas.openxmlformats.org/officeDocument/2006/relationships/image" Target="../media/image330.png"/><Relationship Id="rId109" Type="http://schemas.openxmlformats.org/officeDocument/2006/relationships/image" Target="../media/image365.png"/><Relationship Id="rId34" Type="http://schemas.openxmlformats.org/officeDocument/2006/relationships/customXml" Target="../ink/ink328.xml"/><Relationship Id="rId50" Type="http://schemas.openxmlformats.org/officeDocument/2006/relationships/customXml" Target="../ink/ink336.xml"/><Relationship Id="rId55" Type="http://schemas.openxmlformats.org/officeDocument/2006/relationships/image" Target="../media/image338.png"/><Relationship Id="rId76" Type="http://schemas.openxmlformats.org/officeDocument/2006/relationships/customXml" Target="../ink/ink349.xml"/><Relationship Id="rId97" Type="http://schemas.openxmlformats.org/officeDocument/2006/relationships/image" Target="../media/image359.png"/><Relationship Id="rId104" Type="http://schemas.openxmlformats.org/officeDocument/2006/relationships/customXml" Target="../ink/ink363.xml"/><Relationship Id="rId120" Type="http://schemas.openxmlformats.org/officeDocument/2006/relationships/customXml" Target="../ink/ink371.xml"/><Relationship Id="rId125" Type="http://schemas.openxmlformats.org/officeDocument/2006/relationships/image" Target="../media/image373.png"/><Relationship Id="rId7" Type="http://schemas.openxmlformats.org/officeDocument/2006/relationships/image" Target="../media/image314.png"/><Relationship Id="rId71" Type="http://schemas.openxmlformats.org/officeDocument/2006/relationships/image" Target="../media/image346.png"/><Relationship Id="rId92" Type="http://schemas.openxmlformats.org/officeDocument/2006/relationships/customXml" Target="../ink/ink357.xml"/><Relationship Id="rId2" Type="http://schemas.openxmlformats.org/officeDocument/2006/relationships/customXml" Target="../ink/ink312.xml"/><Relationship Id="rId29" Type="http://schemas.openxmlformats.org/officeDocument/2006/relationships/image" Target="../media/image325.png"/><Relationship Id="rId24" Type="http://schemas.openxmlformats.org/officeDocument/2006/relationships/customXml" Target="../ink/ink323.xml"/><Relationship Id="rId40" Type="http://schemas.openxmlformats.org/officeDocument/2006/relationships/customXml" Target="../ink/ink331.xml"/><Relationship Id="rId45" Type="http://schemas.openxmlformats.org/officeDocument/2006/relationships/image" Target="../media/image333.png"/><Relationship Id="rId66" Type="http://schemas.openxmlformats.org/officeDocument/2006/relationships/customXml" Target="../ink/ink344.xml"/><Relationship Id="rId87" Type="http://schemas.openxmlformats.org/officeDocument/2006/relationships/image" Target="../media/image354.png"/><Relationship Id="rId110" Type="http://schemas.openxmlformats.org/officeDocument/2006/relationships/customXml" Target="../ink/ink366.xml"/><Relationship Id="rId115" Type="http://schemas.openxmlformats.org/officeDocument/2006/relationships/image" Target="../media/image368.png"/><Relationship Id="rId61" Type="http://schemas.openxmlformats.org/officeDocument/2006/relationships/image" Target="../media/image341.png"/><Relationship Id="rId82" Type="http://schemas.openxmlformats.org/officeDocument/2006/relationships/customXml" Target="../ink/ink352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88.xml"/><Relationship Id="rId117" Type="http://schemas.openxmlformats.org/officeDocument/2006/relationships/image" Target="../media/image433.png"/><Relationship Id="rId21" Type="http://schemas.openxmlformats.org/officeDocument/2006/relationships/image" Target="../media/image385.png"/><Relationship Id="rId42" Type="http://schemas.openxmlformats.org/officeDocument/2006/relationships/customXml" Target="../ink/ink396.xml"/><Relationship Id="rId47" Type="http://schemas.openxmlformats.org/officeDocument/2006/relationships/image" Target="../media/image398.png"/><Relationship Id="rId63" Type="http://schemas.openxmlformats.org/officeDocument/2006/relationships/image" Target="../media/image406.png"/><Relationship Id="rId68" Type="http://schemas.openxmlformats.org/officeDocument/2006/relationships/customXml" Target="../ink/ink409.xml"/><Relationship Id="rId84" Type="http://schemas.openxmlformats.org/officeDocument/2006/relationships/customXml" Target="../ink/ink417.xml"/><Relationship Id="rId89" Type="http://schemas.openxmlformats.org/officeDocument/2006/relationships/image" Target="../media/image419.png"/><Relationship Id="rId112" Type="http://schemas.openxmlformats.org/officeDocument/2006/relationships/customXml" Target="../ink/ink431.xml"/><Relationship Id="rId133" Type="http://schemas.openxmlformats.org/officeDocument/2006/relationships/image" Target="../media/image441.png"/><Relationship Id="rId138" Type="http://schemas.openxmlformats.org/officeDocument/2006/relationships/customXml" Target="../ink/ink444.xml"/><Relationship Id="rId154" Type="http://schemas.openxmlformats.org/officeDocument/2006/relationships/customXml" Target="../ink/ink452.xml"/><Relationship Id="rId16" Type="http://schemas.openxmlformats.org/officeDocument/2006/relationships/customXml" Target="../ink/ink383.xml"/><Relationship Id="rId107" Type="http://schemas.openxmlformats.org/officeDocument/2006/relationships/image" Target="../media/image428.png"/><Relationship Id="rId11" Type="http://schemas.openxmlformats.org/officeDocument/2006/relationships/image" Target="../media/image380.png"/><Relationship Id="rId32" Type="http://schemas.openxmlformats.org/officeDocument/2006/relationships/customXml" Target="../ink/ink391.xml"/><Relationship Id="rId37" Type="http://schemas.openxmlformats.org/officeDocument/2006/relationships/image" Target="../media/image393.png"/><Relationship Id="rId53" Type="http://schemas.openxmlformats.org/officeDocument/2006/relationships/image" Target="../media/image401.png"/><Relationship Id="rId58" Type="http://schemas.openxmlformats.org/officeDocument/2006/relationships/customXml" Target="../ink/ink404.xml"/><Relationship Id="rId74" Type="http://schemas.openxmlformats.org/officeDocument/2006/relationships/customXml" Target="../ink/ink412.xml"/><Relationship Id="rId79" Type="http://schemas.openxmlformats.org/officeDocument/2006/relationships/image" Target="../media/image414.png"/><Relationship Id="rId102" Type="http://schemas.openxmlformats.org/officeDocument/2006/relationships/customXml" Target="../ink/ink426.xml"/><Relationship Id="rId123" Type="http://schemas.openxmlformats.org/officeDocument/2006/relationships/image" Target="../media/image436.png"/><Relationship Id="rId128" Type="http://schemas.openxmlformats.org/officeDocument/2006/relationships/customXml" Target="../ink/ink439.xml"/><Relationship Id="rId144" Type="http://schemas.openxmlformats.org/officeDocument/2006/relationships/customXml" Target="../ink/ink447.xml"/><Relationship Id="rId149" Type="http://schemas.openxmlformats.org/officeDocument/2006/relationships/image" Target="../media/image449.png"/><Relationship Id="rId5" Type="http://schemas.openxmlformats.org/officeDocument/2006/relationships/image" Target="../media/image377.png"/><Relationship Id="rId90" Type="http://schemas.openxmlformats.org/officeDocument/2006/relationships/customXml" Target="../ink/ink420.xml"/><Relationship Id="rId95" Type="http://schemas.openxmlformats.org/officeDocument/2006/relationships/image" Target="../media/image422.png"/><Relationship Id="rId22" Type="http://schemas.openxmlformats.org/officeDocument/2006/relationships/customXml" Target="../ink/ink386.xml"/><Relationship Id="rId27" Type="http://schemas.openxmlformats.org/officeDocument/2006/relationships/image" Target="../media/image388.png"/><Relationship Id="rId43" Type="http://schemas.openxmlformats.org/officeDocument/2006/relationships/image" Target="../media/image396.png"/><Relationship Id="rId48" Type="http://schemas.openxmlformats.org/officeDocument/2006/relationships/customXml" Target="../ink/ink399.xml"/><Relationship Id="rId64" Type="http://schemas.openxmlformats.org/officeDocument/2006/relationships/customXml" Target="../ink/ink407.xml"/><Relationship Id="rId69" Type="http://schemas.openxmlformats.org/officeDocument/2006/relationships/image" Target="../media/image409.png"/><Relationship Id="rId113" Type="http://schemas.openxmlformats.org/officeDocument/2006/relationships/image" Target="../media/image431.png"/><Relationship Id="rId118" Type="http://schemas.openxmlformats.org/officeDocument/2006/relationships/customXml" Target="../ink/ink434.xml"/><Relationship Id="rId134" Type="http://schemas.openxmlformats.org/officeDocument/2006/relationships/customXml" Target="../ink/ink442.xml"/><Relationship Id="rId139" Type="http://schemas.openxmlformats.org/officeDocument/2006/relationships/image" Target="../media/image444.png"/><Relationship Id="rId80" Type="http://schemas.openxmlformats.org/officeDocument/2006/relationships/customXml" Target="../ink/ink415.xml"/><Relationship Id="rId85" Type="http://schemas.openxmlformats.org/officeDocument/2006/relationships/image" Target="../media/image417.png"/><Relationship Id="rId150" Type="http://schemas.openxmlformats.org/officeDocument/2006/relationships/customXml" Target="../ink/ink450.xml"/><Relationship Id="rId155" Type="http://schemas.openxmlformats.org/officeDocument/2006/relationships/image" Target="../media/image452.png"/><Relationship Id="rId12" Type="http://schemas.openxmlformats.org/officeDocument/2006/relationships/customXml" Target="../ink/ink381.xml"/><Relationship Id="rId17" Type="http://schemas.openxmlformats.org/officeDocument/2006/relationships/image" Target="../media/image383.png"/><Relationship Id="rId33" Type="http://schemas.openxmlformats.org/officeDocument/2006/relationships/image" Target="../media/image391.png"/><Relationship Id="rId38" Type="http://schemas.openxmlformats.org/officeDocument/2006/relationships/customXml" Target="../ink/ink394.xml"/><Relationship Id="rId59" Type="http://schemas.openxmlformats.org/officeDocument/2006/relationships/image" Target="../media/image404.png"/><Relationship Id="rId103" Type="http://schemas.openxmlformats.org/officeDocument/2006/relationships/image" Target="../media/image426.png"/><Relationship Id="rId108" Type="http://schemas.openxmlformats.org/officeDocument/2006/relationships/customXml" Target="../ink/ink429.xml"/><Relationship Id="rId124" Type="http://schemas.openxmlformats.org/officeDocument/2006/relationships/customXml" Target="../ink/ink437.xml"/><Relationship Id="rId129" Type="http://schemas.openxmlformats.org/officeDocument/2006/relationships/image" Target="../media/image439.png"/><Relationship Id="rId20" Type="http://schemas.openxmlformats.org/officeDocument/2006/relationships/customXml" Target="../ink/ink385.xml"/><Relationship Id="rId41" Type="http://schemas.openxmlformats.org/officeDocument/2006/relationships/image" Target="../media/image395.png"/><Relationship Id="rId54" Type="http://schemas.openxmlformats.org/officeDocument/2006/relationships/customXml" Target="../ink/ink402.xml"/><Relationship Id="rId62" Type="http://schemas.openxmlformats.org/officeDocument/2006/relationships/customXml" Target="../ink/ink406.xml"/><Relationship Id="rId70" Type="http://schemas.openxmlformats.org/officeDocument/2006/relationships/customXml" Target="../ink/ink410.xml"/><Relationship Id="rId75" Type="http://schemas.openxmlformats.org/officeDocument/2006/relationships/image" Target="../media/image412.png"/><Relationship Id="rId83" Type="http://schemas.openxmlformats.org/officeDocument/2006/relationships/image" Target="../media/image416.png"/><Relationship Id="rId88" Type="http://schemas.openxmlformats.org/officeDocument/2006/relationships/customXml" Target="../ink/ink419.xml"/><Relationship Id="rId91" Type="http://schemas.openxmlformats.org/officeDocument/2006/relationships/image" Target="../media/image420.png"/><Relationship Id="rId96" Type="http://schemas.openxmlformats.org/officeDocument/2006/relationships/customXml" Target="../ink/ink423.xml"/><Relationship Id="rId111" Type="http://schemas.openxmlformats.org/officeDocument/2006/relationships/image" Target="../media/image430.png"/><Relationship Id="rId132" Type="http://schemas.openxmlformats.org/officeDocument/2006/relationships/customXml" Target="../ink/ink441.xml"/><Relationship Id="rId140" Type="http://schemas.openxmlformats.org/officeDocument/2006/relationships/customXml" Target="../ink/ink445.xml"/><Relationship Id="rId145" Type="http://schemas.openxmlformats.org/officeDocument/2006/relationships/image" Target="../media/image447.png"/><Relationship Id="rId153" Type="http://schemas.openxmlformats.org/officeDocument/2006/relationships/image" Target="../media/image45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78.xml"/><Relationship Id="rId15" Type="http://schemas.openxmlformats.org/officeDocument/2006/relationships/image" Target="../media/image382.png"/><Relationship Id="rId23" Type="http://schemas.openxmlformats.org/officeDocument/2006/relationships/image" Target="../media/image386.png"/><Relationship Id="rId28" Type="http://schemas.openxmlformats.org/officeDocument/2006/relationships/customXml" Target="../ink/ink389.xml"/><Relationship Id="rId36" Type="http://schemas.openxmlformats.org/officeDocument/2006/relationships/customXml" Target="../ink/ink393.xml"/><Relationship Id="rId49" Type="http://schemas.openxmlformats.org/officeDocument/2006/relationships/image" Target="../media/image399.png"/><Relationship Id="rId57" Type="http://schemas.openxmlformats.org/officeDocument/2006/relationships/image" Target="../media/image403.png"/><Relationship Id="rId106" Type="http://schemas.openxmlformats.org/officeDocument/2006/relationships/customXml" Target="../ink/ink428.xml"/><Relationship Id="rId114" Type="http://schemas.openxmlformats.org/officeDocument/2006/relationships/customXml" Target="../ink/ink432.xml"/><Relationship Id="rId119" Type="http://schemas.openxmlformats.org/officeDocument/2006/relationships/image" Target="../media/image434.png"/><Relationship Id="rId127" Type="http://schemas.openxmlformats.org/officeDocument/2006/relationships/image" Target="../media/image438.png"/><Relationship Id="rId10" Type="http://schemas.openxmlformats.org/officeDocument/2006/relationships/customXml" Target="../ink/ink380.xml"/><Relationship Id="rId31" Type="http://schemas.openxmlformats.org/officeDocument/2006/relationships/image" Target="../media/image390.png"/><Relationship Id="rId44" Type="http://schemas.openxmlformats.org/officeDocument/2006/relationships/customXml" Target="../ink/ink397.xml"/><Relationship Id="rId52" Type="http://schemas.openxmlformats.org/officeDocument/2006/relationships/customXml" Target="../ink/ink401.xml"/><Relationship Id="rId60" Type="http://schemas.openxmlformats.org/officeDocument/2006/relationships/customXml" Target="../ink/ink405.xml"/><Relationship Id="rId65" Type="http://schemas.openxmlformats.org/officeDocument/2006/relationships/image" Target="../media/image407.png"/><Relationship Id="rId73" Type="http://schemas.openxmlformats.org/officeDocument/2006/relationships/image" Target="../media/image411.png"/><Relationship Id="rId78" Type="http://schemas.openxmlformats.org/officeDocument/2006/relationships/customXml" Target="../ink/ink414.xml"/><Relationship Id="rId81" Type="http://schemas.openxmlformats.org/officeDocument/2006/relationships/image" Target="../media/image415.png"/><Relationship Id="rId86" Type="http://schemas.openxmlformats.org/officeDocument/2006/relationships/customXml" Target="../ink/ink418.xml"/><Relationship Id="rId94" Type="http://schemas.openxmlformats.org/officeDocument/2006/relationships/customXml" Target="../ink/ink422.xml"/><Relationship Id="rId99" Type="http://schemas.openxmlformats.org/officeDocument/2006/relationships/image" Target="../media/image424.png"/><Relationship Id="rId101" Type="http://schemas.openxmlformats.org/officeDocument/2006/relationships/image" Target="../media/image425.png"/><Relationship Id="rId122" Type="http://schemas.openxmlformats.org/officeDocument/2006/relationships/customXml" Target="../ink/ink436.xml"/><Relationship Id="rId130" Type="http://schemas.openxmlformats.org/officeDocument/2006/relationships/customXml" Target="../ink/ink440.xml"/><Relationship Id="rId135" Type="http://schemas.openxmlformats.org/officeDocument/2006/relationships/image" Target="../media/image442.png"/><Relationship Id="rId143" Type="http://schemas.openxmlformats.org/officeDocument/2006/relationships/image" Target="../media/image446.png"/><Relationship Id="rId148" Type="http://schemas.openxmlformats.org/officeDocument/2006/relationships/customXml" Target="../ink/ink449.xml"/><Relationship Id="rId151" Type="http://schemas.openxmlformats.org/officeDocument/2006/relationships/image" Target="../media/image450.png"/><Relationship Id="rId156" Type="http://schemas.openxmlformats.org/officeDocument/2006/relationships/customXml" Target="../ink/ink453.xml"/><Relationship Id="rId4" Type="http://schemas.openxmlformats.org/officeDocument/2006/relationships/customXml" Target="../ink/ink377.xml"/><Relationship Id="rId9" Type="http://schemas.openxmlformats.org/officeDocument/2006/relationships/image" Target="../media/image379.png"/><Relationship Id="rId13" Type="http://schemas.openxmlformats.org/officeDocument/2006/relationships/image" Target="../media/image381.png"/><Relationship Id="rId18" Type="http://schemas.openxmlformats.org/officeDocument/2006/relationships/customXml" Target="../ink/ink384.xml"/><Relationship Id="rId39" Type="http://schemas.openxmlformats.org/officeDocument/2006/relationships/image" Target="../media/image394.png"/><Relationship Id="rId109" Type="http://schemas.openxmlformats.org/officeDocument/2006/relationships/image" Target="../media/image429.png"/><Relationship Id="rId34" Type="http://schemas.openxmlformats.org/officeDocument/2006/relationships/customXml" Target="../ink/ink392.xml"/><Relationship Id="rId50" Type="http://schemas.openxmlformats.org/officeDocument/2006/relationships/customXml" Target="../ink/ink400.xml"/><Relationship Id="rId55" Type="http://schemas.openxmlformats.org/officeDocument/2006/relationships/image" Target="../media/image402.png"/><Relationship Id="rId76" Type="http://schemas.openxmlformats.org/officeDocument/2006/relationships/customXml" Target="../ink/ink413.xml"/><Relationship Id="rId97" Type="http://schemas.openxmlformats.org/officeDocument/2006/relationships/image" Target="../media/image423.png"/><Relationship Id="rId104" Type="http://schemas.openxmlformats.org/officeDocument/2006/relationships/customXml" Target="../ink/ink427.xml"/><Relationship Id="rId120" Type="http://schemas.openxmlformats.org/officeDocument/2006/relationships/customXml" Target="../ink/ink435.xml"/><Relationship Id="rId125" Type="http://schemas.openxmlformats.org/officeDocument/2006/relationships/image" Target="../media/image437.png"/><Relationship Id="rId141" Type="http://schemas.openxmlformats.org/officeDocument/2006/relationships/image" Target="../media/image445.png"/><Relationship Id="rId146" Type="http://schemas.openxmlformats.org/officeDocument/2006/relationships/customXml" Target="../ink/ink448.xml"/><Relationship Id="rId7" Type="http://schemas.openxmlformats.org/officeDocument/2006/relationships/image" Target="../media/image378.png"/><Relationship Id="rId71" Type="http://schemas.openxmlformats.org/officeDocument/2006/relationships/image" Target="../media/image410.png"/><Relationship Id="rId92" Type="http://schemas.openxmlformats.org/officeDocument/2006/relationships/customXml" Target="../ink/ink421.xml"/><Relationship Id="rId2" Type="http://schemas.openxmlformats.org/officeDocument/2006/relationships/customXml" Target="../ink/ink376.xml"/><Relationship Id="rId29" Type="http://schemas.openxmlformats.org/officeDocument/2006/relationships/image" Target="../media/image389.png"/><Relationship Id="rId24" Type="http://schemas.openxmlformats.org/officeDocument/2006/relationships/customXml" Target="../ink/ink387.xml"/><Relationship Id="rId40" Type="http://schemas.openxmlformats.org/officeDocument/2006/relationships/customXml" Target="../ink/ink395.xml"/><Relationship Id="rId45" Type="http://schemas.openxmlformats.org/officeDocument/2006/relationships/image" Target="../media/image397.png"/><Relationship Id="rId66" Type="http://schemas.openxmlformats.org/officeDocument/2006/relationships/customXml" Target="../ink/ink408.xml"/><Relationship Id="rId87" Type="http://schemas.openxmlformats.org/officeDocument/2006/relationships/image" Target="../media/image418.png"/><Relationship Id="rId110" Type="http://schemas.openxmlformats.org/officeDocument/2006/relationships/customXml" Target="../ink/ink430.xml"/><Relationship Id="rId115" Type="http://schemas.openxmlformats.org/officeDocument/2006/relationships/image" Target="../media/image432.png"/><Relationship Id="rId131" Type="http://schemas.openxmlformats.org/officeDocument/2006/relationships/image" Target="../media/image440.png"/><Relationship Id="rId136" Type="http://schemas.openxmlformats.org/officeDocument/2006/relationships/customXml" Target="../ink/ink443.xml"/><Relationship Id="rId157" Type="http://schemas.openxmlformats.org/officeDocument/2006/relationships/image" Target="../media/image453.png"/><Relationship Id="rId61" Type="http://schemas.openxmlformats.org/officeDocument/2006/relationships/image" Target="../media/image405.png"/><Relationship Id="rId82" Type="http://schemas.openxmlformats.org/officeDocument/2006/relationships/customXml" Target="../ink/ink416.xml"/><Relationship Id="rId152" Type="http://schemas.openxmlformats.org/officeDocument/2006/relationships/customXml" Target="../ink/ink451.xml"/><Relationship Id="rId19" Type="http://schemas.openxmlformats.org/officeDocument/2006/relationships/image" Target="../media/image384.png"/><Relationship Id="rId14" Type="http://schemas.openxmlformats.org/officeDocument/2006/relationships/customXml" Target="../ink/ink382.xml"/><Relationship Id="rId30" Type="http://schemas.openxmlformats.org/officeDocument/2006/relationships/customXml" Target="../ink/ink390.xml"/><Relationship Id="rId35" Type="http://schemas.openxmlformats.org/officeDocument/2006/relationships/image" Target="../media/image392.png"/><Relationship Id="rId56" Type="http://schemas.openxmlformats.org/officeDocument/2006/relationships/customXml" Target="../ink/ink403.xml"/><Relationship Id="rId77" Type="http://schemas.openxmlformats.org/officeDocument/2006/relationships/image" Target="../media/image413.png"/><Relationship Id="rId100" Type="http://schemas.openxmlformats.org/officeDocument/2006/relationships/customXml" Target="../ink/ink425.xml"/><Relationship Id="rId105" Type="http://schemas.openxmlformats.org/officeDocument/2006/relationships/image" Target="../media/image427.png"/><Relationship Id="rId126" Type="http://schemas.openxmlformats.org/officeDocument/2006/relationships/customXml" Target="../ink/ink438.xml"/><Relationship Id="rId147" Type="http://schemas.openxmlformats.org/officeDocument/2006/relationships/image" Target="../media/image448.png"/><Relationship Id="rId8" Type="http://schemas.openxmlformats.org/officeDocument/2006/relationships/customXml" Target="../ink/ink379.xml"/><Relationship Id="rId51" Type="http://schemas.openxmlformats.org/officeDocument/2006/relationships/image" Target="../media/image400.png"/><Relationship Id="rId72" Type="http://schemas.openxmlformats.org/officeDocument/2006/relationships/customXml" Target="../ink/ink411.xml"/><Relationship Id="rId93" Type="http://schemas.openxmlformats.org/officeDocument/2006/relationships/image" Target="../media/image421.png"/><Relationship Id="rId98" Type="http://schemas.openxmlformats.org/officeDocument/2006/relationships/customXml" Target="../ink/ink424.xml"/><Relationship Id="rId121" Type="http://schemas.openxmlformats.org/officeDocument/2006/relationships/image" Target="../media/image435.png"/><Relationship Id="rId142" Type="http://schemas.openxmlformats.org/officeDocument/2006/relationships/customXml" Target="../ink/ink446.xml"/><Relationship Id="rId3" Type="http://schemas.openxmlformats.org/officeDocument/2006/relationships/image" Target="../media/image376.png"/><Relationship Id="rId25" Type="http://schemas.openxmlformats.org/officeDocument/2006/relationships/image" Target="../media/image387.png"/><Relationship Id="rId46" Type="http://schemas.openxmlformats.org/officeDocument/2006/relationships/customXml" Target="../ink/ink398.xml"/><Relationship Id="rId67" Type="http://schemas.openxmlformats.org/officeDocument/2006/relationships/image" Target="../media/image408.png"/><Relationship Id="rId116" Type="http://schemas.openxmlformats.org/officeDocument/2006/relationships/customXml" Target="../ink/ink433.xml"/><Relationship Id="rId137" Type="http://schemas.openxmlformats.org/officeDocument/2006/relationships/image" Target="../media/image443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66.xml"/><Relationship Id="rId117" Type="http://schemas.openxmlformats.org/officeDocument/2006/relationships/image" Target="../media/image511.png"/><Relationship Id="rId21" Type="http://schemas.openxmlformats.org/officeDocument/2006/relationships/image" Target="../media/image463.png"/><Relationship Id="rId42" Type="http://schemas.openxmlformats.org/officeDocument/2006/relationships/customXml" Target="../ink/ink474.xml"/><Relationship Id="rId47" Type="http://schemas.openxmlformats.org/officeDocument/2006/relationships/image" Target="../media/image476.png"/><Relationship Id="rId63" Type="http://schemas.openxmlformats.org/officeDocument/2006/relationships/image" Target="../media/image484.png"/><Relationship Id="rId68" Type="http://schemas.openxmlformats.org/officeDocument/2006/relationships/customXml" Target="../ink/ink487.xml"/><Relationship Id="rId84" Type="http://schemas.openxmlformats.org/officeDocument/2006/relationships/customXml" Target="../ink/ink495.xml"/><Relationship Id="rId89" Type="http://schemas.openxmlformats.org/officeDocument/2006/relationships/image" Target="../media/image497.png"/><Relationship Id="rId112" Type="http://schemas.openxmlformats.org/officeDocument/2006/relationships/customXml" Target="../ink/ink509.xml"/><Relationship Id="rId133" Type="http://schemas.openxmlformats.org/officeDocument/2006/relationships/image" Target="../media/image519.png"/><Relationship Id="rId138" Type="http://schemas.openxmlformats.org/officeDocument/2006/relationships/customXml" Target="../ink/ink522.xml"/><Relationship Id="rId16" Type="http://schemas.openxmlformats.org/officeDocument/2006/relationships/customXml" Target="../ink/ink461.xml"/><Relationship Id="rId107" Type="http://schemas.openxmlformats.org/officeDocument/2006/relationships/image" Target="../media/image506.png"/><Relationship Id="rId11" Type="http://schemas.openxmlformats.org/officeDocument/2006/relationships/image" Target="../media/image458.png"/><Relationship Id="rId32" Type="http://schemas.openxmlformats.org/officeDocument/2006/relationships/customXml" Target="../ink/ink469.xml"/><Relationship Id="rId37" Type="http://schemas.openxmlformats.org/officeDocument/2006/relationships/image" Target="../media/image471.png"/><Relationship Id="rId53" Type="http://schemas.openxmlformats.org/officeDocument/2006/relationships/image" Target="../media/image479.png"/><Relationship Id="rId58" Type="http://schemas.openxmlformats.org/officeDocument/2006/relationships/customXml" Target="../ink/ink482.xml"/><Relationship Id="rId74" Type="http://schemas.openxmlformats.org/officeDocument/2006/relationships/customXml" Target="../ink/ink490.xml"/><Relationship Id="rId79" Type="http://schemas.openxmlformats.org/officeDocument/2006/relationships/image" Target="../media/image492.png"/><Relationship Id="rId102" Type="http://schemas.openxmlformats.org/officeDocument/2006/relationships/customXml" Target="../ink/ink504.xml"/><Relationship Id="rId123" Type="http://schemas.openxmlformats.org/officeDocument/2006/relationships/image" Target="../media/image514.png"/><Relationship Id="rId128" Type="http://schemas.openxmlformats.org/officeDocument/2006/relationships/customXml" Target="../ink/ink517.xml"/><Relationship Id="rId144" Type="http://schemas.openxmlformats.org/officeDocument/2006/relationships/customXml" Target="../ink/ink525.xml"/><Relationship Id="rId5" Type="http://schemas.openxmlformats.org/officeDocument/2006/relationships/image" Target="../media/image455.png"/><Relationship Id="rId90" Type="http://schemas.openxmlformats.org/officeDocument/2006/relationships/customXml" Target="../ink/ink498.xml"/><Relationship Id="rId95" Type="http://schemas.openxmlformats.org/officeDocument/2006/relationships/image" Target="../media/image500.png"/><Relationship Id="rId22" Type="http://schemas.openxmlformats.org/officeDocument/2006/relationships/customXml" Target="../ink/ink464.xml"/><Relationship Id="rId27" Type="http://schemas.openxmlformats.org/officeDocument/2006/relationships/image" Target="../media/image466.png"/><Relationship Id="rId43" Type="http://schemas.openxmlformats.org/officeDocument/2006/relationships/image" Target="../media/image474.png"/><Relationship Id="rId48" Type="http://schemas.openxmlformats.org/officeDocument/2006/relationships/customXml" Target="../ink/ink477.xml"/><Relationship Id="rId64" Type="http://schemas.openxmlformats.org/officeDocument/2006/relationships/customXml" Target="../ink/ink485.xml"/><Relationship Id="rId69" Type="http://schemas.openxmlformats.org/officeDocument/2006/relationships/image" Target="../media/image487.png"/><Relationship Id="rId113" Type="http://schemas.openxmlformats.org/officeDocument/2006/relationships/image" Target="../media/image509.png"/><Relationship Id="rId118" Type="http://schemas.openxmlformats.org/officeDocument/2006/relationships/customXml" Target="../ink/ink512.xml"/><Relationship Id="rId134" Type="http://schemas.openxmlformats.org/officeDocument/2006/relationships/customXml" Target="../ink/ink520.xml"/><Relationship Id="rId139" Type="http://schemas.openxmlformats.org/officeDocument/2006/relationships/image" Target="../media/image522.png"/><Relationship Id="rId80" Type="http://schemas.openxmlformats.org/officeDocument/2006/relationships/customXml" Target="../ink/ink493.xml"/><Relationship Id="rId85" Type="http://schemas.openxmlformats.org/officeDocument/2006/relationships/image" Target="../media/image495.png"/><Relationship Id="rId3" Type="http://schemas.openxmlformats.org/officeDocument/2006/relationships/image" Target="../media/image454.png"/><Relationship Id="rId12" Type="http://schemas.openxmlformats.org/officeDocument/2006/relationships/customXml" Target="../ink/ink459.xml"/><Relationship Id="rId17" Type="http://schemas.openxmlformats.org/officeDocument/2006/relationships/image" Target="../media/image461.png"/><Relationship Id="rId25" Type="http://schemas.openxmlformats.org/officeDocument/2006/relationships/image" Target="../media/image465.png"/><Relationship Id="rId33" Type="http://schemas.openxmlformats.org/officeDocument/2006/relationships/image" Target="../media/image469.png"/><Relationship Id="rId38" Type="http://schemas.openxmlformats.org/officeDocument/2006/relationships/customXml" Target="../ink/ink472.xml"/><Relationship Id="rId46" Type="http://schemas.openxmlformats.org/officeDocument/2006/relationships/customXml" Target="../ink/ink476.xml"/><Relationship Id="rId59" Type="http://schemas.openxmlformats.org/officeDocument/2006/relationships/image" Target="../media/image482.png"/><Relationship Id="rId67" Type="http://schemas.openxmlformats.org/officeDocument/2006/relationships/image" Target="../media/image486.png"/><Relationship Id="rId103" Type="http://schemas.openxmlformats.org/officeDocument/2006/relationships/image" Target="../media/image504.png"/><Relationship Id="rId108" Type="http://schemas.openxmlformats.org/officeDocument/2006/relationships/customXml" Target="../ink/ink507.xml"/><Relationship Id="rId116" Type="http://schemas.openxmlformats.org/officeDocument/2006/relationships/customXml" Target="../ink/ink511.xml"/><Relationship Id="rId124" Type="http://schemas.openxmlformats.org/officeDocument/2006/relationships/customXml" Target="../ink/ink515.xml"/><Relationship Id="rId129" Type="http://schemas.openxmlformats.org/officeDocument/2006/relationships/image" Target="../media/image517.png"/><Relationship Id="rId137" Type="http://schemas.openxmlformats.org/officeDocument/2006/relationships/image" Target="../media/image521.png"/><Relationship Id="rId20" Type="http://schemas.openxmlformats.org/officeDocument/2006/relationships/customXml" Target="../ink/ink463.xml"/><Relationship Id="rId41" Type="http://schemas.openxmlformats.org/officeDocument/2006/relationships/image" Target="../media/image473.png"/><Relationship Id="rId54" Type="http://schemas.openxmlformats.org/officeDocument/2006/relationships/customXml" Target="../ink/ink480.xml"/><Relationship Id="rId62" Type="http://schemas.openxmlformats.org/officeDocument/2006/relationships/customXml" Target="../ink/ink484.xml"/><Relationship Id="rId70" Type="http://schemas.openxmlformats.org/officeDocument/2006/relationships/customXml" Target="../ink/ink488.xml"/><Relationship Id="rId75" Type="http://schemas.openxmlformats.org/officeDocument/2006/relationships/image" Target="../media/image490.png"/><Relationship Id="rId83" Type="http://schemas.openxmlformats.org/officeDocument/2006/relationships/image" Target="../media/image494.png"/><Relationship Id="rId88" Type="http://schemas.openxmlformats.org/officeDocument/2006/relationships/customXml" Target="../ink/ink497.xml"/><Relationship Id="rId91" Type="http://schemas.openxmlformats.org/officeDocument/2006/relationships/image" Target="../media/image498.png"/><Relationship Id="rId96" Type="http://schemas.openxmlformats.org/officeDocument/2006/relationships/customXml" Target="../ink/ink501.xml"/><Relationship Id="rId111" Type="http://schemas.openxmlformats.org/officeDocument/2006/relationships/image" Target="../media/image508.png"/><Relationship Id="rId132" Type="http://schemas.openxmlformats.org/officeDocument/2006/relationships/customXml" Target="../ink/ink519.xml"/><Relationship Id="rId140" Type="http://schemas.openxmlformats.org/officeDocument/2006/relationships/customXml" Target="../ink/ink523.xml"/><Relationship Id="rId145" Type="http://schemas.openxmlformats.org/officeDocument/2006/relationships/image" Target="../media/image52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56.xml"/><Relationship Id="rId15" Type="http://schemas.openxmlformats.org/officeDocument/2006/relationships/image" Target="../media/image460.png"/><Relationship Id="rId23" Type="http://schemas.openxmlformats.org/officeDocument/2006/relationships/image" Target="../media/image464.png"/><Relationship Id="rId28" Type="http://schemas.openxmlformats.org/officeDocument/2006/relationships/customXml" Target="../ink/ink467.xml"/><Relationship Id="rId36" Type="http://schemas.openxmlformats.org/officeDocument/2006/relationships/customXml" Target="../ink/ink471.xml"/><Relationship Id="rId49" Type="http://schemas.openxmlformats.org/officeDocument/2006/relationships/image" Target="../media/image477.png"/><Relationship Id="rId57" Type="http://schemas.openxmlformats.org/officeDocument/2006/relationships/image" Target="../media/image481.png"/><Relationship Id="rId106" Type="http://schemas.openxmlformats.org/officeDocument/2006/relationships/customXml" Target="../ink/ink506.xml"/><Relationship Id="rId114" Type="http://schemas.openxmlformats.org/officeDocument/2006/relationships/customXml" Target="../ink/ink510.xml"/><Relationship Id="rId119" Type="http://schemas.openxmlformats.org/officeDocument/2006/relationships/image" Target="../media/image512.png"/><Relationship Id="rId127" Type="http://schemas.openxmlformats.org/officeDocument/2006/relationships/image" Target="../media/image516.png"/><Relationship Id="rId10" Type="http://schemas.openxmlformats.org/officeDocument/2006/relationships/customXml" Target="../ink/ink458.xml"/><Relationship Id="rId31" Type="http://schemas.openxmlformats.org/officeDocument/2006/relationships/image" Target="../media/image468.png"/><Relationship Id="rId44" Type="http://schemas.openxmlformats.org/officeDocument/2006/relationships/customXml" Target="../ink/ink475.xml"/><Relationship Id="rId52" Type="http://schemas.openxmlformats.org/officeDocument/2006/relationships/customXml" Target="../ink/ink479.xml"/><Relationship Id="rId60" Type="http://schemas.openxmlformats.org/officeDocument/2006/relationships/customXml" Target="../ink/ink483.xml"/><Relationship Id="rId65" Type="http://schemas.openxmlformats.org/officeDocument/2006/relationships/image" Target="../media/image485.png"/><Relationship Id="rId73" Type="http://schemas.openxmlformats.org/officeDocument/2006/relationships/image" Target="../media/image489.png"/><Relationship Id="rId78" Type="http://schemas.openxmlformats.org/officeDocument/2006/relationships/customXml" Target="../ink/ink492.xml"/><Relationship Id="rId81" Type="http://schemas.openxmlformats.org/officeDocument/2006/relationships/image" Target="../media/image493.png"/><Relationship Id="rId86" Type="http://schemas.openxmlformats.org/officeDocument/2006/relationships/customXml" Target="../ink/ink496.xml"/><Relationship Id="rId94" Type="http://schemas.openxmlformats.org/officeDocument/2006/relationships/customXml" Target="../ink/ink500.xml"/><Relationship Id="rId99" Type="http://schemas.openxmlformats.org/officeDocument/2006/relationships/image" Target="../media/image502.png"/><Relationship Id="rId101" Type="http://schemas.openxmlformats.org/officeDocument/2006/relationships/image" Target="../media/image503.png"/><Relationship Id="rId122" Type="http://schemas.openxmlformats.org/officeDocument/2006/relationships/customXml" Target="../ink/ink514.xml"/><Relationship Id="rId130" Type="http://schemas.openxmlformats.org/officeDocument/2006/relationships/customXml" Target="../ink/ink518.xml"/><Relationship Id="rId135" Type="http://schemas.openxmlformats.org/officeDocument/2006/relationships/image" Target="../media/image520.png"/><Relationship Id="rId143" Type="http://schemas.openxmlformats.org/officeDocument/2006/relationships/image" Target="../media/image524.png"/><Relationship Id="rId4" Type="http://schemas.openxmlformats.org/officeDocument/2006/relationships/customXml" Target="../ink/ink455.xml"/><Relationship Id="rId9" Type="http://schemas.openxmlformats.org/officeDocument/2006/relationships/image" Target="../media/image457.png"/><Relationship Id="rId13" Type="http://schemas.openxmlformats.org/officeDocument/2006/relationships/image" Target="../media/image459.png"/><Relationship Id="rId18" Type="http://schemas.openxmlformats.org/officeDocument/2006/relationships/customXml" Target="../ink/ink462.xml"/><Relationship Id="rId39" Type="http://schemas.openxmlformats.org/officeDocument/2006/relationships/image" Target="../media/image472.png"/><Relationship Id="rId109" Type="http://schemas.openxmlformats.org/officeDocument/2006/relationships/image" Target="../media/image507.png"/><Relationship Id="rId34" Type="http://schemas.openxmlformats.org/officeDocument/2006/relationships/customXml" Target="../ink/ink470.xml"/><Relationship Id="rId50" Type="http://schemas.openxmlformats.org/officeDocument/2006/relationships/customXml" Target="../ink/ink478.xml"/><Relationship Id="rId55" Type="http://schemas.openxmlformats.org/officeDocument/2006/relationships/image" Target="../media/image480.png"/><Relationship Id="rId76" Type="http://schemas.openxmlformats.org/officeDocument/2006/relationships/customXml" Target="../ink/ink491.xml"/><Relationship Id="rId97" Type="http://schemas.openxmlformats.org/officeDocument/2006/relationships/image" Target="../media/image501.png"/><Relationship Id="rId104" Type="http://schemas.openxmlformats.org/officeDocument/2006/relationships/customXml" Target="../ink/ink505.xml"/><Relationship Id="rId120" Type="http://schemas.openxmlformats.org/officeDocument/2006/relationships/customXml" Target="../ink/ink513.xml"/><Relationship Id="rId125" Type="http://schemas.openxmlformats.org/officeDocument/2006/relationships/image" Target="../media/image515.png"/><Relationship Id="rId141" Type="http://schemas.openxmlformats.org/officeDocument/2006/relationships/image" Target="../media/image523.png"/><Relationship Id="rId146" Type="http://schemas.openxmlformats.org/officeDocument/2006/relationships/customXml" Target="../ink/ink526.xml"/><Relationship Id="rId7" Type="http://schemas.openxmlformats.org/officeDocument/2006/relationships/image" Target="../media/image456.png"/><Relationship Id="rId71" Type="http://schemas.openxmlformats.org/officeDocument/2006/relationships/image" Target="../media/image488.png"/><Relationship Id="rId92" Type="http://schemas.openxmlformats.org/officeDocument/2006/relationships/customXml" Target="../ink/ink499.xml"/><Relationship Id="rId2" Type="http://schemas.openxmlformats.org/officeDocument/2006/relationships/customXml" Target="../ink/ink454.xml"/><Relationship Id="rId29" Type="http://schemas.openxmlformats.org/officeDocument/2006/relationships/image" Target="../media/image467.png"/><Relationship Id="rId24" Type="http://schemas.openxmlformats.org/officeDocument/2006/relationships/customXml" Target="../ink/ink465.xml"/><Relationship Id="rId40" Type="http://schemas.openxmlformats.org/officeDocument/2006/relationships/customXml" Target="../ink/ink473.xml"/><Relationship Id="rId45" Type="http://schemas.openxmlformats.org/officeDocument/2006/relationships/image" Target="../media/image475.png"/><Relationship Id="rId66" Type="http://schemas.openxmlformats.org/officeDocument/2006/relationships/customXml" Target="../ink/ink486.xml"/><Relationship Id="rId87" Type="http://schemas.openxmlformats.org/officeDocument/2006/relationships/image" Target="../media/image496.png"/><Relationship Id="rId110" Type="http://schemas.openxmlformats.org/officeDocument/2006/relationships/customXml" Target="../ink/ink508.xml"/><Relationship Id="rId115" Type="http://schemas.openxmlformats.org/officeDocument/2006/relationships/image" Target="../media/image510.png"/><Relationship Id="rId131" Type="http://schemas.openxmlformats.org/officeDocument/2006/relationships/image" Target="../media/image518.png"/><Relationship Id="rId136" Type="http://schemas.openxmlformats.org/officeDocument/2006/relationships/customXml" Target="../ink/ink521.xml"/><Relationship Id="rId61" Type="http://schemas.openxmlformats.org/officeDocument/2006/relationships/image" Target="../media/image483.png"/><Relationship Id="rId82" Type="http://schemas.openxmlformats.org/officeDocument/2006/relationships/customXml" Target="../ink/ink494.xml"/><Relationship Id="rId19" Type="http://schemas.openxmlformats.org/officeDocument/2006/relationships/image" Target="../media/image462.png"/><Relationship Id="rId14" Type="http://schemas.openxmlformats.org/officeDocument/2006/relationships/customXml" Target="../ink/ink460.xml"/><Relationship Id="rId30" Type="http://schemas.openxmlformats.org/officeDocument/2006/relationships/customXml" Target="../ink/ink468.xml"/><Relationship Id="rId35" Type="http://schemas.openxmlformats.org/officeDocument/2006/relationships/image" Target="../media/image470.png"/><Relationship Id="rId56" Type="http://schemas.openxmlformats.org/officeDocument/2006/relationships/customXml" Target="../ink/ink481.xml"/><Relationship Id="rId77" Type="http://schemas.openxmlformats.org/officeDocument/2006/relationships/image" Target="../media/image491.png"/><Relationship Id="rId100" Type="http://schemas.openxmlformats.org/officeDocument/2006/relationships/customXml" Target="../ink/ink503.xml"/><Relationship Id="rId105" Type="http://schemas.openxmlformats.org/officeDocument/2006/relationships/image" Target="../media/image505.png"/><Relationship Id="rId126" Type="http://schemas.openxmlformats.org/officeDocument/2006/relationships/customXml" Target="../ink/ink516.xml"/><Relationship Id="rId147" Type="http://schemas.openxmlformats.org/officeDocument/2006/relationships/image" Target="../media/image526.png"/><Relationship Id="rId8" Type="http://schemas.openxmlformats.org/officeDocument/2006/relationships/customXml" Target="../ink/ink457.xml"/><Relationship Id="rId51" Type="http://schemas.openxmlformats.org/officeDocument/2006/relationships/image" Target="../media/image478.png"/><Relationship Id="rId72" Type="http://schemas.openxmlformats.org/officeDocument/2006/relationships/customXml" Target="../ink/ink489.xml"/><Relationship Id="rId93" Type="http://schemas.openxmlformats.org/officeDocument/2006/relationships/image" Target="../media/image499.png"/><Relationship Id="rId98" Type="http://schemas.openxmlformats.org/officeDocument/2006/relationships/customXml" Target="../ink/ink502.xml"/><Relationship Id="rId121" Type="http://schemas.openxmlformats.org/officeDocument/2006/relationships/image" Target="../media/image513.png"/><Relationship Id="rId142" Type="http://schemas.openxmlformats.org/officeDocument/2006/relationships/customXml" Target="../ink/ink524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32.png"/><Relationship Id="rId18" Type="http://schemas.openxmlformats.org/officeDocument/2006/relationships/customXml" Target="../ink/ink535.xml"/><Relationship Id="rId26" Type="http://schemas.openxmlformats.org/officeDocument/2006/relationships/customXml" Target="../ink/ink539.xml"/><Relationship Id="rId39" Type="http://schemas.openxmlformats.org/officeDocument/2006/relationships/image" Target="../media/image543.png"/><Relationship Id="rId21" Type="http://schemas.openxmlformats.org/officeDocument/2006/relationships/image" Target="../media/image536.png"/><Relationship Id="rId34" Type="http://schemas.openxmlformats.org/officeDocument/2006/relationships/customXml" Target="../ink/ink543.xml"/><Relationship Id="rId42" Type="http://schemas.openxmlformats.org/officeDocument/2006/relationships/customXml" Target="../ink/ink547.xml"/><Relationship Id="rId47" Type="http://schemas.openxmlformats.org/officeDocument/2006/relationships/image" Target="../media/image547.png"/><Relationship Id="rId50" Type="http://schemas.openxmlformats.org/officeDocument/2006/relationships/customXml" Target="../ink/ink551.xml"/><Relationship Id="rId55" Type="http://schemas.openxmlformats.org/officeDocument/2006/relationships/image" Target="../media/image551.png"/><Relationship Id="rId7" Type="http://schemas.openxmlformats.org/officeDocument/2006/relationships/image" Target="../media/image529.png"/><Relationship Id="rId2" Type="http://schemas.openxmlformats.org/officeDocument/2006/relationships/customXml" Target="../ink/ink527.xml"/><Relationship Id="rId16" Type="http://schemas.openxmlformats.org/officeDocument/2006/relationships/customXml" Target="../ink/ink534.xml"/><Relationship Id="rId20" Type="http://schemas.openxmlformats.org/officeDocument/2006/relationships/customXml" Target="../ink/ink536.xml"/><Relationship Id="rId29" Type="http://schemas.openxmlformats.org/officeDocument/2006/relationships/image" Target="../media/image539.png"/><Relationship Id="rId41" Type="http://schemas.openxmlformats.org/officeDocument/2006/relationships/image" Target="../media/image544.png"/><Relationship Id="rId54" Type="http://schemas.openxmlformats.org/officeDocument/2006/relationships/customXml" Target="../ink/ink55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29.xml"/><Relationship Id="rId11" Type="http://schemas.openxmlformats.org/officeDocument/2006/relationships/image" Target="../media/image531.png"/><Relationship Id="rId24" Type="http://schemas.openxmlformats.org/officeDocument/2006/relationships/customXml" Target="../ink/ink538.xml"/><Relationship Id="rId32" Type="http://schemas.openxmlformats.org/officeDocument/2006/relationships/customXml" Target="../ink/ink542.xml"/><Relationship Id="rId37" Type="http://schemas.openxmlformats.org/officeDocument/2006/relationships/image" Target="../media/image542.png"/><Relationship Id="rId40" Type="http://schemas.openxmlformats.org/officeDocument/2006/relationships/customXml" Target="../ink/ink546.xml"/><Relationship Id="rId45" Type="http://schemas.openxmlformats.org/officeDocument/2006/relationships/image" Target="../media/image546.png"/><Relationship Id="rId53" Type="http://schemas.openxmlformats.org/officeDocument/2006/relationships/image" Target="../media/image550.png"/><Relationship Id="rId58" Type="http://schemas.openxmlformats.org/officeDocument/2006/relationships/customXml" Target="../ink/ink555.xml"/><Relationship Id="rId5" Type="http://schemas.openxmlformats.org/officeDocument/2006/relationships/image" Target="../media/image528.png"/><Relationship Id="rId15" Type="http://schemas.openxmlformats.org/officeDocument/2006/relationships/image" Target="../media/image533.png"/><Relationship Id="rId23" Type="http://schemas.openxmlformats.org/officeDocument/2006/relationships/image" Target="../media/image266.png"/><Relationship Id="rId28" Type="http://schemas.openxmlformats.org/officeDocument/2006/relationships/customXml" Target="../ink/ink540.xml"/><Relationship Id="rId36" Type="http://schemas.openxmlformats.org/officeDocument/2006/relationships/customXml" Target="../ink/ink544.xml"/><Relationship Id="rId49" Type="http://schemas.openxmlformats.org/officeDocument/2006/relationships/image" Target="../media/image548.png"/><Relationship Id="rId57" Type="http://schemas.openxmlformats.org/officeDocument/2006/relationships/image" Target="../media/image552.png"/><Relationship Id="rId61" Type="http://schemas.openxmlformats.org/officeDocument/2006/relationships/image" Target="../media/image554.png"/><Relationship Id="rId10" Type="http://schemas.openxmlformats.org/officeDocument/2006/relationships/customXml" Target="../ink/ink531.xml"/><Relationship Id="rId19" Type="http://schemas.openxmlformats.org/officeDocument/2006/relationships/image" Target="../media/image535.png"/><Relationship Id="rId31" Type="http://schemas.openxmlformats.org/officeDocument/2006/relationships/image" Target="../media/image48.png"/><Relationship Id="rId44" Type="http://schemas.openxmlformats.org/officeDocument/2006/relationships/customXml" Target="../ink/ink548.xml"/><Relationship Id="rId52" Type="http://schemas.openxmlformats.org/officeDocument/2006/relationships/customXml" Target="../ink/ink552.xml"/><Relationship Id="rId60" Type="http://schemas.openxmlformats.org/officeDocument/2006/relationships/customXml" Target="../ink/ink556.xml"/><Relationship Id="rId4" Type="http://schemas.openxmlformats.org/officeDocument/2006/relationships/customXml" Target="../ink/ink528.xml"/><Relationship Id="rId9" Type="http://schemas.openxmlformats.org/officeDocument/2006/relationships/image" Target="../media/image530.png"/><Relationship Id="rId14" Type="http://schemas.openxmlformats.org/officeDocument/2006/relationships/customXml" Target="../ink/ink533.xml"/><Relationship Id="rId22" Type="http://schemas.openxmlformats.org/officeDocument/2006/relationships/customXml" Target="../ink/ink537.xml"/><Relationship Id="rId27" Type="http://schemas.openxmlformats.org/officeDocument/2006/relationships/image" Target="../media/image538.png"/><Relationship Id="rId30" Type="http://schemas.openxmlformats.org/officeDocument/2006/relationships/customXml" Target="../ink/ink541.xml"/><Relationship Id="rId35" Type="http://schemas.openxmlformats.org/officeDocument/2006/relationships/image" Target="../media/image541.png"/><Relationship Id="rId43" Type="http://schemas.openxmlformats.org/officeDocument/2006/relationships/image" Target="../media/image545.png"/><Relationship Id="rId48" Type="http://schemas.openxmlformats.org/officeDocument/2006/relationships/customXml" Target="../ink/ink550.xml"/><Relationship Id="rId56" Type="http://schemas.openxmlformats.org/officeDocument/2006/relationships/customXml" Target="../ink/ink554.xml"/><Relationship Id="rId8" Type="http://schemas.openxmlformats.org/officeDocument/2006/relationships/customXml" Target="../ink/ink530.xml"/><Relationship Id="rId51" Type="http://schemas.openxmlformats.org/officeDocument/2006/relationships/image" Target="../media/image549.png"/><Relationship Id="rId3" Type="http://schemas.openxmlformats.org/officeDocument/2006/relationships/image" Target="../media/image527.png"/><Relationship Id="rId12" Type="http://schemas.openxmlformats.org/officeDocument/2006/relationships/customXml" Target="../ink/ink532.xml"/><Relationship Id="rId17" Type="http://schemas.openxmlformats.org/officeDocument/2006/relationships/image" Target="../media/image534.png"/><Relationship Id="rId25" Type="http://schemas.openxmlformats.org/officeDocument/2006/relationships/image" Target="../media/image537.png"/><Relationship Id="rId33" Type="http://schemas.openxmlformats.org/officeDocument/2006/relationships/image" Target="../media/image540.png"/><Relationship Id="rId38" Type="http://schemas.openxmlformats.org/officeDocument/2006/relationships/customXml" Target="../ink/ink545.xml"/><Relationship Id="rId46" Type="http://schemas.openxmlformats.org/officeDocument/2006/relationships/customXml" Target="../ink/ink549.xml"/><Relationship Id="rId59" Type="http://schemas.openxmlformats.org/officeDocument/2006/relationships/image" Target="../media/image553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60.png"/><Relationship Id="rId18" Type="http://schemas.openxmlformats.org/officeDocument/2006/relationships/customXml" Target="../ink/ink565.xml"/><Relationship Id="rId26" Type="http://schemas.openxmlformats.org/officeDocument/2006/relationships/customXml" Target="../ink/ink569.xml"/><Relationship Id="rId39" Type="http://schemas.openxmlformats.org/officeDocument/2006/relationships/image" Target="../media/image573.png"/><Relationship Id="rId21" Type="http://schemas.openxmlformats.org/officeDocument/2006/relationships/image" Target="../media/image564.png"/><Relationship Id="rId34" Type="http://schemas.openxmlformats.org/officeDocument/2006/relationships/customXml" Target="../ink/ink573.xml"/><Relationship Id="rId42" Type="http://schemas.openxmlformats.org/officeDocument/2006/relationships/customXml" Target="../ink/ink577.xml"/><Relationship Id="rId47" Type="http://schemas.openxmlformats.org/officeDocument/2006/relationships/image" Target="../media/image577.png"/><Relationship Id="rId50" Type="http://schemas.openxmlformats.org/officeDocument/2006/relationships/customXml" Target="../ink/ink581.xml"/><Relationship Id="rId55" Type="http://schemas.openxmlformats.org/officeDocument/2006/relationships/image" Target="../media/image581.png"/><Relationship Id="rId63" Type="http://schemas.openxmlformats.org/officeDocument/2006/relationships/image" Target="../media/image585.png"/><Relationship Id="rId7" Type="http://schemas.openxmlformats.org/officeDocument/2006/relationships/image" Target="../media/image557.png"/><Relationship Id="rId2" Type="http://schemas.openxmlformats.org/officeDocument/2006/relationships/customXml" Target="../ink/ink557.xml"/><Relationship Id="rId16" Type="http://schemas.openxmlformats.org/officeDocument/2006/relationships/customXml" Target="../ink/ink564.xml"/><Relationship Id="rId29" Type="http://schemas.openxmlformats.org/officeDocument/2006/relationships/image" Target="../media/image56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59.xml"/><Relationship Id="rId11" Type="http://schemas.openxmlformats.org/officeDocument/2006/relationships/image" Target="../media/image559.png"/><Relationship Id="rId24" Type="http://schemas.openxmlformats.org/officeDocument/2006/relationships/customXml" Target="../ink/ink568.xml"/><Relationship Id="rId32" Type="http://schemas.openxmlformats.org/officeDocument/2006/relationships/customXml" Target="../ink/ink572.xml"/><Relationship Id="rId37" Type="http://schemas.openxmlformats.org/officeDocument/2006/relationships/image" Target="../media/image572.png"/><Relationship Id="rId40" Type="http://schemas.openxmlformats.org/officeDocument/2006/relationships/customXml" Target="../ink/ink576.xml"/><Relationship Id="rId45" Type="http://schemas.openxmlformats.org/officeDocument/2006/relationships/image" Target="../media/image576.png"/><Relationship Id="rId53" Type="http://schemas.openxmlformats.org/officeDocument/2006/relationships/image" Target="../media/image580.png"/><Relationship Id="rId58" Type="http://schemas.openxmlformats.org/officeDocument/2006/relationships/customXml" Target="../ink/ink585.xml"/><Relationship Id="rId66" Type="http://schemas.openxmlformats.org/officeDocument/2006/relationships/customXml" Target="../ink/ink589.xml"/><Relationship Id="rId5" Type="http://schemas.openxmlformats.org/officeDocument/2006/relationships/image" Target="../media/image556.png"/><Relationship Id="rId15" Type="http://schemas.openxmlformats.org/officeDocument/2006/relationships/image" Target="../media/image561.png"/><Relationship Id="rId23" Type="http://schemas.openxmlformats.org/officeDocument/2006/relationships/image" Target="../media/image565.png"/><Relationship Id="rId28" Type="http://schemas.openxmlformats.org/officeDocument/2006/relationships/customXml" Target="../ink/ink570.xml"/><Relationship Id="rId36" Type="http://schemas.openxmlformats.org/officeDocument/2006/relationships/customXml" Target="../ink/ink574.xml"/><Relationship Id="rId49" Type="http://schemas.openxmlformats.org/officeDocument/2006/relationships/image" Target="../media/image578.png"/><Relationship Id="rId57" Type="http://schemas.openxmlformats.org/officeDocument/2006/relationships/image" Target="../media/image582.png"/><Relationship Id="rId61" Type="http://schemas.openxmlformats.org/officeDocument/2006/relationships/image" Target="../media/image584.png"/><Relationship Id="rId10" Type="http://schemas.openxmlformats.org/officeDocument/2006/relationships/customXml" Target="../ink/ink561.xml"/><Relationship Id="rId19" Type="http://schemas.openxmlformats.org/officeDocument/2006/relationships/image" Target="../media/image563.png"/><Relationship Id="rId31" Type="http://schemas.openxmlformats.org/officeDocument/2006/relationships/image" Target="../media/image569.png"/><Relationship Id="rId44" Type="http://schemas.openxmlformats.org/officeDocument/2006/relationships/customXml" Target="../ink/ink578.xml"/><Relationship Id="rId52" Type="http://schemas.openxmlformats.org/officeDocument/2006/relationships/customXml" Target="../ink/ink582.xml"/><Relationship Id="rId60" Type="http://schemas.openxmlformats.org/officeDocument/2006/relationships/customXml" Target="../ink/ink586.xml"/><Relationship Id="rId65" Type="http://schemas.openxmlformats.org/officeDocument/2006/relationships/image" Target="../media/image586.png"/><Relationship Id="rId4" Type="http://schemas.openxmlformats.org/officeDocument/2006/relationships/customXml" Target="../ink/ink558.xml"/><Relationship Id="rId9" Type="http://schemas.openxmlformats.org/officeDocument/2006/relationships/image" Target="../media/image558.png"/><Relationship Id="rId14" Type="http://schemas.openxmlformats.org/officeDocument/2006/relationships/customXml" Target="../ink/ink563.xml"/><Relationship Id="rId22" Type="http://schemas.openxmlformats.org/officeDocument/2006/relationships/customXml" Target="../ink/ink567.xml"/><Relationship Id="rId27" Type="http://schemas.openxmlformats.org/officeDocument/2006/relationships/image" Target="../media/image567.png"/><Relationship Id="rId30" Type="http://schemas.openxmlformats.org/officeDocument/2006/relationships/customXml" Target="../ink/ink571.xml"/><Relationship Id="rId35" Type="http://schemas.openxmlformats.org/officeDocument/2006/relationships/image" Target="../media/image571.png"/><Relationship Id="rId43" Type="http://schemas.openxmlformats.org/officeDocument/2006/relationships/image" Target="../media/image575.png"/><Relationship Id="rId48" Type="http://schemas.openxmlformats.org/officeDocument/2006/relationships/customXml" Target="../ink/ink580.xml"/><Relationship Id="rId56" Type="http://schemas.openxmlformats.org/officeDocument/2006/relationships/customXml" Target="../ink/ink584.xml"/><Relationship Id="rId64" Type="http://schemas.openxmlformats.org/officeDocument/2006/relationships/customXml" Target="../ink/ink588.xml"/><Relationship Id="rId8" Type="http://schemas.openxmlformats.org/officeDocument/2006/relationships/customXml" Target="../ink/ink560.xml"/><Relationship Id="rId51" Type="http://schemas.openxmlformats.org/officeDocument/2006/relationships/image" Target="../media/image579.png"/><Relationship Id="rId3" Type="http://schemas.openxmlformats.org/officeDocument/2006/relationships/image" Target="../media/image555.png"/><Relationship Id="rId12" Type="http://schemas.openxmlformats.org/officeDocument/2006/relationships/customXml" Target="../ink/ink562.xml"/><Relationship Id="rId17" Type="http://schemas.openxmlformats.org/officeDocument/2006/relationships/image" Target="../media/image562.png"/><Relationship Id="rId25" Type="http://schemas.openxmlformats.org/officeDocument/2006/relationships/image" Target="../media/image566.png"/><Relationship Id="rId33" Type="http://schemas.openxmlformats.org/officeDocument/2006/relationships/image" Target="../media/image570.png"/><Relationship Id="rId38" Type="http://schemas.openxmlformats.org/officeDocument/2006/relationships/customXml" Target="../ink/ink575.xml"/><Relationship Id="rId46" Type="http://schemas.openxmlformats.org/officeDocument/2006/relationships/customXml" Target="../ink/ink579.xml"/><Relationship Id="rId59" Type="http://schemas.openxmlformats.org/officeDocument/2006/relationships/image" Target="../media/image583.png"/><Relationship Id="rId67" Type="http://schemas.openxmlformats.org/officeDocument/2006/relationships/image" Target="../media/image587.png"/><Relationship Id="rId20" Type="http://schemas.openxmlformats.org/officeDocument/2006/relationships/customXml" Target="../ink/ink566.xml"/><Relationship Id="rId41" Type="http://schemas.openxmlformats.org/officeDocument/2006/relationships/image" Target="../media/image574.png"/><Relationship Id="rId54" Type="http://schemas.openxmlformats.org/officeDocument/2006/relationships/customXml" Target="../ink/ink583.xml"/><Relationship Id="rId62" Type="http://schemas.openxmlformats.org/officeDocument/2006/relationships/customXml" Target="../ink/ink58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CF0E6-9F59-4A9E-AED3-649813828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496" y="315589"/>
            <a:ext cx="9144000" cy="1003412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Lecture No 05</a:t>
            </a:r>
            <a:endParaRPr lang="th-TH" b="1" dirty="0">
              <a:solidFill>
                <a:srgbClr val="7030A0"/>
              </a:solidFill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322026A-F6DB-4C54-898D-8161AD2FE8D8}"/>
              </a:ext>
            </a:extLst>
          </p:cNvPr>
          <p:cNvGrpSpPr/>
          <p:nvPr/>
        </p:nvGrpSpPr>
        <p:grpSpPr>
          <a:xfrm>
            <a:off x="2589811" y="936331"/>
            <a:ext cx="9289440" cy="4520520"/>
            <a:chOff x="2589811" y="936331"/>
            <a:chExt cx="9289440" cy="452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C561FC9-46E0-4E94-9C98-C1CCFD8D900B}"/>
                    </a:ext>
                  </a:extLst>
                </p14:cNvPr>
                <p14:cNvContentPartPr/>
                <p14:nvPr/>
              </p14:nvContentPartPr>
              <p14:xfrm>
                <a:off x="2589811" y="1673611"/>
                <a:ext cx="446760" cy="6822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C561FC9-46E0-4E94-9C98-C1CCFD8D900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72171" y="1655971"/>
                  <a:ext cx="482400" cy="71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23FD3F0-FEBA-4C97-9FD7-A2A9191303BE}"/>
                    </a:ext>
                  </a:extLst>
                </p14:cNvPr>
                <p14:cNvContentPartPr/>
                <p14:nvPr/>
              </p14:nvContentPartPr>
              <p14:xfrm>
                <a:off x="2912731" y="2062411"/>
                <a:ext cx="212400" cy="2041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23FD3F0-FEBA-4C97-9FD7-A2A9191303B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94731" y="2044411"/>
                  <a:ext cx="24804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8290F70-A986-46C5-8791-B35C4CCE24FD}"/>
                    </a:ext>
                  </a:extLst>
                </p14:cNvPr>
                <p14:cNvContentPartPr/>
                <p14:nvPr/>
              </p14:nvContentPartPr>
              <p14:xfrm>
                <a:off x="3228451" y="2004811"/>
                <a:ext cx="177840" cy="99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8290F70-A986-46C5-8791-B35C4CCE24F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10451" y="1987171"/>
                  <a:ext cx="2134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92D059B-1660-409A-AC01-B2309B13793E}"/>
                    </a:ext>
                  </a:extLst>
                </p14:cNvPr>
                <p14:cNvContentPartPr/>
                <p14:nvPr/>
              </p14:nvContentPartPr>
              <p14:xfrm>
                <a:off x="3437971" y="1900771"/>
                <a:ext cx="195480" cy="1562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92D059B-1660-409A-AC01-B2309B13793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19971" y="1882771"/>
                  <a:ext cx="2311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F17F84B-6903-4529-B635-7D9D49ECEB3C}"/>
                    </a:ext>
                  </a:extLst>
                </p14:cNvPr>
                <p14:cNvContentPartPr/>
                <p14:nvPr/>
              </p14:nvContentPartPr>
              <p14:xfrm>
                <a:off x="3633091" y="1847851"/>
                <a:ext cx="342360" cy="222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F17F84B-6903-4529-B635-7D9D49ECEB3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15091" y="1829851"/>
                  <a:ext cx="3780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2355237-144D-479B-A1B0-0FD5908EA6CF}"/>
                    </a:ext>
                  </a:extLst>
                </p14:cNvPr>
                <p14:cNvContentPartPr/>
                <p14:nvPr/>
              </p14:nvContentPartPr>
              <p14:xfrm>
                <a:off x="4052131" y="1675051"/>
                <a:ext cx="205200" cy="219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2355237-144D-479B-A1B0-0FD5908EA6C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4491" y="1657051"/>
                  <a:ext cx="2408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5DB8B28-6CF1-4319-A167-7FD76D5D43B8}"/>
                    </a:ext>
                  </a:extLst>
                </p14:cNvPr>
                <p14:cNvContentPartPr/>
                <p14:nvPr/>
              </p14:nvContentPartPr>
              <p14:xfrm>
                <a:off x="4731451" y="1336291"/>
                <a:ext cx="460080" cy="795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5DB8B28-6CF1-4319-A167-7FD76D5D43B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13811" y="1318651"/>
                  <a:ext cx="495720" cy="83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616072E-6BD0-4AEA-8E7E-2E0E2A66F934}"/>
                    </a:ext>
                  </a:extLst>
                </p14:cNvPr>
                <p14:cNvContentPartPr/>
                <p14:nvPr/>
              </p14:nvContentPartPr>
              <p14:xfrm>
                <a:off x="5333731" y="1496491"/>
                <a:ext cx="495720" cy="784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616072E-6BD0-4AEA-8E7E-2E0E2A66F93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16091" y="1478851"/>
                  <a:ext cx="531360" cy="81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B0D5309-393D-445C-8F5B-BF17CC426F23}"/>
                    </a:ext>
                  </a:extLst>
                </p14:cNvPr>
                <p14:cNvContentPartPr/>
                <p14:nvPr/>
              </p14:nvContentPartPr>
              <p14:xfrm>
                <a:off x="5848171" y="1438891"/>
                <a:ext cx="226440" cy="419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B0D5309-393D-445C-8F5B-BF17CC426F2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830531" y="1421251"/>
                  <a:ext cx="26208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6F00210-0D64-4445-BB5A-522C6B861FEE}"/>
                    </a:ext>
                  </a:extLst>
                </p14:cNvPr>
                <p14:cNvContentPartPr/>
                <p14:nvPr/>
              </p14:nvContentPartPr>
              <p14:xfrm>
                <a:off x="6085411" y="1221811"/>
                <a:ext cx="285480" cy="1681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6F00210-0D64-4445-BB5A-522C6B861FE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67411" y="1203811"/>
                  <a:ext cx="3211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8FB5E14-5F54-4B01-B180-643C0A57D618}"/>
                    </a:ext>
                  </a:extLst>
                </p14:cNvPr>
                <p14:cNvContentPartPr/>
                <p14:nvPr/>
              </p14:nvContentPartPr>
              <p14:xfrm>
                <a:off x="6133651" y="1343131"/>
                <a:ext cx="459360" cy="437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8FB5E14-5F54-4B01-B180-643C0A57D6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115651" y="1325131"/>
                  <a:ext cx="49500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977B9E0-D3A2-4800-AC9A-69BFDBE4760E}"/>
                    </a:ext>
                  </a:extLst>
                </p14:cNvPr>
                <p14:cNvContentPartPr/>
                <p14:nvPr/>
              </p14:nvContentPartPr>
              <p14:xfrm>
                <a:off x="6052291" y="1305331"/>
                <a:ext cx="213840" cy="1350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977B9E0-D3A2-4800-AC9A-69BFDBE4760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034651" y="1287691"/>
                  <a:ext cx="2494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883E45-FCA9-401A-AD2E-88E137B46423}"/>
                    </a:ext>
                  </a:extLst>
                </p14:cNvPr>
                <p14:cNvContentPartPr/>
                <p14:nvPr/>
              </p14:nvContentPartPr>
              <p14:xfrm>
                <a:off x="6663571" y="1219291"/>
                <a:ext cx="331200" cy="399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883E45-FCA9-401A-AD2E-88E137B4642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645931" y="1201651"/>
                  <a:ext cx="36684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692A204-A10C-4D7F-8201-9F45488AFEEC}"/>
                    </a:ext>
                  </a:extLst>
                </p14:cNvPr>
                <p14:cNvContentPartPr/>
                <p14:nvPr/>
              </p14:nvContentPartPr>
              <p14:xfrm>
                <a:off x="7136971" y="1055131"/>
                <a:ext cx="940320" cy="4320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692A204-A10C-4D7F-8201-9F45488AFEE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119331" y="1037491"/>
                  <a:ext cx="97596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F64B51B-7402-4634-B3A3-9400897C6536}"/>
                    </a:ext>
                  </a:extLst>
                </p14:cNvPr>
                <p14:cNvContentPartPr/>
                <p14:nvPr/>
              </p14:nvContentPartPr>
              <p14:xfrm>
                <a:off x="3325291" y="3403771"/>
                <a:ext cx="288360" cy="578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F64B51B-7402-4634-B3A3-9400897C653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307651" y="3385771"/>
                  <a:ext cx="32400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516FE97-87C8-4ACD-B292-4B1025A07D25}"/>
                    </a:ext>
                  </a:extLst>
                </p14:cNvPr>
                <p14:cNvContentPartPr/>
                <p14:nvPr/>
              </p14:nvContentPartPr>
              <p14:xfrm>
                <a:off x="2767291" y="3211891"/>
                <a:ext cx="712440" cy="308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516FE97-87C8-4ACD-B292-4B1025A07D2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749291" y="3193891"/>
                  <a:ext cx="7480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9F9ED86-EA50-402F-9CE7-50743BE6319D}"/>
                    </a:ext>
                  </a:extLst>
                </p14:cNvPr>
                <p14:cNvContentPartPr/>
                <p14:nvPr/>
              </p14:nvContentPartPr>
              <p14:xfrm>
                <a:off x="3426811" y="3236011"/>
                <a:ext cx="676080" cy="6710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9F9ED86-EA50-402F-9CE7-50743BE6319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408811" y="3218371"/>
                  <a:ext cx="711720" cy="70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9D1DFE3-B10C-44A1-9DED-B684EE11C755}"/>
                    </a:ext>
                  </a:extLst>
                </p14:cNvPr>
                <p14:cNvContentPartPr/>
                <p14:nvPr/>
              </p14:nvContentPartPr>
              <p14:xfrm>
                <a:off x="4287931" y="3236731"/>
                <a:ext cx="555120" cy="5252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9D1DFE3-B10C-44A1-9DED-B684EE11C75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269931" y="3218731"/>
                  <a:ext cx="59076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61AE609-EC0E-4AA3-8BEE-F16199605A28}"/>
                    </a:ext>
                  </a:extLst>
                </p14:cNvPr>
                <p14:cNvContentPartPr/>
                <p14:nvPr/>
              </p14:nvContentPartPr>
              <p14:xfrm>
                <a:off x="4749451" y="2992651"/>
                <a:ext cx="324360" cy="4237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61AE609-EC0E-4AA3-8BEE-F16199605A2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731811" y="2975011"/>
                  <a:ext cx="36000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6FD9C9D-EE52-43EC-B3CC-6CA7DE5ABEB0}"/>
                    </a:ext>
                  </a:extLst>
                </p14:cNvPr>
                <p14:cNvContentPartPr/>
                <p14:nvPr/>
              </p14:nvContentPartPr>
              <p14:xfrm>
                <a:off x="5022691" y="3028651"/>
                <a:ext cx="358200" cy="3816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6FD9C9D-EE52-43EC-B3CC-6CA7DE5ABEB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005051" y="3011011"/>
                  <a:ext cx="39384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3B34991-1674-491B-941B-9B7A6FD1A6A2}"/>
                    </a:ext>
                  </a:extLst>
                </p14:cNvPr>
                <p14:cNvContentPartPr/>
                <p14:nvPr/>
              </p14:nvContentPartPr>
              <p14:xfrm>
                <a:off x="5486011" y="2888611"/>
                <a:ext cx="215280" cy="4564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3B34991-1674-491B-941B-9B7A6FD1A6A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468371" y="2870611"/>
                  <a:ext cx="25092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FB7C523-76FE-4C72-9F6E-0A150D7C71F1}"/>
                    </a:ext>
                  </a:extLst>
                </p14:cNvPr>
                <p14:cNvContentPartPr/>
                <p14:nvPr/>
              </p14:nvContentPartPr>
              <p14:xfrm>
                <a:off x="5583211" y="2791411"/>
                <a:ext cx="177120" cy="3157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FB7C523-76FE-4C72-9F6E-0A150D7C71F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565571" y="2773771"/>
                  <a:ext cx="21276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779F201-57BE-4040-BDBA-47478D96AFEF}"/>
                    </a:ext>
                  </a:extLst>
                </p14:cNvPr>
                <p14:cNvContentPartPr/>
                <p14:nvPr/>
              </p14:nvContentPartPr>
              <p14:xfrm>
                <a:off x="5817931" y="2912731"/>
                <a:ext cx="65520" cy="72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779F201-57BE-4040-BDBA-47478D96AFE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799931" y="2894731"/>
                  <a:ext cx="1011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61E021B-2EE8-413E-A33C-53FEFA0BDF39}"/>
                    </a:ext>
                  </a:extLst>
                </p14:cNvPr>
                <p14:cNvContentPartPr/>
                <p14:nvPr/>
              </p14:nvContentPartPr>
              <p14:xfrm>
                <a:off x="5761411" y="2715451"/>
                <a:ext cx="360" cy="36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61E021B-2EE8-413E-A33C-53FEFA0BDF3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743411" y="2697451"/>
                  <a:ext cx="360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763A0FB-5BB5-4619-8CB2-88A1E7E5038D}"/>
                    </a:ext>
                  </a:extLst>
                </p14:cNvPr>
                <p14:cNvContentPartPr/>
                <p14:nvPr/>
              </p14:nvContentPartPr>
              <p14:xfrm>
                <a:off x="5923051" y="2669011"/>
                <a:ext cx="389880" cy="2962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763A0FB-5BB5-4619-8CB2-88A1E7E5038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905411" y="2651371"/>
                  <a:ext cx="42552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0B9C0AB-6607-452E-8169-51AB66556815}"/>
                    </a:ext>
                  </a:extLst>
                </p14:cNvPr>
                <p14:cNvContentPartPr/>
                <p14:nvPr/>
              </p14:nvContentPartPr>
              <p14:xfrm>
                <a:off x="6302131" y="2345011"/>
                <a:ext cx="587880" cy="9284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0B9C0AB-6607-452E-8169-51AB6655681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84131" y="2327011"/>
                  <a:ext cx="623520" cy="9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676EC06-90AE-4E16-8482-C50401A601C0}"/>
                    </a:ext>
                  </a:extLst>
                </p14:cNvPr>
                <p14:cNvContentPartPr/>
                <p14:nvPr/>
              </p14:nvContentPartPr>
              <p14:xfrm>
                <a:off x="7507771" y="1561291"/>
                <a:ext cx="758880" cy="11300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676EC06-90AE-4E16-8482-C50401A601C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489771" y="1543651"/>
                  <a:ext cx="794520" cy="11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727F7DB-E061-49DC-A38A-A53F49BA7259}"/>
                    </a:ext>
                  </a:extLst>
                </p14:cNvPr>
                <p14:cNvContentPartPr/>
                <p14:nvPr/>
              </p14:nvContentPartPr>
              <p14:xfrm>
                <a:off x="8292931" y="1747411"/>
                <a:ext cx="507240" cy="560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727F7DB-E061-49DC-A38A-A53F49BA725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275291" y="1729771"/>
                  <a:ext cx="542880" cy="5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39B25EE-D76D-49F7-8632-B44B60763664}"/>
                    </a:ext>
                  </a:extLst>
                </p14:cNvPr>
                <p14:cNvContentPartPr/>
                <p14:nvPr/>
              </p14:nvContentPartPr>
              <p14:xfrm>
                <a:off x="8747251" y="1334851"/>
                <a:ext cx="248040" cy="564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39B25EE-D76D-49F7-8632-B44B6076366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729251" y="1316851"/>
                  <a:ext cx="283680" cy="6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80DE7AD-0F08-4D0B-B567-1268B1365B54}"/>
                    </a:ext>
                  </a:extLst>
                </p14:cNvPr>
                <p14:cNvContentPartPr/>
                <p14:nvPr/>
              </p14:nvContentPartPr>
              <p14:xfrm>
                <a:off x="9044611" y="1266811"/>
                <a:ext cx="706320" cy="5137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80DE7AD-0F08-4D0B-B567-1268B1365B5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026611" y="1248811"/>
                  <a:ext cx="74196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8C5FE90-C56C-436B-B6BC-439621286B22}"/>
                    </a:ext>
                  </a:extLst>
                </p14:cNvPr>
                <p14:cNvContentPartPr/>
                <p14:nvPr/>
              </p14:nvContentPartPr>
              <p14:xfrm>
                <a:off x="9782971" y="1065931"/>
                <a:ext cx="576360" cy="5799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8C5FE90-C56C-436B-B6BC-439621286B2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764971" y="1048291"/>
                  <a:ext cx="612000" cy="61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2D0DF47-2903-4334-8854-DFEA15938A9F}"/>
                    </a:ext>
                  </a:extLst>
                </p14:cNvPr>
                <p14:cNvContentPartPr/>
                <p14:nvPr/>
              </p14:nvContentPartPr>
              <p14:xfrm>
                <a:off x="10456891" y="1108051"/>
                <a:ext cx="499680" cy="369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2D0DF47-2903-4334-8854-DFEA15938A9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438891" y="1090411"/>
                  <a:ext cx="53532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7D8ECE7-400F-400E-B985-66B58BCA8D4E}"/>
                    </a:ext>
                  </a:extLst>
                </p14:cNvPr>
                <p14:cNvContentPartPr/>
                <p14:nvPr/>
              </p14:nvContentPartPr>
              <p14:xfrm>
                <a:off x="10891411" y="936331"/>
                <a:ext cx="341640" cy="3596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7D8ECE7-400F-400E-B985-66B58BCA8D4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873771" y="918331"/>
                  <a:ext cx="37728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2FBAAAD-8F82-4786-937C-023805A40F92}"/>
                    </a:ext>
                  </a:extLst>
                </p14:cNvPr>
                <p14:cNvContentPartPr/>
                <p14:nvPr/>
              </p14:nvContentPartPr>
              <p14:xfrm>
                <a:off x="6141571" y="3592411"/>
                <a:ext cx="342720" cy="3852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2FBAAAD-8F82-4786-937C-023805A40F9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123571" y="3574771"/>
                  <a:ext cx="37836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C519B20-A279-4668-9D01-98564894F19A}"/>
                    </a:ext>
                  </a:extLst>
                </p14:cNvPr>
                <p14:cNvContentPartPr/>
                <p14:nvPr/>
              </p14:nvContentPartPr>
              <p14:xfrm>
                <a:off x="6109171" y="3502051"/>
                <a:ext cx="441360" cy="2757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C519B20-A279-4668-9D01-98564894F19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091171" y="3484411"/>
                  <a:ext cx="47700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09B8E78-326D-4BC8-9AEC-A9ADCD93EA1A}"/>
                    </a:ext>
                  </a:extLst>
                </p14:cNvPr>
                <p14:cNvContentPartPr/>
                <p14:nvPr/>
              </p14:nvContentPartPr>
              <p14:xfrm>
                <a:off x="6635131" y="3517171"/>
                <a:ext cx="302400" cy="3189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09B8E78-326D-4BC8-9AEC-A9ADCD93EA1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617131" y="3499171"/>
                  <a:ext cx="33804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A3F67B4-A1F5-4D3F-8926-FBAF5360193B}"/>
                    </a:ext>
                  </a:extLst>
                </p14:cNvPr>
                <p14:cNvContentPartPr/>
                <p14:nvPr/>
              </p14:nvContentPartPr>
              <p14:xfrm>
                <a:off x="7061731" y="3414211"/>
                <a:ext cx="262440" cy="3405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A3F67B4-A1F5-4D3F-8926-FBAF5360193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043731" y="3396211"/>
                  <a:ext cx="29808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37C3E52-E012-4413-989C-A1D0B69B040C}"/>
                    </a:ext>
                  </a:extLst>
                </p14:cNvPr>
                <p14:cNvContentPartPr/>
                <p14:nvPr/>
              </p14:nvContentPartPr>
              <p14:xfrm>
                <a:off x="7319131" y="3155371"/>
                <a:ext cx="463680" cy="3877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37C3E52-E012-4413-989C-A1D0B69B040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301491" y="3137731"/>
                  <a:ext cx="49932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407559B-8142-4146-A1A3-AF6C803BAC6F}"/>
                    </a:ext>
                  </a:extLst>
                </p14:cNvPr>
                <p14:cNvContentPartPr/>
                <p14:nvPr/>
              </p14:nvContentPartPr>
              <p14:xfrm>
                <a:off x="7682011" y="2993731"/>
                <a:ext cx="230760" cy="1411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407559B-8142-4146-A1A3-AF6C803BAC6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664371" y="2975731"/>
                  <a:ext cx="2664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527FC89-89C9-4FD2-89BC-FA58A80A1D74}"/>
                    </a:ext>
                  </a:extLst>
                </p14:cNvPr>
                <p14:cNvContentPartPr/>
                <p14:nvPr/>
              </p14:nvContentPartPr>
              <p14:xfrm>
                <a:off x="7863451" y="2942971"/>
                <a:ext cx="245880" cy="2602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527FC89-89C9-4FD2-89BC-FA58A80A1D7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845451" y="2925331"/>
                  <a:ext cx="28152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A993A5C-E73D-4C79-9B1C-A1FACFF8BBC3}"/>
                    </a:ext>
                  </a:extLst>
                </p14:cNvPr>
                <p14:cNvContentPartPr/>
                <p14:nvPr/>
              </p14:nvContentPartPr>
              <p14:xfrm>
                <a:off x="8229211" y="2864491"/>
                <a:ext cx="147240" cy="1926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A993A5C-E73D-4C79-9B1C-A1FACFF8BBC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211211" y="2846491"/>
                  <a:ext cx="1828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C3EBB1C-5124-4820-B5BB-BF02D42D3C27}"/>
                    </a:ext>
                  </a:extLst>
                </p14:cNvPr>
                <p14:cNvContentPartPr/>
                <p14:nvPr/>
              </p14:nvContentPartPr>
              <p14:xfrm>
                <a:off x="8302651" y="2858731"/>
                <a:ext cx="282600" cy="1659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C3EBB1C-5124-4820-B5BB-BF02D42D3C2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285011" y="2841091"/>
                  <a:ext cx="3182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1312EBE-DDB2-4220-A3BE-5CCFDEFFCF5F}"/>
                    </a:ext>
                  </a:extLst>
                </p14:cNvPr>
                <p14:cNvContentPartPr/>
                <p14:nvPr/>
              </p14:nvContentPartPr>
              <p14:xfrm>
                <a:off x="7687051" y="2880691"/>
                <a:ext cx="356400" cy="5374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1312EBE-DDB2-4220-A3BE-5CCFDEFFCF5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669411" y="2862691"/>
                  <a:ext cx="392040" cy="57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BD36EF8-BC34-49BD-BC3C-AEA3D17F0ABA}"/>
                    </a:ext>
                  </a:extLst>
                </p14:cNvPr>
                <p14:cNvContentPartPr/>
                <p14:nvPr/>
              </p14:nvContentPartPr>
              <p14:xfrm>
                <a:off x="5408251" y="3788971"/>
                <a:ext cx="696960" cy="7286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BD36EF8-BC34-49BD-BC3C-AEA3D17F0AB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390251" y="3771331"/>
                  <a:ext cx="732600" cy="76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20FACD0-92FF-46AE-BF68-581598E456D9}"/>
                    </a:ext>
                  </a:extLst>
                </p14:cNvPr>
                <p14:cNvContentPartPr/>
                <p14:nvPr/>
              </p14:nvContentPartPr>
              <p14:xfrm>
                <a:off x="3340411" y="5130331"/>
                <a:ext cx="626040" cy="3265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20FACD0-92FF-46AE-BF68-581598E456D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322411" y="5112331"/>
                  <a:ext cx="66168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B1C3748-9757-4B03-A5C8-C8B2033990AD}"/>
                    </a:ext>
                  </a:extLst>
                </p14:cNvPr>
                <p14:cNvContentPartPr/>
                <p14:nvPr/>
              </p14:nvContentPartPr>
              <p14:xfrm>
                <a:off x="3778531" y="4911811"/>
                <a:ext cx="582480" cy="4712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B1C3748-9757-4B03-A5C8-C8B2033990A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760891" y="4893811"/>
                  <a:ext cx="61812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B91151D-4115-4F87-A99E-728C5692B6B6}"/>
                    </a:ext>
                  </a:extLst>
                </p14:cNvPr>
                <p14:cNvContentPartPr/>
                <p14:nvPr/>
              </p14:nvContentPartPr>
              <p14:xfrm>
                <a:off x="4426171" y="4984531"/>
                <a:ext cx="180360" cy="2275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B91151D-4115-4F87-A99E-728C5692B6B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408171" y="4966531"/>
                  <a:ext cx="2160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A832F57-5578-45C9-A031-CAD1D90F373D}"/>
                    </a:ext>
                  </a:extLst>
                </p14:cNvPr>
                <p14:cNvContentPartPr/>
                <p14:nvPr/>
              </p14:nvContentPartPr>
              <p14:xfrm>
                <a:off x="4247971" y="4838731"/>
                <a:ext cx="360" cy="3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A832F57-5578-45C9-A031-CAD1D90F373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230331" y="482109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D3833D4-6B33-4AA8-BB61-01386F7B18D2}"/>
                    </a:ext>
                  </a:extLst>
                </p14:cNvPr>
                <p14:cNvContentPartPr/>
                <p14:nvPr/>
              </p14:nvContentPartPr>
              <p14:xfrm>
                <a:off x="4652611" y="4910731"/>
                <a:ext cx="381600" cy="1497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D3833D4-6B33-4AA8-BB61-01386F7B18D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634971" y="4892731"/>
                  <a:ext cx="4172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B4DEF70-9293-431D-86F0-C04744659B4D}"/>
                    </a:ext>
                  </a:extLst>
                </p14:cNvPr>
                <p14:cNvContentPartPr/>
                <p14:nvPr/>
              </p14:nvContentPartPr>
              <p14:xfrm>
                <a:off x="5040691" y="4715971"/>
                <a:ext cx="502920" cy="2271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B4DEF70-9293-431D-86F0-C04744659B4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023051" y="4698331"/>
                  <a:ext cx="5385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E846A44-F117-4E08-B6AB-9D87E4836092}"/>
                    </a:ext>
                  </a:extLst>
                </p14:cNvPr>
                <p14:cNvContentPartPr/>
                <p14:nvPr/>
              </p14:nvContentPartPr>
              <p14:xfrm>
                <a:off x="5567011" y="4691491"/>
                <a:ext cx="376200" cy="1479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E846A44-F117-4E08-B6AB-9D87E483609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549371" y="4673491"/>
                  <a:ext cx="4118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B5E559F-41BD-454D-B156-5710BB96B2B1}"/>
                    </a:ext>
                  </a:extLst>
                </p14:cNvPr>
                <p14:cNvContentPartPr/>
                <p14:nvPr/>
              </p14:nvContentPartPr>
              <p14:xfrm>
                <a:off x="6602731" y="4165171"/>
                <a:ext cx="592920" cy="6674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B5E559F-41BD-454D-B156-5710BB96B2B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584731" y="4147171"/>
                  <a:ext cx="628560" cy="70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3B63528-445C-4DB7-83EA-CCD2C748D7E3}"/>
                    </a:ext>
                  </a:extLst>
                </p14:cNvPr>
                <p14:cNvContentPartPr/>
                <p14:nvPr/>
              </p14:nvContentPartPr>
              <p14:xfrm>
                <a:off x="7192051" y="4178851"/>
                <a:ext cx="320040" cy="3772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3B63528-445C-4DB7-83EA-CCD2C748D7E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174051" y="4161211"/>
                  <a:ext cx="35568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F2A0CE3-0976-4F86-8DFC-E3AFA374DEE6}"/>
                    </a:ext>
                  </a:extLst>
                </p14:cNvPr>
                <p14:cNvContentPartPr/>
                <p14:nvPr/>
              </p14:nvContentPartPr>
              <p14:xfrm>
                <a:off x="7645291" y="3859531"/>
                <a:ext cx="443160" cy="4316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F2A0CE3-0976-4F86-8DFC-E3AFA374DEE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627651" y="3841891"/>
                  <a:ext cx="47880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F28176F-8D79-473A-888D-04CFB7612F6F}"/>
                    </a:ext>
                  </a:extLst>
                </p14:cNvPr>
                <p14:cNvContentPartPr/>
                <p14:nvPr/>
              </p14:nvContentPartPr>
              <p14:xfrm>
                <a:off x="7653931" y="3730291"/>
                <a:ext cx="421920" cy="6746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F28176F-8D79-473A-888D-04CFB7612F6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636291" y="3712291"/>
                  <a:ext cx="457560" cy="71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E5DBED1-92EB-4766-B3CA-1A06F3B7DDB2}"/>
                    </a:ext>
                  </a:extLst>
                </p14:cNvPr>
                <p14:cNvContentPartPr/>
                <p14:nvPr/>
              </p14:nvContentPartPr>
              <p14:xfrm>
                <a:off x="8103211" y="3705811"/>
                <a:ext cx="535680" cy="2923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E5DBED1-92EB-4766-B3CA-1A06F3B7DDB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085211" y="3687811"/>
                  <a:ext cx="57132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F09D447-F748-4F2B-8A29-FEEE87C6FCED}"/>
                    </a:ext>
                  </a:extLst>
                </p14:cNvPr>
                <p14:cNvContentPartPr/>
                <p14:nvPr/>
              </p14:nvContentPartPr>
              <p14:xfrm>
                <a:off x="8028691" y="3754411"/>
                <a:ext cx="192960" cy="1652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F09D447-F748-4F2B-8A29-FEEE87C6FCE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011051" y="3736411"/>
                  <a:ext cx="2286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B173C3E-BA69-4159-9199-0AFC8694CEA8}"/>
                    </a:ext>
                  </a:extLst>
                </p14:cNvPr>
                <p14:cNvContentPartPr/>
                <p14:nvPr/>
              </p14:nvContentPartPr>
              <p14:xfrm>
                <a:off x="8569411" y="3561091"/>
                <a:ext cx="447840" cy="2584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B173C3E-BA69-4159-9199-0AFC8694CEA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551411" y="3543451"/>
                  <a:ext cx="48348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226E720-201B-4C67-BBB9-F2C3BF2DA5C6}"/>
                    </a:ext>
                  </a:extLst>
                </p14:cNvPr>
                <p14:cNvContentPartPr/>
                <p14:nvPr/>
              </p14:nvContentPartPr>
              <p14:xfrm>
                <a:off x="8954611" y="3479371"/>
                <a:ext cx="96480" cy="1839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226E720-201B-4C67-BBB9-F2C3BF2DA5C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936971" y="3461731"/>
                  <a:ext cx="1321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F126285-FC77-44E4-B896-BDB0C67ADF0A}"/>
                    </a:ext>
                  </a:extLst>
                </p14:cNvPr>
                <p14:cNvContentPartPr/>
                <p14:nvPr/>
              </p14:nvContentPartPr>
              <p14:xfrm>
                <a:off x="9030571" y="3495211"/>
                <a:ext cx="168480" cy="1584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F126285-FC77-44E4-B896-BDB0C67ADF0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012571" y="3477211"/>
                  <a:ext cx="2041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579A837-0BB1-43C1-8EFC-4837B26DA4E4}"/>
                    </a:ext>
                  </a:extLst>
                </p14:cNvPr>
                <p14:cNvContentPartPr/>
                <p14:nvPr/>
              </p14:nvContentPartPr>
              <p14:xfrm>
                <a:off x="9215251" y="3325651"/>
                <a:ext cx="335160" cy="2307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579A837-0BB1-43C1-8EFC-4837B26DA4E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197251" y="3307651"/>
                  <a:ext cx="3708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2B8C286-D2F0-4DDC-9562-F43F9B449931}"/>
                    </a:ext>
                  </a:extLst>
                </p14:cNvPr>
                <p14:cNvContentPartPr/>
                <p14:nvPr/>
              </p14:nvContentPartPr>
              <p14:xfrm>
                <a:off x="9443131" y="3073291"/>
                <a:ext cx="342720" cy="2793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2B8C286-D2F0-4DDC-9562-F43F9B44993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425131" y="3055291"/>
                  <a:ext cx="37836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A87E80A-7589-4944-B6F7-9D87D87FEC2F}"/>
                    </a:ext>
                  </a:extLst>
                </p14:cNvPr>
                <p14:cNvContentPartPr/>
                <p14:nvPr/>
              </p14:nvContentPartPr>
              <p14:xfrm>
                <a:off x="9920491" y="2670091"/>
                <a:ext cx="715680" cy="4428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A87E80A-7589-4944-B6F7-9D87D87FEC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902491" y="2652451"/>
                  <a:ext cx="75132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EEE9630-7DBE-4194-9707-54019D9A7127}"/>
                    </a:ext>
                  </a:extLst>
                </p14:cNvPr>
                <p14:cNvContentPartPr/>
                <p14:nvPr/>
              </p14:nvContentPartPr>
              <p14:xfrm>
                <a:off x="10009411" y="2509531"/>
                <a:ext cx="407520" cy="2275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EEE9630-7DBE-4194-9707-54019D9A712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991411" y="2491891"/>
                  <a:ext cx="4431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076EC80-742B-4B24-8880-798D4F6B2E35}"/>
                    </a:ext>
                  </a:extLst>
                </p14:cNvPr>
                <p14:cNvContentPartPr/>
                <p14:nvPr/>
              </p14:nvContentPartPr>
              <p14:xfrm>
                <a:off x="10446451" y="2571091"/>
                <a:ext cx="295560" cy="3114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076EC80-742B-4B24-8880-798D4F6B2E3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428811" y="2553091"/>
                  <a:ext cx="33120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0A55793-8FE9-4CD8-AEA7-582C977F6B41}"/>
                    </a:ext>
                  </a:extLst>
                </p14:cNvPr>
                <p14:cNvContentPartPr/>
                <p14:nvPr/>
              </p14:nvContentPartPr>
              <p14:xfrm>
                <a:off x="10679011" y="2566051"/>
                <a:ext cx="186480" cy="2520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0A55793-8FE9-4CD8-AEA7-582C977F6B4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661371" y="2548411"/>
                  <a:ext cx="22212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66AA562-8362-4151-9328-58A007370780}"/>
                    </a:ext>
                  </a:extLst>
                </p14:cNvPr>
                <p14:cNvContentPartPr/>
                <p14:nvPr/>
              </p14:nvContentPartPr>
              <p14:xfrm>
                <a:off x="10570291" y="2556691"/>
                <a:ext cx="63360" cy="1530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66AA562-8362-4151-9328-58A00737078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552291" y="2538691"/>
                  <a:ext cx="990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C366F07-B7D4-4D42-8F75-ACC780E32B1C}"/>
                    </a:ext>
                  </a:extLst>
                </p14:cNvPr>
                <p14:cNvContentPartPr/>
                <p14:nvPr/>
              </p14:nvContentPartPr>
              <p14:xfrm>
                <a:off x="10813291" y="2256451"/>
                <a:ext cx="559080" cy="4165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C366F07-B7D4-4D42-8F75-ACC780E32B1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795291" y="2238451"/>
                  <a:ext cx="59472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C74CC9D-9F2B-4E05-BDBD-4A9AA2C23543}"/>
                    </a:ext>
                  </a:extLst>
                </p14:cNvPr>
                <p14:cNvContentPartPr/>
                <p14:nvPr/>
              </p14:nvContentPartPr>
              <p14:xfrm>
                <a:off x="11118211" y="2200651"/>
                <a:ext cx="257040" cy="2628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C74CC9D-9F2B-4E05-BDBD-4A9AA2C2354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100211" y="2183011"/>
                  <a:ext cx="29268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8DBA158-B395-4F85-B00B-E653B15738C7}"/>
                    </a:ext>
                  </a:extLst>
                </p14:cNvPr>
                <p14:cNvContentPartPr/>
                <p14:nvPr/>
              </p14:nvContentPartPr>
              <p14:xfrm>
                <a:off x="11401171" y="2052331"/>
                <a:ext cx="250560" cy="1972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8DBA158-B395-4F85-B00B-E653B15738C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383531" y="2034691"/>
                  <a:ext cx="2862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4E3B6B9-784B-4962-9738-A58B1CA0AD0B}"/>
                    </a:ext>
                  </a:extLst>
                </p14:cNvPr>
                <p14:cNvContentPartPr/>
                <p14:nvPr/>
              </p14:nvContentPartPr>
              <p14:xfrm>
                <a:off x="11603851" y="1816171"/>
                <a:ext cx="275400" cy="2808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4E3B6B9-784B-4962-9738-A58B1CA0AD0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1585851" y="1798171"/>
                  <a:ext cx="311040" cy="31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F7D6148-A211-4A6F-AFB1-3F6999CD7B6F}"/>
              </a:ext>
            </a:extLst>
          </p:cNvPr>
          <p:cNvGrpSpPr/>
          <p:nvPr/>
        </p:nvGrpSpPr>
        <p:grpSpPr>
          <a:xfrm>
            <a:off x="1958011" y="4360651"/>
            <a:ext cx="2218680" cy="1447200"/>
            <a:chOff x="1958011" y="4360651"/>
            <a:chExt cx="2218680" cy="144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DB8C8B2-97A5-485D-A8CF-BB85D04DCE97}"/>
                    </a:ext>
                  </a:extLst>
                </p14:cNvPr>
                <p14:cNvContentPartPr/>
                <p14:nvPr/>
              </p14:nvContentPartPr>
              <p14:xfrm>
                <a:off x="2240971" y="4360651"/>
                <a:ext cx="1725840" cy="10450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DB8C8B2-97A5-485D-A8CF-BB85D04DCE9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223331" y="4342651"/>
                  <a:ext cx="1761480" cy="10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0FAD557-50A9-4CBE-BC2E-20748562E733}"/>
                    </a:ext>
                  </a:extLst>
                </p14:cNvPr>
                <p14:cNvContentPartPr/>
                <p14:nvPr/>
              </p14:nvContentPartPr>
              <p14:xfrm>
                <a:off x="1958011" y="4611571"/>
                <a:ext cx="2218680" cy="11962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0FAD557-50A9-4CBE-BC2E-20748562E73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940011" y="4593571"/>
                  <a:ext cx="2254320" cy="1231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9154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FE14678-FE57-4E42-893D-449399BC50C1}"/>
                  </a:ext>
                </a:extLst>
              </p14:cNvPr>
              <p14:cNvContentPartPr/>
              <p14:nvPr/>
            </p14:nvContentPartPr>
            <p14:xfrm>
              <a:off x="1894651" y="1157011"/>
              <a:ext cx="3229920" cy="14893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FE14678-FE57-4E42-893D-449399BC50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76651" y="1139011"/>
                <a:ext cx="3265560" cy="152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0E834F2-C990-45F2-A0FA-04664F590B18}"/>
                  </a:ext>
                </a:extLst>
              </p14:cNvPr>
              <p14:cNvContentPartPr/>
              <p14:nvPr/>
            </p14:nvContentPartPr>
            <p14:xfrm>
              <a:off x="3913891" y="476971"/>
              <a:ext cx="646200" cy="545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0E834F2-C990-45F2-A0FA-04664F590B1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95891" y="459331"/>
                <a:ext cx="681840" cy="58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8DECDB9-A491-4167-8F71-28B3D1A23A3F}"/>
                  </a:ext>
                </a:extLst>
              </p14:cNvPr>
              <p14:cNvContentPartPr/>
              <p14:nvPr/>
            </p14:nvContentPartPr>
            <p14:xfrm>
              <a:off x="4328971" y="849571"/>
              <a:ext cx="392400" cy="161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8DECDB9-A491-4167-8F71-28B3D1A23A3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11331" y="831571"/>
                <a:ext cx="42804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869C563-706A-40BE-91D4-6B3F5E127E86}"/>
                  </a:ext>
                </a:extLst>
              </p14:cNvPr>
              <p14:cNvContentPartPr/>
              <p14:nvPr/>
            </p14:nvContentPartPr>
            <p14:xfrm>
              <a:off x="4757371" y="745891"/>
              <a:ext cx="356400" cy="233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869C563-706A-40BE-91D4-6B3F5E127E8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39371" y="728251"/>
                <a:ext cx="39204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D7A6385-ED42-46E3-A16C-467806B2B61E}"/>
                  </a:ext>
                </a:extLst>
              </p14:cNvPr>
              <p14:cNvContentPartPr/>
              <p14:nvPr/>
            </p14:nvContentPartPr>
            <p14:xfrm>
              <a:off x="5129251" y="629251"/>
              <a:ext cx="324720" cy="3499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D7A6385-ED42-46E3-A16C-467806B2B6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11251" y="611251"/>
                <a:ext cx="360360" cy="3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588EEBD-DF70-44AA-BBB3-98D42DC487FB}"/>
                  </a:ext>
                </a:extLst>
              </p14:cNvPr>
              <p14:cNvContentPartPr/>
              <p14:nvPr/>
            </p14:nvContentPartPr>
            <p14:xfrm>
              <a:off x="5534611" y="641131"/>
              <a:ext cx="338760" cy="1605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588EEBD-DF70-44AA-BBB3-98D42DC487F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16971" y="623131"/>
                <a:ext cx="37440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62225E4-AA76-4D2B-86F4-4579635C98A3}"/>
                  </a:ext>
                </a:extLst>
              </p14:cNvPr>
              <p14:cNvContentPartPr/>
              <p14:nvPr/>
            </p14:nvContentPartPr>
            <p14:xfrm>
              <a:off x="5962651" y="481651"/>
              <a:ext cx="315720" cy="1846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62225E4-AA76-4D2B-86F4-4579635C98A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944651" y="464011"/>
                <a:ext cx="35136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D5D6B6-19D9-47FA-9D70-8679A9862C8A}"/>
                  </a:ext>
                </a:extLst>
              </p14:cNvPr>
              <p14:cNvContentPartPr/>
              <p14:nvPr/>
            </p14:nvContentPartPr>
            <p14:xfrm>
              <a:off x="3669091" y="922291"/>
              <a:ext cx="2901600" cy="5432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D5D6B6-19D9-47FA-9D70-8679A9862C8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651451" y="904291"/>
                <a:ext cx="2937240" cy="57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3801B38-390B-4763-90E4-C245055C25FA}"/>
                  </a:ext>
                </a:extLst>
              </p14:cNvPr>
              <p14:cNvContentPartPr/>
              <p14:nvPr/>
            </p14:nvContentPartPr>
            <p14:xfrm>
              <a:off x="5105851" y="1110931"/>
              <a:ext cx="2973600" cy="9709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3801B38-390B-4763-90E4-C245055C25F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088211" y="1092931"/>
                <a:ext cx="3009240" cy="10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D702BC6F-59A8-4E2B-95BA-47E1FE1E8E1B}"/>
                  </a:ext>
                </a:extLst>
              </p14:cNvPr>
              <p14:cNvContentPartPr/>
              <p14:nvPr/>
            </p14:nvContentPartPr>
            <p14:xfrm>
              <a:off x="7266211" y="3804811"/>
              <a:ext cx="3243240" cy="20764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D702BC6F-59A8-4E2B-95BA-47E1FE1E8E1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248571" y="3786811"/>
                <a:ext cx="3278880" cy="211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6E13578-227E-4BA4-BA7B-9498D8F98047}"/>
              </a:ext>
            </a:extLst>
          </p:cNvPr>
          <p:cNvGrpSpPr/>
          <p:nvPr/>
        </p:nvGrpSpPr>
        <p:grpSpPr>
          <a:xfrm>
            <a:off x="6303211" y="1561651"/>
            <a:ext cx="4770720" cy="4279680"/>
            <a:chOff x="6303211" y="1561651"/>
            <a:chExt cx="4770720" cy="427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A1C3206-CFD5-4328-9DA4-4C29AE8F1372}"/>
                    </a:ext>
                  </a:extLst>
                </p14:cNvPr>
                <p14:cNvContentPartPr/>
                <p14:nvPr/>
              </p14:nvContentPartPr>
              <p14:xfrm>
                <a:off x="7290691" y="2249251"/>
                <a:ext cx="532080" cy="3931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A1C3206-CFD5-4328-9DA4-4C29AE8F137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272691" y="2231611"/>
                  <a:ext cx="56772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4FD7644-C256-4C64-9CF4-78A69669CBFD}"/>
                    </a:ext>
                  </a:extLst>
                </p14:cNvPr>
                <p14:cNvContentPartPr/>
                <p14:nvPr/>
              </p14:nvContentPartPr>
              <p14:xfrm>
                <a:off x="7897651" y="2127931"/>
                <a:ext cx="152280" cy="3988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4FD7644-C256-4C64-9CF4-78A69669CBF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879651" y="2109931"/>
                  <a:ext cx="18792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16136F6-76E2-45B1-BE69-616843A22948}"/>
                    </a:ext>
                  </a:extLst>
                </p14:cNvPr>
                <p14:cNvContentPartPr/>
                <p14:nvPr/>
              </p14:nvContentPartPr>
              <p14:xfrm>
                <a:off x="7954171" y="2432491"/>
                <a:ext cx="236520" cy="1004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16136F6-76E2-45B1-BE69-616843A2294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936531" y="2414491"/>
                  <a:ext cx="2721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23298ED-EB95-401E-B897-D3EC8226FF54}"/>
                    </a:ext>
                  </a:extLst>
                </p14:cNvPr>
                <p14:cNvContentPartPr/>
                <p14:nvPr/>
              </p14:nvContentPartPr>
              <p14:xfrm>
                <a:off x="7824931" y="2070331"/>
                <a:ext cx="277200" cy="658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23298ED-EB95-401E-B897-D3EC8226FF5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806931" y="2052691"/>
                  <a:ext cx="3128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0973C51-BA7B-427B-9D8C-32F76C2CC6CF}"/>
                    </a:ext>
                  </a:extLst>
                </p14:cNvPr>
                <p14:cNvContentPartPr/>
                <p14:nvPr/>
              </p14:nvContentPartPr>
              <p14:xfrm>
                <a:off x="8311651" y="1844611"/>
                <a:ext cx="435960" cy="5338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0973C51-BA7B-427B-9D8C-32F76C2CC6C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293651" y="1826971"/>
                  <a:ext cx="471600" cy="56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CA15549-B435-40A3-8F09-38A885597EAA}"/>
                    </a:ext>
                  </a:extLst>
                </p14:cNvPr>
                <p14:cNvContentPartPr/>
                <p14:nvPr/>
              </p14:nvContentPartPr>
              <p14:xfrm>
                <a:off x="8480131" y="2110651"/>
                <a:ext cx="210960" cy="986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CA15549-B435-40A3-8F09-38A885597EA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462491" y="2093011"/>
                  <a:ext cx="2466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4742A95-6AAF-4E7A-BCCB-9E4C858C3B8D}"/>
                    </a:ext>
                  </a:extLst>
                </p14:cNvPr>
                <p14:cNvContentPartPr/>
                <p14:nvPr/>
              </p14:nvContentPartPr>
              <p14:xfrm>
                <a:off x="9036691" y="1561651"/>
                <a:ext cx="588600" cy="5756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4742A95-6AAF-4E7A-BCCB-9E4C858C3B8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018691" y="1544011"/>
                  <a:ext cx="624240" cy="61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5221CC0-8CEC-4CBE-9493-BB7A4BE949B8}"/>
                    </a:ext>
                  </a:extLst>
                </p14:cNvPr>
                <p14:cNvContentPartPr/>
                <p14:nvPr/>
              </p14:nvContentPartPr>
              <p14:xfrm>
                <a:off x="6303211" y="3106771"/>
                <a:ext cx="543600" cy="6159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5221CC0-8CEC-4CBE-9493-BB7A4BE949B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285571" y="3089131"/>
                  <a:ext cx="579240" cy="65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B80DDC3-7A0F-4028-BF5C-D11382558A5B}"/>
                    </a:ext>
                  </a:extLst>
                </p14:cNvPr>
                <p14:cNvContentPartPr/>
                <p14:nvPr/>
              </p14:nvContentPartPr>
              <p14:xfrm>
                <a:off x="6989011" y="3376411"/>
                <a:ext cx="264240" cy="3168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B80DDC3-7A0F-4028-BF5C-D11382558A5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971011" y="3358771"/>
                  <a:ext cx="29988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DDA59C2-CDF9-456E-B903-E0A25B9AEAD4}"/>
                    </a:ext>
                  </a:extLst>
                </p14:cNvPr>
                <p14:cNvContentPartPr/>
                <p14:nvPr/>
              </p14:nvContentPartPr>
              <p14:xfrm>
                <a:off x="7346131" y="3372091"/>
                <a:ext cx="391680" cy="2124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DDA59C2-CDF9-456E-B903-E0A25B9AEAD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328491" y="3354091"/>
                  <a:ext cx="4273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8F5B12F-53C8-440F-9FF9-8048F8997A63}"/>
                    </a:ext>
                  </a:extLst>
                </p14:cNvPr>
                <p14:cNvContentPartPr/>
                <p14:nvPr/>
              </p14:nvContentPartPr>
              <p14:xfrm>
                <a:off x="7759051" y="3092371"/>
                <a:ext cx="204480" cy="4712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8F5B12F-53C8-440F-9FF9-8048F8997A6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741411" y="3074731"/>
                  <a:ext cx="24012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F5CBD69-DBA6-46F5-B9B2-CA2D1066AA93}"/>
                    </a:ext>
                  </a:extLst>
                </p14:cNvPr>
                <p14:cNvContentPartPr/>
                <p14:nvPr/>
              </p14:nvContentPartPr>
              <p14:xfrm>
                <a:off x="8002771" y="3163651"/>
                <a:ext cx="16560" cy="385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F5CBD69-DBA6-46F5-B9B2-CA2D1066AA9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985131" y="3146011"/>
                  <a:ext cx="522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5244228-012A-449D-86BA-0A97EEC85C00}"/>
                    </a:ext>
                  </a:extLst>
                </p14:cNvPr>
                <p14:cNvContentPartPr/>
                <p14:nvPr/>
              </p14:nvContentPartPr>
              <p14:xfrm>
                <a:off x="7929691" y="3058531"/>
                <a:ext cx="360" cy="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5244228-012A-449D-86BA-0A97EEC85C0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912051" y="304089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2E088AD-DDA5-45E8-945E-7EB34402AEB2}"/>
                    </a:ext>
                  </a:extLst>
                </p14:cNvPr>
                <p14:cNvContentPartPr/>
                <p14:nvPr/>
              </p14:nvContentPartPr>
              <p14:xfrm>
                <a:off x="8067211" y="3051331"/>
                <a:ext cx="267840" cy="1515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2E088AD-DDA5-45E8-945E-7EB34402AEB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049571" y="3033331"/>
                  <a:ext cx="3034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1CA8C11-9A33-40A7-9982-984F3BE22190}"/>
                    </a:ext>
                  </a:extLst>
                </p14:cNvPr>
                <p14:cNvContentPartPr/>
                <p14:nvPr/>
              </p14:nvContentPartPr>
              <p14:xfrm>
                <a:off x="8374291" y="2799691"/>
                <a:ext cx="578880" cy="6174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1CA8C11-9A33-40A7-9982-984F3BE2219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356651" y="2781691"/>
                  <a:ext cx="614520" cy="65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056F625-2855-411B-BD16-2902A0B69D55}"/>
                    </a:ext>
                  </a:extLst>
                </p14:cNvPr>
                <p14:cNvContentPartPr/>
                <p14:nvPr/>
              </p14:nvContentPartPr>
              <p14:xfrm>
                <a:off x="8779651" y="2516371"/>
                <a:ext cx="544680" cy="4438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056F625-2855-411B-BD16-2902A0B69D5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762011" y="2498371"/>
                  <a:ext cx="58032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B8DFBD2-15ED-440D-856B-663146092A06}"/>
                    </a:ext>
                  </a:extLst>
                </p14:cNvPr>
                <p14:cNvContentPartPr/>
                <p14:nvPr/>
              </p14:nvContentPartPr>
              <p14:xfrm>
                <a:off x="8790451" y="2621491"/>
                <a:ext cx="329400" cy="1659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B8DFBD2-15ED-440D-856B-663146092A0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772811" y="2603851"/>
                  <a:ext cx="3650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08639FA-CE9E-4909-8DC6-9B45C4308613}"/>
                    </a:ext>
                  </a:extLst>
                </p14:cNvPr>
                <p14:cNvContentPartPr/>
                <p14:nvPr/>
              </p14:nvContentPartPr>
              <p14:xfrm>
                <a:off x="9337651" y="2399731"/>
                <a:ext cx="162720" cy="3070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08639FA-CE9E-4909-8DC6-9B45C430861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320011" y="2381731"/>
                  <a:ext cx="19836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FEAF6BC-D24D-4758-B8B2-15DD40259DEC}"/>
                    </a:ext>
                  </a:extLst>
                </p14:cNvPr>
                <p14:cNvContentPartPr/>
                <p14:nvPr/>
              </p14:nvContentPartPr>
              <p14:xfrm>
                <a:off x="9572731" y="2306491"/>
                <a:ext cx="463680" cy="2588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FEAF6BC-D24D-4758-B8B2-15DD40259DE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554731" y="2288491"/>
                  <a:ext cx="49932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9660147-B2EC-45DE-AFD3-EAFCC4BF1FA0}"/>
                    </a:ext>
                  </a:extLst>
                </p14:cNvPr>
                <p14:cNvContentPartPr/>
                <p14:nvPr/>
              </p14:nvContentPartPr>
              <p14:xfrm>
                <a:off x="9925171" y="2087611"/>
                <a:ext cx="249120" cy="2836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9660147-B2EC-45DE-AFD3-EAFCC4BF1FA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907531" y="2069611"/>
                  <a:ext cx="28476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EAD6AA2-F3A3-496B-8D24-8C19227C81BD}"/>
                    </a:ext>
                  </a:extLst>
                </p14:cNvPr>
                <p14:cNvContentPartPr/>
                <p14:nvPr/>
              </p14:nvContentPartPr>
              <p14:xfrm>
                <a:off x="10260331" y="1771891"/>
                <a:ext cx="204120" cy="4798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EAD6AA2-F3A3-496B-8D24-8C19227C81B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42331" y="1753891"/>
                  <a:ext cx="2397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1E7AA62-600D-44D7-BCFB-0C66A9DDFF21}"/>
                    </a:ext>
                  </a:extLst>
                </p14:cNvPr>
                <p14:cNvContentPartPr/>
                <p14:nvPr/>
              </p14:nvContentPartPr>
              <p14:xfrm>
                <a:off x="10366891" y="1763611"/>
                <a:ext cx="167760" cy="2854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1E7AA62-600D-44D7-BCFB-0C66A9DDFF2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49251" y="1745971"/>
                  <a:ext cx="20340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FFEE8A5-F2B4-4F39-ADD2-227DDDD595DD}"/>
                    </a:ext>
                  </a:extLst>
                </p14:cNvPr>
                <p14:cNvContentPartPr/>
                <p14:nvPr/>
              </p14:nvContentPartPr>
              <p14:xfrm>
                <a:off x="9532771" y="4995691"/>
                <a:ext cx="674280" cy="5331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FFEE8A5-F2B4-4F39-ADD2-227DDDD595D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515131" y="4978051"/>
                  <a:ext cx="709920" cy="56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9B90767-E4F1-4761-AAA6-80EA3BF5D60C}"/>
                    </a:ext>
                  </a:extLst>
                </p14:cNvPr>
                <p14:cNvContentPartPr/>
                <p14:nvPr/>
              </p14:nvContentPartPr>
              <p14:xfrm>
                <a:off x="9240811" y="5275771"/>
                <a:ext cx="72000" cy="3092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9B90767-E4F1-4761-AAA6-80EA3BF5D60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223171" y="5257771"/>
                  <a:ext cx="10764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921831B-4AC4-4FAB-A328-EE2016D526FE}"/>
                    </a:ext>
                  </a:extLst>
                </p14:cNvPr>
                <p14:cNvContentPartPr/>
                <p14:nvPr/>
              </p14:nvContentPartPr>
              <p14:xfrm>
                <a:off x="8822851" y="5275771"/>
                <a:ext cx="455760" cy="3916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921831B-4AC4-4FAB-A328-EE2016D526F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805211" y="5257771"/>
                  <a:ext cx="49140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0939FE2-8B55-4C86-9A73-932D539B0BE3}"/>
                    </a:ext>
                  </a:extLst>
                </p14:cNvPr>
                <p14:cNvContentPartPr/>
                <p14:nvPr/>
              </p14:nvContentPartPr>
              <p14:xfrm>
                <a:off x="8431531" y="5364691"/>
                <a:ext cx="156960" cy="4766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0939FE2-8B55-4C86-9A73-932D539B0BE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413891" y="5346691"/>
                  <a:ext cx="192600" cy="51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58D2D67-133C-45FB-9845-035723ED8F04}"/>
                    </a:ext>
                  </a:extLst>
                </p14:cNvPr>
                <p14:cNvContentPartPr/>
                <p14:nvPr/>
              </p14:nvContentPartPr>
              <p14:xfrm>
                <a:off x="7774171" y="5340571"/>
                <a:ext cx="721800" cy="3902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58D2D67-133C-45FB-9845-035723ED8F0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756531" y="5322571"/>
                  <a:ext cx="75744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946F4AF-35EE-4EDB-8394-63364528A956}"/>
                    </a:ext>
                  </a:extLst>
                </p14:cNvPr>
                <p14:cNvContentPartPr/>
                <p14:nvPr/>
              </p14:nvContentPartPr>
              <p14:xfrm>
                <a:off x="9386611" y="4476931"/>
                <a:ext cx="455400" cy="4485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946F4AF-35EE-4EDB-8394-63364528A95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368971" y="4458931"/>
                  <a:ext cx="49104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C77B640-CB36-4BF5-8FB4-5AE7BF64B85A}"/>
                    </a:ext>
                  </a:extLst>
                </p14:cNvPr>
                <p14:cNvContentPartPr/>
                <p14:nvPr/>
              </p14:nvContentPartPr>
              <p14:xfrm>
                <a:off x="9168091" y="4806331"/>
                <a:ext cx="24840" cy="1828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C77B640-CB36-4BF5-8FB4-5AE7BF64B85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150091" y="4788691"/>
                  <a:ext cx="604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08D0691-392C-4D97-A576-99CA95168D61}"/>
                    </a:ext>
                  </a:extLst>
                </p14:cNvPr>
                <p14:cNvContentPartPr/>
                <p14:nvPr/>
              </p14:nvContentPartPr>
              <p14:xfrm>
                <a:off x="8843371" y="4781851"/>
                <a:ext cx="325440" cy="3708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08D0691-392C-4D97-A576-99CA95168D6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825731" y="4764211"/>
                  <a:ext cx="36108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41C1C61-CD40-4F22-8B07-39D35C79FD6C}"/>
                    </a:ext>
                  </a:extLst>
                </p14:cNvPr>
                <p14:cNvContentPartPr/>
                <p14:nvPr/>
              </p14:nvContentPartPr>
              <p14:xfrm>
                <a:off x="7630531" y="4784011"/>
                <a:ext cx="454320" cy="3895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41C1C61-CD40-4F22-8B07-39D35C79FD6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612531" y="4766371"/>
                  <a:ext cx="48996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3DAFF5F-7D84-44D4-933E-8BC6B4835A0F}"/>
                    </a:ext>
                  </a:extLst>
                </p14:cNvPr>
                <p14:cNvContentPartPr/>
                <p14:nvPr/>
              </p14:nvContentPartPr>
              <p14:xfrm>
                <a:off x="7518571" y="4296931"/>
                <a:ext cx="420480" cy="3830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3DAFF5F-7D84-44D4-933E-8BC6B4835A0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500931" y="4278931"/>
                  <a:ext cx="45612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9354752-4E55-40D5-A43A-DB94FD8E6B2A}"/>
                    </a:ext>
                  </a:extLst>
                </p14:cNvPr>
                <p14:cNvContentPartPr/>
                <p14:nvPr/>
              </p14:nvContentPartPr>
              <p14:xfrm>
                <a:off x="8527291" y="4192171"/>
                <a:ext cx="617400" cy="4298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9354752-4E55-40D5-A43A-DB94FD8E6B2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509291" y="4174171"/>
                  <a:ext cx="65304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FEF83A1-7C25-4E4D-89DB-29AE4C2D6C71}"/>
                    </a:ext>
                  </a:extLst>
                </p14:cNvPr>
                <p14:cNvContentPartPr/>
                <p14:nvPr/>
              </p14:nvContentPartPr>
              <p14:xfrm>
                <a:off x="9305251" y="4134931"/>
                <a:ext cx="86760" cy="2354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FEF83A1-7C25-4E4D-89DB-29AE4C2D6C7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287611" y="4116931"/>
                  <a:ext cx="1224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98D3307-4C17-46C6-9B15-47E650570CFA}"/>
                    </a:ext>
                  </a:extLst>
                </p14:cNvPr>
                <p14:cNvContentPartPr/>
                <p14:nvPr/>
              </p14:nvContentPartPr>
              <p14:xfrm>
                <a:off x="9281131" y="3909931"/>
                <a:ext cx="589680" cy="4849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98D3307-4C17-46C6-9B15-47E650570CF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263491" y="3891931"/>
                  <a:ext cx="625320" cy="52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ECC1777-95F8-4425-A644-971819622EB1}"/>
                    </a:ext>
                  </a:extLst>
                </p14:cNvPr>
                <p14:cNvContentPartPr/>
                <p14:nvPr/>
              </p14:nvContentPartPr>
              <p14:xfrm>
                <a:off x="9732571" y="2962051"/>
                <a:ext cx="1015560" cy="11001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ECC1777-95F8-4425-A644-971819622EB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714571" y="2944411"/>
                  <a:ext cx="1051200" cy="11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F3C4194-8519-4313-93DF-4FCD95D1657E}"/>
                    </a:ext>
                  </a:extLst>
                </p14:cNvPr>
                <p14:cNvContentPartPr/>
                <p14:nvPr/>
              </p14:nvContentPartPr>
              <p14:xfrm>
                <a:off x="10551571" y="2840011"/>
                <a:ext cx="402120" cy="4230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F3C4194-8519-4313-93DF-4FCD95D1657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533931" y="2822011"/>
                  <a:ext cx="43776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EFA49EA-1669-49D7-A834-A5CB7B4A2178}"/>
                    </a:ext>
                  </a:extLst>
                </p14:cNvPr>
                <p14:cNvContentPartPr/>
                <p14:nvPr/>
              </p14:nvContentPartPr>
              <p14:xfrm>
                <a:off x="8960731" y="2900491"/>
                <a:ext cx="1158120" cy="14126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EFA49EA-1669-49D7-A834-A5CB7B4A217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943091" y="2882851"/>
                  <a:ext cx="1193760" cy="144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91ECFF6-60B2-4FF3-9EF6-8A9713334D94}"/>
                    </a:ext>
                  </a:extLst>
                </p14:cNvPr>
                <p14:cNvContentPartPr/>
                <p14:nvPr/>
              </p14:nvContentPartPr>
              <p14:xfrm>
                <a:off x="9904291" y="2798251"/>
                <a:ext cx="294480" cy="2368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91ECFF6-60B2-4FF3-9EF6-8A9713334D9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886291" y="2780611"/>
                  <a:ext cx="33012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9FC630A-4402-429E-B618-F34166EF3AEA}"/>
                    </a:ext>
                  </a:extLst>
                </p14:cNvPr>
                <p14:cNvContentPartPr/>
                <p14:nvPr/>
              </p14:nvContentPartPr>
              <p14:xfrm>
                <a:off x="7849051" y="3357691"/>
                <a:ext cx="1131840" cy="11253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9FC630A-4402-429E-B618-F34166EF3AE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831051" y="3339691"/>
                  <a:ext cx="1167480" cy="11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B25BAA9-6104-4206-9CE2-4A4F0599087A}"/>
                    </a:ext>
                  </a:extLst>
                </p14:cNvPr>
                <p14:cNvContentPartPr/>
                <p14:nvPr/>
              </p14:nvContentPartPr>
              <p14:xfrm>
                <a:off x="9758491" y="3696091"/>
                <a:ext cx="1315440" cy="10785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B25BAA9-6104-4206-9CE2-4A4F0599087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740851" y="3678091"/>
                  <a:ext cx="1351080" cy="11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08B8240-880B-42D7-A20B-38AD7B59997A}"/>
                    </a:ext>
                  </a:extLst>
                </p14:cNvPr>
                <p14:cNvContentPartPr/>
                <p14:nvPr/>
              </p14:nvContentPartPr>
              <p14:xfrm>
                <a:off x="9095011" y="3632011"/>
                <a:ext cx="1307520" cy="13604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08B8240-880B-42D7-A20B-38AD7B59997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077011" y="3614371"/>
                  <a:ext cx="1343160" cy="139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4703B05-F523-4E18-BD0C-E7B5C8B6AB8D}"/>
                    </a:ext>
                  </a:extLst>
                </p14:cNvPr>
                <p14:cNvContentPartPr/>
                <p14:nvPr/>
              </p14:nvContentPartPr>
              <p14:xfrm>
                <a:off x="8123731" y="4364251"/>
                <a:ext cx="715680" cy="6771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4703B05-F523-4E18-BD0C-E7B5C8B6AB8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106091" y="4346611"/>
                  <a:ext cx="751320" cy="71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E7C5186-1F18-4D0C-8D7A-44B69CBD30C8}"/>
                    </a:ext>
                  </a:extLst>
                </p14:cNvPr>
                <p14:cNvContentPartPr/>
                <p14:nvPr/>
              </p14:nvContentPartPr>
              <p14:xfrm>
                <a:off x="10050091" y="4294771"/>
                <a:ext cx="741240" cy="8355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E7C5186-1F18-4D0C-8D7A-44B69CBD30C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032451" y="4276771"/>
                  <a:ext cx="776880" cy="87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E2E835E-7535-40E5-9C84-04D7496A5B85}"/>
                    </a:ext>
                  </a:extLst>
                </p14:cNvPr>
                <p14:cNvContentPartPr/>
                <p14:nvPr/>
              </p14:nvContentPartPr>
              <p14:xfrm>
                <a:off x="9095011" y="4829011"/>
                <a:ext cx="752400" cy="6656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E2E835E-7535-40E5-9C84-04D7496A5B8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077011" y="4811371"/>
                  <a:ext cx="788040" cy="70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034A680-C2A4-4700-AEA0-F92130A40F26}"/>
                    </a:ext>
                  </a:extLst>
                </p14:cNvPr>
                <p14:cNvContentPartPr/>
                <p14:nvPr/>
              </p14:nvContentPartPr>
              <p14:xfrm>
                <a:off x="8423251" y="4945291"/>
                <a:ext cx="561240" cy="6303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034A680-C2A4-4700-AEA0-F92130A40F2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405611" y="4927291"/>
                  <a:ext cx="596880" cy="66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4099609-AAB4-4C23-ADA6-28401A1BA364}"/>
                    </a:ext>
                  </a:extLst>
                </p14:cNvPr>
                <p14:cNvContentPartPr/>
                <p14:nvPr/>
              </p14:nvContentPartPr>
              <p14:xfrm>
                <a:off x="6999451" y="3888331"/>
                <a:ext cx="3890880" cy="12258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4099609-AAB4-4C23-ADA6-28401A1BA36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981451" y="3870691"/>
                  <a:ext cx="3926520" cy="12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D8D0BFD-E867-4D84-BD83-928FE95DF258}"/>
                    </a:ext>
                  </a:extLst>
                </p14:cNvPr>
                <p14:cNvContentPartPr/>
                <p14:nvPr/>
              </p14:nvContentPartPr>
              <p14:xfrm>
                <a:off x="7363411" y="4441291"/>
                <a:ext cx="3194280" cy="9561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D8D0BFD-E867-4D84-BD83-928FE95DF25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345411" y="4423291"/>
                  <a:ext cx="3229920" cy="9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E001C1F-ABD8-4D01-8ECB-E3468FCC7D5B}"/>
                    </a:ext>
                  </a:extLst>
                </p14:cNvPr>
                <p14:cNvContentPartPr/>
                <p14:nvPr/>
              </p14:nvContentPartPr>
              <p14:xfrm>
                <a:off x="7640251" y="5169931"/>
                <a:ext cx="1955520" cy="4219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E001C1F-ABD8-4D01-8ECB-E3468FCC7D5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622611" y="5151931"/>
                  <a:ext cx="1991160" cy="45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5EE51898-40EB-4FFF-871E-C5C8C29E23C6}"/>
              </a:ext>
            </a:extLst>
          </p:cNvPr>
          <p:cNvGrpSpPr/>
          <p:nvPr/>
        </p:nvGrpSpPr>
        <p:grpSpPr>
          <a:xfrm>
            <a:off x="574171" y="1924531"/>
            <a:ext cx="5292000" cy="4721760"/>
            <a:chOff x="574171" y="1924531"/>
            <a:chExt cx="5292000" cy="472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A979116-1B2E-4E32-9E88-0A9952D9D194}"/>
                    </a:ext>
                  </a:extLst>
                </p14:cNvPr>
                <p14:cNvContentPartPr/>
                <p14:nvPr/>
              </p14:nvContentPartPr>
              <p14:xfrm>
                <a:off x="998971" y="3147451"/>
                <a:ext cx="295920" cy="687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A979116-1B2E-4E32-9E88-0A9952D9D19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80971" y="3129811"/>
                  <a:ext cx="331560" cy="72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DA5653F-DF7F-4B4D-9EBA-8730DA7CE059}"/>
                    </a:ext>
                  </a:extLst>
                </p14:cNvPr>
                <p14:cNvContentPartPr/>
                <p14:nvPr/>
              </p14:nvContentPartPr>
              <p14:xfrm>
                <a:off x="1164931" y="3421051"/>
                <a:ext cx="285480" cy="1231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DA5653F-DF7F-4B4D-9EBA-8730DA7CE05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46931" y="3403411"/>
                  <a:ext cx="3211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6CF7BB1-0A60-48E8-91E7-073B7AD6AED9}"/>
                    </a:ext>
                  </a:extLst>
                </p14:cNvPr>
                <p14:cNvContentPartPr/>
                <p14:nvPr/>
              </p14:nvContentPartPr>
              <p14:xfrm>
                <a:off x="1464091" y="3115051"/>
                <a:ext cx="318240" cy="3499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6CF7BB1-0A60-48E8-91E7-073B7AD6AED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446451" y="3097411"/>
                  <a:ext cx="35388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DD2A25B-D37E-4925-80A9-A6F1E8659AA5}"/>
                    </a:ext>
                  </a:extLst>
                </p14:cNvPr>
                <p14:cNvContentPartPr/>
                <p14:nvPr/>
              </p14:nvContentPartPr>
              <p14:xfrm>
                <a:off x="1690891" y="3405211"/>
                <a:ext cx="178920" cy="114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DD2A25B-D37E-4925-80A9-A6F1E8659AA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672891" y="3387211"/>
                  <a:ext cx="214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8116ED3-5191-44C7-A5D5-7273A13DF479}"/>
                    </a:ext>
                  </a:extLst>
                </p14:cNvPr>
                <p14:cNvContentPartPr/>
                <p14:nvPr/>
              </p14:nvContentPartPr>
              <p14:xfrm>
                <a:off x="1383451" y="3091291"/>
                <a:ext cx="139320" cy="1296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8116ED3-5191-44C7-A5D5-7273A13DF47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365811" y="3073291"/>
                  <a:ext cx="1749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C507D89-B319-4325-9B89-DD2F4F32B75D}"/>
                    </a:ext>
                  </a:extLst>
                </p14:cNvPr>
                <p14:cNvContentPartPr/>
                <p14:nvPr/>
              </p14:nvContentPartPr>
              <p14:xfrm>
                <a:off x="1842811" y="2864491"/>
                <a:ext cx="275760" cy="465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C507D89-B319-4325-9B89-DD2F4F32B75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825171" y="2846491"/>
                  <a:ext cx="311400" cy="50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D6E234D-EF28-4958-93FB-3763D04EC387}"/>
                    </a:ext>
                  </a:extLst>
                </p14:cNvPr>
                <p14:cNvContentPartPr/>
                <p14:nvPr/>
              </p14:nvContentPartPr>
              <p14:xfrm>
                <a:off x="2006611" y="3094531"/>
                <a:ext cx="99720" cy="694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D6E234D-EF28-4958-93FB-3763D04EC38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988611" y="3076891"/>
                  <a:ext cx="1353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7BE525D-0D71-46BC-81BC-B8EFE9A931DD}"/>
                    </a:ext>
                  </a:extLst>
                </p14:cNvPr>
                <p14:cNvContentPartPr/>
                <p14:nvPr/>
              </p14:nvContentPartPr>
              <p14:xfrm>
                <a:off x="2212891" y="2607451"/>
                <a:ext cx="598320" cy="459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7BE525D-0D71-46BC-81BC-B8EFE9A931D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194891" y="2589811"/>
                  <a:ext cx="63396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282C743-B431-4C87-8AE6-39329ACD71EE}"/>
                    </a:ext>
                  </a:extLst>
                </p14:cNvPr>
                <p14:cNvContentPartPr/>
                <p14:nvPr/>
              </p14:nvContentPartPr>
              <p14:xfrm>
                <a:off x="574171" y="4540651"/>
                <a:ext cx="379440" cy="3103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282C743-B431-4C87-8AE6-39329ACD71E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56171" y="4523011"/>
                  <a:ext cx="41508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6CAA0A5-77D8-4145-867A-6BBF5F1F8C9D}"/>
                    </a:ext>
                  </a:extLst>
                </p14:cNvPr>
                <p14:cNvContentPartPr/>
                <p14:nvPr/>
              </p14:nvContentPartPr>
              <p14:xfrm>
                <a:off x="590371" y="4287211"/>
                <a:ext cx="249120" cy="2365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6CAA0A5-77D8-4145-867A-6BBF5F1F8C9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72731" y="4269211"/>
                  <a:ext cx="2847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75C23E6-D1A4-4F27-BAD0-916BCB63F869}"/>
                    </a:ext>
                  </a:extLst>
                </p14:cNvPr>
                <p14:cNvContentPartPr/>
                <p14:nvPr/>
              </p14:nvContentPartPr>
              <p14:xfrm>
                <a:off x="841291" y="4536331"/>
                <a:ext cx="151920" cy="1407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75C23E6-D1A4-4F27-BAD0-916BCB63F86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23291" y="4518691"/>
                  <a:ext cx="1875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E9F2262-1AF5-4EE6-AC5C-F38FC1FAC014}"/>
                    </a:ext>
                  </a:extLst>
                </p14:cNvPr>
                <p14:cNvContentPartPr/>
                <p14:nvPr/>
              </p14:nvContentPartPr>
              <p14:xfrm>
                <a:off x="1019131" y="4498891"/>
                <a:ext cx="114840" cy="457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E9F2262-1AF5-4EE6-AC5C-F38FC1FAC01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01491" y="4480891"/>
                  <a:ext cx="1504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36AAA04-B476-4252-8D77-3B57C5125B8B}"/>
                    </a:ext>
                  </a:extLst>
                </p14:cNvPr>
                <p14:cNvContentPartPr/>
                <p14:nvPr/>
              </p14:nvContentPartPr>
              <p14:xfrm>
                <a:off x="1019131" y="4430851"/>
                <a:ext cx="360" cy="36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36AAA04-B476-4252-8D77-3B57C5125B8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01491" y="4413211"/>
                  <a:ext cx="360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4BAF6B7-DA57-440F-9B33-25B70F3E760B}"/>
                    </a:ext>
                  </a:extLst>
                </p14:cNvPr>
                <p14:cNvContentPartPr/>
                <p14:nvPr/>
              </p14:nvContentPartPr>
              <p14:xfrm>
                <a:off x="1067731" y="4247251"/>
                <a:ext cx="236160" cy="2196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4BAF6B7-DA57-440F-9B33-25B70F3E760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50091" y="4229251"/>
                  <a:ext cx="27180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D2D5F74-CAA9-458D-B28D-85F78A3D27FE}"/>
                    </a:ext>
                  </a:extLst>
                </p14:cNvPr>
                <p14:cNvContentPartPr/>
                <p14:nvPr/>
              </p14:nvContentPartPr>
              <p14:xfrm>
                <a:off x="1304611" y="4215571"/>
                <a:ext cx="249840" cy="2552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D2D5F74-CAA9-458D-B28D-85F78A3D27F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286611" y="4197571"/>
                  <a:ext cx="28548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F6E51A1-2101-4845-A9C2-1184AAEECA79}"/>
                    </a:ext>
                  </a:extLst>
                </p14:cNvPr>
                <p14:cNvContentPartPr/>
                <p14:nvPr/>
              </p14:nvContentPartPr>
              <p14:xfrm>
                <a:off x="1482091" y="4094251"/>
                <a:ext cx="255960" cy="1472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F6E51A1-2101-4845-A9C2-1184AAEECA7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464451" y="4076251"/>
                  <a:ext cx="2916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889E915-3F26-475C-8E17-761FFDC9F23E}"/>
                    </a:ext>
                  </a:extLst>
                </p14:cNvPr>
                <p14:cNvContentPartPr/>
                <p14:nvPr/>
              </p14:nvContentPartPr>
              <p14:xfrm>
                <a:off x="1529251" y="4122331"/>
                <a:ext cx="118800" cy="118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889E915-3F26-475C-8E17-761FFDC9F23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511251" y="4104331"/>
                  <a:ext cx="1544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89407DF-BFC7-4DEE-8131-311C51326D61}"/>
                    </a:ext>
                  </a:extLst>
                </p14:cNvPr>
                <p14:cNvContentPartPr/>
                <p14:nvPr/>
              </p14:nvContentPartPr>
              <p14:xfrm>
                <a:off x="1917331" y="3810931"/>
                <a:ext cx="256320" cy="2289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89407DF-BFC7-4DEE-8131-311C51326D6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899691" y="3792931"/>
                  <a:ext cx="29196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F11CB41-C204-42D9-BF8C-2443D5DD6D8B}"/>
                    </a:ext>
                  </a:extLst>
                </p14:cNvPr>
                <p14:cNvContentPartPr/>
                <p14:nvPr/>
              </p14:nvContentPartPr>
              <p14:xfrm>
                <a:off x="2079331" y="3942331"/>
                <a:ext cx="266040" cy="1681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F11CB41-C204-42D9-BF8C-2443D5DD6D8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061331" y="3924691"/>
                  <a:ext cx="3016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77A9851-F967-4DFB-9137-8BFF5CE27360}"/>
                    </a:ext>
                  </a:extLst>
                </p14:cNvPr>
                <p14:cNvContentPartPr/>
                <p14:nvPr/>
              </p14:nvContentPartPr>
              <p14:xfrm>
                <a:off x="1690891" y="3639211"/>
                <a:ext cx="416160" cy="2206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77A9851-F967-4DFB-9137-8BFF5CE2736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672891" y="3621571"/>
                  <a:ext cx="45180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6004E84-8762-43EB-AF99-D01AF7A7FF23}"/>
                    </a:ext>
                  </a:extLst>
                </p14:cNvPr>
                <p14:cNvContentPartPr/>
                <p14:nvPr/>
              </p14:nvContentPartPr>
              <p14:xfrm>
                <a:off x="2305771" y="3712651"/>
                <a:ext cx="367560" cy="1458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6004E84-8762-43EB-AF99-D01AF7A7FF2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288131" y="3695011"/>
                  <a:ext cx="4032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859157C-CCB5-4A92-A71B-641C8ECC20F6}"/>
                    </a:ext>
                  </a:extLst>
                </p14:cNvPr>
                <p14:cNvContentPartPr/>
                <p14:nvPr/>
              </p14:nvContentPartPr>
              <p14:xfrm>
                <a:off x="2516731" y="3162211"/>
                <a:ext cx="317520" cy="4431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859157C-CCB5-4A92-A71B-641C8ECC20F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499091" y="3144211"/>
                  <a:ext cx="353160" cy="47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7E394A9-EAAF-43B9-A353-78F237DD5844}"/>
                    </a:ext>
                  </a:extLst>
                </p14:cNvPr>
                <p14:cNvContentPartPr/>
                <p14:nvPr/>
              </p14:nvContentPartPr>
              <p14:xfrm>
                <a:off x="2613211" y="3367411"/>
                <a:ext cx="260640" cy="878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7E394A9-EAAF-43B9-A353-78F237DD584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595571" y="3349411"/>
                  <a:ext cx="2962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5E68CF7-C70A-43E7-A07B-229BAAC4F2C2}"/>
                    </a:ext>
                  </a:extLst>
                </p14:cNvPr>
                <p14:cNvContentPartPr/>
                <p14:nvPr/>
              </p14:nvContentPartPr>
              <p14:xfrm>
                <a:off x="2945131" y="3244651"/>
                <a:ext cx="160920" cy="1090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5E68CF7-C70A-43E7-A07B-229BAAC4F2C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927131" y="3226651"/>
                  <a:ext cx="1965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D5D545E-07D4-43DE-9941-6F6924C80C14}"/>
                    </a:ext>
                  </a:extLst>
                </p14:cNvPr>
                <p14:cNvContentPartPr/>
                <p14:nvPr/>
              </p14:nvContentPartPr>
              <p14:xfrm>
                <a:off x="2969611" y="3171571"/>
                <a:ext cx="360" cy="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D5D545E-07D4-43DE-9941-6F6924C80C1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951611" y="315393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80E5E19-F547-402C-B422-FB182992BDA5}"/>
                    </a:ext>
                  </a:extLst>
                </p14:cNvPr>
                <p14:cNvContentPartPr/>
                <p14:nvPr/>
              </p14:nvContentPartPr>
              <p14:xfrm>
                <a:off x="2969611" y="3068611"/>
                <a:ext cx="271080" cy="2401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80E5E19-F547-402C-B422-FB182992BDA5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951611" y="3050971"/>
                  <a:ext cx="30672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9A8F346-27AA-4E7A-8A84-595F8ADFFA15}"/>
                    </a:ext>
                  </a:extLst>
                </p14:cNvPr>
                <p14:cNvContentPartPr/>
                <p14:nvPr/>
              </p14:nvContentPartPr>
              <p14:xfrm>
                <a:off x="3206131" y="3004531"/>
                <a:ext cx="219600" cy="2502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9A8F346-27AA-4E7A-8A84-595F8ADFFA15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188491" y="2986531"/>
                  <a:ext cx="25524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18CE988-C3F7-46AD-B95E-40D25373335D}"/>
                    </a:ext>
                  </a:extLst>
                </p14:cNvPr>
                <p14:cNvContentPartPr/>
                <p14:nvPr/>
              </p14:nvContentPartPr>
              <p14:xfrm>
                <a:off x="3457771" y="2847931"/>
                <a:ext cx="397440" cy="1638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18CE988-C3F7-46AD-B95E-40D25373335D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439771" y="2830291"/>
                  <a:ext cx="4330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0E2EDE5-A589-4A3F-8AD3-E9308D375CE4}"/>
                    </a:ext>
                  </a:extLst>
                </p14:cNvPr>
                <p14:cNvContentPartPr/>
                <p14:nvPr/>
              </p14:nvContentPartPr>
              <p14:xfrm>
                <a:off x="3543811" y="2890771"/>
                <a:ext cx="100080" cy="547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0E2EDE5-A589-4A3F-8AD3-E9308D375CE4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526171" y="2873131"/>
                  <a:ext cx="1357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A9F4715-2FDC-44C8-8B0F-9D3E7521166A}"/>
                    </a:ext>
                  </a:extLst>
                </p14:cNvPr>
                <p14:cNvContentPartPr/>
                <p14:nvPr/>
              </p14:nvContentPartPr>
              <p14:xfrm>
                <a:off x="3761971" y="2521771"/>
                <a:ext cx="479520" cy="3574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A9F4715-2FDC-44C8-8B0F-9D3E7521166A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744331" y="2503771"/>
                  <a:ext cx="51516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2D8CEC7-30AB-45E9-8016-0EFC8544A743}"/>
                    </a:ext>
                  </a:extLst>
                </p14:cNvPr>
                <p14:cNvContentPartPr/>
                <p14:nvPr/>
              </p14:nvContentPartPr>
              <p14:xfrm>
                <a:off x="4296211" y="1924531"/>
                <a:ext cx="712440" cy="5691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2D8CEC7-30AB-45E9-8016-0EFC8544A743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278571" y="1906531"/>
                  <a:ext cx="748080" cy="60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DB1BF3F-8149-43C0-B368-28C84F2D8523}"/>
                    </a:ext>
                  </a:extLst>
                </p14:cNvPr>
                <p14:cNvContentPartPr/>
                <p14:nvPr/>
              </p14:nvContentPartPr>
              <p14:xfrm>
                <a:off x="4628131" y="2016331"/>
                <a:ext cx="38160" cy="230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DB1BF3F-8149-43C0-B368-28C84F2D8523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4610491" y="1998331"/>
                  <a:ext cx="738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18BFE75-59FB-445A-BAD7-314B5F184E99}"/>
                    </a:ext>
                  </a:extLst>
                </p14:cNvPr>
                <p14:cNvContentPartPr/>
                <p14:nvPr/>
              </p14:nvContentPartPr>
              <p14:xfrm>
                <a:off x="2878891" y="3398731"/>
                <a:ext cx="2987280" cy="32475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18BFE75-59FB-445A-BAD7-314B5F184E99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860891" y="3381091"/>
                  <a:ext cx="3022920" cy="328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41815C19-DCD7-42FC-A829-422B0CCD2C48}"/>
                  </a:ext>
                </a:extLst>
              </p14:cNvPr>
              <p14:cNvContentPartPr/>
              <p14:nvPr/>
            </p14:nvContentPartPr>
            <p14:xfrm>
              <a:off x="3428611" y="5484931"/>
              <a:ext cx="1816560" cy="64080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41815C19-DCD7-42FC-A829-422B0CCD2C48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3410611" y="5466931"/>
                <a:ext cx="1852200" cy="67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6C0391B-51D9-4DA7-8DC2-2A9C39E9DD30}"/>
              </a:ext>
            </a:extLst>
          </p:cNvPr>
          <p:cNvGrpSpPr/>
          <p:nvPr/>
        </p:nvGrpSpPr>
        <p:grpSpPr>
          <a:xfrm>
            <a:off x="3431851" y="2000131"/>
            <a:ext cx="2141640" cy="3639960"/>
            <a:chOff x="3431851" y="2000131"/>
            <a:chExt cx="2141640" cy="363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DD68D29-41B6-4935-91C5-B58D312C72D7}"/>
                    </a:ext>
                  </a:extLst>
                </p14:cNvPr>
                <p14:cNvContentPartPr/>
                <p14:nvPr/>
              </p14:nvContentPartPr>
              <p14:xfrm>
                <a:off x="3431851" y="4813891"/>
                <a:ext cx="1392120" cy="3823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DD68D29-41B6-4935-91C5-B58D312C72D7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413851" y="4795891"/>
                  <a:ext cx="142776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D744460-29FD-4B96-93D8-8FCFDDD8ADFA}"/>
                    </a:ext>
                  </a:extLst>
                </p14:cNvPr>
                <p14:cNvContentPartPr/>
                <p14:nvPr/>
              </p14:nvContentPartPr>
              <p14:xfrm>
                <a:off x="3478291" y="4159411"/>
                <a:ext cx="1069200" cy="4550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D744460-29FD-4B96-93D8-8FCFDDD8ADFA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460651" y="4141771"/>
                  <a:ext cx="110484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B7C832D-E788-4D7D-94BD-462FFF13AA97}"/>
                    </a:ext>
                  </a:extLst>
                </p14:cNvPr>
                <p14:cNvContentPartPr/>
                <p14:nvPr/>
              </p14:nvContentPartPr>
              <p14:xfrm>
                <a:off x="3504571" y="3631291"/>
                <a:ext cx="1165320" cy="5169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B7C832D-E788-4D7D-94BD-462FFF13AA97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486931" y="3613651"/>
                  <a:ext cx="1200960" cy="55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3379CB6-76CB-4FDB-8A09-2267567A2965}"/>
                    </a:ext>
                  </a:extLst>
                </p14:cNvPr>
                <p14:cNvContentPartPr/>
                <p14:nvPr/>
              </p14:nvContentPartPr>
              <p14:xfrm>
                <a:off x="3511051" y="3188131"/>
                <a:ext cx="965880" cy="4550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3379CB6-76CB-4FDB-8A09-2267567A2965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493411" y="3170131"/>
                  <a:ext cx="100152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B7DC9B2-AB0A-4E42-BD49-7B37F7BDE34A}"/>
                    </a:ext>
                  </a:extLst>
                </p14:cNvPr>
                <p14:cNvContentPartPr/>
                <p14:nvPr/>
              </p14:nvContentPartPr>
              <p14:xfrm>
                <a:off x="4733251" y="5179291"/>
                <a:ext cx="497520" cy="4608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B7DC9B2-AB0A-4E42-BD49-7B37F7BDE34A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4715611" y="5161651"/>
                  <a:ext cx="53316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1B21E40-50F9-450B-A2EC-4AC38033D262}"/>
                    </a:ext>
                  </a:extLst>
                </p14:cNvPr>
                <p14:cNvContentPartPr/>
                <p14:nvPr/>
              </p14:nvContentPartPr>
              <p14:xfrm>
                <a:off x="4482691" y="4763851"/>
                <a:ext cx="443520" cy="3016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1B21E40-50F9-450B-A2EC-4AC38033D262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464691" y="4745851"/>
                  <a:ext cx="47916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02EF861-4B25-4700-BF36-08C4830EA067}"/>
                    </a:ext>
                  </a:extLst>
                </p14:cNvPr>
                <p14:cNvContentPartPr/>
                <p14:nvPr/>
              </p14:nvContentPartPr>
              <p14:xfrm>
                <a:off x="4255891" y="4006771"/>
                <a:ext cx="561240" cy="4762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02EF861-4B25-4700-BF36-08C4830EA067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238251" y="3988771"/>
                  <a:ext cx="596880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539BE5D0-ED14-4A16-9116-BC4C2855F93B}"/>
                    </a:ext>
                  </a:extLst>
                </p14:cNvPr>
                <p14:cNvContentPartPr/>
                <p14:nvPr/>
              </p14:nvContentPartPr>
              <p14:xfrm>
                <a:off x="4523371" y="3450571"/>
                <a:ext cx="272520" cy="3366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539BE5D0-ED14-4A16-9116-BC4C2855F93B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505371" y="3432931"/>
                  <a:ext cx="30816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004AC43-5E87-4872-8CFA-5FFFAB8DBCDB}"/>
                    </a:ext>
                  </a:extLst>
                </p14:cNvPr>
                <p14:cNvContentPartPr/>
                <p14:nvPr/>
              </p14:nvContentPartPr>
              <p14:xfrm>
                <a:off x="4417891" y="2898331"/>
                <a:ext cx="425880" cy="3708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004AC43-5E87-4872-8CFA-5FFFAB8DBCDB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4400251" y="2880691"/>
                  <a:ext cx="46152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679927F-2E19-4322-9CE9-486142786D9B}"/>
                    </a:ext>
                  </a:extLst>
                </p14:cNvPr>
                <p14:cNvContentPartPr/>
                <p14:nvPr/>
              </p14:nvContentPartPr>
              <p14:xfrm>
                <a:off x="4353091" y="2000131"/>
                <a:ext cx="732600" cy="9637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679927F-2E19-4322-9CE9-486142786D9B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4335451" y="1982491"/>
                  <a:ext cx="768240" cy="9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F820C90-99A0-4956-A3C9-43A4BA8A2471}"/>
                    </a:ext>
                  </a:extLst>
                </p14:cNvPr>
                <p14:cNvContentPartPr/>
                <p14:nvPr/>
              </p14:nvContentPartPr>
              <p14:xfrm>
                <a:off x="4442371" y="2620051"/>
                <a:ext cx="606600" cy="9514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F820C90-99A0-4956-A3C9-43A4BA8A2471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4424371" y="2602411"/>
                  <a:ext cx="642240" cy="9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87FADC4B-5757-4C54-B307-EE09970EE19D}"/>
                    </a:ext>
                  </a:extLst>
                </p14:cNvPr>
                <p14:cNvContentPartPr/>
                <p14:nvPr/>
              </p14:nvContentPartPr>
              <p14:xfrm>
                <a:off x="4490971" y="3113611"/>
                <a:ext cx="672120" cy="10458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87FADC4B-5757-4C54-B307-EE09970EE19D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472971" y="3095611"/>
                  <a:ext cx="707760" cy="10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D57A7F58-B3C1-4E7B-8820-A7BDE8CF3435}"/>
                    </a:ext>
                  </a:extLst>
                </p14:cNvPr>
                <p14:cNvContentPartPr/>
                <p14:nvPr/>
              </p14:nvContentPartPr>
              <p14:xfrm>
                <a:off x="4596091" y="3653251"/>
                <a:ext cx="634320" cy="11185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D57A7F58-B3C1-4E7B-8820-A7BDE8CF3435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4578091" y="3635251"/>
                  <a:ext cx="669960" cy="11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F8870853-42C1-49B7-A174-BE5713495D1D}"/>
                    </a:ext>
                  </a:extLst>
                </p14:cNvPr>
                <p14:cNvContentPartPr/>
                <p14:nvPr/>
              </p14:nvContentPartPr>
              <p14:xfrm>
                <a:off x="4863211" y="3826411"/>
                <a:ext cx="710280" cy="14666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F8870853-42C1-49B7-A174-BE5713495D1D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4845211" y="3808411"/>
                  <a:ext cx="745920" cy="150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C9215122-B593-4E72-942D-889BCD411693}"/>
              </a:ext>
            </a:extLst>
          </p:cNvPr>
          <p:cNvGrpSpPr/>
          <p:nvPr/>
        </p:nvGrpSpPr>
        <p:grpSpPr>
          <a:xfrm>
            <a:off x="342691" y="4157971"/>
            <a:ext cx="2522880" cy="2157480"/>
            <a:chOff x="342691" y="4157971"/>
            <a:chExt cx="2522880" cy="215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0FE4DF9-A97F-41E8-A702-772651C81916}"/>
                    </a:ext>
                  </a:extLst>
                </p14:cNvPr>
                <p14:cNvContentPartPr/>
                <p14:nvPr/>
              </p14:nvContentPartPr>
              <p14:xfrm>
                <a:off x="342691" y="5340571"/>
                <a:ext cx="262800" cy="5292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0FE4DF9-A97F-41E8-A702-772651C81916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324691" y="5322571"/>
                  <a:ext cx="298440" cy="56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595FFF2-AE2F-47D5-B75A-CEC4E9B6BEC6}"/>
                    </a:ext>
                  </a:extLst>
                </p14:cNvPr>
                <p14:cNvContentPartPr/>
                <p14:nvPr/>
              </p14:nvContentPartPr>
              <p14:xfrm>
                <a:off x="476971" y="5651971"/>
                <a:ext cx="83160" cy="932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595FFF2-AE2F-47D5-B75A-CEC4E9B6BEC6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459331" y="5634331"/>
                  <a:ext cx="1188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B47D0BD-992A-45D1-98CF-1CD168F870C9}"/>
                    </a:ext>
                  </a:extLst>
                </p14:cNvPr>
                <p14:cNvContentPartPr/>
                <p14:nvPr/>
              </p14:nvContentPartPr>
              <p14:xfrm>
                <a:off x="671371" y="5599411"/>
                <a:ext cx="142560" cy="572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B47D0BD-992A-45D1-98CF-1CD168F870C9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653371" y="5581771"/>
                  <a:ext cx="1782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6A7E5B6-F308-47F6-9FF7-42E194D8EBD0}"/>
                    </a:ext>
                  </a:extLst>
                </p14:cNvPr>
                <p14:cNvContentPartPr/>
                <p14:nvPr/>
              </p14:nvContentPartPr>
              <p14:xfrm>
                <a:off x="614491" y="5502211"/>
                <a:ext cx="360" cy="3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6A7E5B6-F308-47F6-9FF7-42E194D8EBD0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96851" y="548457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A410B085-80A8-4199-A5CB-58B1F63A9BB4}"/>
                    </a:ext>
                  </a:extLst>
                </p14:cNvPr>
                <p14:cNvContentPartPr/>
                <p14:nvPr/>
              </p14:nvContentPartPr>
              <p14:xfrm>
                <a:off x="655171" y="5315011"/>
                <a:ext cx="195480" cy="2390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A410B085-80A8-4199-A5CB-58B1F63A9BB4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37171" y="5297371"/>
                  <a:ext cx="23112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19E056C-96CE-4DB6-9BF4-9488285693CB}"/>
                    </a:ext>
                  </a:extLst>
                </p14:cNvPr>
                <p14:cNvContentPartPr/>
                <p14:nvPr/>
              </p14:nvContentPartPr>
              <p14:xfrm>
                <a:off x="905731" y="5186491"/>
                <a:ext cx="215280" cy="2340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19E056C-96CE-4DB6-9BF4-9488285693CB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888091" y="5168851"/>
                  <a:ext cx="25092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EFC0A6C-2162-475C-8748-C2DCEB5638BF}"/>
                    </a:ext>
                  </a:extLst>
                </p14:cNvPr>
                <p14:cNvContentPartPr/>
                <p14:nvPr/>
              </p14:nvContentPartPr>
              <p14:xfrm>
                <a:off x="1043251" y="5081371"/>
                <a:ext cx="328320" cy="1576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EFC0A6C-2162-475C-8748-C2DCEB5638BF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025611" y="5063731"/>
                  <a:ext cx="3639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C67DEAD1-C085-4314-A2AE-8DB68F716D4B}"/>
                    </a:ext>
                  </a:extLst>
                </p14:cNvPr>
                <p14:cNvContentPartPr/>
                <p14:nvPr/>
              </p14:nvContentPartPr>
              <p14:xfrm>
                <a:off x="1059451" y="5163091"/>
                <a:ext cx="57600" cy="648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C67DEAD1-C085-4314-A2AE-8DB68F716D4B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041811" y="5145091"/>
                  <a:ext cx="932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43109431-1E31-46F2-B9A3-35A911EE4BFB}"/>
                    </a:ext>
                  </a:extLst>
                </p14:cNvPr>
                <p14:cNvContentPartPr/>
                <p14:nvPr/>
              </p14:nvContentPartPr>
              <p14:xfrm>
                <a:off x="1585051" y="4636411"/>
                <a:ext cx="259200" cy="3024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43109431-1E31-46F2-B9A3-35A911EE4BFB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567051" y="4618411"/>
                  <a:ext cx="29484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EB94143-8584-4A0C-93C6-B4B74B650F54}"/>
                    </a:ext>
                  </a:extLst>
                </p14:cNvPr>
                <p14:cNvContentPartPr/>
                <p14:nvPr/>
              </p14:nvContentPartPr>
              <p14:xfrm>
                <a:off x="1878811" y="4376491"/>
                <a:ext cx="542520" cy="3506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EB94143-8584-4A0C-93C6-B4B74B650F54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860811" y="4358491"/>
                  <a:ext cx="57816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3029BA82-8E91-4493-A4BB-5DECDD0E37E5}"/>
                    </a:ext>
                  </a:extLst>
                </p14:cNvPr>
                <p14:cNvContentPartPr/>
                <p14:nvPr/>
              </p14:nvContentPartPr>
              <p14:xfrm>
                <a:off x="2474971" y="4157971"/>
                <a:ext cx="162720" cy="2091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3029BA82-8E91-4493-A4BB-5DECDD0E37E5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2457331" y="4139971"/>
                  <a:ext cx="1983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E0546FED-C897-46A0-9246-F262436E320B}"/>
                    </a:ext>
                  </a:extLst>
                </p14:cNvPr>
                <p14:cNvContentPartPr/>
                <p14:nvPr/>
              </p14:nvContentPartPr>
              <p14:xfrm>
                <a:off x="602611" y="5986411"/>
                <a:ext cx="212040" cy="3290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E0546FED-C897-46A0-9246-F262436E320B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584971" y="5968411"/>
                  <a:ext cx="24768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4C53692C-5078-4468-99DF-8FBA08DA4F85}"/>
                    </a:ext>
                  </a:extLst>
                </p14:cNvPr>
                <p14:cNvContentPartPr/>
                <p14:nvPr/>
              </p14:nvContentPartPr>
              <p14:xfrm>
                <a:off x="728251" y="6144451"/>
                <a:ext cx="165600" cy="1350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4C53692C-5078-4468-99DF-8FBA08DA4F85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710251" y="6126451"/>
                  <a:ext cx="2012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BE0EDFA3-687F-4BFA-AF46-B10FF395789D}"/>
                    </a:ext>
                  </a:extLst>
                </p14:cNvPr>
                <p14:cNvContentPartPr/>
                <p14:nvPr/>
              </p14:nvContentPartPr>
              <p14:xfrm>
                <a:off x="889891" y="6119251"/>
                <a:ext cx="46800" cy="226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BE0EDFA3-687F-4BFA-AF46-B10FF395789D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871891" y="6101251"/>
                  <a:ext cx="824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5B06398E-76BD-4878-B4C0-353232671899}"/>
                    </a:ext>
                  </a:extLst>
                </p14:cNvPr>
                <p14:cNvContentPartPr/>
                <p14:nvPr/>
              </p14:nvContentPartPr>
              <p14:xfrm>
                <a:off x="897811" y="6019891"/>
                <a:ext cx="91800" cy="622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5B06398E-76BD-4878-B4C0-353232671899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880171" y="6002251"/>
                  <a:ext cx="1274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C68F8F33-5899-4A83-A65E-A4DCB15801E5}"/>
                    </a:ext>
                  </a:extLst>
                </p14:cNvPr>
                <p14:cNvContentPartPr/>
                <p14:nvPr/>
              </p14:nvContentPartPr>
              <p14:xfrm>
                <a:off x="870451" y="5950411"/>
                <a:ext cx="3600" cy="54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C68F8F33-5899-4A83-A65E-A4DCB15801E5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852451" y="5932771"/>
                  <a:ext cx="392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8DC2A440-1297-44AF-B629-65DE52EFE77C}"/>
                    </a:ext>
                  </a:extLst>
                </p14:cNvPr>
                <p14:cNvContentPartPr/>
                <p14:nvPr/>
              </p14:nvContentPartPr>
              <p14:xfrm>
                <a:off x="906091" y="5857531"/>
                <a:ext cx="213120" cy="1821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8DC2A440-1297-44AF-B629-65DE52EFE77C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888091" y="5839891"/>
                  <a:ext cx="2487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60DE3957-CBBA-43B7-B80B-E4FBCB03DC3F}"/>
                    </a:ext>
                  </a:extLst>
                </p14:cNvPr>
                <p14:cNvContentPartPr/>
                <p14:nvPr/>
              </p14:nvContentPartPr>
              <p14:xfrm>
                <a:off x="1124971" y="5706691"/>
                <a:ext cx="242640" cy="2170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60DE3957-CBBA-43B7-B80B-E4FBCB03DC3F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106971" y="5688691"/>
                  <a:ext cx="27828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E1ADBCA6-C47D-4041-AD3C-4F11311C2AA3}"/>
                    </a:ext>
                  </a:extLst>
                </p14:cNvPr>
                <p14:cNvContentPartPr/>
                <p14:nvPr/>
              </p14:nvContentPartPr>
              <p14:xfrm>
                <a:off x="1307131" y="5574931"/>
                <a:ext cx="239400" cy="2203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E1ADBCA6-C47D-4041-AD3C-4F11311C2AA3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289491" y="5557291"/>
                  <a:ext cx="2750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0D4C02F-C018-4965-8790-B499FDACDB95}"/>
                    </a:ext>
                  </a:extLst>
                </p14:cNvPr>
                <p14:cNvContentPartPr/>
                <p14:nvPr/>
              </p14:nvContentPartPr>
              <p14:xfrm>
                <a:off x="1286251" y="5657731"/>
                <a:ext cx="126720" cy="957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0D4C02F-C018-4965-8790-B499FDACDB95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268251" y="5639731"/>
                  <a:ext cx="1623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19470655-52D4-4101-A74C-C977513390D3}"/>
                    </a:ext>
                  </a:extLst>
                </p14:cNvPr>
                <p14:cNvContentPartPr/>
                <p14:nvPr/>
              </p14:nvContentPartPr>
              <p14:xfrm>
                <a:off x="1731211" y="5096491"/>
                <a:ext cx="304200" cy="4316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19470655-52D4-4101-A74C-C977513390D3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713571" y="5078851"/>
                  <a:ext cx="33984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ECAAB817-964C-4FCB-9565-8283BBC6FEAB}"/>
                    </a:ext>
                  </a:extLst>
                </p14:cNvPr>
                <p14:cNvContentPartPr/>
                <p14:nvPr/>
              </p14:nvContentPartPr>
              <p14:xfrm>
                <a:off x="2037931" y="4899571"/>
                <a:ext cx="403560" cy="4168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ECAAB817-964C-4FCB-9565-8283BBC6FEAB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2020291" y="4881931"/>
                  <a:ext cx="43920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3B607B4B-B0E8-493E-AB3C-1D93CB078059}"/>
                    </a:ext>
                  </a:extLst>
                </p14:cNvPr>
                <p14:cNvContentPartPr/>
                <p14:nvPr/>
              </p14:nvContentPartPr>
              <p14:xfrm>
                <a:off x="2378851" y="4651891"/>
                <a:ext cx="237600" cy="2210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3B607B4B-B0E8-493E-AB3C-1D93CB078059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2360851" y="4634251"/>
                  <a:ext cx="27324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4FCDA2A6-12DE-4192-A7F3-97B80F7DA2CE}"/>
                    </a:ext>
                  </a:extLst>
                </p14:cNvPr>
                <p14:cNvContentPartPr/>
                <p14:nvPr/>
              </p14:nvContentPartPr>
              <p14:xfrm>
                <a:off x="2595931" y="4457851"/>
                <a:ext cx="269640" cy="3031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4FCDA2A6-12DE-4192-A7F3-97B80F7DA2CE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2577931" y="4440211"/>
                  <a:ext cx="30528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3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A8C5A7CE-AFA6-4C44-8A0A-DD38B3703908}"/>
                  </a:ext>
                </a:extLst>
              </p14:cNvPr>
              <p14:cNvContentPartPr/>
              <p14:nvPr/>
            </p14:nvContentPartPr>
            <p14:xfrm>
              <a:off x="8019331" y="970171"/>
              <a:ext cx="675000" cy="32760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A8C5A7CE-AFA6-4C44-8A0A-DD38B3703908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8001331" y="952171"/>
                <a:ext cx="710640" cy="36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5" name="Group 164">
            <a:extLst>
              <a:ext uri="{FF2B5EF4-FFF2-40B4-BE49-F238E27FC236}">
                <a16:creationId xmlns:a16="http://schemas.microsoft.com/office/drawing/2014/main" id="{0B0616C6-0CB9-43BA-BA94-EA8BCE61E91A}"/>
              </a:ext>
            </a:extLst>
          </p:cNvPr>
          <p:cNvGrpSpPr/>
          <p:nvPr/>
        </p:nvGrpSpPr>
        <p:grpSpPr>
          <a:xfrm>
            <a:off x="8852011" y="72331"/>
            <a:ext cx="1553760" cy="744840"/>
            <a:chOff x="8852011" y="72331"/>
            <a:chExt cx="1553760" cy="74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B775BDDE-A586-4DFF-B0F3-E9D1A638BA35}"/>
                    </a:ext>
                  </a:extLst>
                </p14:cNvPr>
                <p14:cNvContentPartPr/>
                <p14:nvPr/>
              </p14:nvContentPartPr>
              <p14:xfrm>
                <a:off x="8852011" y="493171"/>
                <a:ext cx="291240" cy="3240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B775BDDE-A586-4DFF-B0F3-E9D1A638BA35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8834011" y="475171"/>
                  <a:ext cx="32688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2C3DB98-1C96-427A-A79C-41A431968285}"/>
                    </a:ext>
                  </a:extLst>
                </p14:cNvPr>
                <p14:cNvContentPartPr/>
                <p14:nvPr/>
              </p14:nvContentPartPr>
              <p14:xfrm>
                <a:off x="9444571" y="177811"/>
                <a:ext cx="166320" cy="4208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2C3DB98-1C96-427A-A79C-41A431968285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9426931" y="159811"/>
                  <a:ext cx="20196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9A3C483F-8864-407F-AACB-26A58C60AA94}"/>
                    </a:ext>
                  </a:extLst>
                </p14:cNvPr>
                <p14:cNvContentPartPr/>
                <p14:nvPr/>
              </p14:nvContentPartPr>
              <p14:xfrm>
                <a:off x="9572731" y="374731"/>
                <a:ext cx="124200" cy="460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9A3C483F-8864-407F-AACB-26A58C60AA94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9554731" y="356731"/>
                  <a:ext cx="1598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702DFC3C-F68B-4FF2-8182-D715DA0D5FB8}"/>
                    </a:ext>
                  </a:extLst>
                </p14:cNvPr>
                <p14:cNvContentPartPr/>
                <p14:nvPr/>
              </p14:nvContentPartPr>
              <p14:xfrm>
                <a:off x="9980971" y="72331"/>
                <a:ext cx="424800" cy="44892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702DFC3C-F68B-4FF2-8182-D715DA0D5FB8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9962971" y="54331"/>
                  <a:ext cx="460440" cy="484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03314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2E61540-627C-49FF-A8AE-E55497D0211D}"/>
              </a:ext>
            </a:extLst>
          </p:cNvPr>
          <p:cNvGrpSpPr/>
          <p:nvPr/>
        </p:nvGrpSpPr>
        <p:grpSpPr>
          <a:xfrm>
            <a:off x="715291" y="177091"/>
            <a:ext cx="9474120" cy="6526080"/>
            <a:chOff x="715291" y="177091"/>
            <a:chExt cx="9474120" cy="652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70F1F29-00CD-4CEC-8EF9-FFF02C8AC5DA}"/>
                    </a:ext>
                  </a:extLst>
                </p14:cNvPr>
                <p14:cNvContentPartPr/>
                <p14:nvPr/>
              </p14:nvContentPartPr>
              <p14:xfrm>
                <a:off x="2563891" y="5429491"/>
                <a:ext cx="165600" cy="3074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70F1F29-00CD-4CEC-8EF9-FFF02C8AC5D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46251" y="5411491"/>
                  <a:ext cx="20124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A7696AE-99AC-418A-BDB6-171A3C7BB9B2}"/>
                    </a:ext>
                  </a:extLst>
                </p14:cNvPr>
                <p14:cNvContentPartPr/>
                <p14:nvPr/>
              </p14:nvContentPartPr>
              <p14:xfrm>
                <a:off x="2586571" y="5810011"/>
                <a:ext cx="117360" cy="4057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A7696AE-99AC-418A-BDB6-171A3C7BB9B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68931" y="5792011"/>
                  <a:ext cx="15300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1F27CA3-9485-45F8-A89E-55E31977AD95}"/>
                    </a:ext>
                  </a:extLst>
                </p14:cNvPr>
                <p14:cNvContentPartPr/>
                <p14:nvPr/>
              </p14:nvContentPartPr>
              <p14:xfrm>
                <a:off x="2710411" y="5917651"/>
                <a:ext cx="1050480" cy="7855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1F27CA3-9485-45F8-A89E-55E31977AD9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92771" y="5900011"/>
                  <a:ext cx="1086120" cy="82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5387587-DBBC-4073-BAD3-1CB5191C545D}"/>
                    </a:ext>
                  </a:extLst>
                </p14:cNvPr>
                <p14:cNvContentPartPr/>
                <p14:nvPr/>
              </p14:nvContentPartPr>
              <p14:xfrm>
                <a:off x="3535891" y="5597251"/>
                <a:ext cx="1237680" cy="9788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5387587-DBBC-4073-BAD3-1CB5191C545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18251" y="5579611"/>
                  <a:ext cx="1273320" cy="10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65AA8E8-2D2D-4EF7-881A-B2E330426135}"/>
                    </a:ext>
                  </a:extLst>
                </p14:cNvPr>
                <p14:cNvContentPartPr/>
                <p14:nvPr/>
              </p14:nvContentPartPr>
              <p14:xfrm>
                <a:off x="3989851" y="5866891"/>
                <a:ext cx="156240" cy="1069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65AA8E8-2D2D-4EF7-881A-B2E33042613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972211" y="5848891"/>
                  <a:ext cx="1918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CA4FDED-86A5-4193-8BF1-75C839FE6FD9}"/>
                    </a:ext>
                  </a:extLst>
                </p14:cNvPr>
                <p14:cNvContentPartPr/>
                <p14:nvPr/>
              </p14:nvContentPartPr>
              <p14:xfrm>
                <a:off x="4086331" y="5930971"/>
                <a:ext cx="138600" cy="3621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CA4FDED-86A5-4193-8BF1-75C839FE6FD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68331" y="5913331"/>
                  <a:ext cx="17424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CBC5060-03BF-4C46-A61B-90FCE78A4B25}"/>
                    </a:ext>
                  </a:extLst>
                </p14:cNvPr>
                <p14:cNvContentPartPr/>
                <p14:nvPr/>
              </p14:nvContentPartPr>
              <p14:xfrm>
                <a:off x="4087051" y="6084691"/>
                <a:ext cx="344160" cy="1566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CBC5060-03BF-4C46-A61B-90FCE78A4B2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69411" y="6067051"/>
                  <a:ext cx="3798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55A65C4-25B1-47F4-8AFD-DDD5C05D2676}"/>
                    </a:ext>
                  </a:extLst>
                </p14:cNvPr>
                <p14:cNvContentPartPr/>
                <p14:nvPr/>
              </p14:nvContentPartPr>
              <p14:xfrm>
                <a:off x="3211171" y="4696531"/>
                <a:ext cx="720720" cy="17366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55A65C4-25B1-47F4-8AFD-DDD5C05D267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93531" y="4678891"/>
                  <a:ext cx="756360" cy="177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D482497-5B25-4240-AA61-21875B59D572}"/>
                    </a:ext>
                  </a:extLst>
                </p14:cNvPr>
                <p14:cNvContentPartPr/>
                <p14:nvPr/>
              </p14:nvContentPartPr>
              <p14:xfrm>
                <a:off x="2719771" y="4461091"/>
                <a:ext cx="147960" cy="3168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D482497-5B25-4240-AA61-21875B59D57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02131" y="4443091"/>
                  <a:ext cx="18360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ABFEEC7-8020-4950-901D-D575EAED635F}"/>
                    </a:ext>
                  </a:extLst>
                </p14:cNvPr>
                <p14:cNvContentPartPr/>
                <p14:nvPr/>
              </p14:nvContentPartPr>
              <p14:xfrm>
                <a:off x="2750371" y="4960051"/>
                <a:ext cx="92520" cy="1616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ABFEEC7-8020-4950-901D-D575EAED635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32731" y="4942051"/>
                  <a:ext cx="1281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1024E29-3203-4228-AF31-EF82510543EC}"/>
                    </a:ext>
                  </a:extLst>
                </p14:cNvPr>
                <p14:cNvContentPartPr/>
                <p14:nvPr/>
              </p14:nvContentPartPr>
              <p14:xfrm>
                <a:off x="2649211" y="527371"/>
                <a:ext cx="369000" cy="5716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1024E29-3203-4228-AF31-EF82510543E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631211" y="509371"/>
                  <a:ext cx="404640" cy="60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675EBA2-4338-47A0-A29E-9C9EBA35BE0C}"/>
                    </a:ext>
                  </a:extLst>
                </p14:cNvPr>
                <p14:cNvContentPartPr/>
                <p14:nvPr/>
              </p14:nvContentPartPr>
              <p14:xfrm>
                <a:off x="2813731" y="813931"/>
                <a:ext cx="195120" cy="85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675EBA2-4338-47A0-A29E-9C9EBA35BE0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95731" y="796291"/>
                  <a:ext cx="2307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B7C6683-D778-45BF-8C4B-F0FBC644A6AF}"/>
                    </a:ext>
                  </a:extLst>
                </p14:cNvPr>
                <p14:cNvContentPartPr/>
                <p14:nvPr/>
              </p14:nvContentPartPr>
              <p14:xfrm>
                <a:off x="3277051" y="461131"/>
                <a:ext cx="169200" cy="2804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B7C6683-D778-45BF-8C4B-F0FBC644A6A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259051" y="443131"/>
                  <a:ext cx="2048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4257B5E-14DE-4BB8-8605-B5655CD426D4}"/>
                    </a:ext>
                  </a:extLst>
                </p14:cNvPr>
                <p14:cNvContentPartPr/>
                <p14:nvPr/>
              </p14:nvContentPartPr>
              <p14:xfrm>
                <a:off x="3333571" y="682891"/>
                <a:ext cx="297360" cy="1101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4257B5E-14DE-4BB8-8605-B5655CD426D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315571" y="665251"/>
                  <a:ext cx="3330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5D6BD1D-2232-4195-9FD0-CD0943569DDA}"/>
                    </a:ext>
                  </a:extLst>
                </p14:cNvPr>
                <p14:cNvContentPartPr/>
                <p14:nvPr/>
              </p14:nvContentPartPr>
              <p14:xfrm>
                <a:off x="3188131" y="390211"/>
                <a:ext cx="186840" cy="871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5D6BD1D-2232-4195-9FD0-CD0943569DD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170131" y="372571"/>
                  <a:ext cx="2224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8E04C27-0B1C-43C0-A679-AF0537E6618B}"/>
                    </a:ext>
                  </a:extLst>
                </p14:cNvPr>
                <p14:cNvContentPartPr/>
                <p14:nvPr/>
              </p14:nvContentPartPr>
              <p14:xfrm>
                <a:off x="3868531" y="226051"/>
                <a:ext cx="185760" cy="450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8E04C27-0B1C-43C0-A679-AF0537E6618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850891" y="208411"/>
                  <a:ext cx="22140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3215364-FB32-4BDB-9685-88513340A4D6}"/>
                    </a:ext>
                  </a:extLst>
                </p14:cNvPr>
                <p14:cNvContentPartPr/>
                <p14:nvPr/>
              </p14:nvContentPartPr>
              <p14:xfrm>
                <a:off x="3980851" y="383371"/>
                <a:ext cx="360360" cy="142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3215364-FB32-4BDB-9685-88513340A4D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963211" y="365371"/>
                  <a:ext cx="3960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C18DA46-A0E0-400B-8755-DEA0C2B0364E}"/>
                    </a:ext>
                  </a:extLst>
                </p14:cNvPr>
                <p14:cNvContentPartPr/>
                <p14:nvPr/>
              </p14:nvContentPartPr>
              <p14:xfrm>
                <a:off x="4425811" y="177091"/>
                <a:ext cx="266400" cy="3024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C18DA46-A0E0-400B-8755-DEA0C2B0364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407811" y="159091"/>
                  <a:ext cx="30204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68FD159-BE7A-4CAA-BB88-CC1C71F9BD95}"/>
                    </a:ext>
                  </a:extLst>
                </p14:cNvPr>
                <p14:cNvContentPartPr/>
                <p14:nvPr/>
              </p14:nvContentPartPr>
              <p14:xfrm>
                <a:off x="2794291" y="672811"/>
                <a:ext cx="2937240" cy="719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68FD159-BE7A-4CAA-BB88-CC1C71F9BD9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776651" y="654811"/>
                  <a:ext cx="2972880" cy="75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DEA8094-9C80-4144-877D-A23C22001226}"/>
                    </a:ext>
                  </a:extLst>
                </p14:cNvPr>
                <p14:cNvContentPartPr/>
                <p14:nvPr/>
              </p14:nvContentPartPr>
              <p14:xfrm>
                <a:off x="2706811" y="776491"/>
                <a:ext cx="3176280" cy="633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DEA8094-9C80-4144-877D-A23C2200122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689171" y="758491"/>
                  <a:ext cx="3211920" cy="66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98D598C-B6F6-4267-992D-DC7D46042FA6}"/>
                    </a:ext>
                  </a:extLst>
                </p14:cNvPr>
                <p14:cNvContentPartPr/>
                <p14:nvPr/>
              </p14:nvContentPartPr>
              <p14:xfrm>
                <a:off x="715291" y="1067731"/>
                <a:ext cx="3007800" cy="1667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98D598C-B6F6-4267-992D-DC7D46042FA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97651" y="1050091"/>
                  <a:ext cx="3043440" cy="170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540A20E-0347-48F0-BAF6-5061049D4B3E}"/>
                    </a:ext>
                  </a:extLst>
                </p14:cNvPr>
                <p14:cNvContentPartPr/>
                <p14:nvPr/>
              </p14:nvContentPartPr>
              <p14:xfrm>
                <a:off x="822571" y="2945131"/>
                <a:ext cx="284760" cy="650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540A20E-0347-48F0-BAF6-5061049D4B3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04931" y="2927131"/>
                  <a:ext cx="320400" cy="68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2E10B5F-B091-4328-B043-F2A09956F4C2}"/>
                    </a:ext>
                  </a:extLst>
                </p14:cNvPr>
                <p14:cNvContentPartPr/>
                <p14:nvPr/>
              </p14:nvContentPartPr>
              <p14:xfrm>
                <a:off x="1189411" y="3244651"/>
                <a:ext cx="48960" cy="76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2E10B5F-B091-4328-B043-F2A09956F4C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71411" y="3226651"/>
                  <a:ext cx="846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6EE85D3-F34D-47E4-A137-461315011877}"/>
                    </a:ext>
                  </a:extLst>
                </p14:cNvPr>
                <p14:cNvContentPartPr/>
                <p14:nvPr/>
              </p14:nvContentPartPr>
              <p14:xfrm>
                <a:off x="1148731" y="3071491"/>
                <a:ext cx="360" cy="36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6EE85D3-F34D-47E4-A137-46131501187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30731" y="3053851"/>
                  <a:ext cx="360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C87C429-E2A0-4A2C-8921-6D65FD593665}"/>
                    </a:ext>
                  </a:extLst>
                </p14:cNvPr>
                <p14:cNvContentPartPr/>
                <p14:nvPr/>
              </p14:nvContentPartPr>
              <p14:xfrm>
                <a:off x="1286251" y="3018571"/>
                <a:ext cx="221040" cy="1782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C87C429-E2A0-4A2C-8921-6D65FD59366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268251" y="3000571"/>
                  <a:ext cx="2566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ABF944A-13F5-4945-9310-8E9F926C8568}"/>
                    </a:ext>
                  </a:extLst>
                </p14:cNvPr>
                <p14:cNvContentPartPr/>
                <p14:nvPr/>
              </p14:nvContentPartPr>
              <p14:xfrm>
                <a:off x="1542931" y="2740651"/>
                <a:ext cx="421920" cy="6998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ABF944A-13F5-4945-9310-8E9F926C856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525291" y="2723011"/>
                  <a:ext cx="457560" cy="73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B868B18-EF4C-4017-AC8F-F75E3295DCCE}"/>
                    </a:ext>
                  </a:extLst>
                </p14:cNvPr>
                <p14:cNvContentPartPr/>
                <p14:nvPr/>
              </p14:nvContentPartPr>
              <p14:xfrm>
                <a:off x="1951171" y="2724091"/>
                <a:ext cx="215640" cy="936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B868B18-EF4C-4017-AC8F-F75E3295DCC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33171" y="2706091"/>
                  <a:ext cx="2512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75FF704-1444-470F-887D-8FF2D7E73B26}"/>
                    </a:ext>
                  </a:extLst>
                </p14:cNvPr>
                <p14:cNvContentPartPr/>
                <p14:nvPr/>
              </p14:nvContentPartPr>
              <p14:xfrm>
                <a:off x="2249971" y="2226571"/>
                <a:ext cx="863640" cy="5173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75FF704-1444-470F-887D-8FF2D7E73B2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232331" y="2208931"/>
                  <a:ext cx="899280" cy="55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4FEBCB6-8ACD-455C-95C4-E4412B4D1497}"/>
                    </a:ext>
                  </a:extLst>
                </p14:cNvPr>
                <p14:cNvContentPartPr/>
                <p14:nvPr/>
              </p14:nvContentPartPr>
              <p14:xfrm>
                <a:off x="3140971" y="1845331"/>
                <a:ext cx="591120" cy="420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4FEBCB6-8ACD-455C-95C4-E4412B4D149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122971" y="1827331"/>
                  <a:ext cx="62676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CBB8412-A135-48E4-B328-FF6EC4C2BC23}"/>
                    </a:ext>
                  </a:extLst>
                </p14:cNvPr>
                <p14:cNvContentPartPr/>
                <p14:nvPr/>
              </p14:nvContentPartPr>
              <p14:xfrm>
                <a:off x="1020931" y="3738211"/>
                <a:ext cx="233280" cy="433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CBB8412-A135-48E4-B328-FF6EC4C2BC2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02931" y="3720211"/>
                  <a:ext cx="26892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9278241-B323-4420-9D5D-89E8B3994C4B}"/>
                    </a:ext>
                  </a:extLst>
                </p14:cNvPr>
                <p14:cNvContentPartPr/>
                <p14:nvPr/>
              </p14:nvContentPartPr>
              <p14:xfrm>
                <a:off x="1310731" y="3956731"/>
                <a:ext cx="137520" cy="900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9278241-B323-4420-9D5D-89E8B3994C4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292731" y="3939091"/>
                  <a:ext cx="1731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A8909B4-BA2C-4DE4-9A44-32D042B42D95}"/>
                    </a:ext>
                  </a:extLst>
                </p14:cNvPr>
                <p14:cNvContentPartPr/>
                <p14:nvPr/>
              </p14:nvContentPartPr>
              <p14:xfrm>
                <a:off x="1347811" y="3854851"/>
                <a:ext cx="3600" cy="54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A8909B4-BA2C-4DE4-9A44-32D042B42D9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330171" y="3836851"/>
                  <a:ext cx="392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D1A00D9-B940-4123-8231-21AC37DA2893}"/>
                    </a:ext>
                  </a:extLst>
                </p14:cNvPr>
                <p14:cNvContentPartPr/>
                <p14:nvPr/>
              </p14:nvContentPartPr>
              <p14:xfrm>
                <a:off x="1407571" y="3876451"/>
                <a:ext cx="287280" cy="1130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D1A00D9-B940-4123-8231-21AC37DA289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389931" y="3858451"/>
                  <a:ext cx="3229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3ABFA5A-CBEE-4BF0-A6FD-BD4566BCFE08}"/>
                    </a:ext>
                  </a:extLst>
                </p14:cNvPr>
                <p14:cNvContentPartPr/>
                <p14:nvPr/>
              </p14:nvContentPartPr>
              <p14:xfrm>
                <a:off x="1813651" y="3290011"/>
                <a:ext cx="476280" cy="10080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3ABFA5A-CBEE-4BF0-A6FD-BD4566BCFE0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795651" y="3272011"/>
                  <a:ext cx="511920" cy="10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BDDF5F4-48F1-48B0-B2A3-7211D7C3CA26}"/>
                    </a:ext>
                  </a:extLst>
                </p14:cNvPr>
                <p14:cNvContentPartPr/>
                <p14:nvPr/>
              </p14:nvContentPartPr>
              <p14:xfrm>
                <a:off x="2281291" y="3435811"/>
                <a:ext cx="322200" cy="3772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BDDF5F4-48F1-48B0-B2A3-7211D7C3CA2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263651" y="3418171"/>
                  <a:ext cx="35784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4E0B9C0-D867-4D29-BC03-5F80723AFF51}"/>
                    </a:ext>
                  </a:extLst>
                </p14:cNvPr>
                <p14:cNvContentPartPr/>
                <p14:nvPr/>
              </p14:nvContentPartPr>
              <p14:xfrm>
                <a:off x="2780251" y="2872411"/>
                <a:ext cx="509040" cy="5500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4E0B9C0-D867-4D29-BC03-5F80723AFF5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762251" y="2854411"/>
                  <a:ext cx="544680" cy="58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2AA7CAA-117C-44F6-8E87-910C0D30F5C1}"/>
                    </a:ext>
                  </a:extLst>
                </p14:cNvPr>
                <p14:cNvContentPartPr/>
                <p14:nvPr/>
              </p14:nvContentPartPr>
              <p14:xfrm>
                <a:off x="3131251" y="2861971"/>
                <a:ext cx="753840" cy="5486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2AA7CAA-117C-44F6-8E87-910C0D30F5C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113611" y="2844331"/>
                  <a:ext cx="789480" cy="58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0FD1CE5-C780-41E7-BE49-5AD194FE4537}"/>
                    </a:ext>
                  </a:extLst>
                </p14:cNvPr>
                <p14:cNvContentPartPr/>
                <p14:nvPr/>
              </p14:nvContentPartPr>
              <p14:xfrm>
                <a:off x="3843331" y="2615011"/>
                <a:ext cx="212400" cy="4071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0FD1CE5-C780-41E7-BE49-5AD194FE453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825691" y="2597011"/>
                  <a:ext cx="24804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9897578-8915-439B-B678-F614BEE70F36}"/>
                    </a:ext>
                  </a:extLst>
                </p14:cNvPr>
                <p14:cNvContentPartPr/>
                <p14:nvPr/>
              </p14:nvContentPartPr>
              <p14:xfrm>
                <a:off x="4092811" y="2198131"/>
                <a:ext cx="486720" cy="7034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9897578-8915-439B-B678-F614BEE70F3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075171" y="2180491"/>
                  <a:ext cx="522360" cy="73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A331250-2C99-4AD3-814B-411BDCCDC7C4}"/>
                    </a:ext>
                  </a:extLst>
                </p14:cNvPr>
                <p14:cNvContentPartPr/>
                <p14:nvPr/>
              </p14:nvContentPartPr>
              <p14:xfrm>
                <a:off x="3471091" y="2897971"/>
                <a:ext cx="1524600" cy="6706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A331250-2C99-4AD3-814B-411BDCCDC7C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453451" y="2880331"/>
                  <a:ext cx="1560240" cy="70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FF9427E-40D4-42E3-A3FA-95215BDC183B}"/>
                    </a:ext>
                  </a:extLst>
                </p14:cNvPr>
                <p14:cNvContentPartPr/>
                <p14:nvPr/>
              </p14:nvContentPartPr>
              <p14:xfrm>
                <a:off x="4016131" y="3499171"/>
                <a:ext cx="331200" cy="6282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FF9427E-40D4-42E3-A3FA-95215BDC183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998131" y="3481171"/>
                  <a:ext cx="366840" cy="66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FE6054D-FA36-40A4-BA93-F71C74B62532}"/>
                    </a:ext>
                  </a:extLst>
                </p14:cNvPr>
                <p14:cNvContentPartPr/>
                <p14:nvPr/>
              </p14:nvContentPartPr>
              <p14:xfrm>
                <a:off x="4328971" y="3438691"/>
                <a:ext cx="275400" cy="4060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FE6054D-FA36-40A4-BA93-F71C74B6253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311331" y="3421051"/>
                  <a:ext cx="31104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0810E81-08B8-401A-944E-61005EC3E5F9}"/>
                    </a:ext>
                  </a:extLst>
                </p14:cNvPr>
                <p14:cNvContentPartPr/>
                <p14:nvPr/>
              </p14:nvContentPartPr>
              <p14:xfrm>
                <a:off x="4344811" y="3576211"/>
                <a:ext cx="72000" cy="489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0810E81-08B8-401A-944E-61005EC3E5F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327171" y="3558571"/>
                  <a:ext cx="10764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37BCFDD-93FF-458D-BA3B-18646ACE80A8}"/>
                    </a:ext>
                  </a:extLst>
                </p14:cNvPr>
                <p14:cNvContentPartPr/>
                <p14:nvPr/>
              </p14:nvContentPartPr>
              <p14:xfrm>
                <a:off x="4614091" y="3422491"/>
                <a:ext cx="235440" cy="2865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37BCFDD-93FF-458D-BA3B-18646ACE80A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596451" y="3404851"/>
                  <a:ext cx="27108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B2E3ABB-CDC9-4078-98AC-3FDF16621682}"/>
                    </a:ext>
                  </a:extLst>
                </p14:cNvPr>
                <p14:cNvContentPartPr/>
                <p14:nvPr/>
              </p14:nvContentPartPr>
              <p14:xfrm>
                <a:off x="4877971" y="3082651"/>
                <a:ext cx="332640" cy="4597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B2E3ABB-CDC9-4078-98AC-3FDF1662168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860331" y="3065011"/>
                  <a:ext cx="36828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95C9D41-9E17-4A8C-B6E3-95E61D5FA3E1}"/>
                    </a:ext>
                  </a:extLst>
                </p14:cNvPr>
                <p14:cNvContentPartPr/>
                <p14:nvPr/>
              </p14:nvContentPartPr>
              <p14:xfrm>
                <a:off x="5041051" y="3298651"/>
                <a:ext cx="90000" cy="1324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95C9D41-9E17-4A8C-B6E3-95E61D5FA3E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023411" y="3281011"/>
                  <a:ext cx="1256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205C48E-A6DA-4D1C-A63A-27FDBACB1700}"/>
                    </a:ext>
                  </a:extLst>
                </p14:cNvPr>
                <p14:cNvContentPartPr/>
                <p14:nvPr/>
              </p14:nvContentPartPr>
              <p14:xfrm>
                <a:off x="5162011" y="2864131"/>
                <a:ext cx="263520" cy="4510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205C48E-A6DA-4D1C-A63A-27FDBACB170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144371" y="2846491"/>
                  <a:ext cx="29916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20BE0A3-8478-4623-A405-88F1863A806D}"/>
                    </a:ext>
                  </a:extLst>
                </p14:cNvPr>
                <p14:cNvContentPartPr/>
                <p14:nvPr/>
              </p14:nvContentPartPr>
              <p14:xfrm>
                <a:off x="5275771" y="3068251"/>
                <a:ext cx="124920" cy="1123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20BE0A3-8478-4623-A405-88F1863A806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257771" y="3050251"/>
                  <a:ext cx="160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8F67FF7-1747-4A75-B6C0-3F198D090C40}"/>
                    </a:ext>
                  </a:extLst>
                </p14:cNvPr>
                <p14:cNvContentPartPr/>
                <p14:nvPr/>
              </p14:nvContentPartPr>
              <p14:xfrm>
                <a:off x="3803011" y="1124251"/>
                <a:ext cx="3152160" cy="10080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8F67FF7-1747-4A75-B6C0-3F198D090C4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785371" y="1106611"/>
                  <a:ext cx="3187800" cy="10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A4A47A2-5D29-4216-90A4-8A86B9B15ED2}"/>
                    </a:ext>
                  </a:extLst>
                </p14:cNvPr>
                <p14:cNvContentPartPr/>
                <p14:nvPr/>
              </p14:nvContentPartPr>
              <p14:xfrm>
                <a:off x="6343171" y="2304691"/>
                <a:ext cx="190440" cy="5245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A4A47A2-5D29-4216-90A4-8A86B9B15ED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325531" y="2286691"/>
                  <a:ext cx="22608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A68D9AC-18C4-4567-B6D1-F80C5A004266}"/>
                    </a:ext>
                  </a:extLst>
                </p14:cNvPr>
                <p14:cNvContentPartPr/>
                <p14:nvPr/>
              </p14:nvContentPartPr>
              <p14:xfrm>
                <a:off x="6611011" y="2532571"/>
                <a:ext cx="57240" cy="889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A68D9AC-18C4-4567-B6D1-F80C5A00426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593011" y="2514571"/>
                  <a:ext cx="928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F1A4118-83E9-4EE1-8A7A-F39AAD602BA1}"/>
                    </a:ext>
                  </a:extLst>
                </p14:cNvPr>
                <p14:cNvContentPartPr/>
                <p14:nvPr/>
              </p14:nvContentPartPr>
              <p14:xfrm>
                <a:off x="6570331" y="2427451"/>
                <a:ext cx="360" cy="3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F1A4118-83E9-4EE1-8A7A-F39AAD602BA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552331" y="240945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C9A14AB-6E5D-4B53-84B4-DF2CD6E61EB5}"/>
                    </a:ext>
                  </a:extLst>
                </p14:cNvPr>
                <p14:cNvContentPartPr/>
                <p14:nvPr/>
              </p14:nvContentPartPr>
              <p14:xfrm>
                <a:off x="6683731" y="2400451"/>
                <a:ext cx="207000" cy="1807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C9A14AB-6E5D-4B53-84B4-DF2CD6E61EB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665731" y="2382451"/>
                  <a:ext cx="2426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88C4FC8-4A8A-4610-AF80-82B3311690F2}"/>
                    </a:ext>
                  </a:extLst>
                </p14:cNvPr>
                <p14:cNvContentPartPr/>
                <p14:nvPr/>
              </p14:nvContentPartPr>
              <p14:xfrm>
                <a:off x="6924931" y="1983211"/>
                <a:ext cx="408240" cy="8406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88C4FC8-4A8A-4610-AF80-82B3311690F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907291" y="1965571"/>
                  <a:ext cx="443880" cy="87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E38356C-77FD-40AE-86FA-8B4E22B00857}"/>
                    </a:ext>
                  </a:extLst>
                </p14:cNvPr>
                <p14:cNvContentPartPr/>
                <p14:nvPr/>
              </p14:nvContentPartPr>
              <p14:xfrm>
                <a:off x="7331371" y="1975651"/>
                <a:ext cx="202320" cy="2365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E38356C-77FD-40AE-86FA-8B4E22B0085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313371" y="1957651"/>
                  <a:ext cx="2379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023F17B-E577-48C1-9B70-E6D4CEEAE284}"/>
                    </a:ext>
                  </a:extLst>
                </p14:cNvPr>
                <p14:cNvContentPartPr/>
                <p14:nvPr/>
              </p14:nvContentPartPr>
              <p14:xfrm>
                <a:off x="7613611" y="1502251"/>
                <a:ext cx="399960" cy="4179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023F17B-E577-48C1-9B70-E6D4CEEAE28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595611" y="1484611"/>
                  <a:ext cx="43560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0716CD4-E54B-4C25-BE99-08608D7BA6FD}"/>
                    </a:ext>
                  </a:extLst>
                </p14:cNvPr>
                <p14:cNvContentPartPr/>
                <p14:nvPr/>
              </p14:nvContentPartPr>
              <p14:xfrm>
                <a:off x="7816651" y="1804291"/>
                <a:ext cx="254160" cy="1458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0716CD4-E54B-4C25-BE99-08608D7BA6F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798651" y="1786651"/>
                  <a:ext cx="2898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7AF068E-78A2-466E-81C3-A53F5632CC63}"/>
                    </a:ext>
                  </a:extLst>
                </p14:cNvPr>
                <p14:cNvContentPartPr/>
                <p14:nvPr/>
              </p14:nvContentPartPr>
              <p14:xfrm>
                <a:off x="8051011" y="1565611"/>
                <a:ext cx="190800" cy="1490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7AF068E-78A2-466E-81C3-A53F5632CC6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033371" y="1547611"/>
                  <a:ext cx="2264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EBBC533-2240-43DF-A54A-A5CB194C5F11}"/>
                    </a:ext>
                  </a:extLst>
                </p14:cNvPr>
                <p14:cNvContentPartPr/>
                <p14:nvPr/>
              </p14:nvContentPartPr>
              <p14:xfrm>
                <a:off x="8277091" y="1237651"/>
                <a:ext cx="577080" cy="3906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EBBC533-2240-43DF-A54A-A5CB194C5F1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259091" y="1220011"/>
                  <a:ext cx="61272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FCE3ECC-9BCA-4A21-AAAA-02128186AF09}"/>
                    </a:ext>
                  </a:extLst>
                </p14:cNvPr>
                <p14:cNvContentPartPr/>
                <p14:nvPr/>
              </p14:nvContentPartPr>
              <p14:xfrm>
                <a:off x="8852371" y="1147291"/>
                <a:ext cx="171000" cy="2354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FCE3ECC-9BCA-4A21-AAAA-02128186AF0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834371" y="1129651"/>
                  <a:ext cx="20664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087D39D-2907-49AD-BD18-E218881573F3}"/>
                    </a:ext>
                  </a:extLst>
                </p14:cNvPr>
                <p14:cNvContentPartPr/>
                <p14:nvPr/>
              </p14:nvContentPartPr>
              <p14:xfrm>
                <a:off x="6372691" y="2885011"/>
                <a:ext cx="585360" cy="4676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087D39D-2907-49AD-BD18-E218881573F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354691" y="2867371"/>
                  <a:ext cx="621000" cy="50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E89079B-9893-4DB2-AACD-8D93FE5093A2}"/>
                    </a:ext>
                  </a:extLst>
                </p14:cNvPr>
                <p14:cNvContentPartPr/>
                <p14:nvPr/>
              </p14:nvContentPartPr>
              <p14:xfrm>
                <a:off x="6999451" y="2230171"/>
                <a:ext cx="937800" cy="8456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E89079B-9893-4DB2-AACD-8D93FE5093A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981451" y="2212171"/>
                  <a:ext cx="973440" cy="88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3DD2279-DA49-4D2C-8546-4C17C59D2AC1}"/>
                    </a:ext>
                  </a:extLst>
                </p14:cNvPr>
                <p14:cNvContentPartPr/>
                <p14:nvPr/>
              </p14:nvContentPartPr>
              <p14:xfrm>
                <a:off x="7646371" y="2455531"/>
                <a:ext cx="151200" cy="532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3DD2279-DA49-4D2C-8546-4C17C59D2AC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628731" y="2437531"/>
                  <a:ext cx="1868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2BC87A3-4406-4DC2-B49E-76436A9569B3}"/>
                    </a:ext>
                  </a:extLst>
                </p14:cNvPr>
                <p14:cNvContentPartPr/>
                <p14:nvPr/>
              </p14:nvContentPartPr>
              <p14:xfrm>
                <a:off x="7986571" y="2411251"/>
                <a:ext cx="41040" cy="813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2BC87A3-4406-4DC2-B49E-76436A9569B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968931" y="2393251"/>
                  <a:ext cx="766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8E0A253-ADCC-4139-AE9E-F20E0C1B23AA}"/>
                    </a:ext>
                  </a:extLst>
                </p14:cNvPr>
                <p14:cNvContentPartPr/>
                <p14:nvPr/>
              </p14:nvContentPartPr>
              <p14:xfrm>
                <a:off x="7832851" y="2314051"/>
                <a:ext cx="360" cy="86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8E0A253-ADCC-4139-AE9E-F20E0C1B23A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814851" y="2296051"/>
                  <a:ext cx="360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5A31659-1A58-4274-BD41-C94210F186CF}"/>
                    </a:ext>
                  </a:extLst>
                </p14:cNvPr>
                <p14:cNvContentPartPr/>
                <p14:nvPr/>
              </p14:nvContentPartPr>
              <p14:xfrm>
                <a:off x="8016451" y="2184451"/>
                <a:ext cx="323280" cy="5166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5A31659-1A58-4274-BD41-C94210F186C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998811" y="2166451"/>
                  <a:ext cx="358920" cy="55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491F012-F76B-4D89-B03C-F9EA45828AEE}"/>
                    </a:ext>
                  </a:extLst>
                </p14:cNvPr>
                <p14:cNvContentPartPr/>
                <p14:nvPr/>
              </p14:nvContentPartPr>
              <p14:xfrm>
                <a:off x="8221291" y="2046931"/>
                <a:ext cx="252000" cy="2682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491F012-F76B-4D89-B03C-F9EA45828AE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203291" y="2028931"/>
                  <a:ext cx="28764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6B7BB76-9ED6-429B-9FA3-A8E6E400AE6D}"/>
                    </a:ext>
                  </a:extLst>
                </p14:cNvPr>
                <p14:cNvContentPartPr/>
                <p14:nvPr/>
              </p14:nvContentPartPr>
              <p14:xfrm>
                <a:off x="8468971" y="1931011"/>
                <a:ext cx="185040" cy="2653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6B7BB76-9ED6-429B-9FA3-A8E6E400AE6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450971" y="1913371"/>
                  <a:ext cx="2206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4E182D8-6EBC-45A3-8C95-D8D0B6C79152}"/>
                    </a:ext>
                  </a:extLst>
                </p14:cNvPr>
                <p14:cNvContentPartPr/>
                <p14:nvPr/>
              </p14:nvContentPartPr>
              <p14:xfrm>
                <a:off x="8693251" y="1715371"/>
                <a:ext cx="316440" cy="4050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4E182D8-6EBC-45A3-8C95-D8D0B6C7915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675251" y="1697371"/>
                  <a:ext cx="35208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6D5C1B6-2ACC-4D8A-87D6-ACDF3DF06E01}"/>
                    </a:ext>
                  </a:extLst>
                </p14:cNvPr>
                <p14:cNvContentPartPr/>
                <p14:nvPr/>
              </p14:nvContentPartPr>
              <p14:xfrm>
                <a:off x="8885491" y="1504051"/>
                <a:ext cx="508320" cy="4816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6D5C1B6-2ACC-4D8A-87D6-ACDF3DF06E0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867491" y="1486411"/>
                  <a:ext cx="54396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EC0AA75-6171-4581-854E-A2F20E329FC6}"/>
                    </a:ext>
                  </a:extLst>
                </p14:cNvPr>
                <p14:cNvContentPartPr/>
                <p14:nvPr/>
              </p14:nvContentPartPr>
              <p14:xfrm>
                <a:off x="9353851" y="1488211"/>
                <a:ext cx="204480" cy="1634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EC0AA75-6171-4581-854E-A2F20E329FC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336211" y="1470571"/>
                  <a:ext cx="2401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26D459C-555A-4CDB-BAFD-E61FC0BBB45D}"/>
                    </a:ext>
                  </a:extLst>
                </p14:cNvPr>
                <p14:cNvContentPartPr/>
                <p14:nvPr/>
              </p14:nvContentPartPr>
              <p14:xfrm>
                <a:off x="9606211" y="1226491"/>
                <a:ext cx="583200" cy="5994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26D459C-555A-4CDB-BAFD-E61FC0BBB45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588211" y="1208851"/>
                  <a:ext cx="618840" cy="63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819362D-E40B-484D-B7F6-EB95286F66F9}"/>
                    </a:ext>
                  </a:extLst>
                </p14:cNvPr>
                <p14:cNvContentPartPr/>
                <p14:nvPr/>
              </p14:nvContentPartPr>
              <p14:xfrm>
                <a:off x="6796771" y="3770611"/>
                <a:ext cx="1116360" cy="6692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819362D-E40B-484D-B7F6-EB95286F66F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779131" y="3752611"/>
                  <a:ext cx="1152000" cy="70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B2E839E-3791-4658-ABFA-D68DF01F3C2C}"/>
                    </a:ext>
                  </a:extLst>
                </p14:cNvPr>
                <p14:cNvContentPartPr/>
                <p14:nvPr/>
              </p14:nvContentPartPr>
              <p14:xfrm>
                <a:off x="5012971" y="4280371"/>
                <a:ext cx="1897920" cy="8488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B2E839E-3791-4658-ABFA-D68DF01F3C2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994971" y="4262731"/>
                  <a:ext cx="1933560" cy="88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726ABAA-0BB8-4E35-85C7-2C6FDB2C0C9C}"/>
                    </a:ext>
                  </a:extLst>
                </p14:cNvPr>
                <p14:cNvContentPartPr/>
                <p14:nvPr/>
              </p14:nvContentPartPr>
              <p14:xfrm>
                <a:off x="6861571" y="4215571"/>
                <a:ext cx="130320" cy="3636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726ABAA-0BB8-4E35-85C7-2C6FDB2C0C9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843931" y="4197571"/>
                  <a:ext cx="16596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E455D9A-01CF-4CC4-B0CF-DA13DC113C1D}"/>
                    </a:ext>
                  </a:extLst>
                </p14:cNvPr>
                <p14:cNvContentPartPr/>
                <p14:nvPr/>
              </p14:nvContentPartPr>
              <p14:xfrm>
                <a:off x="6893971" y="4247971"/>
                <a:ext cx="2051280" cy="4672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E455D9A-01CF-4CC4-B0CF-DA13DC113C1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876331" y="4230331"/>
                  <a:ext cx="208692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8C6988A-23EA-44BA-A24D-51B26953D0CB}"/>
                    </a:ext>
                  </a:extLst>
                </p14:cNvPr>
                <p14:cNvContentPartPr/>
                <p14:nvPr/>
              </p14:nvContentPartPr>
              <p14:xfrm>
                <a:off x="7274131" y="4296571"/>
                <a:ext cx="300600" cy="5778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8C6988A-23EA-44BA-A24D-51B26953D0C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256491" y="4278931"/>
                  <a:ext cx="336240" cy="61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7976CC4-8710-4416-8694-EFECA0C43804}"/>
                    </a:ext>
                  </a:extLst>
                </p14:cNvPr>
                <p14:cNvContentPartPr/>
                <p14:nvPr/>
              </p14:nvContentPartPr>
              <p14:xfrm>
                <a:off x="5970931" y="4531291"/>
                <a:ext cx="306000" cy="5184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7976CC4-8710-4416-8694-EFECA0C4380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953291" y="4513291"/>
                  <a:ext cx="341640" cy="55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B297318-EACB-41FE-9884-D46443D52A5E}"/>
                    </a:ext>
                  </a:extLst>
                </p14:cNvPr>
                <p14:cNvContentPartPr/>
                <p14:nvPr/>
              </p14:nvContentPartPr>
              <p14:xfrm>
                <a:off x="4683931" y="4916131"/>
                <a:ext cx="494640" cy="3214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B297318-EACB-41FE-9884-D46443D52A5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666291" y="4898131"/>
                  <a:ext cx="53028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F108029-1B95-4084-8130-E4582D508F62}"/>
                    </a:ext>
                  </a:extLst>
                </p14:cNvPr>
                <p14:cNvContentPartPr/>
                <p14:nvPr/>
              </p14:nvContentPartPr>
              <p14:xfrm>
                <a:off x="6879931" y="4523011"/>
                <a:ext cx="258120" cy="3783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F108029-1B95-4084-8130-E4582D508F6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861931" y="4505371"/>
                  <a:ext cx="2937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14A06677-E130-42D9-859D-D66C7DFC1AAE}"/>
                    </a:ext>
                  </a:extLst>
                </p14:cNvPr>
                <p14:cNvContentPartPr/>
                <p14:nvPr/>
              </p14:nvContentPartPr>
              <p14:xfrm>
                <a:off x="7422091" y="4656571"/>
                <a:ext cx="359640" cy="2404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14A06677-E130-42D9-859D-D66C7DFC1AA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404451" y="4638571"/>
                  <a:ext cx="39528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269C46A-F46B-4605-94FC-A5B7D627D281}"/>
                    </a:ext>
                  </a:extLst>
                </p14:cNvPr>
                <p14:cNvContentPartPr/>
                <p14:nvPr/>
              </p14:nvContentPartPr>
              <p14:xfrm>
                <a:off x="8718811" y="4498891"/>
                <a:ext cx="320040" cy="4226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269C46A-F46B-4605-94FC-A5B7D627D28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701171" y="4480891"/>
                  <a:ext cx="35568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F068274-36AC-4AB1-9B93-724E0982AD17}"/>
                    </a:ext>
                  </a:extLst>
                </p14:cNvPr>
                <p14:cNvContentPartPr/>
                <p14:nvPr/>
              </p14:nvContentPartPr>
              <p14:xfrm>
                <a:off x="6593731" y="3192091"/>
                <a:ext cx="430920" cy="10969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F068274-36AC-4AB1-9B93-724E0982AD1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575731" y="3174091"/>
                  <a:ext cx="466560" cy="11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B002FDB-8E23-40C6-9923-3BC78AE51B19}"/>
                    </a:ext>
                  </a:extLst>
                </p14:cNvPr>
                <p14:cNvContentPartPr/>
                <p14:nvPr/>
              </p14:nvContentPartPr>
              <p14:xfrm>
                <a:off x="6553771" y="3329611"/>
                <a:ext cx="485640" cy="9104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B002FDB-8E23-40C6-9923-3BC78AE51B1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536131" y="3311611"/>
                  <a:ext cx="521280" cy="9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122B7BC-26CB-44BA-932A-2837FBE4475B}"/>
                    </a:ext>
                  </a:extLst>
                </p14:cNvPr>
                <p14:cNvContentPartPr/>
                <p14:nvPr/>
              </p14:nvContentPartPr>
              <p14:xfrm>
                <a:off x="5031691" y="3939811"/>
                <a:ext cx="4155840" cy="9946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122B7BC-26CB-44BA-932A-2837FBE4475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014051" y="3921811"/>
                  <a:ext cx="4191480" cy="10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AFC9D76-B21E-4E3A-A4C3-37A26FC08908}"/>
                    </a:ext>
                  </a:extLst>
                </p14:cNvPr>
                <p14:cNvContentPartPr/>
                <p14:nvPr/>
              </p14:nvContentPartPr>
              <p14:xfrm>
                <a:off x="8599291" y="4286491"/>
                <a:ext cx="674280" cy="7938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AFC9D76-B21E-4E3A-A4C3-37A26FC0890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581651" y="4268491"/>
                  <a:ext cx="709920" cy="82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6B42C0B8-0FFF-4F29-B957-3DEE235D4DE8}"/>
                  </a:ext>
                </a:extLst>
              </p14:cNvPr>
              <p14:cNvContentPartPr/>
              <p14:nvPr/>
            </p14:nvContentPartPr>
            <p14:xfrm>
              <a:off x="4094251" y="437011"/>
              <a:ext cx="6993000" cy="114300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6B42C0B8-0FFF-4F29-B957-3DEE235D4DE8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4076251" y="419371"/>
                <a:ext cx="7028640" cy="11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E70D39A9-64F8-4C08-8239-603ADDDE2902}"/>
                  </a:ext>
                </a:extLst>
              </p14:cNvPr>
              <p14:cNvContentPartPr/>
              <p14:nvPr/>
            </p14:nvContentPartPr>
            <p14:xfrm>
              <a:off x="11258971" y="3560011"/>
              <a:ext cx="636840" cy="191196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E70D39A9-64F8-4C08-8239-603ADDDE2902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241331" y="3542371"/>
                <a:ext cx="672480" cy="194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2" name="Group 171">
            <a:extLst>
              <a:ext uri="{FF2B5EF4-FFF2-40B4-BE49-F238E27FC236}">
                <a16:creationId xmlns:a16="http://schemas.microsoft.com/office/drawing/2014/main" id="{942EE196-DC18-4FD8-905B-CAAE9375F470}"/>
              </a:ext>
            </a:extLst>
          </p:cNvPr>
          <p:cNvGrpSpPr/>
          <p:nvPr/>
        </p:nvGrpSpPr>
        <p:grpSpPr>
          <a:xfrm>
            <a:off x="9313171" y="672091"/>
            <a:ext cx="2785320" cy="5243400"/>
            <a:chOff x="9313171" y="672091"/>
            <a:chExt cx="2785320" cy="524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F6646A74-89B7-4BC6-B133-A6C5285E8920}"/>
                    </a:ext>
                  </a:extLst>
                </p14:cNvPr>
                <p14:cNvContentPartPr/>
                <p14:nvPr/>
              </p14:nvContentPartPr>
              <p14:xfrm>
                <a:off x="9667411" y="2025691"/>
                <a:ext cx="457560" cy="4741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F6646A74-89B7-4BC6-B133-A6C5285E892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649771" y="2008051"/>
                  <a:ext cx="49320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535FB393-FE06-4A74-879A-AF5881182677}"/>
                    </a:ext>
                  </a:extLst>
                </p14:cNvPr>
                <p14:cNvContentPartPr/>
                <p14:nvPr/>
              </p14:nvContentPartPr>
              <p14:xfrm>
                <a:off x="10139011" y="1520611"/>
                <a:ext cx="518040" cy="5922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535FB393-FE06-4A74-879A-AF588118267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121371" y="1502611"/>
                  <a:ext cx="553680" cy="62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A2B0193-2F87-4E4F-AF82-65A0B97A9909}"/>
                    </a:ext>
                  </a:extLst>
                </p14:cNvPr>
                <p14:cNvContentPartPr/>
                <p14:nvPr/>
              </p14:nvContentPartPr>
              <p14:xfrm>
                <a:off x="10559491" y="1664611"/>
                <a:ext cx="123840" cy="914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A2B0193-2F87-4E4F-AF82-65A0B97A990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541851" y="1646611"/>
                  <a:ext cx="1594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1C504EE-795B-4F6C-BD84-92B4ED961360}"/>
                    </a:ext>
                  </a:extLst>
                </p14:cNvPr>
                <p14:cNvContentPartPr/>
                <p14:nvPr/>
              </p14:nvContentPartPr>
              <p14:xfrm>
                <a:off x="10786291" y="1650571"/>
                <a:ext cx="34920" cy="774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1C504EE-795B-4F6C-BD84-92B4ED96136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768291" y="1632571"/>
                  <a:ext cx="705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E30D533-4144-410F-9A41-EF8C7C6BAE2A}"/>
                    </a:ext>
                  </a:extLst>
                </p14:cNvPr>
                <p14:cNvContentPartPr/>
                <p14:nvPr/>
              </p14:nvContentPartPr>
              <p14:xfrm>
                <a:off x="10664971" y="1569571"/>
                <a:ext cx="360" cy="3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E30D533-4144-410F-9A41-EF8C7C6BAE2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646971" y="155157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B4BA0C6-4AAE-4ACC-B51F-08BDCBFE6CCB}"/>
                    </a:ext>
                  </a:extLst>
                </p14:cNvPr>
                <p14:cNvContentPartPr/>
                <p14:nvPr/>
              </p14:nvContentPartPr>
              <p14:xfrm>
                <a:off x="10848211" y="1541851"/>
                <a:ext cx="141480" cy="2134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B4BA0C6-4AAE-4ACC-B51F-08BDCBFE6CC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830211" y="1523851"/>
                  <a:ext cx="1771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29CFB0C4-D0B3-4D7D-9568-9EEF18F89960}"/>
                    </a:ext>
                  </a:extLst>
                </p14:cNvPr>
                <p14:cNvContentPartPr/>
                <p14:nvPr/>
              </p14:nvContentPartPr>
              <p14:xfrm>
                <a:off x="10983211" y="1610251"/>
                <a:ext cx="135000" cy="1422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29CFB0C4-D0B3-4D7D-9568-9EEF18F8996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965211" y="1592251"/>
                  <a:ext cx="1706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16D8C6C-6762-429D-B2E4-74D031FAA7B0}"/>
                    </a:ext>
                  </a:extLst>
                </p14:cNvPr>
                <p14:cNvContentPartPr/>
                <p14:nvPr/>
              </p14:nvContentPartPr>
              <p14:xfrm>
                <a:off x="11139091" y="1605571"/>
                <a:ext cx="205920" cy="781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16D8C6C-6762-429D-B2E4-74D031FAA7B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1121451" y="1587931"/>
                  <a:ext cx="2415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0DAB9DBE-DDC7-4F19-A62A-732D247B083D}"/>
                    </a:ext>
                  </a:extLst>
                </p14:cNvPr>
                <p14:cNvContentPartPr/>
                <p14:nvPr/>
              </p14:nvContentPartPr>
              <p14:xfrm>
                <a:off x="11443291" y="1123531"/>
                <a:ext cx="388080" cy="4323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0DAB9DBE-DDC7-4F19-A62A-732D247B083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1425651" y="1105531"/>
                  <a:ext cx="42372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8BA280B-99C1-4025-B3E0-B8F33F51B7CE}"/>
                    </a:ext>
                  </a:extLst>
                </p14:cNvPr>
                <p14:cNvContentPartPr/>
                <p14:nvPr/>
              </p14:nvContentPartPr>
              <p14:xfrm>
                <a:off x="11684491" y="906451"/>
                <a:ext cx="262440" cy="2293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8BA280B-99C1-4025-B3E0-B8F33F51B7C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666851" y="888451"/>
                  <a:ext cx="29808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CE398FE-C058-4CDB-8991-03FCC02479DF}"/>
                    </a:ext>
                  </a:extLst>
                </p14:cNvPr>
                <p14:cNvContentPartPr/>
                <p14:nvPr/>
              </p14:nvContentPartPr>
              <p14:xfrm>
                <a:off x="11830291" y="672091"/>
                <a:ext cx="267120" cy="3240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CE398FE-C058-4CDB-8991-03FCC02479D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812291" y="654091"/>
                  <a:ext cx="30276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5C3B7DD-B7CB-4B88-85EB-188FD84565F4}"/>
                    </a:ext>
                  </a:extLst>
                </p14:cNvPr>
                <p14:cNvContentPartPr/>
                <p14:nvPr/>
              </p14:nvContentPartPr>
              <p14:xfrm>
                <a:off x="11862691" y="1131451"/>
                <a:ext cx="155880" cy="1663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5C3B7DD-B7CB-4B88-85EB-188FD84565F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1844691" y="1113811"/>
                  <a:ext cx="1915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E874418-8F90-4148-A847-DEC42E9379C9}"/>
                    </a:ext>
                  </a:extLst>
                </p14:cNvPr>
                <p14:cNvContentPartPr/>
                <p14:nvPr/>
              </p14:nvContentPartPr>
              <p14:xfrm>
                <a:off x="9784051" y="2759011"/>
                <a:ext cx="154800" cy="5562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E874418-8F90-4148-A847-DEC42E9379C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766051" y="2741371"/>
                  <a:ext cx="190440" cy="59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792E238-91D6-4EFF-835A-955AA2CBD576}"/>
                    </a:ext>
                  </a:extLst>
                </p14:cNvPr>
                <p14:cNvContentPartPr/>
                <p14:nvPr/>
              </p14:nvContentPartPr>
              <p14:xfrm>
                <a:off x="10074211" y="3009931"/>
                <a:ext cx="3600" cy="691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792E238-91D6-4EFF-835A-955AA2CBD57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056571" y="2991931"/>
                  <a:ext cx="392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FAD464A8-A7B5-4E75-87F1-D280B2827A95}"/>
                    </a:ext>
                  </a:extLst>
                </p14:cNvPr>
                <p14:cNvContentPartPr/>
                <p14:nvPr/>
              </p14:nvContentPartPr>
              <p14:xfrm>
                <a:off x="9944971" y="2891851"/>
                <a:ext cx="360" cy="133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FAD464A8-A7B5-4E75-87F1-D280B2827A9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926971" y="2873851"/>
                  <a:ext cx="360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61230D05-8355-43E9-AC87-5C9BA2DAE9FB}"/>
                    </a:ext>
                  </a:extLst>
                </p14:cNvPr>
                <p14:cNvContentPartPr/>
                <p14:nvPr/>
              </p14:nvContentPartPr>
              <p14:xfrm>
                <a:off x="10098331" y="2797171"/>
                <a:ext cx="416520" cy="2415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61230D05-8355-43E9-AC87-5C9BA2DAE9F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080691" y="2779531"/>
                  <a:ext cx="45216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938599D-A84D-4D5E-83A2-D0CBCEDF62A0}"/>
                    </a:ext>
                  </a:extLst>
                </p14:cNvPr>
                <p14:cNvContentPartPr/>
                <p14:nvPr/>
              </p14:nvContentPartPr>
              <p14:xfrm>
                <a:off x="10348171" y="2312251"/>
                <a:ext cx="506520" cy="9741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938599D-A84D-4D5E-83A2-D0CBCEDF62A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330531" y="2294251"/>
                  <a:ext cx="542160" cy="10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19D098F-5F2A-4482-9E11-D3960388F32C}"/>
                    </a:ext>
                  </a:extLst>
                </p14:cNvPr>
                <p14:cNvContentPartPr/>
                <p14:nvPr/>
              </p14:nvContentPartPr>
              <p14:xfrm>
                <a:off x="10665331" y="2319451"/>
                <a:ext cx="313560" cy="2642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19D098F-5F2A-4482-9E11-D3960388F32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47691" y="2301811"/>
                  <a:ext cx="34920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895355A-2C33-423B-8912-F2AAE2C4B812}"/>
                    </a:ext>
                  </a:extLst>
                </p14:cNvPr>
                <p14:cNvContentPartPr/>
                <p14:nvPr/>
              </p14:nvContentPartPr>
              <p14:xfrm>
                <a:off x="10937131" y="1949731"/>
                <a:ext cx="248400" cy="3459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895355A-2C33-423B-8912-F2AAE2C4B81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919491" y="1932091"/>
                  <a:ext cx="28404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171FFB0-DCAA-4510-B79E-C2408E8EFB4D}"/>
                    </a:ext>
                  </a:extLst>
                </p14:cNvPr>
                <p14:cNvContentPartPr/>
                <p14:nvPr/>
              </p14:nvContentPartPr>
              <p14:xfrm>
                <a:off x="11166451" y="1907251"/>
                <a:ext cx="192600" cy="2804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0171FFB0-DCAA-4510-B79E-C2408E8EFB4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148811" y="1889251"/>
                  <a:ext cx="2282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ABF163E-7B69-4443-8AB2-408590BC74DF}"/>
                    </a:ext>
                  </a:extLst>
                </p14:cNvPr>
                <p14:cNvContentPartPr/>
                <p14:nvPr/>
              </p14:nvContentPartPr>
              <p14:xfrm>
                <a:off x="11373091" y="1715371"/>
                <a:ext cx="171360" cy="1555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ABF163E-7B69-4443-8AB2-408590BC74D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355451" y="1697371"/>
                  <a:ext cx="2070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BC71B6F-D4F2-45BA-B831-5FB826AA9325}"/>
                    </a:ext>
                  </a:extLst>
                </p14:cNvPr>
                <p14:cNvContentPartPr/>
                <p14:nvPr/>
              </p14:nvContentPartPr>
              <p14:xfrm>
                <a:off x="11603851" y="1577131"/>
                <a:ext cx="145440" cy="1980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BC71B6F-D4F2-45BA-B831-5FB826AA932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585851" y="1559491"/>
                  <a:ext cx="1810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D5A9EAC-9D04-41B2-B7B5-EF85403C29BB}"/>
                    </a:ext>
                  </a:extLst>
                </p14:cNvPr>
                <p14:cNvContentPartPr/>
                <p14:nvPr/>
              </p14:nvContentPartPr>
              <p14:xfrm>
                <a:off x="11756131" y="1421971"/>
                <a:ext cx="342360" cy="4532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D5A9EAC-9D04-41B2-B7B5-EF85403C29BB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738491" y="1404331"/>
                  <a:ext cx="37800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8B0A3E5-B033-415E-8E67-6CAABA77DAB9}"/>
                    </a:ext>
                  </a:extLst>
                </p14:cNvPr>
                <p14:cNvContentPartPr/>
                <p14:nvPr/>
              </p14:nvContentPartPr>
              <p14:xfrm>
                <a:off x="9540331" y="3746491"/>
                <a:ext cx="415800" cy="12913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8B0A3E5-B033-415E-8E67-6CAABA77DAB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522331" y="3728491"/>
                  <a:ext cx="451440" cy="13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4E5A1A8-834A-4FDC-AF07-05DC0AA1BB91}"/>
                    </a:ext>
                  </a:extLst>
                </p14:cNvPr>
                <p14:cNvContentPartPr/>
                <p14:nvPr/>
              </p14:nvContentPartPr>
              <p14:xfrm>
                <a:off x="10236211" y="3446971"/>
                <a:ext cx="380880" cy="11811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4E5A1A8-834A-4FDC-AF07-05DC0AA1BB9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218211" y="3429331"/>
                  <a:ext cx="416520" cy="12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9B533F9-00BC-4207-94FE-E10FC6B28E92}"/>
                    </a:ext>
                  </a:extLst>
                </p14:cNvPr>
                <p14:cNvContentPartPr/>
                <p14:nvPr/>
              </p14:nvContentPartPr>
              <p14:xfrm>
                <a:off x="10947931" y="3293251"/>
                <a:ext cx="256320" cy="5763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9B533F9-00BC-4207-94FE-E10FC6B28E9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930291" y="3275251"/>
                  <a:ext cx="291960" cy="61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25A30E98-E680-421E-A2A0-2D66DF5EC318}"/>
                    </a:ext>
                  </a:extLst>
                </p14:cNvPr>
                <p14:cNvContentPartPr/>
                <p14:nvPr/>
              </p14:nvContentPartPr>
              <p14:xfrm>
                <a:off x="11328451" y="2880691"/>
                <a:ext cx="394560" cy="8298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25A30E98-E680-421E-A2A0-2D66DF5EC318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310811" y="2862691"/>
                  <a:ext cx="430200" cy="86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E5C5C16-C596-4EDA-9F55-D0B654E121E5}"/>
                    </a:ext>
                  </a:extLst>
                </p14:cNvPr>
                <p14:cNvContentPartPr/>
                <p14:nvPr/>
              </p14:nvContentPartPr>
              <p14:xfrm>
                <a:off x="10924531" y="5405371"/>
                <a:ext cx="356760" cy="4064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E5C5C16-C596-4EDA-9F55-D0B654E121E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906531" y="5387371"/>
                  <a:ext cx="3924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CB45014F-4692-490B-9ECA-4DCED0E9AFC3}"/>
                    </a:ext>
                  </a:extLst>
                </p14:cNvPr>
                <p14:cNvContentPartPr/>
                <p14:nvPr/>
              </p14:nvContentPartPr>
              <p14:xfrm>
                <a:off x="9871891" y="4984531"/>
                <a:ext cx="1056960" cy="6433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CB45014F-4692-490B-9ECA-4DCED0E9AFC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853891" y="4966531"/>
                  <a:ext cx="1092600" cy="67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2D0B31D8-94FA-4995-B8A3-8562199E8CCE}"/>
                    </a:ext>
                  </a:extLst>
                </p14:cNvPr>
                <p14:cNvContentPartPr/>
                <p14:nvPr/>
              </p14:nvContentPartPr>
              <p14:xfrm>
                <a:off x="10535371" y="4458571"/>
                <a:ext cx="520200" cy="9766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2D0B31D8-94FA-4995-B8A3-8562199E8CCE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517731" y="4440571"/>
                  <a:ext cx="555840" cy="10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5C51716-6248-4DEC-B7BE-E64323EE393A}"/>
                    </a:ext>
                  </a:extLst>
                </p14:cNvPr>
                <p14:cNvContentPartPr/>
                <p14:nvPr/>
              </p14:nvContentPartPr>
              <p14:xfrm>
                <a:off x="11144851" y="3786811"/>
                <a:ext cx="320760" cy="15976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5C51716-6248-4DEC-B7BE-E64323EE393A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126851" y="3768811"/>
                  <a:ext cx="356400" cy="163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B418402B-E61A-40C6-B0C1-53198C035235}"/>
                    </a:ext>
                  </a:extLst>
                </p14:cNvPr>
                <p14:cNvContentPartPr/>
                <p14:nvPr/>
              </p14:nvContentPartPr>
              <p14:xfrm>
                <a:off x="10763971" y="5178211"/>
                <a:ext cx="306000" cy="2444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B418402B-E61A-40C6-B0C1-53198C03523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745971" y="5160211"/>
                  <a:ext cx="34164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43715B79-2422-4A3A-B739-0E49160C341E}"/>
                    </a:ext>
                  </a:extLst>
                </p14:cNvPr>
                <p14:cNvContentPartPr/>
                <p14:nvPr/>
              </p14:nvContentPartPr>
              <p14:xfrm>
                <a:off x="10559851" y="5384851"/>
                <a:ext cx="245160" cy="3376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43715B79-2422-4A3A-B739-0E49160C341E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542211" y="5367211"/>
                  <a:ext cx="28080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ADE4402C-CAC8-4319-912F-3540DDEA32B4}"/>
                    </a:ext>
                  </a:extLst>
                </p14:cNvPr>
                <p14:cNvContentPartPr/>
                <p14:nvPr/>
              </p14:nvContentPartPr>
              <p14:xfrm>
                <a:off x="11108491" y="5040691"/>
                <a:ext cx="229680" cy="2966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ADE4402C-CAC8-4319-912F-3540DDEA32B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090851" y="5023051"/>
                  <a:ext cx="26532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42AD22ED-91AC-4294-93A9-7B2021067492}"/>
                    </a:ext>
                  </a:extLst>
                </p14:cNvPr>
                <p14:cNvContentPartPr/>
                <p14:nvPr/>
              </p14:nvContentPartPr>
              <p14:xfrm>
                <a:off x="11278771" y="5227171"/>
                <a:ext cx="209520" cy="3092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42AD22ED-91AC-4294-93A9-7B2021067492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261131" y="5209531"/>
                  <a:ext cx="24516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FA20E6A0-F8A7-40B9-A679-0645FCADB5E7}"/>
                    </a:ext>
                  </a:extLst>
                </p14:cNvPr>
                <p14:cNvContentPartPr/>
                <p14:nvPr/>
              </p14:nvContentPartPr>
              <p14:xfrm>
                <a:off x="9378331" y="3778531"/>
                <a:ext cx="360" cy="3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FA20E6A0-F8A7-40B9-A679-0645FCADB5E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360691" y="376053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E7C810AB-8D54-42FF-B320-55F1D00E8722}"/>
                    </a:ext>
                  </a:extLst>
                </p14:cNvPr>
                <p14:cNvContentPartPr/>
                <p14:nvPr/>
              </p14:nvContentPartPr>
              <p14:xfrm>
                <a:off x="9313171" y="3641011"/>
                <a:ext cx="137520" cy="2340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E7C810AB-8D54-42FF-B320-55F1D00E8722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9295171" y="3623371"/>
                  <a:ext cx="1731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10CC9704-24AB-4563-ACFF-346430E9730C}"/>
                    </a:ext>
                  </a:extLst>
                </p14:cNvPr>
                <p14:cNvContentPartPr/>
                <p14:nvPr/>
              </p14:nvContentPartPr>
              <p14:xfrm>
                <a:off x="9944971" y="3414571"/>
                <a:ext cx="134280" cy="1486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10CC9704-24AB-4563-ACFF-346430E9730C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9926971" y="3396571"/>
                  <a:ext cx="1699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A73EC13D-5846-479A-9D4F-129201919BE7}"/>
                    </a:ext>
                  </a:extLst>
                </p14:cNvPr>
                <p14:cNvContentPartPr/>
                <p14:nvPr/>
              </p14:nvContentPartPr>
              <p14:xfrm>
                <a:off x="9971971" y="3428611"/>
                <a:ext cx="66600" cy="752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A73EC13D-5846-479A-9D4F-129201919BE7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9954331" y="3410971"/>
                  <a:ext cx="1022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C533E03F-F87F-4CCB-A6F3-0A6A099C447B}"/>
                    </a:ext>
                  </a:extLst>
                </p14:cNvPr>
                <p14:cNvContentPartPr/>
                <p14:nvPr/>
              </p14:nvContentPartPr>
              <p14:xfrm>
                <a:off x="9936691" y="3354451"/>
                <a:ext cx="84240" cy="525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C533E03F-F87F-4CCB-A6F3-0A6A099C447B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9918691" y="3336451"/>
                  <a:ext cx="1198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1E47C85C-FCD9-4EBD-90B8-D1730842D602}"/>
                    </a:ext>
                  </a:extLst>
                </p14:cNvPr>
                <p14:cNvContentPartPr/>
                <p14:nvPr/>
              </p14:nvContentPartPr>
              <p14:xfrm>
                <a:off x="10673251" y="3110371"/>
                <a:ext cx="275760" cy="2869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1E47C85C-FCD9-4EBD-90B8-D1730842D602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0655251" y="3092371"/>
                  <a:ext cx="31140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34A0DBE4-765A-456C-A27B-FDA6F7518A00}"/>
                    </a:ext>
                  </a:extLst>
                </p14:cNvPr>
                <p14:cNvContentPartPr/>
                <p14:nvPr/>
              </p14:nvContentPartPr>
              <p14:xfrm>
                <a:off x="11279491" y="2581171"/>
                <a:ext cx="249120" cy="2541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34A0DBE4-765A-456C-A27B-FDA6F7518A00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1261491" y="2563171"/>
                  <a:ext cx="28476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2CBEA5F9-57F5-4ECA-B7FB-08FBA3493C86}"/>
                    </a:ext>
                  </a:extLst>
                </p14:cNvPr>
                <p14:cNvContentPartPr/>
                <p14:nvPr/>
              </p14:nvContentPartPr>
              <p14:xfrm>
                <a:off x="11463091" y="2492251"/>
                <a:ext cx="306360" cy="43344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2CBEA5F9-57F5-4ECA-B7FB-08FBA3493C86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1445451" y="2474251"/>
                  <a:ext cx="34200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C7BFD029-294B-4FD9-B75D-5F2F6E2D5C92}"/>
                    </a:ext>
                  </a:extLst>
                </p14:cNvPr>
                <p14:cNvContentPartPr/>
                <p14:nvPr/>
              </p14:nvContentPartPr>
              <p14:xfrm>
                <a:off x="9419011" y="4078051"/>
                <a:ext cx="1770480" cy="183744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C7BFD029-294B-4FD9-B75D-5F2F6E2D5C92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9401011" y="4060051"/>
                  <a:ext cx="1806120" cy="187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5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E49BA753-2F87-42D7-8CC5-15A7BBE25B14}"/>
                  </a:ext>
                </a:extLst>
              </p14:cNvPr>
              <p14:cNvContentPartPr/>
              <p14:nvPr/>
            </p14:nvContentPartPr>
            <p14:xfrm>
              <a:off x="6659971" y="5954011"/>
              <a:ext cx="1257480" cy="83880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E49BA753-2F87-42D7-8CC5-15A7BBE25B14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6641971" y="5936011"/>
                <a:ext cx="1293120" cy="87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7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5200188B-4543-4F98-93E1-EA78786BC5D7}"/>
                  </a:ext>
                </a:extLst>
              </p14:cNvPr>
              <p14:cNvContentPartPr/>
              <p14:nvPr/>
            </p14:nvContentPartPr>
            <p14:xfrm>
              <a:off x="5801731" y="5590411"/>
              <a:ext cx="1144440" cy="43920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5200188B-4543-4F98-93E1-EA78786BC5D7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5783731" y="5572411"/>
                <a:ext cx="1180080" cy="47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9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DB6D31AF-EB16-4C17-80AB-51812803232A}"/>
                  </a:ext>
                </a:extLst>
              </p14:cNvPr>
              <p14:cNvContentPartPr/>
              <p14:nvPr/>
            </p14:nvContentPartPr>
            <p14:xfrm>
              <a:off x="6953371" y="5105851"/>
              <a:ext cx="491400" cy="100476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DB6D31AF-EB16-4C17-80AB-51812803232A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6935731" y="5088211"/>
                <a:ext cx="527040" cy="10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1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42E46BBF-0882-4E4D-A6CC-3103BFF83F88}"/>
                  </a:ext>
                </a:extLst>
              </p14:cNvPr>
              <p14:cNvContentPartPr/>
              <p14:nvPr/>
            </p14:nvContentPartPr>
            <p14:xfrm>
              <a:off x="7540891" y="5089651"/>
              <a:ext cx="624240" cy="87264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42E46BBF-0882-4E4D-A6CC-3103BFF83F88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7522891" y="5071651"/>
                <a:ext cx="659880" cy="908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4" name="Group 183">
            <a:extLst>
              <a:ext uri="{FF2B5EF4-FFF2-40B4-BE49-F238E27FC236}">
                <a16:creationId xmlns:a16="http://schemas.microsoft.com/office/drawing/2014/main" id="{039FF370-E365-4306-8EA3-DE2D0322E4DC}"/>
              </a:ext>
            </a:extLst>
          </p:cNvPr>
          <p:cNvGrpSpPr/>
          <p:nvPr/>
        </p:nvGrpSpPr>
        <p:grpSpPr>
          <a:xfrm>
            <a:off x="5267851" y="4908571"/>
            <a:ext cx="1122120" cy="627120"/>
            <a:chOff x="5267851" y="4908571"/>
            <a:chExt cx="1122120" cy="62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7BC92031-58C9-42B0-8CEE-99178B1B9F70}"/>
                    </a:ext>
                  </a:extLst>
                </p14:cNvPr>
                <p14:cNvContentPartPr/>
                <p14:nvPr/>
              </p14:nvContentPartPr>
              <p14:xfrm>
                <a:off x="5267851" y="5332291"/>
                <a:ext cx="157680" cy="1260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7BC92031-58C9-42B0-8CEE-99178B1B9F70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5250211" y="5314291"/>
                  <a:ext cx="1933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8D208631-6075-4096-88A4-7FB749B65315}"/>
                    </a:ext>
                  </a:extLst>
                </p14:cNvPr>
                <p14:cNvContentPartPr/>
                <p14:nvPr/>
              </p14:nvContentPartPr>
              <p14:xfrm>
                <a:off x="5389171" y="5122051"/>
                <a:ext cx="360360" cy="28152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8D208631-6075-4096-88A4-7FB749B65315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5371171" y="5104411"/>
                  <a:ext cx="39600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7C1B1229-3724-49E4-BF6A-538463893D25}"/>
                    </a:ext>
                  </a:extLst>
                </p14:cNvPr>
                <p14:cNvContentPartPr/>
                <p14:nvPr/>
              </p14:nvContentPartPr>
              <p14:xfrm>
                <a:off x="5699491" y="4908571"/>
                <a:ext cx="554760" cy="46404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7C1B1229-3724-49E4-BF6A-538463893D25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5681491" y="4890571"/>
                  <a:ext cx="59040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24C8457C-D384-4FA7-8DE4-E00ECF43083E}"/>
                    </a:ext>
                  </a:extLst>
                </p14:cNvPr>
                <p14:cNvContentPartPr/>
                <p14:nvPr/>
              </p14:nvContentPartPr>
              <p14:xfrm>
                <a:off x="5664211" y="5071651"/>
                <a:ext cx="725760" cy="46404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24C8457C-D384-4FA7-8DE4-E00ECF43083E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5646211" y="5053651"/>
                  <a:ext cx="761400" cy="49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1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1496E744-4509-4228-A1B3-8E8A6682252B}"/>
                  </a:ext>
                </a:extLst>
              </p14:cNvPr>
              <p14:cNvContentPartPr/>
              <p14:nvPr/>
            </p14:nvContentPartPr>
            <p14:xfrm>
              <a:off x="6585811" y="5921611"/>
              <a:ext cx="1353240" cy="93456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1496E744-4509-4228-A1B3-8E8A6682252B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6567811" y="5903611"/>
                <a:ext cx="1388880" cy="97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7" name="Group 186">
            <a:extLst>
              <a:ext uri="{FF2B5EF4-FFF2-40B4-BE49-F238E27FC236}">
                <a16:creationId xmlns:a16="http://schemas.microsoft.com/office/drawing/2014/main" id="{2D76A2F5-2664-44E6-BEC7-D83FE85C8E5C}"/>
              </a:ext>
            </a:extLst>
          </p:cNvPr>
          <p:cNvGrpSpPr/>
          <p:nvPr/>
        </p:nvGrpSpPr>
        <p:grpSpPr>
          <a:xfrm>
            <a:off x="7063891" y="4513291"/>
            <a:ext cx="1263240" cy="1328556"/>
            <a:chOff x="7063891" y="4513291"/>
            <a:chExt cx="1263240" cy="132855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D4DD4D11-1BA5-45D2-A2DC-9B01997FA5AB}"/>
                    </a:ext>
                  </a:extLst>
                </p14:cNvPr>
                <p14:cNvContentPartPr/>
                <p14:nvPr/>
              </p14:nvContentPartPr>
              <p14:xfrm>
                <a:off x="7063891" y="4513291"/>
                <a:ext cx="668520" cy="47448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D4DD4D11-1BA5-45D2-A2DC-9B01997FA5AB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7045891" y="4495651"/>
                  <a:ext cx="704160" cy="51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851CA96-C71F-44E3-AE1F-CAAD10AEE55A}"/>
                    </a:ext>
                  </a:extLst>
                </p14:cNvPr>
                <p14:cNvContentPartPr/>
                <p14:nvPr/>
              </p14:nvContentPartPr>
              <p14:xfrm>
                <a:off x="7986571" y="4911811"/>
                <a:ext cx="340560" cy="1602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851CA96-C71F-44E3-AE1F-CAAD10AEE55A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7968571" y="4893811"/>
                  <a:ext cx="3762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16ECB4BD-8456-402D-A0C8-D3967C29D56C}"/>
                    </a:ext>
                  </a:extLst>
                </p14:cNvPr>
                <p14:cNvContentPartPr/>
                <p14:nvPr/>
              </p14:nvContentPartPr>
              <p14:xfrm>
                <a:off x="7693531" y="4814407"/>
                <a:ext cx="471240" cy="102744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16ECB4BD-8456-402D-A0C8-D3967C29D56C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7675891" y="4796767"/>
                  <a:ext cx="506880" cy="1063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24150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96F1AC44-B77A-467C-A007-8B3D34B29CFD}"/>
              </a:ext>
            </a:extLst>
          </p:cNvPr>
          <p:cNvGrpSpPr/>
          <p:nvPr/>
        </p:nvGrpSpPr>
        <p:grpSpPr>
          <a:xfrm>
            <a:off x="1605571" y="92851"/>
            <a:ext cx="5452200" cy="2050920"/>
            <a:chOff x="1605571" y="92851"/>
            <a:chExt cx="5452200" cy="205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DA11FD4-0D50-48F7-A155-BA29D75818A7}"/>
                    </a:ext>
                  </a:extLst>
                </p14:cNvPr>
                <p14:cNvContentPartPr/>
                <p14:nvPr/>
              </p14:nvContentPartPr>
              <p14:xfrm>
                <a:off x="1605571" y="638971"/>
                <a:ext cx="786960" cy="6102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DA11FD4-0D50-48F7-A155-BA29D75818A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87571" y="621331"/>
                  <a:ext cx="822600" cy="64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6BEA4E8-E799-419C-A061-89848AF7D537}"/>
                    </a:ext>
                  </a:extLst>
                </p14:cNvPr>
                <p14:cNvContentPartPr/>
                <p14:nvPr/>
              </p14:nvContentPartPr>
              <p14:xfrm>
                <a:off x="2395051" y="312451"/>
                <a:ext cx="698760" cy="6544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6BEA4E8-E799-419C-A061-89848AF7D53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77051" y="294811"/>
                  <a:ext cx="734400" cy="69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D1923EF-6F28-4510-9012-E382D773053B}"/>
                    </a:ext>
                  </a:extLst>
                </p14:cNvPr>
                <p14:cNvContentPartPr/>
                <p14:nvPr/>
              </p14:nvContentPartPr>
              <p14:xfrm>
                <a:off x="2823811" y="486331"/>
                <a:ext cx="194760" cy="478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D1923EF-6F28-4510-9012-E382D773053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05811" y="468691"/>
                  <a:ext cx="2304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152EAA3-1645-4A39-AABE-2A17FDA31DFC}"/>
                    </a:ext>
                  </a:extLst>
                </p14:cNvPr>
                <p14:cNvContentPartPr/>
                <p14:nvPr/>
              </p14:nvContentPartPr>
              <p14:xfrm>
                <a:off x="3196051" y="525571"/>
                <a:ext cx="39960" cy="42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152EAA3-1645-4A39-AABE-2A17FDA31DF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78051" y="507931"/>
                  <a:ext cx="756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FF4A056-681F-4E39-B6B7-31E39EA3CC81}"/>
                    </a:ext>
                  </a:extLst>
                </p14:cNvPr>
                <p14:cNvContentPartPr/>
                <p14:nvPr/>
              </p14:nvContentPartPr>
              <p14:xfrm>
                <a:off x="3090571" y="417211"/>
                <a:ext cx="360" cy="36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FF4A056-681F-4E39-B6B7-31E39EA3CC8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72931" y="399571"/>
                  <a:ext cx="360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C323B94-257E-4740-91BE-112A1A1E0F8B}"/>
                    </a:ext>
                  </a:extLst>
                </p14:cNvPr>
                <p14:cNvContentPartPr/>
                <p14:nvPr/>
              </p14:nvContentPartPr>
              <p14:xfrm>
                <a:off x="3244651" y="330811"/>
                <a:ext cx="231480" cy="306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C323B94-257E-4740-91BE-112A1A1E0F8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27011" y="313171"/>
                  <a:ext cx="26712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A60F066-B962-42D2-B52A-002282E2B286}"/>
                    </a:ext>
                  </a:extLst>
                </p14:cNvPr>
                <p14:cNvContentPartPr/>
                <p14:nvPr/>
              </p14:nvContentPartPr>
              <p14:xfrm>
                <a:off x="3406291" y="250531"/>
                <a:ext cx="164160" cy="239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A60F066-B962-42D2-B52A-002282E2B28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88651" y="232891"/>
                  <a:ext cx="19980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EC78282-6EFA-42A7-A658-89CB43EC8A93}"/>
                    </a:ext>
                  </a:extLst>
                </p14:cNvPr>
                <p14:cNvContentPartPr/>
                <p14:nvPr/>
              </p14:nvContentPartPr>
              <p14:xfrm>
                <a:off x="3677011" y="257731"/>
                <a:ext cx="186840" cy="114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EC78282-6EFA-42A7-A658-89CB43EC8A9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659371" y="240091"/>
                  <a:ext cx="2224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22B1F34-4163-47B8-B3E9-9CAECC559CE0}"/>
                    </a:ext>
                  </a:extLst>
                </p14:cNvPr>
                <p14:cNvContentPartPr/>
                <p14:nvPr/>
              </p14:nvContentPartPr>
              <p14:xfrm>
                <a:off x="4587091" y="209851"/>
                <a:ext cx="545760" cy="487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22B1F34-4163-47B8-B3E9-9CAECC559CE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569091" y="192211"/>
                  <a:ext cx="58140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48CF893-760B-4620-BC79-36762C8E54A0}"/>
                    </a:ext>
                  </a:extLst>
                </p14:cNvPr>
                <p14:cNvContentPartPr/>
                <p14:nvPr/>
              </p14:nvContentPartPr>
              <p14:xfrm>
                <a:off x="5213491" y="330811"/>
                <a:ext cx="326520" cy="1062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48CF893-760B-4620-BC79-36762C8E54A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195491" y="312811"/>
                  <a:ext cx="3621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E73ABBA-227E-4BA1-901A-7BA41CEDB59F}"/>
                    </a:ext>
                  </a:extLst>
                </p14:cNvPr>
                <p14:cNvContentPartPr/>
                <p14:nvPr/>
              </p14:nvContentPartPr>
              <p14:xfrm>
                <a:off x="5597611" y="92851"/>
                <a:ext cx="738360" cy="3546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E73ABBA-227E-4BA1-901A-7BA41CEDB59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579611" y="74851"/>
                  <a:ext cx="77400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192456D-D987-47B1-8CF2-5EDFFA905C54}"/>
                    </a:ext>
                  </a:extLst>
                </p14:cNvPr>
                <p14:cNvContentPartPr/>
                <p14:nvPr/>
              </p14:nvContentPartPr>
              <p14:xfrm>
                <a:off x="6424531" y="177811"/>
                <a:ext cx="127440" cy="1368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192456D-D987-47B1-8CF2-5EDFFA905C5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406891" y="160171"/>
                  <a:ext cx="1630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6F5BC38-6A6A-4B81-A392-A9BE989A84B0}"/>
                    </a:ext>
                  </a:extLst>
                </p14:cNvPr>
                <p14:cNvContentPartPr/>
                <p14:nvPr/>
              </p14:nvContentPartPr>
              <p14:xfrm>
                <a:off x="2184451" y="1599451"/>
                <a:ext cx="810360" cy="544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6F5BC38-6A6A-4B81-A392-A9BE989A84B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66811" y="1581451"/>
                  <a:ext cx="846000" cy="57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811C715-2416-4684-8299-B5F328594829}"/>
                    </a:ext>
                  </a:extLst>
                </p14:cNvPr>
                <p14:cNvContentPartPr/>
                <p14:nvPr/>
              </p14:nvContentPartPr>
              <p14:xfrm>
                <a:off x="2985451" y="1004371"/>
                <a:ext cx="884520" cy="718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811C715-2416-4684-8299-B5F32859482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67811" y="986731"/>
                  <a:ext cx="920160" cy="75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47371C3-A20E-4160-AA96-C8D4350A513E}"/>
                    </a:ext>
                  </a:extLst>
                </p14:cNvPr>
                <p14:cNvContentPartPr/>
                <p14:nvPr/>
              </p14:nvContentPartPr>
              <p14:xfrm>
                <a:off x="3592771" y="1021651"/>
                <a:ext cx="515880" cy="2487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47371C3-A20E-4160-AA96-C8D4350A513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574771" y="1004011"/>
                  <a:ext cx="55152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2E29D75-D067-45F3-8A22-CEF90CB56BBC}"/>
                    </a:ext>
                  </a:extLst>
                </p14:cNvPr>
                <p14:cNvContentPartPr/>
                <p14:nvPr/>
              </p14:nvContentPartPr>
              <p14:xfrm>
                <a:off x="4037731" y="1164931"/>
                <a:ext cx="133560" cy="838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2E29D75-D067-45F3-8A22-CEF90CB56BB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019731" y="1146931"/>
                  <a:ext cx="16920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7AAB678-8ADD-4448-9552-237EE7005C6E}"/>
                    </a:ext>
                  </a:extLst>
                </p14:cNvPr>
                <p14:cNvContentPartPr/>
                <p14:nvPr/>
              </p14:nvContentPartPr>
              <p14:xfrm>
                <a:off x="3803011" y="857491"/>
                <a:ext cx="360" cy="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7AAB678-8ADD-4448-9552-237EE7005C6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785371" y="83949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CCE12CE-55B6-4D3F-932B-4F1AA6F6C6C1}"/>
                    </a:ext>
                  </a:extLst>
                </p14:cNvPr>
                <p14:cNvContentPartPr/>
                <p14:nvPr/>
              </p14:nvContentPartPr>
              <p14:xfrm>
                <a:off x="4070131" y="1025611"/>
                <a:ext cx="257400" cy="243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CCE12CE-55B6-4D3F-932B-4F1AA6F6C6C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052131" y="1007971"/>
                  <a:ext cx="29304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2DD9E2B-966B-4C43-9981-73F62B3570DF}"/>
                    </a:ext>
                  </a:extLst>
                </p14:cNvPr>
                <p14:cNvContentPartPr/>
                <p14:nvPr/>
              </p14:nvContentPartPr>
              <p14:xfrm>
                <a:off x="4312771" y="922291"/>
                <a:ext cx="281880" cy="3438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2DD9E2B-966B-4C43-9981-73F62B3570D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295131" y="904291"/>
                  <a:ext cx="31752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A80256E-58C0-44FA-8132-031D2EA2E573}"/>
                    </a:ext>
                  </a:extLst>
                </p14:cNvPr>
                <p14:cNvContentPartPr/>
                <p14:nvPr/>
              </p14:nvContentPartPr>
              <p14:xfrm>
                <a:off x="4596091" y="911851"/>
                <a:ext cx="381960" cy="196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A80256E-58C0-44FA-8132-031D2EA2E5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578091" y="894211"/>
                  <a:ext cx="4176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15A104A-917F-41AD-A025-B739BE2A493D}"/>
                    </a:ext>
                  </a:extLst>
                </p14:cNvPr>
                <p14:cNvContentPartPr/>
                <p14:nvPr/>
              </p14:nvContentPartPr>
              <p14:xfrm>
                <a:off x="5351731" y="776491"/>
                <a:ext cx="247320" cy="1998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15A104A-917F-41AD-A025-B739BE2A493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333731" y="758491"/>
                  <a:ext cx="2829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5E7F901-C6B7-4A41-8345-CB640E9D6FFD}"/>
                    </a:ext>
                  </a:extLst>
                </p14:cNvPr>
                <p14:cNvContentPartPr/>
                <p14:nvPr/>
              </p14:nvContentPartPr>
              <p14:xfrm>
                <a:off x="5696611" y="604051"/>
                <a:ext cx="485280" cy="3564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5E7F901-C6B7-4A41-8345-CB640E9D6FF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678611" y="586411"/>
                  <a:ext cx="52092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145C72E-7D07-460A-B083-17241CB33CFE}"/>
                    </a:ext>
                  </a:extLst>
                </p14:cNvPr>
                <p14:cNvContentPartPr/>
                <p14:nvPr/>
              </p14:nvContentPartPr>
              <p14:xfrm>
                <a:off x="6166051" y="499291"/>
                <a:ext cx="168480" cy="2746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145C72E-7D07-460A-B083-17241CB33CF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148051" y="481291"/>
                  <a:ext cx="20412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87E7F3F-BBFA-4FB9-8130-B644B96625BE}"/>
                    </a:ext>
                  </a:extLst>
                </p14:cNvPr>
                <p14:cNvContentPartPr/>
                <p14:nvPr/>
              </p14:nvContentPartPr>
              <p14:xfrm>
                <a:off x="6382771" y="394171"/>
                <a:ext cx="675000" cy="4582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87E7F3F-BBFA-4FB9-8130-B644B96625B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365131" y="376531"/>
                  <a:ext cx="710640" cy="49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90DF97E-0C97-4438-971A-D67CC56C4044}"/>
                  </a:ext>
                </a:extLst>
              </p14:cNvPr>
              <p14:cNvContentPartPr/>
              <p14:nvPr/>
            </p14:nvContentPartPr>
            <p14:xfrm>
              <a:off x="3277051" y="2396491"/>
              <a:ext cx="470160" cy="603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90DF97E-0C97-4438-971A-D67CC56C404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259411" y="2378491"/>
                <a:ext cx="505800" cy="63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D0DC838-3507-40E6-AD4F-81B9D06CF3FB}"/>
                  </a:ext>
                </a:extLst>
              </p14:cNvPr>
              <p14:cNvContentPartPr/>
              <p14:nvPr/>
            </p14:nvContentPartPr>
            <p14:xfrm>
              <a:off x="3412051" y="3268051"/>
              <a:ext cx="304560" cy="4168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D0DC838-3507-40E6-AD4F-81B9D06CF3F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394411" y="3250411"/>
                <a:ext cx="340200" cy="45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1ABFED6-3E34-40FF-BAFD-1719CD55D85C}"/>
                  </a:ext>
                </a:extLst>
              </p14:cNvPr>
              <p14:cNvContentPartPr/>
              <p14:nvPr/>
            </p14:nvContentPartPr>
            <p14:xfrm>
              <a:off x="3495571" y="3916051"/>
              <a:ext cx="163440" cy="4723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1ABFED6-3E34-40FF-BAFD-1719CD55D85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477571" y="3898411"/>
                <a:ext cx="199080" cy="507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C83840A6-F6D6-4F7D-856B-E0D2E26B8F89}"/>
              </a:ext>
            </a:extLst>
          </p:cNvPr>
          <p:cNvGrpSpPr/>
          <p:nvPr/>
        </p:nvGrpSpPr>
        <p:grpSpPr>
          <a:xfrm>
            <a:off x="3049531" y="4752691"/>
            <a:ext cx="1597680" cy="1990440"/>
            <a:chOff x="3049531" y="4752691"/>
            <a:chExt cx="1597680" cy="199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1C21BCC-1031-4665-9245-5A759AA2C4A3}"/>
                    </a:ext>
                  </a:extLst>
                </p14:cNvPr>
                <p14:cNvContentPartPr/>
                <p14:nvPr/>
              </p14:nvContentPartPr>
              <p14:xfrm>
                <a:off x="3489451" y="4752691"/>
                <a:ext cx="299520" cy="2062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1C21BCC-1031-4665-9245-5A759AA2C4A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471451" y="4735051"/>
                  <a:ext cx="3351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99A32B9-8D91-4F8A-A22E-52EF24A2F667}"/>
                    </a:ext>
                  </a:extLst>
                </p14:cNvPr>
                <p14:cNvContentPartPr/>
                <p14:nvPr/>
              </p14:nvContentPartPr>
              <p14:xfrm>
                <a:off x="3673411" y="5097571"/>
                <a:ext cx="84240" cy="8132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99A32B9-8D91-4F8A-A22E-52EF24A2F66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655411" y="5079931"/>
                  <a:ext cx="119880" cy="84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120A4D7-92D0-4BF1-A04C-A0F94B2D3A73}"/>
                    </a:ext>
                  </a:extLst>
                </p14:cNvPr>
                <p14:cNvContentPartPr/>
                <p14:nvPr/>
              </p14:nvContentPartPr>
              <p14:xfrm>
                <a:off x="3049531" y="5833411"/>
                <a:ext cx="1597680" cy="9097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120A4D7-92D0-4BF1-A04C-A0F94B2D3A7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031891" y="5815771"/>
                  <a:ext cx="1633320" cy="94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C39F03D-2EA2-4BD4-AE01-EF6FDB436C3C}"/>
              </a:ext>
            </a:extLst>
          </p:cNvPr>
          <p:cNvGrpSpPr/>
          <p:nvPr/>
        </p:nvGrpSpPr>
        <p:grpSpPr>
          <a:xfrm>
            <a:off x="5764651" y="2293891"/>
            <a:ext cx="647280" cy="1626840"/>
            <a:chOff x="5764651" y="2293891"/>
            <a:chExt cx="647280" cy="162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49F6F48-37CC-469A-93FF-C4C127067A49}"/>
                    </a:ext>
                  </a:extLst>
                </p14:cNvPr>
                <p14:cNvContentPartPr/>
                <p14:nvPr/>
              </p14:nvContentPartPr>
              <p14:xfrm>
                <a:off x="5764651" y="2293891"/>
                <a:ext cx="623880" cy="4856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49F6F48-37CC-469A-93FF-C4C127067A4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746651" y="2276251"/>
                  <a:ext cx="65952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37D19FA-4F2D-45E8-A7A7-D41341AACA34}"/>
                    </a:ext>
                  </a:extLst>
                </p14:cNvPr>
                <p14:cNvContentPartPr/>
                <p14:nvPr/>
              </p14:nvContentPartPr>
              <p14:xfrm>
                <a:off x="6073891" y="2950171"/>
                <a:ext cx="297720" cy="4669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37D19FA-4F2D-45E8-A7A7-D41341AACA3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055891" y="2932531"/>
                  <a:ext cx="333360" cy="50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5332850-241C-4D77-8B2F-03AF1C196B18}"/>
                    </a:ext>
                  </a:extLst>
                </p14:cNvPr>
                <p14:cNvContentPartPr/>
                <p14:nvPr/>
              </p14:nvContentPartPr>
              <p14:xfrm>
                <a:off x="6172531" y="3568291"/>
                <a:ext cx="239400" cy="3524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5332850-241C-4D77-8B2F-03AF1C196B1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154531" y="3550651"/>
                  <a:ext cx="275040" cy="38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43A6F06-84DB-48B4-897B-B06E95828305}"/>
              </a:ext>
            </a:extLst>
          </p:cNvPr>
          <p:cNvGrpSpPr/>
          <p:nvPr/>
        </p:nvGrpSpPr>
        <p:grpSpPr>
          <a:xfrm>
            <a:off x="5774371" y="4364251"/>
            <a:ext cx="1401840" cy="2136960"/>
            <a:chOff x="5774371" y="4364251"/>
            <a:chExt cx="1401840" cy="213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C83994E-9608-499B-8DD1-AE618FAC5776}"/>
                    </a:ext>
                  </a:extLst>
                </p14:cNvPr>
                <p14:cNvContentPartPr/>
                <p14:nvPr/>
              </p14:nvContentPartPr>
              <p14:xfrm>
                <a:off x="6117091" y="4364251"/>
                <a:ext cx="359640" cy="5072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C83994E-9608-499B-8DD1-AE618FAC577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099091" y="4346251"/>
                  <a:ext cx="39528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25805FE-F05E-4CD3-AD53-77761E0373A8}"/>
                    </a:ext>
                  </a:extLst>
                </p14:cNvPr>
                <p14:cNvContentPartPr/>
                <p14:nvPr/>
              </p14:nvContentPartPr>
              <p14:xfrm>
                <a:off x="6351811" y="4911811"/>
                <a:ext cx="41040" cy="4690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25805FE-F05E-4CD3-AD53-77761E0373A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334171" y="4893811"/>
                  <a:ext cx="7668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FF4827F-2A46-41C1-85DB-3DA002E56273}"/>
                    </a:ext>
                  </a:extLst>
                </p14:cNvPr>
                <p14:cNvContentPartPr/>
                <p14:nvPr/>
              </p14:nvContentPartPr>
              <p14:xfrm>
                <a:off x="5774371" y="5558011"/>
                <a:ext cx="1401840" cy="9432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FF4827F-2A46-41C1-85DB-3DA002E5627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756371" y="5540011"/>
                  <a:ext cx="1437480" cy="97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DFFED01-72B9-4601-962C-585384D899AF}"/>
              </a:ext>
            </a:extLst>
          </p:cNvPr>
          <p:cNvGrpSpPr/>
          <p:nvPr/>
        </p:nvGrpSpPr>
        <p:grpSpPr>
          <a:xfrm>
            <a:off x="8357371" y="1785571"/>
            <a:ext cx="626400" cy="1996920"/>
            <a:chOff x="8357371" y="1785571"/>
            <a:chExt cx="626400" cy="199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478AE56-2EC2-479D-BCF5-E9A1EA36DD13}"/>
                    </a:ext>
                  </a:extLst>
                </p14:cNvPr>
                <p14:cNvContentPartPr/>
                <p14:nvPr/>
              </p14:nvContentPartPr>
              <p14:xfrm>
                <a:off x="8357371" y="1785571"/>
                <a:ext cx="353520" cy="7084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478AE56-2EC2-479D-BCF5-E9A1EA36DD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339371" y="1767571"/>
                  <a:ext cx="389160" cy="74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651F6CA-4BE4-4613-A64D-07C9B8CF071D}"/>
                    </a:ext>
                  </a:extLst>
                </p14:cNvPr>
                <p14:cNvContentPartPr/>
                <p14:nvPr/>
              </p14:nvContentPartPr>
              <p14:xfrm>
                <a:off x="8535931" y="2680531"/>
                <a:ext cx="447840" cy="504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651F6CA-4BE4-4613-A64D-07C9B8CF071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518291" y="2662891"/>
                  <a:ext cx="483480" cy="54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88D2A67-F172-458D-B53C-BA0855C7CD1E}"/>
                    </a:ext>
                  </a:extLst>
                </p14:cNvPr>
                <p14:cNvContentPartPr/>
                <p14:nvPr/>
              </p14:nvContentPartPr>
              <p14:xfrm>
                <a:off x="8665891" y="3282091"/>
                <a:ext cx="229320" cy="5004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88D2A67-F172-458D-B53C-BA0855C7CD1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647891" y="3264091"/>
                  <a:ext cx="264960" cy="53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7728158-F1CE-4972-894A-D6357C9EE75C}"/>
              </a:ext>
            </a:extLst>
          </p:cNvPr>
          <p:cNvGrpSpPr/>
          <p:nvPr/>
        </p:nvGrpSpPr>
        <p:grpSpPr>
          <a:xfrm>
            <a:off x="8247571" y="4183171"/>
            <a:ext cx="1697760" cy="2320560"/>
            <a:chOff x="8247571" y="4183171"/>
            <a:chExt cx="1697760" cy="232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EC98C9A-19C6-4D0A-A8F9-81C46B4856CB}"/>
                    </a:ext>
                  </a:extLst>
                </p14:cNvPr>
                <p14:cNvContentPartPr/>
                <p14:nvPr/>
              </p14:nvContentPartPr>
              <p14:xfrm>
                <a:off x="8690011" y="4183171"/>
                <a:ext cx="206280" cy="2458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EC98C9A-19C6-4D0A-A8F9-81C46B4856C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672011" y="4165171"/>
                  <a:ext cx="24192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235AC89-4D36-49AB-8152-4E4C1728BEAE}"/>
                    </a:ext>
                  </a:extLst>
                </p14:cNvPr>
                <p14:cNvContentPartPr/>
                <p14:nvPr/>
              </p14:nvContentPartPr>
              <p14:xfrm>
                <a:off x="8844091" y="4377211"/>
                <a:ext cx="308520" cy="10828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235AC89-4D36-49AB-8152-4E4C1728BEA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826451" y="4359571"/>
                  <a:ext cx="344160" cy="11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8CDF13D-E545-4E23-9DEE-A0AB57B2143F}"/>
                    </a:ext>
                  </a:extLst>
                </p14:cNvPr>
                <p14:cNvContentPartPr/>
                <p14:nvPr/>
              </p14:nvContentPartPr>
              <p14:xfrm>
                <a:off x="8247571" y="5290531"/>
                <a:ext cx="1697760" cy="12132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8CDF13D-E545-4E23-9DEE-A0AB57B2143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229931" y="5272891"/>
                  <a:ext cx="1733400" cy="1248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48807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2B26EBD-BA37-4F8E-84A2-24E2CBAA305A}"/>
                  </a:ext>
                </a:extLst>
              </p14:cNvPr>
              <p14:cNvContentPartPr/>
              <p14:nvPr/>
            </p14:nvContentPartPr>
            <p14:xfrm>
              <a:off x="1512331" y="334411"/>
              <a:ext cx="3680640" cy="19900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2B26EBD-BA37-4F8E-84A2-24E2CBAA30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4691" y="316411"/>
                <a:ext cx="3716280" cy="20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11382CCB-E76E-48FE-BD6E-50BABCDA978D}"/>
                  </a:ext>
                </a:extLst>
              </p14:cNvPr>
              <p14:cNvContentPartPr/>
              <p14:nvPr/>
            </p14:nvContentPartPr>
            <p14:xfrm>
              <a:off x="9426931" y="4239691"/>
              <a:ext cx="865800" cy="138420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11382CCB-E76E-48FE-BD6E-50BABCDA978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08931" y="4221691"/>
                <a:ext cx="901440" cy="1419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9E0EA7A-011F-4949-A946-64EB7D4DA983}"/>
              </a:ext>
            </a:extLst>
          </p:cNvPr>
          <p:cNvGrpSpPr/>
          <p:nvPr/>
        </p:nvGrpSpPr>
        <p:grpSpPr>
          <a:xfrm>
            <a:off x="841291" y="290851"/>
            <a:ext cx="10193040" cy="6387120"/>
            <a:chOff x="841291" y="290851"/>
            <a:chExt cx="10193040" cy="638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C8FE67A-06B2-45F8-BA40-8F0261CBF05C}"/>
                    </a:ext>
                  </a:extLst>
                </p14:cNvPr>
                <p14:cNvContentPartPr/>
                <p14:nvPr/>
              </p14:nvContentPartPr>
              <p14:xfrm>
                <a:off x="2024611" y="745171"/>
                <a:ext cx="670680" cy="7495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C8FE67A-06B2-45F8-BA40-8F0261CBF05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06611" y="727531"/>
                  <a:ext cx="706320" cy="78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BC4F036-B232-4B3C-91EB-2F22D1A289B8}"/>
                    </a:ext>
                  </a:extLst>
                </p14:cNvPr>
                <p14:cNvContentPartPr/>
                <p14:nvPr/>
              </p14:nvContentPartPr>
              <p14:xfrm>
                <a:off x="2759011" y="1045771"/>
                <a:ext cx="90360" cy="38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BC4F036-B232-4B3C-91EB-2F22D1A289B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41371" y="1027771"/>
                  <a:ext cx="1260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A3E841D-C52E-4B15-81C4-A282630CABF9}"/>
                    </a:ext>
                  </a:extLst>
                </p14:cNvPr>
                <p14:cNvContentPartPr/>
                <p14:nvPr/>
              </p14:nvContentPartPr>
              <p14:xfrm>
                <a:off x="3027211" y="461131"/>
                <a:ext cx="281520" cy="4568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A3E841D-C52E-4B15-81C4-A282630CABF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09211" y="443131"/>
                  <a:ext cx="31716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7F6DCE1-2326-4AE2-81C9-23EC97EE7586}"/>
                    </a:ext>
                  </a:extLst>
                </p14:cNvPr>
                <p14:cNvContentPartPr/>
                <p14:nvPr/>
              </p14:nvContentPartPr>
              <p14:xfrm>
                <a:off x="3042331" y="702331"/>
                <a:ext cx="263160" cy="1152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7F6DCE1-2326-4AE2-81C9-23EC97EE758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24691" y="684331"/>
                  <a:ext cx="2988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8B9FE38-16E3-4C50-9E77-22B3B97B352F}"/>
                    </a:ext>
                  </a:extLst>
                </p14:cNvPr>
                <p14:cNvContentPartPr/>
                <p14:nvPr/>
              </p14:nvContentPartPr>
              <p14:xfrm>
                <a:off x="3420691" y="600451"/>
                <a:ext cx="236520" cy="1828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8B9FE38-16E3-4C50-9E77-22B3B97B352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03051" y="582811"/>
                  <a:ext cx="2721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0AC2FF2-3C2F-4D86-8CE7-DF22F7599BDB}"/>
                    </a:ext>
                  </a:extLst>
                </p14:cNvPr>
                <p14:cNvContentPartPr/>
                <p14:nvPr/>
              </p14:nvContentPartPr>
              <p14:xfrm>
                <a:off x="3658651" y="290851"/>
                <a:ext cx="541080" cy="868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0AC2FF2-3C2F-4D86-8CE7-DF22F7599BD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640651" y="272851"/>
                  <a:ext cx="576720" cy="90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2943600-DC83-4E1E-A5D9-03C128BE3E70}"/>
                    </a:ext>
                  </a:extLst>
                </p14:cNvPr>
                <p14:cNvContentPartPr/>
                <p14:nvPr/>
              </p14:nvContentPartPr>
              <p14:xfrm>
                <a:off x="1472371" y="412891"/>
                <a:ext cx="3313080" cy="1683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2943600-DC83-4E1E-A5D9-03C128BE3E7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454731" y="394891"/>
                  <a:ext cx="3348720" cy="171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312CFEB-1849-41D2-8F36-E262EFAEBBFE}"/>
                    </a:ext>
                  </a:extLst>
                </p14:cNvPr>
                <p14:cNvContentPartPr/>
                <p14:nvPr/>
              </p14:nvContentPartPr>
              <p14:xfrm>
                <a:off x="1812211" y="973051"/>
                <a:ext cx="2472120" cy="11876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312CFEB-1849-41D2-8F36-E262EFAEBBF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794571" y="955051"/>
                  <a:ext cx="2507760" cy="12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3BC5AAC-E2F9-4B12-A9BF-2190D1826404}"/>
                    </a:ext>
                  </a:extLst>
                </p14:cNvPr>
                <p14:cNvContentPartPr/>
                <p14:nvPr/>
              </p14:nvContentPartPr>
              <p14:xfrm>
                <a:off x="4652611" y="849571"/>
                <a:ext cx="804960" cy="571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3BC5AAC-E2F9-4B12-A9BF-2190D182640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634971" y="831571"/>
                  <a:ext cx="840600" cy="60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6D6BF6F-36A3-4AD2-93C9-51738F739359}"/>
                    </a:ext>
                  </a:extLst>
                </p14:cNvPr>
                <p14:cNvContentPartPr/>
                <p14:nvPr/>
              </p14:nvContentPartPr>
              <p14:xfrm>
                <a:off x="5338771" y="1001131"/>
                <a:ext cx="351360" cy="6717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6D6BF6F-36A3-4AD2-93C9-51738F73935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320771" y="983491"/>
                  <a:ext cx="387000" cy="70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7F2592D-9A92-4097-833A-35AA91707F76}"/>
                    </a:ext>
                  </a:extLst>
                </p14:cNvPr>
                <p14:cNvContentPartPr/>
                <p14:nvPr/>
              </p14:nvContentPartPr>
              <p14:xfrm>
                <a:off x="5713531" y="758491"/>
                <a:ext cx="347040" cy="6170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7F2592D-9A92-4097-833A-35AA91707F7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95891" y="740851"/>
                  <a:ext cx="382680" cy="65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CAEF61C-84A4-424F-9414-DEA96B2925E5}"/>
                    </a:ext>
                  </a:extLst>
                </p14:cNvPr>
                <p14:cNvContentPartPr/>
                <p14:nvPr/>
              </p14:nvContentPartPr>
              <p14:xfrm>
                <a:off x="5696611" y="725731"/>
                <a:ext cx="331560" cy="2584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CAEF61C-84A4-424F-9414-DEA96B2925E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678611" y="708091"/>
                  <a:ext cx="36720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3E3789B-7753-42DC-80D4-EE985ED76506}"/>
                    </a:ext>
                  </a:extLst>
                </p14:cNvPr>
                <p14:cNvContentPartPr/>
                <p14:nvPr/>
              </p14:nvContentPartPr>
              <p14:xfrm>
                <a:off x="6125371" y="854251"/>
                <a:ext cx="320040" cy="3265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3E3789B-7753-42DC-80D4-EE985ED7650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107371" y="836611"/>
                  <a:ext cx="35568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7F9E00D-66D5-4E19-AA1A-4D016E1A883F}"/>
                    </a:ext>
                  </a:extLst>
                </p14:cNvPr>
                <p14:cNvContentPartPr/>
                <p14:nvPr/>
              </p14:nvContentPartPr>
              <p14:xfrm>
                <a:off x="6465211" y="922291"/>
                <a:ext cx="68400" cy="59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7F9E00D-66D5-4E19-AA1A-4D016E1A883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447571" y="904291"/>
                  <a:ext cx="1040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D7E8BA7-C298-4D14-8ABE-7F4DD5CE6EEA}"/>
                    </a:ext>
                  </a:extLst>
                </p14:cNvPr>
                <p14:cNvContentPartPr/>
                <p14:nvPr/>
              </p14:nvContentPartPr>
              <p14:xfrm>
                <a:off x="6392131" y="776491"/>
                <a:ext cx="360" cy="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D7E8BA7-C298-4D14-8ABE-7F4DD5CE6EE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374491" y="75849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3237A46-3BF8-4EAA-A767-CC3ACB99CDF9}"/>
                    </a:ext>
                  </a:extLst>
                </p14:cNvPr>
                <p14:cNvContentPartPr/>
                <p14:nvPr/>
              </p14:nvContentPartPr>
              <p14:xfrm>
                <a:off x="6614251" y="721051"/>
                <a:ext cx="491760" cy="1936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3237A46-3BF8-4EAA-A767-CC3ACB99CDF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596611" y="703411"/>
                  <a:ext cx="52740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10F9715-C8F6-4091-B4AE-9AE7BD80772B}"/>
                    </a:ext>
                  </a:extLst>
                </p14:cNvPr>
                <p14:cNvContentPartPr/>
                <p14:nvPr/>
              </p14:nvContentPartPr>
              <p14:xfrm>
                <a:off x="7096291" y="710251"/>
                <a:ext cx="73080" cy="828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10F9715-C8F6-4091-B4AE-9AE7BD80772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078651" y="692251"/>
                  <a:ext cx="1087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743D338-8109-4834-99B9-4C1340AE00EE}"/>
                    </a:ext>
                  </a:extLst>
                </p14:cNvPr>
                <p14:cNvContentPartPr/>
                <p14:nvPr/>
              </p14:nvContentPartPr>
              <p14:xfrm>
                <a:off x="7039771" y="622771"/>
                <a:ext cx="360" cy="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743D338-8109-4834-99B9-4C1340AE00E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021771" y="60513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D1DB835-1961-4C01-B27D-2623489AA52F}"/>
                    </a:ext>
                  </a:extLst>
                </p14:cNvPr>
                <p14:cNvContentPartPr/>
                <p14:nvPr/>
              </p14:nvContentPartPr>
              <p14:xfrm>
                <a:off x="7088371" y="574171"/>
                <a:ext cx="346320" cy="100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D1DB835-1961-4C01-B27D-2623489AA52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070371" y="556531"/>
                  <a:ext cx="3819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EEA9792-5575-4F09-94AD-D91ACDB284F4}"/>
                    </a:ext>
                  </a:extLst>
                </p14:cNvPr>
                <p14:cNvContentPartPr/>
                <p14:nvPr/>
              </p14:nvContentPartPr>
              <p14:xfrm>
                <a:off x="7152811" y="527371"/>
                <a:ext cx="171720" cy="1123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EEA9792-5575-4F09-94AD-D91ACDB284F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135171" y="509371"/>
                  <a:ext cx="2073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1714518-2B2E-4406-BF1E-8DAD31A92F19}"/>
                    </a:ext>
                  </a:extLst>
                </p14:cNvPr>
                <p14:cNvContentPartPr/>
                <p14:nvPr/>
              </p14:nvContentPartPr>
              <p14:xfrm>
                <a:off x="7339291" y="418651"/>
                <a:ext cx="418680" cy="2552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1714518-2B2E-4406-BF1E-8DAD31A92F1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321291" y="400651"/>
                  <a:ext cx="45432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8C0895C-0380-4C43-B323-905BA91389BB}"/>
                    </a:ext>
                  </a:extLst>
                </p14:cNvPr>
                <p14:cNvContentPartPr/>
                <p14:nvPr/>
              </p14:nvContentPartPr>
              <p14:xfrm>
                <a:off x="7048051" y="592891"/>
                <a:ext cx="168840" cy="871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8C0895C-0380-4C43-B323-905BA91389B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030051" y="574891"/>
                  <a:ext cx="2044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7BEACE9-5B98-4543-9D9B-82C620819FCE}"/>
                    </a:ext>
                  </a:extLst>
                </p14:cNvPr>
                <p14:cNvContentPartPr/>
                <p14:nvPr/>
              </p14:nvContentPartPr>
              <p14:xfrm>
                <a:off x="6116371" y="1380931"/>
                <a:ext cx="672480" cy="7038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7BEACE9-5B98-4543-9D9B-82C620819FC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098731" y="1362931"/>
                  <a:ext cx="708120" cy="73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18B61B0-0B96-4E16-9F1E-A551EC7FA21E}"/>
                    </a:ext>
                  </a:extLst>
                </p14:cNvPr>
                <p14:cNvContentPartPr/>
                <p14:nvPr/>
              </p14:nvContentPartPr>
              <p14:xfrm>
                <a:off x="6570331" y="1243411"/>
                <a:ext cx="201960" cy="1389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18B61B0-0B96-4E16-9F1E-A551EC7FA21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552331" y="1225771"/>
                  <a:ext cx="2376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B86C549-874E-4F52-B52B-6F6127F95A58}"/>
                    </a:ext>
                  </a:extLst>
                </p14:cNvPr>
                <p14:cNvContentPartPr/>
                <p14:nvPr/>
              </p14:nvContentPartPr>
              <p14:xfrm>
                <a:off x="6920611" y="1140811"/>
                <a:ext cx="311400" cy="1796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B86C549-874E-4F52-B52B-6F6127F95A5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902971" y="1122811"/>
                  <a:ext cx="3470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081EA13-FDFE-4761-A41E-D124214690A2}"/>
                    </a:ext>
                  </a:extLst>
                </p14:cNvPr>
                <p14:cNvContentPartPr/>
                <p14:nvPr/>
              </p14:nvContentPartPr>
              <p14:xfrm>
                <a:off x="7233811" y="1033171"/>
                <a:ext cx="218520" cy="1026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081EA13-FDFE-4761-A41E-D124214690A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216171" y="1015171"/>
                  <a:ext cx="2541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B4E0708-3A4B-4FA3-973E-747C03EEDFA7}"/>
                    </a:ext>
                  </a:extLst>
                </p14:cNvPr>
                <p14:cNvContentPartPr/>
                <p14:nvPr/>
              </p14:nvContentPartPr>
              <p14:xfrm>
                <a:off x="7468531" y="815371"/>
                <a:ext cx="398520" cy="189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B4E0708-3A4B-4FA3-973E-747C03EEDFA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450531" y="797731"/>
                  <a:ext cx="4341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6A49193-6F6B-4E97-9AB6-0F552995F34A}"/>
                    </a:ext>
                  </a:extLst>
                </p14:cNvPr>
                <p14:cNvContentPartPr/>
                <p14:nvPr/>
              </p14:nvContentPartPr>
              <p14:xfrm>
                <a:off x="1674691" y="549331"/>
                <a:ext cx="3286800" cy="15627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6A49193-6F6B-4E97-9AB6-0F552995F34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656691" y="531331"/>
                  <a:ext cx="3322440" cy="159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79B5D4D-A9C8-4510-B80D-D7ED6377451C}"/>
                    </a:ext>
                  </a:extLst>
                </p14:cNvPr>
                <p14:cNvContentPartPr/>
                <p14:nvPr/>
              </p14:nvContentPartPr>
              <p14:xfrm>
                <a:off x="2055211" y="857851"/>
                <a:ext cx="2357640" cy="9954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79B5D4D-A9C8-4510-B80D-D7ED6377451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037211" y="839851"/>
                  <a:ext cx="2393280" cy="10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5156CC0-1363-4219-B43F-15EB3009C580}"/>
                    </a:ext>
                  </a:extLst>
                </p14:cNvPr>
                <p14:cNvContentPartPr/>
                <p14:nvPr/>
              </p14:nvContentPartPr>
              <p14:xfrm>
                <a:off x="954331" y="590731"/>
                <a:ext cx="962640" cy="6735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5156CC0-1363-4219-B43F-15EB3009C58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36691" y="572731"/>
                  <a:ext cx="998280" cy="70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F4E922F-5B6F-4597-94E2-4F3FA1D71114}"/>
                    </a:ext>
                  </a:extLst>
                </p14:cNvPr>
                <p14:cNvContentPartPr/>
                <p14:nvPr/>
              </p14:nvContentPartPr>
              <p14:xfrm>
                <a:off x="841291" y="761731"/>
                <a:ext cx="1172160" cy="8359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F4E922F-5B6F-4597-94E2-4F3FA1D7111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23291" y="743731"/>
                  <a:ext cx="1207800" cy="87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2C225FC-2DBD-4278-BC2F-A70650518D83}"/>
                    </a:ext>
                  </a:extLst>
                </p14:cNvPr>
                <p14:cNvContentPartPr/>
                <p14:nvPr/>
              </p14:nvContentPartPr>
              <p14:xfrm>
                <a:off x="2053771" y="3729931"/>
                <a:ext cx="687240" cy="10864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2C225FC-2DBD-4278-BC2F-A70650518D8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035771" y="3712291"/>
                  <a:ext cx="722880" cy="11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77AC69F-2A99-4C0F-BFCB-77DE49C94015}"/>
                    </a:ext>
                  </a:extLst>
                </p14:cNvPr>
                <p14:cNvContentPartPr/>
                <p14:nvPr/>
              </p14:nvContentPartPr>
              <p14:xfrm>
                <a:off x="3034051" y="3527611"/>
                <a:ext cx="478800" cy="8629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77AC69F-2A99-4C0F-BFCB-77DE49C9401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016411" y="3509971"/>
                  <a:ext cx="514440" cy="89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559A569-3BEE-4738-A86A-89A8ED9DA714}"/>
                    </a:ext>
                  </a:extLst>
                </p14:cNvPr>
                <p14:cNvContentPartPr/>
                <p14:nvPr/>
              </p14:nvContentPartPr>
              <p14:xfrm>
                <a:off x="2807611" y="3475771"/>
                <a:ext cx="252720" cy="1656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559A569-3BEE-4738-A86A-89A8ED9DA71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789611" y="3458131"/>
                  <a:ext cx="2883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A653B2A-1901-497C-803E-FFA8586F00BC}"/>
                    </a:ext>
                  </a:extLst>
                </p14:cNvPr>
                <p14:cNvContentPartPr/>
                <p14:nvPr/>
              </p14:nvContentPartPr>
              <p14:xfrm>
                <a:off x="3260131" y="3155011"/>
                <a:ext cx="874080" cy="8204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A653B2A-1901-497C-803E-FFA8586F00B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242491" y="3137371"/>
                  <a:ext cx="909720" cy="85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7CDFCC5-1459-4900-BD8D-11169CF31B89}"/>
                    </a:ext>
                  </a:extLst>
                </p14:cNvPr>
                <p14:cNvContentPartPr/>
                <p14:nvPr/>
              </p14:nvContentPartPr>
              <p14:xfrm>
                <a:off x="4087771" y="2840371"/>
                <a:ext cx="561960" cy="7484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7CDFCC5-1459-4900-BD8D-11169CF31B8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069771" y="2822371"/>
                  <a:ext cx="597600" cy="78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FE63A54-E263-4F77-89E6-7C4A7CA5C535}"/>
                    </a:ext>
                  </a:extLst>
                </p14:cNvPr>
                <p14:cNvContentPartPr/>
                <p14:nvPr/>
              </p14:nvContentPartPr>
              <p14:xfrm>
                <a:off x="5288731" y="2395051"/>
                <a:ext cx="274320" cy="11984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FE63A54-E263-4F77-89E6-7C4A7CA5C535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270731" y="2377051"/>
                  <a:ext cx="309960" cy="12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99685CE-C239-4DD5-B185-AB8D31B0AE56}"/>
                    </a:ext>
                  </a:extLst>
                </p14:cNvPr>
                <p14:cNvContentPartPr/>
                <p14:nvPr/>
              </p14:nvContentPartPr>
              <p14:xfrm>
                <a:off x="5774731" y="2548771"/>
                <a:ext cx="277920" cy="6724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99685CE-C239-4DD5-B185-AB8D31B0AE5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757091" y="2530771"/>
                  <a:ext cx="313560" cy="70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5C81EC0-92C3-41D0-86A0-05C73F229374}"/>
                    </a:ext>
                  </a:extLst>
                </p14:cNvPr>
                <p14:cNvContentPartPr/>
                <p14:nvPr/>
              </p14:nvContentPartPr>
              <p14:xfrm>
                <a:off x="6140851" y="2795731"/>
                <a:ext cx="565560" cy="3762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5C81EC0-92C3-41D0-86A0-05C73F22937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123211" y="2778091"/>
                  <a:ext cx="60120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FB84F62-1100-492B-8726-4C546E6490BA}"/>
                    </a:ext>
                  </a:extLst>
                </p14:cNvPr>
                <p14:cNvContentPartPr/>
                <p14:nvPr/>
              </p14:nvContentPartPr>
              <p14:xfrm>
                <a:off x="6716131" y="2588011"/>
                <a:ext cx="216000" cy="2674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FB84F62-1100-492B-8726-4C546E6490B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698491" y="2570011"/>
                  <a:ext cx="25164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307E3F9-828C-4D0D-BA57-D8B4D5F7F5D8}"/>
                    </a:ext>
                  </a:extLst>
                </p14:cNvPr>
                <p14:cNvContentPartPr/>
                <p14:nvPr/>
              </p14:nvContentPartPr>
              <p14:xfrm>
                <a:off x="6999451" y="2603131"/>
                <a:ext cx="279000" cy="2311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307E3F9-828C-4D0D-BA57-D8B4D5F7F5D8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981811" y="2585131"/>
                  <a:ext cx="3146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DBE24E9-001B-4470-A565-E581B58397BD}"/>
                    </a:ext>
                  </a:extLst>
                </p14:cNvPr>
                <p14:cNvContentPartPr/>
                <p14:nvPr/>
              </p14:nvContentPartPr>
              <p14:xfrm>
                <a:off x="7541251" y="2433931"/>
                <a:ext cx="221040" cy="3776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DBE24E9-001B-4470-A565-E581B58397B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523611" y="2416291"/>
                  <a:ext cx="25668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746921C-4614-45C8-8C97-894772279CCC}"/>
                    </a:ext>
                  </a:extLst>
                </p14:cNvPr>
                <p14:cNvContentPartPr/>
                <p14:nvPr/>
              </p14:nvContentPartPr>
              <p14:xfrm>
                <a:off x="7606051" y="2767291"/>
                <a:ext cx="349920" cy="1296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746921C-4614-45C8-8C97-894772279CCC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588411" y="2749651"/>
                  <a:ext cx="3855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E61AD35-48ED-4C9E-95BE-A2F805F50A40}"/>
                    </a:ext>
                  </a:extLst>
                </p14:cNvPr>
                <p14:cNvContentPartPr/>
                <p14:nvPr/>
              </p14:nvContentPartPr>
              <p14:xfrm>
                <a:off x="7404091" y="2313331"/>
                <a:ext cx="219600" cy="1144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E61AD35-48ED-4C9E-95BE-A2F805F50A40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386091" y="2295331"/>
                  <a:ext cx="2552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BDC1C4D-40A3-4EF3-B2BD-8B51B98A3A3B}"/>
                    </a:ext>
                  </a:extLst>
                </p14:cNvPr>
                <p14:cNvContentPartPr/>
                <p14:nvPr/>
              </p14:nvContentPartPr>
              <p14:xfrm>
                <a:off x="7954171" y="2557411"/>
                <a:ext cx="368640" cy="1785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BDC1C4D-40A3-4EF3-B2BD-8B51B98A3A3B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936531" y="2539771"/>
                  <a:ext cx="4042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248EB70-9FD9-4CD2-AB72-4379C1E682D9}"/>
                    </a:ext>
                  </a:extLst>
                </p14:cNvPr>
                <p14:cNvContentPartPr/>
                <p14:nvPr/>
              </p14:nvContentPartPr>
              <p14:xfrm>
                <a:off x="8431531" y="1578931"/>
                <a:ext cx="777960" cy="765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248EB70-9FD9-4CD2-AB72-4379C1E682D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413891" y="1560931"/>
                  <a:ext cx="813600" cy="80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A5DF45B-9BF3-4C5F-911B-5C53954532A7}"/>
                    </a:ext>
                  </a:extLst>
                </p14:cNvPr>
                <p14:cNvContentPartPr/>
                <p14:nvPr/>
              </p14:nvContentPartPr>
              <p14:xfrm>
                <a:off x="9209131" y="2063131"/>
                <a:ext cx="188280" cy="144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A5DF45B-9BF3-4C5F-911B-5C53954532A7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191491" y="2045131"/>
                  <a:ext cx="2239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A4A4A19-D556-4430-ABD3-8CA066A32FBE}"/>
                    </a:ext>
                  </a:extLst>
                </p14:cNvPr>
                <p14:cNvContentPartPr/>
                <p14:nvPr/>
              </p14:nvContentPartPr>
              <p14:xfrm>
                <a:off x="9394531" y="1900411"/>
                <a:ext cx="339840" cy="2480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A4A4A19-D556-4430-ABD3-8CA066A32FB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376531" y="1882411"/>
                  <a:ext cx="37548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708B903-F317-470C-8F67-105857451CB6}"/>
                    </a:ext>
                  </a:extLst>
                </p14:cNvPr>
                <p14:cNvContentPartPr/>
                <p14:nvPr/>
              </p14:nvContentPartPr>
              <p14:xfrm>
                <a:off x="9693691" y="1397851"/>
                <a:ext cx="356400" cy="5918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708B903-F317-470C-8F67-105857451CB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675691" y="1379851"/>
                  <a:ext cx="392040" cy="62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59F78BC-9BC7-4219-A536-7851CFE63B0B}"/>
                    </a:ext>
                  </a:extLst>
                </p14:cNvPr>
                <p14:cNvContentPartPr/>
                <p14:nvPr/>
              </p14:nvContentPartPr>
              <p14:xfrm>
                <a:off x="9990691" y="1372291"/>
                <a:ext cx="247320" cy="3708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59F78BC-9BC7-4219-A536-7851CFE63B0B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973051" y="1354651"/>
                  <a:ext cx="28296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A0CB4B9-5687-4D9D-9AB4-579257EB28F2}"/>
                    </a:ext>
                  </a:extLst>
                </p14:cNvPr>
                <p14:cNvContentPartPr/>
                <p14:nvPr/>
              </p14:nvContentPartPr>
              <p14:xfrm>
                <a:off x="10341331" y="1155931"/>
                <a:ext cx="450720" cy="3974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A0CB4B9-5687-4D9D-9AB4-579257EB28F2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323331" y="1137931"/>
                  <a:ext cx="48636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F67353D-2A84-4368-964A-42C6B5CCDDF8}"/>
                    </a:ext>
                  </a:extLst>
                </p14:cNvPr>
                <p14:cNvContentPartPr/>
                <p14:nvPr/>
              </p14:nvContentPartPr>
              <p14:xfrm>
                <a:off x="10067011" y="1399651"/>
                <a:ext cx="40320" cy="2883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F67353D-2A84-4368-964A-42C6B5CCDDF8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049011" y="1382011"/>
                  <a:ext cx="7596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8A1B8D6-BA63-4D85-B543-604E37B65DE6}"/>
                    </a:ext>
                  </a:extLst>
                </p14:cNvPr>
                <p14:cNvContentPartPr/>
                <p14:nvPr/>
              </p14:nvContentPartPr>
              <p14:xfrm>
                <a:off x="7855171" y="3221971"/>
                <a:ext cx="537480" cy="3974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8A1B8D6-BA63-4D85-B543-604E37B65DE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837171" y="3204331"/>
                  <a:ext cx="57312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4E58E02-AEBE-44D7-85B9-DE36D5D8A9E5}"/>
                    </a:ext>
                  </a:extLst>
                </p14:cNvPr>
                <p14:cNvContentPartPr/>
                <p14:nvPr/>
              </p14:nvContentPartPr>
              <p14:xfrm>
                <a:off x="8415331" y="2991211"/>
                <a:ext cx="244440" cy="3337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4E58E02-AEBE-44D7-85B9-DE36D5D8A9E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397691" y="2973211"/>
                  <a:ext cx="28008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1F12C41-A98C-457A-86A0-E02A5F9DA9B0}"/>
                    </a:ext>
                  </a:extLst>
                </p14:cNvPr>
                <p14:cNvContentPartPr/>
                <p14:nvPr/>
              </p14:nvContentPartPr>
              <p14:xfrm>
                <a:off x="8768851" y="2811211"/>
                <a:ext cx="190800" cy="4179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1F12C41-A98C-457A-86A0-E02A5F9DA9B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750851" y="2793571"/>
                  <a:ext cx="22644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AB27BB6-E404-4DEA-9832-395CB9BB9596}"/>
                    </a:ext>
                  </a:extLst>
                </p14:cNvPr>
                <p14:cNvContentPartPr/>
                <p14:nvPr/>
              </p14:nvContentPartPr>
              <p14:xfrm>
                <a:off x="8996371" y="2579371"/>
                <a:ext cx="1019160" cy="6364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AB27BB6-E404-4DEA-9832-395CB9BB959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978371" y="2561731"/>
                  <a:ext cx="1054800" cy="67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7C1B24C-8837-4D23-A7E4-421DAF7DF5C4}"/>
                    </a:ext>
                  </a:extLst>
                </p14:cNvPr>
                <p14:cNvContentPartPr/>
                <p14:nvPr/>
              </p14:nvContentPartPr>
              <p14:xfrm>
                <a:off x="9677491" y="2488291"/>
                <a:ext cx="694440" cy="12553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7C1B24C-8837-4D23-A7E4-421DAF7DF5C4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659851" y="2470291"/>
                  <a:ext cx="730080" cy="12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34C3F1B-05B0-4B31-9E8D-4AE29C3B024F}"/>
                    </a:ext>
                  </a:extLst>
                </p14:cNvPr>
                <p14:cNvContentPartPr/>
                <p14:nvPr/>
              </p14:nvContentPartPr>
              <p14:xfrm>
                <a:off x="4768531" y="4863211"/>
                <a:ext cx="276480" cy="5508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34C3F1B-05B0-4B31-9E8D-4AE29C3B024F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750891" y="4845571"/>
                  <a:ext cx="312120" cy="58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256C61F-7B9F-4662-8660-DE73A806BC40}"/>
                    </a:ext>
                  </a:extLst>
                </p14:cNvPr>
                <p14:cNvContentPartPr/>
                <p14:nvPr/>
              </p14:nvContentPartPr>
              <p14:xfrm>
                <a:off x="5194771" y="4527331"/>
                <a:ext cx="642240" cy="6573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256C61F-7B9F-4662-8660-DE73A806BC40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177131" y="4509691"/>
                  <a:ext cx="677880" cy="69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E86575E-7783-42ED-A5C7-CAAE87738789}"/>
                    </a:ext>
                  </a:extLst>
                </p14:cNvPr>
                <p14:cNvContentPartPr/>
                <p14:nvPr/>
              </p14:nvContentPartPr>
              <p14:xfrm>
                <a:off x="5815411" y="4519051"/>
                <a:ext cx="182880" cy="3690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E86575E-7783-42ED-A5C7-CAAE8773878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797771" y="4501411"/>
                  <a:ext cx="21852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ED65587-6696-48FE-B5B7-F191941E37C7}"/>
                    </a:ext>
                  </a:extLst>
                </p14:cNvPr>
                <p14:cNvContentPartPr/>
                <p14:nvPr/>
              </p14:nvContentPartPr>
              <p14:xfrm>
                <a:off x="6068851" y="4000291"/>
                <a:ext cx="723240" cy="6382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ED65587-6696-48FE-B5B7-F191941E37C7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050851" y="3982651"/>
                  <a:ext cx="758880" cy="67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FBAAD55-06C6-47ED-A75C-25769679A739}"/>
                    </a:ext>
                  </a:extLst>
                </p14:cNvPr>
                <p14:cNvContentPartPr/>
                <p14:nvPr/>
              </p14:nvContentPartPr>
              <p14:xfrm>
                <a:off x="5243371" y="5688691"/>
                <a:ext cx="300600" cy="4248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FBAAD55-06C6-47ED-A75C-25769679A739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225371" y="5671051"/>
                  <a:ext cx="33624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0A1743E-A86D-4B3B-BA0A-A34A35EAF14E}"/>
                    </a:ext>
                  </a:extLst>
                </p14:cNvPr>
                <p14:cNvContentPartPr/>
                <p14:nvPr/>
              </p14:nvContentPartPr>
              <p14:xfrm>
                <a:off x="5520211" y="5655931"/>
                <a:ext cx="227160" cy="1400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0A1743E-A86D-4B3B-BA0A-A34A35EAF14E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502211" y="5637931"/>
                  <a:ext cx="2628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4411304-AF4E-4CDC-8246-BB900B9BD29F}"/>
                    </a:ext>
                  </a:extLst>
                </p14:cNvPr>
                <p14:cNvContentPartPr/>
                <p14:nvPr/>
              </p14:nvContentPartPr>
              <p14:xfrm>
                <a:off x="6052291" y="5264971"/>
                <a:ext cx="688320" cy="4129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4411304-AF4E-4CDC-8246-BB900B9BD29F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034651" y="5247331"/>
                  <a:ext cx="72396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6D95390-3DBD-4016-B2BA-2F7E0C04D80B}"/>
                    </a:ext>
                  </a:extLst>
                </p14:cNvPr>
                <p14:cNvContentPartPr/>
                <p14:nvPr/>
              </p14:nvContentPartPr>
              <p14:xfrm>
                <a:off x="6724051" y="5186491"/>
                <a:ext cx="144000" cy="1490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6D95390-3DBD-4016-B2BA-2F7E0C04D80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706411" y="5168851"/>
                  <a:ext cx="1796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F94183C-3CBA-404C-BB8D-C2D9D2C79150}"/>
                    </a:ext>
                  </a:extLst>
                </p14:cNvPr>
                <p14:cNvContentPartPr/>
                <p14:nvPr/>
              </p14:nvContentPartPr>
              <p14:xfrm>
                <a:off x="6659611" y="5081371"/>
                <a:ext cx="360" cy="3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F94183C-3CBA-404C-BB8D-C2D9D2C7915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641611" y="506373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7FBBF10-35B9-4DB9-A48A-EA2F7BEF3CF9}"/>
                    </a:ext>
                  </a:extLst>
                </p14:cNvPr>
                <p14:cNvContentPartPr/>
                <p14:nvPr/>
              </p14:nvContentPartPr>
              <p14:xfrm>
                <a:off x="6853651" y="5080651"/>
                <a:ext cx="371880" cy="2196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7FBBF10-35B9-4DB9-A48A-EA2F7BEF3CF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836011" y="5062651"/>
                  <a:ext cx="4075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4094D1B-E281-4DE7-A74E-208DB7C46ED4}"/>
                    </a:ext>
                  </a:extLst>
                </p14:cNvPr>
                <p14:cNvContentPartPr/>
                <p14:nvPr/>
              </p14:nvContentPartPr>
              <p14:xfrm>
                <a:off x="7250011" y="4402051"/>
                <a:ext cx="579960" cy="5652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4094D1B-E281-4DE7-A74E-208DB7C46ED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232371" y="4384411"/>
                  <a:ext cx="61560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AFC3AD7-03B8-4D67-964B-00C839628D83}"/>
                    </a:ext>
                  </a:extLst>
                </p14:cNvPr>
                <p14:cNvContentPartPr/>
                <p14:nvPr/>
              </p14:nvContentPartPr>
              <p14:xfrm>
                <a:off x="7428211" y="4445251"/>
                <a:ext cx="334800" cy="1591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AFC3AD7-03B8-4D67-964B-00C839628D8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410211" y="4427251"/>
                  <a:ext cx="3704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C19D54B-059D-4898-8446-039735798737}"/>
                    </a:ext>
                  </a:extLst>
                </p14:cNvPr>
                <p14:cNvContentPartPr/>
                <p14:nvPr/>
              </p14:nvContentPartPr>
              <p14:xfrm>
                <a:off x="7864531" y="4020451"/>
                <a:ext cx="422640" cy="5875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C19D54B-059D-4898-8446-03973579873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846531" y="4002811"/>
                  <a:ext cx="458280" cy="62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2860DC3-FB2C-4BFD-99D5-75B926308FD3}"/>
                    </a:ext>
                  </a:extLst>
                </p14:cNvPr>
                <p14:cNvContentPartPr/>
                <p14:nvPr/>
              </p14:nvContentPartPr>
              <p14:xfrm>
                <a:off x="6910531" y="3246451"/>
                <a:ext cx="624960" cy="10990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2860DC3-FB2C-4BFD-99D5-75B926308FD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892531" y="3228811"/>
                  <a:ext cx="660600" cy="11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518E484-B14C-4A3F-BA7B-7329A3F25744}"/>
                    </a:ext>
                  </a:extLst>
                </p14:cNvPr>
                <p14:cNvContentPartPr/>
                <p14:nvPr/>
              </p14:nvContentPartPr>
              <p14:xfrm>
                <a:off x="8463931" y="3960331"/>
                <a:ext cx="730440" cy="5918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518E484-B14C-4A3F-BA7B-7329A3F2574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446291" y="3942691"/>
                  <a:ext cx="766080" cy="62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9B60818-EE7D-4931-9520-143C3EC72A7D}"/>
                    </a:ext>
                  </a:extLst>
                </p14:cNvPr>
                <p14:cNvContentPartPr/>
                <p14:nvPr/>
              </p14:nvContentPartPr>
              <p14:xfrm>
                <a:off x="6829171" y="3056011"/>
                <a:ext cx="285480" cy="5047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9B60818-EE7D-4931-9520-143C3EC72A7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811531" y="3038011"/>
                  <a:ext cx="321120" cy="54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977B763-05A4-435F-867F-72AE2B647E17}"/>
                    </a:ext>
                  </a:extLst>
                </p14:cNvPr>
                <p14:cNvContentPartPr/>
                <p14:nvPr/>
              </p14:nvContentPartPr>
              <p14:xfrm>
                <a:off x="8763091" y="4648651"/>
                <a:ext cx="546480" cy="2714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977B763-05A4-435F-867F-72AE2B647E1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745451" y="4630651"/>
                  <a:ext cx="5821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6BC044A-D016-425D-A0B4-FCA9358CCDF9}"/>
                    </a:ext>
                  </a:extLst>
                </p14:cNvPr>
                <p14:cNvContentPartPr/>
                <p14:nvPr/>
              </p14:nvContentPartPr>
              <p14:xfrm>
                <a:off x="3249691" y="5180011"/>
                <a:ext cx="1338480" cy="5230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6BC044A-D016-425D-A0B4-FCA9358CCDF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232051" y="5162371"/>
                  <a:ext cx="1374120" cy="55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11666F3-DD10-4A01-B17F-59127135A243}"/>
                    </a:ext>
                  </a:extLst>
                </p14:cNvPr>
                <p14:cNvContentPartPr/>
                <p14:nvPr/>
              </p14:nvContentPartPr>
              <p14:xfrm>
                <a:off x="2071411" y="5405371"/>
                <a:ext cx="167400" cy="4320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11666F3-DD10-4A01-B17F-59127135A24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053411" y="5387371"/>
                  <a:ext cx="20304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F36FE67-CD40-4C4C-B974-7CAC4B9B6F60}"/>
                    </a:ext>
                  </a:extLst>
                </p14:cNvPr>
                <p14:cNvContentPartPr/>
                <p14:nvPr/>
              </p14:nvContentPartPr>
              <p14:xfrm>
                <a:off x="3854131" y="6011971"/>
                <a:ext cx="1203480" cy="6440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F36FE67-CD40-4C4C-B974-7CAC4B9B6F6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836491" y="5994331"/>
                  <a:ext cx="1239120" cy="67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B016B94-CB27-43AA-B72E-8C5A6C88629D}"/>
                    </a:ext>
                  </a:extLst>
                </p14:cNvPr>
                <p14:cNvContentPartPr/>
                <p14:nvPr/>
              </p14:nvContentPartPr>
              <p14:xfrm>
                <a:off x="2597011" y="6244891"/>
                <a:ext cx="444600" cy="4330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B016B94-CB27-43AA-B72E-8C5A6C88629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579371" y="6226891"/>
                  <a:ext cx="48024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2A10114-1616-494E-85EE-7670E79C252D}"/>
                    </a:ext>
                  </a:extLst>
                </p14:cNvPr>
                <p14:cNvContentPartPr/>
                <p14:nvPr/>
              </p14:nvContentPartPr>
              <p14:xfrm>
                <a:off x="9591811" y="5217091"/>
                <a:ext cx="1442520" cy="8748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2A10114-1616-494E-85EE-7670E79C252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573811" y="5199091"/>
                  <a:ext cx="1478160" cy="9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6A97558-BC3C-46AC-9793-08C7DB5D975D}"/>
                    </a:ext>
                  </a:extLst>
                </p14:cNvPr>
                <p14:cNvContentPartPr/>
                <p14:nvPr/>
              </p14:nvContentPartPr>
              <p14:xfrm>
                <a:off x="1731211" y="2089051"/>
                <a:ext cx="1698120" cy="11487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6A97558-BC3C-46AC-9793-08C7DB5D975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713571" y="2071051"/>
                  <a:ext cx="1733760" cy="11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79F22A0-C720-4269-B447-FE3EE81DA6C3}"/>
                    </a:ext>
                  </a:extLst>
                </p14:cNvPr>
                <p14:cNvContentPartPr/>
                <p14:nvPr/>
              </p14:nvContentPartPr>
              <p14:xfrm>
                <a:off x="1771891" y="2283091"/>
                <a:ext cx="2175120" cy="11332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79F22A0-C720-4269-B447-FE3EE81DA6C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754251" y="2265451"/>
                  <a:ext cx="2210760" cy="11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647C24A-1DAB-4A6A-AC58-7C413FC17B43}"/>
                    </a:ext>
                  </a:extLst>
                </p14:cNvPr>
                <p14:cNvContentPartPr/>
                <p14:nvPr/>
              </p14:nvContentPartPr>
              <p14:xfrm>
                <a:off x="1650571" y="1607011"/>
                <a:ext cx="1589760" cy="10926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647C24A-1DAB-4A6A-AC58-7C413FC17B4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632571" y="1589011"/>
                  <a:ext cx="1625400" cy="1128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89363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4577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8F0E4A4-1A22-41B2-A3F8-2B9AAE98D84D}"/>
                  </a:ext>
                </a:extLst>
              </p14:cNvPr>
              <p14:cNvContentPartPr/>
              <p14:nvPr/>
            </p14:nvContentPartPr>
            <p14:xfrm>
              <a:off x="9014371" y="461851"/>
              <a:ext cx="1250280" cy="3427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8F0E4A4-1A22-41B2-A3F8-2B9AAE98D8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96371" y="443851"/>
                <a:ext cx="128592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F70FDA4-9F09-4250-AB44-C478190230F2}"/>
                  </a:ext>
                </a:extLst>
              </p14:cNvPr>
              <p14:cNvContentPartPr/>
              <p14:nvPr/>
            </p14:nvContentPartPr>
            <p14:xfrm>
              <a:off x="10541131" y="590371"/>
              <a:ext cx="690120" cy="7786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F70FDA4-9F09-4250-AB44-C478190230F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23131" y="572731"/>
                <a:ext cx="725760" cy="81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F29D795-C0E6-42D2-9771-8435CDDAAD98}"/>
                  </a:ext>
                </a:extLst>
              </p14:cNvPr>
              <p14:cNvContentPartPr/>
              <p14:nvPr/>
            </p14:nvContentPartPr>
            <p14:xfrm>
              <a:off x="10058011" y="431971"/>
              <a:ext cx="510480" cy="3434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F29D795-C0E6-42D2-9771-8435CDDAAD9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40371" y="413971"/>
                <a:ext cx="54612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224690F-AD4D-44A7-BEE7-56E494BF7141}"/>
                  </a:ext>
                </a:extLst>
              </p14:cNvPr>
              <p14:cNvContentPartPr/>
              <p14:nvPr/>
            </p14:nvContentPartPr>
            <p14:xfrm>
              <a:off x="9912571" y="281851"/>
              <a:ext cx="829080" cy="6706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224690F-AD4D-44A7-BEE7-56E494BF714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894571" y="264211"/>
                <a:ext cx="864720" cy="70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9DD9B71-A088-417F-AD45-FE43DF8C3950}"/>
                  </a:ext>
                </a:extLst>
              </p14:cNvPr>
              <p14:cNvContentPartPr/>
              <p14:nvPr/>
            </p14:nvContentPartPr>
            <p14:xfrm>
              <a:off x="6873091" y="841291"/>
              <a:ext cx="3371760" cy="27511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9DD9B71-A088-417F-AD45-FE43DF8C395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55091" y="823291"/>
                <a:ext cx="3407400" cy="27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97CCDE0-4EC6-430D-86D1-4629BA4F420E}"/>
                  </a:ext>
                </a:extLst>
              </p14:cNvPr>
              <p14:cNvContentPartPr/>
              <p14:nvPr/>
            </p14:nvContentPartPr>
            <p14:xfrm>
              <a:off x="4376131" y="3285331"/>
              <a:ext cx="2138040" cy="10764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97CCDE0-4EC6-430D-86D1-4629BA4F420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58131" y="3267331"/>
                <a:ext cx="2173680" cy="11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9FE5FFD-6B25-4CE7-A9D3-A9A1B56F01B3}"/>
                  </a:ext>
                </a:extLst>
              </p14:cNvPr>
              <p14:cNvContentPartPr/>
              <p14:nvPr/>
            </p14:nvContentPartPr>
            <p14:xfrm>
              <a:off x="1325131" y="1325851"/>
              <a:ext cx="1652760" cy="2826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9FE5FFD-6B25-4CE7-A9D3-A9A1B56F01B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07131" y="1307851"/>
                <a:ext cx="1688400" cy="286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0E6AFC24-1B32-4D73-9615-DD0A9FCBBF8E}"/>
              </a:ext>
            </a:extLst>
          </p:cNvPr>
          <p:cNvGrpSpPr/>
          <p:nvPr/>
        </p:nvGrpSpPr>
        <p:grpSpPr>
          <a:xfrm>
            <a:off x="1537171" y="212371"/>
            <a:ext cx="7472160" cy="4485960"/>
            <a:chOff x="1537171" y="212371"/>
            <a:chExt cx="7472160" cy="448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8CDF54F-7F6B-4BCE-A391-6C56309362B9}"/>
                    </a:ext>
                  </a:extLst>
                </p14:cNvPr>
                <p14:cNvContentPartPr/>
                <p14:nvPr/>
              </p14:nvContentPartPr>
              <p14:xfrm>
                <a:off x="2227651" y="713851"/>
                <a:ext cx="814320" cy="688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8CDF54F-7F6B-4BCE-A391-6C56309362B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10011" y="696211"/>
                  <a:ext cx="849960" cy="72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30F856C-B74E-493C-90B8-CAC073A4B6EE}"/>
                    </a:ext>
                  </a:extLst>
                </p14:cNvPr>
                <p14:cNvContentPartPr/>
                <p14:nvPr/>
              </p14:nvContentPartPr>
              <p14:xfrm>
                <a:off x="5686171" y="762451"/>
                <a:ext cx="723240" cy="639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30F856C-B74E-493C-90B8-CAC073A4B6E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668171" y="744451"/>
                  <a:ext cx="758880" cy="67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B1A026A-DF94-4ACD-AF1A-56C4B91C447C}"/>
                    </a:ext>
                  </a:extLst>
                </p14:cNvPr>
                <p14:cNvContentPartPr/>
                <p14:nvPr/>
              </p14:nvContentPartPr>
              <p14:xfrm>
                <a:off x="1537171" y="449251"/>
                <a:ext cx="583560" cy="568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B1A026A-DF94-4ACD-AF1A-56C4B91C447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19171" y="431251"/>
                  <a:ext cx="619200" cy="60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63E2196-8F9C-499E-BDAD-D286318AE16E}"/>
                    </a:ext>
                  </a:extLst>
                </p14:cNvPr>
                <p14:cNvContentPartPr/>
                <p14:nvPr/>
              </p14:nvContentPartPr>
              <p14:xfrm>
                <a:off x="1561651" y="549331"/>
                <a:ext cx="354960" cy="268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63E2196-8F9C-499E-BDAD-D286318AE16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543651" y="531331"/>
                  <a:ext cx="39060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83A4638-3139-473D-8C92-2977D7D77C03}"/>
                    </a:ext>
                  </a:extLst>
                </p14:cNvPr>
                <p14:cNvContentPartPr/>
                <p14:nvPr/>
              </p14:nvContentPartPr>
              <p14:xfrm>
                <a:off x="5085691" y="212371"/>
                <a:ext cx="946440" cy="8326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83A4638-3139-473D-8C92-2977D7D77C0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068051" y="194371"/>
                  <a:ext cx="982080" cy="86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938DB45-2537-4F1A-9225-00A48D9DB7D1}"/>
                    </a:ext>
                  </a:extLst>
                </p14:cNvPr>
                <p14:cNvContentPartPr/>
                <p14:nvPr/>
              </p14:nvContentPartPr>
              <p14:xfrm>
                <a:off x="3034051" y="882691"/>
                <a:ext cx="2622960" cy="464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938DB45-2537-4F1A-9225-00A48D9DB7D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16411" y="864691"/>
                  <a:ext cx="265860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116CC8A-5C49-49DB-87AB-A7F414ED646B}"/>
                    </a:ext>
                  </a:extLst>
                </p14:cNvPr>
                <p14:cNvContentPartPr/>
                <p14:nvPr/>
              </p14:nvContentPartPr>
              <p14:xfrm>
                <a:off x="6449011" y="797011"/>
                <a:ext cx="1362960" cy="5310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116CC8A-5C49-49DB-87AB-A7F414ED646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431371" y="779011"/>
                  <a:ext cx="1398600" cy="56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0CDF5E0-AA89-40AC-810D-93AECFA9EE11}"/>
                    </a:ext>
                  </a:extLst>
                </p14:cNvPr>
                <p14:cNvContentPartPr/>
                <p14:nvPr/>
              </p14:nvContentPartPr>
              <p14:xfrm>
                <a:off x="8463931" y="452851"/>
                <a:ext cx="545400" cy="5036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0CDF5E0-AA89-40AC-810D-93AECFA9EE1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445931" y="435211"/>
                  <a:ext cx="581040" cy="53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76F110A-3C38-42BA-97A0-EF83FFCE38DE}"/>
                    </a:ext>
                  </a:extLst>
                </p14:cNvPr>
                <p14:cNvContentPartPr/>
                <p14:nvPr/>
              </p14:nvContentPartPr>
              <p14:xfrm>
                <a:off x="7628731" y="315331"/>
                <a:ext cx="740160" cy="617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76F110A-3C38-42BA-97A0-EF83FFCE38D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611091" y="297331"/>
                  <a:ext cx="775800" cy="65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512CD30-4AAB-48E2-A9B7-0F6581A2800C}"/>
                    </a:ext>
                  </a:extLst>
                </p14:cNvPr>
                <p14:cNvContentPartPr/>
                <p14:nvPr/>
              </p14:nvContentPartPr>
              <p14:xfrm>
                <a:off x="6080011" y="2533651"/>
                <a:ext cx="780840" cy="7480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512CD30-4AAB-48E2-A9B7-0F6581A2800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062011" y="2516011"/>
                  <a:ext cx="816480" cy="78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63FAA90-A07F-4F90-A930-7260BFDD9732}"/>
                    </a:ext>
                  </a:extLst>
                </p14:cNvPr>
                <p14:cNvContentPartPr/>
                <p14:nvPr/>
              </p14:nvContentPartPr>
              <p14:xfrm>
                <a:off x="2984731" y="3422491"/>
                <a:ext cx="869400" cy="952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63FAA90-A07F-4F90-A930-7260BFDD973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966731" y="3404851"/>
                  <a:ext cx="90504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5E9692F-1926-4B81-BAAD-C33E7F7130FB}"/>
                    </a:ext>
                  </a:extLst>
                </p14:cNvPr>
                <p14:cNvContentPartPr/>
                <p14:nvPr/>
              </p14:nvContentPartPr>
              <p14:xfrm>
                <a:off x="6828811" y="2556691"/>
                <a:ext cx="871920" cy="479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5E9692F-1926-4B81-BAAD-C33E7F7130F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811171" y="2538691"/>
                  <a:ext cx="90756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D20A3F5-AD78-4CF9-867B-E7C5B4B4C796}"/>
                    </a:ext>
                  </a:extLst>
                </p14:cNvPr>
                <p14:cNvContentPartPr/>
                <p14:nvPr/>
              </p14:nvContentPartPr>
              <p14:xfrm>
                <a:off x="7039771" y="2475691"/>
                <a:ext cx="295560" cy="243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D20A3F5-AD78-4CF9-867B-E7C5B4B4C79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021771" y="2457691"/>
                  <a:ext cx="33120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45C2D5E-2B33-470C-8E6D-85BDD808ACED}"/>
                    </a:ext>
                  </a:extLst>
                </p14:cNvPr>
                <p14:cNvContentPartPr/>
                <p14:nvPr/>
              </p14:nvContentPartPr>
              <p14:xfrm>
                <a:off x="6863371" y="2216131"/>
                <a:ext cx="325440" cy="365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45C2D5E-2B33-470C-8E6D-85BDD808ACE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845371" y="2198491"/>
                  <a:ext cx="36108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9528F10-9066-4AC9-8522-51B5FB7D37BF}"/>
                    </a:ext>
                  </a:extLst>
                </p14:cNvPr>
                <p14:cNvContentPartPr/>
                <p14:nvPr/>
              </p14:nvContentPartPr>
              <p14:xfrm>
                <a:off x="3997051" y="4159051"/>
                <a:ext cx="214920" cy="5392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9528F10-9066-4AC9-8522-51B5FB7D37B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979411" y="4141051"/>
                  <a:ext cx="250560" cy="57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60FF107-F26C-4D56-99E2-2140D340ECD1}"/>
                    </a:ext>
                  </a:extLst>
                </p14:cNvPr>
                <p14:cNvContentPartPr/>
                <p14:nvPr/>
              </p14:nvContentPartPr>
              <p14:xfrm>
                <a:off x="4045651" y="4004251"/>
                <a:ext cx="236520" cy="1875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60FF107-F26C-4D56-99E2-2140D340ECD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027651" y="3986611"/>
                  <a:ext cx="2721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29A66BC-DFDB-4692-9270-C6A44EE8EAF4}"/>
                    </a:ext>
                  </a:extLst>
                </p14:cNvPr>
                <p14:cNvContentPartPr/>
                <p14:nvPr/>
              </p14:nvContentPartPr>
              <p14:xfrm>
                <a:off x="4086331" y="4301611"/>
                <a:ext cx="256680" cy="921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29A66BC-DFDB-4692-9270-C6A44EE8EAF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068331" y="4283971"/>
                  <a:ext cx="2923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8C2A432-4F12-42F9-AEBA-D2885CCCBD7F}"/>
                    </a:ext>
                  </a:extLst>
                </p14:cNvPr>
                <p14:cNvContentPartPr/>
                <p14:nvPr/>
              </p14:nvContentPartPr>
              <p14:xfrm>
                <a:off x="5759251" y="1334851"/>
                <a:ext cx="771840" cy="13035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8C2A432-4F12-42F9-AEBA-D2885CCCBD7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741251" y="1316851"/>
                  <a:ext cx="807480" cy="1339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81A61D7-7910-4B0F-B8FD-270AA98D16F3}"/>
                  </a:ext>
                </a:extLst>
              </p14:cNvPr>
              <p14:cNvContentPartPr/>
              <p14:nvPr/>
            </p14:nvContentPartPr>
            <p14:xfrm>
              <a:off x="3131251" y="209491"/>
              <a:ext cx="6448320" cy="5432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81A61D7-7910-4B0F-B8FD-270AA98D16F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113611" y="191491"/>
                <a:ext cx="6483960" cy="57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75710CA-FD15-4F96-BE32-83B1C05E9BB5}"/>
                  </a:ext>
                </a:extLst>
              </p14:cNvPr>
              <p14:cNvContentPartPr/>
              <p14:nvPr/>
            </p14:nvContentPartPr>
            <p14:xfrm>
              <a:off x="6389251" y="914011"/>
              <a:ext cx="3936240" cy="11822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75710CA-FD15-4F96-BE32-83B1C05E9BB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371251" y="896011"/>
                <a:ext cx="3971880" cy="12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174C882-6959-4D2E-8519-155C5292FB67}"/>
                  </a:ext>
                </a:extLst>
              </p14:cNvPr>
              <p14:cNvContentPartPr/>
              <p14:nvPr/>
            </p14:nvContentPartPr>
            <p14:xfrm>
              <a:off x="549331" y="1437451"/>
              <a:ext cx="6401880" cy="42246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174C882-6959-4D2E-8519-155C5292FB6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31331" y="1419451"/>
                <a:ext cx="6437520" cy="426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84CC494-D254-423F-B440-26C5FE2A2CB9}"/>
                  </a:ext>
                </a:extLst>
              </p14:cNvPr>
              <p14:cNvContentPartPr/>
              <p14:nvPr/>
            </p14:nvContentPartPr>
            <p14:xfrm>
              <a:off x="1478851" y="-331229"/>
              <a:ext cx="9285120" cy="39729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84CC494-D254-423F-B440-26C5FE2A2CB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460851" y="-349229"/>
                <a:ext cx="9320760" cy="400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6815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ECB035B-93EE-4037-AF9B-E9E1610C612C}"/>
              </a:ext>
            </a:extLst>
          </p:cNvPr>
          <p:cNvGrpSpPr/>
          <p:nvPr/>
        </p:nvGrpSpPr>
        <p:grpSpPr>
          <a:xfrm>
            <a:off x="1528891" y="40291"/>
            <a:ext cx="9727200" cy="2167560"/>
            <a:chOff x="1528891" y="40291"/>
            <a:chExt cx="9727200" cy="216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86C16AE-9C6F-4357-A178-EF12DD496797}"/>
                    </a:ext>
                  </a:extLst>
                </p14:cNvPr>
                <p14:cNvContentPartPr/>
                <p14:nvPr/>
              </p14:nvContentPartPr>
              <p14:xfrm>
                <a:off x="2022811" y="444931"/>
                <a:ext cx="343800" cy="5234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86C16AE-9C6F-4357-A178-EF12DD49679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04811" y="426931"/>
                  <a:ext cx="37944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30C4459-373A-4451-BF27-18CAD1D6C347}"/>
                    </a:ext>
                  </a:extLst>
                </p14:cNvPr>
                <p14:cNvContentPartPr/>
                <p14:nvPr/>
              </p14:nvContentPartPr>
              <p14:xfrm>
                <a:off x="1528891" y="291571"/>
                <a:ext cx="696240" cy="2264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30C4459-373A-4451-BF27-18CAD1D6C34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11251" y="273571"/>
                  <a:ext cx="7318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CA9B4BA-3E91-4232-87D2-B11C54B5BE2D}"/>
                    </a:ext>
                  </a:extLst>
                </p14:cNvPr>
                <p14:cNvContentPartPr/>
                <p14:nvPr/>
              </p14:nvContentPartPr>
              <p14:xfrm>
                <a:off x="2348611" y="469051"/>
                <a:ext cx="443160" cy="3726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CA9B4BA-3E91-4232-87D2-B11C54B5BE2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30971" y="451051"/>
                  <a:ext cx="47880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1B7E43C-8EAC-4E28-B689-DB84BD14858A}"/>
                    </a:ext>
                  </a:extLst>
                </p14:cNvPr>
                <p14:cNvContentPartPr/>
                <p14:nvPr/>
              </p14:nvContentPartPr>
              <p14:xfrm>
                <a:off x="2967811" y="432691"/>
                <a:ext cx="364680" cy="279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1B7E43C-8EAC-4E28-B689-DB84BD14858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50171" y="414691"/>
                  <a:ext cx="40032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4D97F53-F21A-4E80-90CD-E8DB67EC4D31}"/>
                    </a:ext>
                  </a:extLst>
                </p14:cNvPr>
                <p14:cNvContentPartPr/>
                <p14:nvPr/>
              </p14:nvContentPartPr>
              <p14:xfrm>
                <a:off x="3511411" y="91051"/>
                <a:ext cx="333720" cy="572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4D97F53-F21A-4E80-90CD-E8DB67EC4D3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493771" y="73051"/>
                  <a:ext cx="369360" cy="60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D674A2D-818C-45C6-8863-BC13CEA2D5A8}"/>
                    </a:ext>
                  </a:extLst>
                </p14:cNvPr>
                <p14:cNvContentPartPr/>
                <p14:nvPr/>
              </p14:nvContentPartPr>
              <p14:xfrm>
                <a:off x="3673411" y="361051"/>
                <a:ext cx="314280" cy="2296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D674A2D-818C-45C6-8863-BC13CEA2D5A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655411" y="343411"/>
                  <a:ext cx="3499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92E9FA5-1D08-42F2-98B7-2BE266DC620C}"/>
                    </a:ext>
                  </a:extLst>
                </p14:cNvPr>
                <p14:cNvContentPartPr/>
                <p14:nvPr/>
              </p14:nvContentPartPr>
              <p14:xfrm>
                <a:off x="4018291" y="72331"/>
                <a:ext cx="174240" cy="478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92E9FA5-1D08-42F2-98B7-2BE266DC620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00291" y="54691"/>
                  <a:ext cx="20988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A769D5E-5805-49FC-B8D4-934F261B17C1}"/>
                    </a:ext>
                  </a:extLst>
                </p14:cNvPr>
                <p14:cNvContentPartPr/>
                <p14:nvPr/>
              </p14:nvContentPartPr>
              <p14:xfrm>
                <a:off x="3932251" y="357091"/>
                <a:ext cx="317880" cy="96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A769D5E-5805-49FC-B8D4-934F261B17C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914611" y="339451"/>
                  <a:ext cx="3535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9BF8962-875A-4C9F-A10A-36537AD08419}"/>
                    </a:ext>
                  </a:extLst>
                </p14:cNvPr>
                <p14:cNvContentPartPr/>
                <p14:nvPr/>
              </p14:nvContentPartPr>
              <p14:xfrm>
                <a:off x="4336891" y="299131"/>
                <a:ext cx="105120" cy="145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9BF8962-875A-4C9F-A10A-36537AD0841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19251" y="281131"/>
                  <a:ext cx="14076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11EA657-DF8C-4B91-AF11-1C76C501287E}"/>
                    </a:ext>
                  </a:extLst>
                </p14:cNvPr>
                <p14:cNvContentPartPr/>
                <p14:nvPr/>
              </p14:nvContentPartPr>
              <p14:xfrm>
                <a:off x="4257691" y="251251"/>
                <a:ext cx="6840" cy="158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11EA657-DF8C-4B91-AF11-1C76C501287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240051" y="233251"/>
                  <a:ext cx="424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197ADAB-A28C-4FFC-82F0-8305111826E2}"/>
                    </a:ext>
                  </a:extLst>
                </p14:cNvPr>
                <p14:cNvContentPartPr/>
                <p14:nvPr/>
              </p14:nvContentPartPr>
              <p14:xfrm>
                <a:off x="4587091" y="242251"/>
                <a:ext cx="301320" cy="2131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197ADAB-A28C-4FFC-82F0-8305111826E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569451" y="224251"/>
                  <a:ext cx="3369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B82E079-1A5E-487A-A67C-ED8A6CEA5516}"/>
                    </a:ext>
                  </a:extLst>
                </p14:cNvPr>
                <p14:cNvContentPartPr/>
                <p14:nvPr/>
              </p14:nvContentPartPr>
              <p14:xfrm>
                <a:off x="5640091" y="40291"/>
                <a:ext cx="408600" cy="704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B82E079-1A5E-487A-A67C-ED8A6CEA551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622091" y="22291"/>
                  <a:ext cx="444240" cy="73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3548CB3-F47F-4ECE-83DC-2FA6534F084E}"/>
                    </a:ext>
                  </a:extLst>
                </p14:cNvPr>
                <p14:cNvContentPartPr/>
                <p14:nvPr/>
              </p14:nvContentPartPr>
              <p14:xfrm>
                <a:off x="5664211" y="465451"/>
                <a:ext cx="386640" cy="1094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3548CB3-F47F-4ECE-83DC-2FA6534F084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46211" y="447451"/>
                  <a:ext cx="4222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FEB4CA7-71F5-4F7C-BBB1-1C372396B823}"/>
                    </a:ext>
                  </a:extLst>
                </p14:cNvPr>
                <p14:cNvContentPartPr/>
                <p14:nvPr/>
              </p14:nvContentPartPr>
              <p14:xfrm>
                <a:off x="6126451" y="241891"/>
                <a:ext cx="401040" cy="3999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FEB4CA7-71F5-4F7C-BBB1-1C372396B82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108811" y="224251"/>
                  <a:ext cx="43668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BAC9A36-317C-4681-8D5C-68C8C4D0B870}"/>
                    </a:ext>
                  </a:extLst>
                </p14:cNvPr>
                <p14:cNvContentPartPr/>
                <p14:nvPr/>
              </p14:nvContentPartPr>
              <p14:xfrm>
                <a:off x="6506611" y="356011"/>
                <a:ext cx="236880" cy="2109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BAC9A36-317C-4681-8D5C-68C8C4D0B87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488971" y="338011"/>
                  <a:ext cx="27252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30A32ED-F88D-47F3-9B3A-001B0AF32736}"/>
                    </a:ext>
                  </a:extLst>
                </p14:cNvPr>
                <p14:cNvContentPartPr/>
                <p14:nvPr/>
              </p14:nvContentPartPr>
              <p14:xfrm>
                <a:off x="6962011" y="299131"/>
                <a:ext cx="373320" cy="1188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30A32ED-F88D-47F3-9B3A-001B0AF3273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944011" y="281131"/>
                  <a:ext cx="4089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B496316-7370-46B0-BD86-DF7F8D404786}"/>
                    </a:ext>
                  </a:extLst>
                </p14:cNvPr>
                <p14:cNvContentPartPr/>
                <p14:nvPr/>
              </p14:nvContentPartPr>
              <p14:xfrm>
                <a:off x="8067571" y="178171"/>
                <a:ext cx="460800" cy="4363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B496316-7370-46B0-BD86-DF7F8D40478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049931" y="160531"/>
                  <a:ext cx="49644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788D8D5-6492-40F5-A253-8D11F17E194A}"/>
                    </a:ext>
                  </a:extLst>
                </p14:cNvPr>
                <p14:cNvContentPartPr/>
                <p14:nvPr/>
              </p14:nvContentPartPr>
              <p14:xfrm>
                <a:off x="8391211" y="306691"/>
                <a:ext cx="375840" cy="3016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788D8D5-6492-40F5-A253-8D11F17E194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373571" y="288691"/>
                  <a:ext cx="41148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B17EF60-AAD6-434F-83D1-49FBD9E65799}"/>
                    </a:ext>
                  </a:extLst>
                </p14:cNvPr>
                <p14:cNvContentPartPr/>
                <p14:nvPr/>
              </p14:nvContentPartPr>
              <p14:xfrm>
                <a:off x="8720971" y="347731"/>
                <a:ext cx="306720" cy="284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B17EF60-AAD6-434F-83D1-49FBD9E6579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703331" y="329731"/>
                  <a:ext cx="34236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3AAFFC5-9589-4A2C-A202-612C34E8CD92}"/>
                    </a:ext>
                  </a:extLst>
                </p14:cNvPr>
                <p14:cNvContentPartPr/>
                <p14:nvPr/>
              </p14:nvContentPartPr>
              <p14:xfrm>
                <a:off x="9048931" y="218131"/>
                <a:ext cx="500040" cy="4392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3AAFFC5-9589-4A2C-A202-612C34E8CD9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031291" y="200491"/>
                  <a:ext cx="53568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77C04C9-3091-42DE-A524-CD01F9F08A86}"/>
                    </a:ext>
                  </a:extLst>
                </p14:cNvPr>
                <p14:cNvContentPartPr/>
                <p14:nvPr/>
              </p14:nvContentPartPr>
              <p14:xfrm>
                <a:off x="9614491" y="161611"/>
                <a:ext cx="251280" cy="4219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77C04C9-3091-42DE-A524-CD01F9F08A8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596851" y="143971"/>
                  <a:ext cx="2869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E02275C-0D48-43BE-99B8-287231497143}"/>
                    </a:ext>
                  </a:extLst>
                </p14:cNvPr>
                <p14:cNvContentPartPr/>
                <p14:nvPr/>
              </p14:nvContentPartPr>
              <p14:xfrm>
                <a:off x="9968731" y="184291"/>
                <a:ext cx="347040" cy="384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E02275C-0D48-43BE-99B8-28723149714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950731" y="166651"/>
                  <a:ext cx="38268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C6BC8A2-3E59-4C9A-BD92-2F91F3A6784E}"/>
                    </a:ext>
                  </a:extLst>
                </p14:cNvPr>
                <p14:cNvContentPartPr/>
                <p14:nvPr/>
              </p14:nvContentPartPr>
              <p14:xfrm>
                <a:off x="10406131" y="145411"/>
                <a:ext cx="581400" cy="2800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C6BC8A2-3E59-4C9A-BD92-2F91F3A6784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388131" y="127411"/>
                  <a:ext cx="6170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9B975BC-B654-4DDD-BF29-934DE7433EA9}"/>
                    </a:ext>
                  </a:extLst>
                </p14:cNvPr>
                <p14:cNvContentPartPr/>
                <p14:nvPr/>
              </p14:nvContentPartPr>
              <p14:xfrm>
                <a:off x="1859011" y="557971"/>
                <a:ext cx="9397080" cy="16498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9B975BC-B654-4DDD-BF29-934DE7433EA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841371" y="540331"/>
                  <a:ext cx="9432720" cy="168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8F9EEE6-EE87-42D1-952C-E790F6CCC70B}"/>
                  </a:ext>
                </a:extLst>
              </p14:cNvPr>
              <p14:cNvContentPartPr/>
              <p14:nvPr/>
            </p14:nvContentPartPr>
            <p14:xfrm>
              <a:off x="2176531" y="3471451"/>
              <a:ext cx="6522840" cy="9129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8F9EEE6-EE87-42D1-952C-E790F6CCC70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158891" y="3453451"/>
                <a:ext cx="6558480" cy="9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E4A03B82-64D8-448C-BFD0-02FEBB9A1164}"/>
                  </a:ext>
                </a:extLst>
              </p14:cNvPr>
              <p14:cNvContentPartPr/>
              <p14:nvPr/>
            </p14:nvContentPartPr>
            <p14:xfrm>
              <a:off x="4005331" y="5484931"/>
              <a:ext cx="170280" cy="3380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E4A03B82-64D8-448C-BFD0-02FEBB9A116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987331" y="5467291"/>
                <a:ext cx="20592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E3CA00D9-63B9-4C04-906B-75E9D4781E55}"/>
                  </a:ext>
                </a:extLst>
              </p14:cNvPr>
              <p14:cNvContentPartPr/>
              <p14:nvPr/>
            </p14:nvContentPartPr>
            <p14:xfrm>
              <a:off x="8300491" y="4976251"/>
              <a:ext cx="503280" cy="58860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E3CA00D9-63B9-4C04-906B-75E9D4781E5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282491" y="4958251"/>
                <a:ext cx="538920" cy="62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2059C272-4D64-4BDA-8E4C-4D44DC4FDA17}"/>
                  </a:ext>
                </a:extLst>
              </p14:cNvPr>
              <p14:cNvContentPartPr/>
              <p14:nvPr/>
            </p14:nvContentPartPr>
            <p14:xfrm>
              <a:off x="4030171" y="3681331"/>
              <a:ext cx="11520" cy="468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2059C272-4D64-4BDA-8E4C-4D44DC4FDA1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012531" y="3663691"/>
                <a:ext cx="4716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BEF15120-241C-4FCD-B2E1-1ED8FB0FCDB4}"/>
                  </a:ext>
                </a:extLst>
              </p14:cNvPr>
              <p14:cNvContentPartPr/>
              <p14:nvPr/>
            </p14:nvContentPartPr>
            <p14:xfrm>
              <a:off x="3897331" y="3309451"/>
              <a:ext cx="523080" cy="40176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BEF15120-241C-4FCD-B2E1-1ED8FB0FCDB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879331" y="3291451"/>
                <a:ext cx="55872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6CBCCDF6-1C7F-4AE3-8F88-AF552F88DA24}"/>
                  </a:ext>
                </a:extLst>
              </p14:cNvPr>
              <p14:cNvContentPartPr/>
              <p14:nvPr/>
            </p14:nvContentPartPr>
            <p14:xfrm>
              <a:off x="7727543" y="6531091"/>
              <a:ext cx="542520" cy="29736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6CBCCDF6-1C7F-4AE3-8F88-AF552F88DA2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709903" y="6513451"/>
                <a:ext cx="578160" cy="33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6" name="Group 145">
            <a:extLst>
              <a:ext uri="{FF2B5EF4-FFF2-40B4-BE49-F238E27FC236}">
                <a16:creationId xmlns:a16="http://schemas.microsoft.com/office/drawing/2014/main" id="{D753DABB-0D8D-440E-AE8B-3F59AAD7582C}"/>
              </a:ext>
            </a:extLst>
          </p:cNvPr>
          <p:cNvGrpSpPr/>
          <p:nvPr/>
        </p:nvGrpSpPr>
        <p:grpSpPr>
          <a:xfrm>
            <a:off x="1076011" y="1923451"/>
            <a:ext cx="11094840" cy="4905000"/>
            <a:chOff x="1076011" y="1923451"/>
            <a:chExt cx="11094840" cy="490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CEFBF77-DB51-4CAD-98A1-7D361ACB3158}"/>
                    </a:ext>
                  </a:extLst>
                </p14:cNvPr>
                <p14:cNvContentPartPr/>
                <p14:nvPr/>
              </p14:nvContentPartPr>
              <p14:xfrm>
                <a:off x="8984851" y="4410691"/>
                <a:ext cx="415080" cy="3574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CEFBF77-DB51-4CAD-98A1-7D361ACB315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967211" y="4393051"/>
                  <a:ext cx="45072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13E6DBE-32A6-49E4-BA7C-ED80B1E5EAFB}"/>
                    </a:ext>
                  </a:extLst>
                </p14:cNvPr>
                <p14:cNvContentPartPr/>
                <p14:nvPr/>
              </p14:nvContentPartPr>
              <p14:xfrm>
                <a:off x="8781811" y="4118371"/>
                <a:ext cx="958320" cy="7056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13E6DBE-32A6-49E4-BA7C-ED80B1E5EAF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764171" y="4100731"/>
                  <a:ext cx="993960" cy="74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2D0F136-36CD-40E4-BB24-8496EA69D2C9}"/>
                    </a:ext>
                  </a:extLst>
                </p14:cNvPr>
                <p14:cNvContentPartPr/>
                <p14:nvPr/>
              </p14:nvContentPartPr>
              <p14:xfrm>
                <a:off x="2289571" y="2548411"/>
                <a:ext cx="5640120" cy="585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2D0F136-36CD-40E4-BB24-8496EA69D2C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271931" y="2530411"/>
                  <a:ext cx="5675760" cy="62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7F4B791-CED7-46B5-9851-5293F2951293}"/>
                    </a:ext>
                  </a:extLst>
                </p14:cNvPr>
                <p14:cNvContentPartPr/>
                <p14:nvPr/>
              </p14:nvContentPartPr>
              <p14:xfrm>
                <a:off x="4523371" y="2062411"/>
                <a:ext cx="486360" cy="7416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7F4B791-CED7-46B5-9851-5293F29512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505371" y="2044411"/>
                  <a:ext cx="522000" cy="77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7617E11-A903-43B3-A63C-9E897777285E}"/>
                    </a:ext>
                  </a:extLst>
                </p14:cNvPr>
                <p14:cNvContentPartPr/>
                <p14:nvPr/>
              </p14:nvContentPartPr>
              <p14:xfrm>
                <a:off x="2079331" y="4960051"/>
                <a:ext cx="171000" cy="3481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7617E11-A903-43B3-A63C-9E897777285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061331" y="4942051"/>
                  <a:ext cx="20664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552F721-1958-437E-96C1-498C423FB3F8}"/>
                    </a:ext>
                  </a:extLst>
                </p14:cNvPr>
                <p14:cNvContentPartPr/>
                <p14:nvPr/>
              </p14:nvContentPartPr>
              <p14:xfrm>
                <a:off x="1804291" y="4844851"/>
                <a:ext cx="821520" cy="5918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552F721-1958-437E-96C1-498C423FB3F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786651" y="4826851"/>
                  <a:ext cx="857160" cy="62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156AA57-7811-439C-A9E7-71368B0DBF2A}"/>
                    </a:ext>
                  </a:extLst>
                </p14:cNvPr>
                <p14:cNvContentPartPr/>
                <p14:nvPr/>
              </p14:nvContentPartPr>
              <p14:xfrm>
                <a:off x="1462291" y="4507531"/>
                <a:ext cx="1307160" cy="9712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156AA57-7811-439C-A9E7-71368B0DBF2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444651" y="4489891"/>
                  <a:ext cx="1342800" cy="10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58310AD-7DF3-44CA-B75A-1A3F0E1CC084}"/>
                    </a:ext>
                  </a:extLst>
                </p14:cNvPr>
                <p14:cNvContentPartPr/>
                <p14:nvPr/>
              </p14:nvContentPartPr>
              <p14:xfrm>
                <a:off x="1682971" y="2918851"/>
                <a:ext cx="484920" cy="4381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58310AD-7DF3-44CA-B75A-1A3F0E1CC08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664971" y="2901211"/>
                  <a:ext cx="52056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EF85CF2-2441-43DE-AE31-3B101600CF41}"/>
                    </a:ext>
                  </a:extLst>
                </p14:cNvPr>
                <p14:cNvContentPartPr/>
                <p14:nvPr/>
              </p14:nvContentPartPr>
              <p14:xfrm>
                <a:off x="1690891" y="3084811"/>
                <a:ext cx="345240" cy="119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EF85CF2-2441-43DE-AE31-3B101600CF4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672891" y="3066811"/>
                  <a:ext cx="380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117325F-31C7-4F4B-86FB-54F4B58942FC}"/>
                    </a:ext>
                  </a:extLst>
                </p14:cNvPr>
                <p14:cNvContentPartPr/>
                <p14:nvPr/>
              </p14:nvContentPartPr>
              <p14:xfrm>
                <a:off x="1437451" y="2710771"/>
                <a:ext cx="943560" cy="8251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117325F-31C7-4F4B-86FB-54F4B58942F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419811" y="2693131"/>
                  <a:ext cx="979200" cy="86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2B12A5F-CAAF-4FEE-90CF-7C2622CC26EC}"/>
                    </a:ext>
                  </a:extLst>
                </p14:cNvPr>
                <p14:cNvContentPartPr/>
                <p14:nvPr/>
              </p14:nvContentPartPr>
              <p14:xfrm>
                <a:off x="1973851" y="3438691"/>
                <a:ext cx="117720" cy="10728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2B12A5F-CAAF-4FEE-90CF-7C2622CC26E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955851" y="3421051"/>
                  <a:ext cx="153360" cy="11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8D4BD4C-6317-43DE-93B6-55AC96713BB6}"/>
                    </a:ext>
                  </a:extLst>
                </p14:cNvPr>
                <p14:cNvContentPartPr/>
                <p14:nvPr/>
              </p14:nvContentPartPr>
              <p14:xfrm>
                <a:off x="1076011" y="3806971"/>
                <a:ext cx="839880" cy="621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8D4BD4C-6317-43DE-93B6-55AC96713BB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58011" y="3788971"/>
                  <a:ext cx="875520" cy="65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06EE4D2-8FEF-4992-B59A-B6B47822AD19}"/>
                    </a:ext>
                  </a:extLst>
                </p14:cNvPr>
                <p14:cNvContentPartPr/>
                <p14:nvPr/>
              </p14:nvContentPartPr>
              <p14:xfrm>
                <a:off x="2624371" y="4459291"/>
                <a:ext cx="6111720" cy="5180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06EE4D2-8FEF-4992-B59A-B6B47822AD1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606371" y="4441651"/>
                  <a:ext cx="6147360" cy="55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4E7C468-E614-4F8C-8018-EFEA48FA41DA}"/>
                    </a:ext>
                  </a:extLst>
                </p14:cNvPr>
                <p14:cNvContentPartPr/>
                <p14:nvPr/>
              </p14:nvContentPartPr>
              <p14:xfrm>
                <a:off x="6643411" y="4693651"/>
                <a:ext cx="389160" cy="6210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4E7C468-E614-4F8C-8018-EFEA48FA41D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625411" y="4676011"/>
                  <a:ext cx="424800" cy="65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B59BEEE-357D-4142-AEF1-8F35E56C22C7}"/>
                    </a:ext>
                  </a:extLst>
                </p14:cNvPr>
                <p14:cNvContentPartPr/>
                <p14:nvPr/>
              </p14:nvContentPartPr>
              <p14:xfrm>
                <a:off x="8048491" y="2221891"/>
                <a:ext cx="1108440" cy="9165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B59BEEE-357D-4142-AEF1-8F35E56C22C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030851" y="2203891"/>
                  <a:ext cx="1144080" cy="9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2F974E3-9E65-4F1F-B563-EC066900B185}"/>
                    </a:ext>
                  </a:extLst>
                </p14:cNvPr>
                <p14:cNvContentPartPr/>
                <p14:nvPr/>
              </p14:nvContentPartPr>
              <p14:xfrm>
                <a:off x="7921411" y="1923451"/>
                <a:ext cx="1709640" cy="12787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2F974E3-9E65-4F1F-B563-EC066900B1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903411" y="1905811"/>
                  <a:ext cx="1745280" cy="13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70BD6C6-172C-4160-AD06-09F219F41683}"/>
                    </a:ext>
                  </a:extLst>
                </p14:cNvPr>
                <p14:cNvContentPartPr/>
                <p14:nvPr/>
              </p14:nvContentPartPr>
              <p14:xfrm>
                <a:off x="8884771" y="3139171"/>
                <a:ext cx="305280" cy="9435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70BD6C6-172C-4160-AD06-09F219F4168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867131" y="3121531"/>
                  <a:ext cx="340920" cy="9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FB761AA-D230-4ADD-A9B3-E0AADE815242}"/>
                    </a:ext>
                  </a:extLst>
                </p14:cNvPr>
                <p14:cNvContentPartPr/>
                <p14:nvPr/>
              </p14:nvContentPartPr>
              <p14:xfrm>
                <a:off x="9263131" y="3241411"/>
                <a:ext cx="494280" cy="4230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FB761AA-D230-4ADD-A9B3-E0AADE81524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245491" y="3223411"/>
                  <a:ext cx="52992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54D6171-875A-4D40-8DBA-FFF812F87177}"/>
                    </a:ext>
                  </a:extLst>
                </p14:cNvPr>
                <p14:cNvContentPartPr/>
                <p14:nvPr/>
              </p14:nvContentPartPr>
              <p14:xfrm>
                <a:off x="2662531" y="2993731"/>
                <a:ext cx="5421240" cy="16729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54D6171-875A-4D40-8DBA-FFF812F8717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644891" y="2975731"/>
                  <a:ext cx="5456880" cy="170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4F6779F-0121-481F-BBF7-A39AFBB2FAF5}"/>
                    </a:ext>
                  </a:extLst>
                </p14:cNvPr>
                <p14:cNvContentPartPr/>
                <p14:nvPr/>
              </p14:nvContentPartPr>
              <p14:xfrm>
                <a:off x="7484731" y="3454891"/>
                <a:ext cx="234000" cy="2066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4F6779F-0121-481F-BBF7-A39AFBB2FAF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466731" y="3437251"/>
                  <a:ext cx="2696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1B446EC-4BEC-4D83-873C-97A121CDA7D2}"/>
                    </a:ext>
                  </a:extLst>
                </p14:cNvPr>
                <p14:cNvContentPartPr/>
                <p14:nvPr/>
              </p14:nvContentPartPr>
              <p14:xfrm>
                <a:off x="7771651" y="3398371"/>
                <a:ext cx="183240" cy="2714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1B446EC-4BEC-4D83-873C-97A121CDA7D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753651" y="3380371"/>
                  <a:ext cx="21888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2051252-C36D-44CD-BCEC-11F3C7560D5E}"/>
                    </a:ext>
                  </a:extLst>
                </p14:cNvPr>
                <p14:cNvContentPartPr/>
                <p14:nvPr/>
              </p14:nvContentPartPr>
              <p14:xfrm>
                <a:off x="2986891" y="5707411"/>
                <a:ext cx="543960" cy="4464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2051252-C36D-44CD-BCEC-11F3C7560D5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968891" y="5689771"/>
                  <a:ext cx="57960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5C72606-87C3-464B-83E8-871C3C94CA15}"/>
                    </a:ext>
                  </a:extLst>
                </p14:cNvPr>
                <p14:cNvContentPartPr/>
                <p14:nvPr/>
              </p14:nvContentPartPr>
              <p14:xfrm>
                <a:off x="3066451" y="5930611"/>
                <a:ext cx="266040" cy="738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5C72606-87C3-464B-83E8-871C3C94CA1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048811" y="5912971"/>
                  <a:ext cx="3016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7F37CB4-8B53-4C37-9EFE-D25EF7CF16C2}"/>
                    </a:ext>
                  </a:extLst>
                </p14:cNvPr>
                <p14:cNvContentPartPr/>
                <p14:nvPr/>
              </p14:nvContentPartPr>
              <p14:xfrm>
                <a:off x="3714091" y="5738011"/>
                <a:ext cx="1570680" cy="1854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7F37CB4-8B53-4C37-9EFE-D25EF7CF16C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696091" y="5720011"/>
                  <a:ext cx="16063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904500A-DF87-4478-A5C2-E0D0E315F7BD}"/>
                    </a:ext>
                  </a:extLst>
                </p14:cNvPr>
                <p14:cNvContentPartPr/>
                <p14:nvPr/>
              </p14:nvContentPartPr>
              <p14:xfrm>
                <a:off x="5411851" y="5460091"/>
                <a:ext cx="405720" cy="4406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904500A-DF87-4478-A5C2-E0D0E315F7B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393851" y="5442451"/>
                  <a:ext cx="44136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4D49CE9-BAD8-4D2E-BF1B-BD3E36C6E801}"/>
                    </a:ext>
                  </a:extLst>
                </p14:cNvPr>
                <p14:cNvContentPartPr/>
                <p14:nvPr/>
              </p14:nvContentPartPr>
              <p14:xfrm>
                <a:off x="6230491" y="5576011"/>
                <a:ext cx="1375200" cy="2689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4D49CE9-BAD8-4D2E-BF1B-BD3E36C6E80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212491" y="5558011"/>
                  <a:ext cx="141084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A8F2975-5C8D-4F6F-B123-DE2C93CCFD21}"/>
                    </a:ext>
                  </a:extLst>
                </p14:cNvPr>
                <p14:cNvContentPartPr/>
                <p14:nvPr/>
              </p14:nvContentPartPr>
              <p14:xfrm>
                <a:off x="7768051" y="5574931"/>
                <a:ext cx="147240" cy="1465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A8F2975-5C8D-4F6F-B123-DE2C93CCFD2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750051" y="5557291"/>
                  <a:ext cx="1828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83D1DB4-C775-4D6A-A5BD-F7FD297F56F7}"/>
                    </a:ext>
                  </a:extLst>
                </p14:cNvPr>
                <p14:cNvContentPartPr/>
                <p14:nvPr/>
              </p14:nvContentPartPr>
              <p14:xfrm>
                <a:off x="7598131" y="5395651"/>
                <a:ext cx="560160" cy="3826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83D1DB4-C775-4D6A-A5BD-F7FD297F56F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580491" y="5377651"/>
                  <a:ext cx="59580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7FE5821-6131-4A9D-B759-1A83F8A93DE0}"/>
                    </a:ext>
                  </a:extLst>
                </p14:cNvPr>
                <p14:cNvContentPartPr/>
                <p14:nvPr/>
              </p14:nvContentPartPr>
              <p14:xfrm>
                <a:off x="8253691" y="5367931"/>
                <a:ext cx="1162440" cy="4442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7FE5821-6131-4A9D-B759-1A83F8A93DE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235691" y="5350291"/>
                  <a:ext cx="119808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8F3C448-58F3-4C3D-8AED-B776C975D88C}"/>
                    </a:ext>
                  </a:extLst>
                </p14:cNvPr>
                <p14:cNvContentPartPr/>
                <p14:nvPr/>
              </p14:nvContentPartPr>
              <p14:xfrm>
                <a:off x="9528811" y="5218171"/>
                <a:ext cx="298440" cy="2700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8F3C448-58F3-4C3D-8AED-B776C975D88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511171" y="5200171"/>
                  <a:ext cx="33408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338EA23-51F5-4B26-9C80-3FF07D245820}"/>
                    </a:ext>
                  </a:extLst>
                </p14:cNvPr>
                <p14:cNvContentPartPr/>
                <p14:nvPr/>
              </p14:nvContentPartPr>
              <p14:xfrm>
                <a:off x="5955451" y="5429491"/>
                <a:ext cx="170280" cy="234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338EA23-51F5-4B26-9C80-3FF07D24582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937811" y="5411491"/>
                  <a:ext cx="20592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2B8012E-8713-4D04-B20B-5EF0F86E44D1}"/>
                    </a:ext>
                  </a:extLst>
                </p14:cNvPr>
                <p14:cNvContentPartPr/>
                <p14:nvPr/>
              </p14:nvContentPartPr>
              <p14:xfrm>
                <a:off x="6245971" y="5465851"/>
                <a:ext cx="139320" cy="1530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2B8012E-8713-4D04-B20B-5EF0F86E44D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227971" y="5448211"/>
                  <a:ext cx="1749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F158B43-997E-41DD-81E6-7B4148DBD494}"/>
                    </a:ext>
                  </a:extLst>
                </p14:cNvPr>
                <p14:cNvContentPartPr/>
                <p14:nvPr/>
              </p14:nvContentPartPr>
              <p14:xfrm>
                <a:off x="8594971" y="5207731"/>
                <a:ext cx="169200" cy="2728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F158B43-997E-41DD-81E6-7B4148DBD49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576971" y="5189731"/>
                  <a:ext cx="20484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002AFFE-E600-42FF-AD0B-1FE453EEC842}"/>
                    </a:ext>
                  </a:extLst>
                </p14:cNvPr>
                <p14:cNvContentPartPr/>
                <p14:nvPr/>
              </p14:nvContentPartPr>
              <p14:xfrm>
                <a:off x="9847771" y="5183611"/>
                <a:ext cx="480960" cy="1166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002AFFE-E600-42FF-AD0B-1FE453EEC84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829771" y="5165971"/>
                  <a:ext cx="5166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630DC5D-B64F-402A-9C39-B7A6D840E1C0}"/>
                    </a:ext>
                  </a:extLst>
                </p14:cNvPr>
                <p14:cNvContentPartPr/>
                <p14:nvPr/>
              </p14:nvContentPartPr>
              <p14:xfrm>
                <a:off x="10244491" y="5002531"/>
                <a:ext cx="671400" cy="2541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630DC5D-B64F-402A-9C39-B7A6D840E1C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226491" y="4984891"/>
                  <a:ext cx="70704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0B20A38-A520-4901-8456-221E96B8CADD}"/>
                    </a:ext>
                  </a:extLst>
                </p14:cNvPr>
                <p14:cNvContentPartPr/>
                <p14:nvPr/>
              </p14:nvContentPartPr>
              <p14:xfrm>
                <a:off x="11092291" y="4815691"/>
                <a:ext cx="347040" cy="4593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0B20A38-A520-4901-8456-221E96B8CAD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074291" y="4798051"/>
                  <a:ext cx="38268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1A6B8C1-A601-4A95-A587-A91B6706B4E6}"/>
                    </a:ext>
                  </a:extLst>
                </p14:cNvPr>
                <p14:cNvContentPartPr/>
                <p14:nvPr/>
              </p14:nvContentPartPr>
              <p14:xfrm>
                <a:off x="11183011" y="4975531"/>
                <a:ext cx="170640" cy="658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1A6B8C1-A601-4A95-A587-A91B6706B4E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165011" y="4957891"/>
                  <a:ext cx="2062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AACB501-5F2D-421C-A6F7-8378EBAA846A}"/>
                    </a:ext>
                  </a:extLst>
                </p14:cNvPr>
                <p14:cNvContentPartPr/>
                <p14:nvPr/>
              </p14:nvContentPartPr>
              <p14:xfrm>
                <a:off x="10041811" y="4773931"/>
                <a:ext cx="84240" cy="1551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AACB501-5F2D-421C-A6F7-8378EBAA846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024171" y="4756291"/>
                  <a:ext cx="1198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C5CF35E-999E-4D82-9AAC-23615C8B613F}"/>
                    </a:ext>
                  </a:extLst>
                </p14:cNvPr>
                <p14:cNvContentPartPr/>
                <p14:nvPr/>
              </p14:nvContentPartPr>
              <p14:xfrm>
                <a:off x="11433571" y="4729291"/>
                <a:ext cx="313560" cy="856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C5CF35E-999E-4D82-9AAC-23615C8B613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415931" y="4711291"/>
                  <a:ext cx="3492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44C21EC-C0D5-401A-9CA5-D2E09ECA3D8C}"/>
                    </a:ext>
                  </a:extLst>
                </p14:cNvPr>
                <p14:cNvContentPartPr/>
                <p14:nvPr/>
              </p14:nvContentPartPr>
              <p14:xfrm>
                <a:off x="11530771" y="4872931"/>
                <a:ext cx="251640" cy="712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44C21EC-C0D5-401A-9CA5-D2E09ECA3D8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512771" y="4855291"/>
                  <a:ext cx="2872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0F4CDE5-D349-40A5-ABCE-BCE808E06A7A}"/>
                    </a:ext>
                  </a:extLst>
                </p14:cNvPr>
                <p14:cNvContentPartPr/>
                <p14:nvPr/>
              </p14:nvContentPartPr>
              <p14:xfrm>
                <a:off x="11805811" y="4636411"/>
                <a:ext cx="67680" cy="1540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0F4CDE5-D349-40A5-ABCE-BCE808E06A7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1788171" y="4618411"/>
                  <a:ext cx="1033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3E52AA1-4277-4478-A9BB-71FF26598766}"/>
                    </a:ext>
                  </a:extLst>
                </p14:cNvPr>
                <p14:cNvContentPartPr/>
                <p14:nvPr/>
              </p14:nvContentPartPr>
              <p14:xfrm>
                <a:off x="11934331" y="4505011"/>
                <a:ext cx="172080" cy="3178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3E52AA1-4277-4478-A9BB-71FF2659876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916691" y="4487011"/>
                  <a:ext cx="20772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7894626-BBB1-4C27-AF39-2A01193FBB7F}"/>
                    </a:ext>
                  </a:extLst>
                </p14:cNvPr>
                <p14:cNvContentPartPr/>
                <p14:nvPr/>
              </p14:nvContentPartPr>
              <p14:xfrm>
                <a:off x="3236731" y="6326971"/>
                <a:ext cx="357120" cy="3682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7894626-BBB1-4C27-AF39-2A01193FBB7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218731" y="6308971"/>
                  <a:ext cx="39276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D1434FD-01B7-43A5-A38C-761207B65233}"/>
                    </a:ext>
                  </a:extLst>
                </p14:cNvPr>
                <p14:cNvContentPartPr/>
                <p14:nvPr/>
              </p14:nvContentPartPr>
              <p14:xfrm>
                <a:off x="3301171" y="6481051"/>
                <a:ext cx="169560" cy="414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D1434FD-01B7-43A5-A38C-761207B6523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283171" y="6463051"/>
                  <a:ext cx="2052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EEE508A-FE4E-431C-BAE0-C5FD766D4E58}"/>
                    </a:ext>
                  </a:extLst>
                </p14:cNvPr>
                <p14:cNvContentPartPr/>
                <p14:nvPr/>
              </p14:nvContentPartPr>
              <p14:xfrm>
                <a:off x="3924331" y="6044731"/>
                <a:ext cx="1320120" cy="4694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EEE508A-FE4E-431C-BAE0-C5FD766D4E5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906691" y="6026731"/>
                  <a:ext cx="135576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5D0C6BC-739A-4FE9-B681-0AB15562CB75}"/>
                    </a:ext>
                  </a:extLst>
                </p14:cNvPr>
                <p14:cNvContentPartPr/>
                <p14:nvPr/>
              </p14:nvContentPartPr>
              <p14:xfrm>
                <a:off x="5550451" y="6148771"/>
                <a:ext cx="326880" cy="3668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5D0C6BC-739A-4FE9-B681-0AB15562CB7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532451" y="6131131"/>
                  <a:ext cx="36252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03B60F4-5A43-4A6E-86EE-1C33579EA4CF}"/>
                    </a:ext>
                  </a:extLst>
                </p14:cNvPr>
                <p14:cNvContentPartPr/>
                <p14:nvPr/>
              </p14:nvContentPartPr>
              <p14:xfrm>
                <a:off x="6375931" y="6221851"/>
                <a:ext cx="1215720" cy="2836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03B60F4-5A43-4A6E-86EE-1C33579EA4C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358291" y="6204211"/>
                  <a:ext cx="125136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92E0976-69C2-424F-BB21-E63380EAE917}"/>
                    </a:ext>
                  </a:extLst>
                </p14:cNvPr>
                <p14:cNvContentPartPr/>
                <p14:nvPr/>
              </p14:nvContentPartPr>
              <p14:xfrm>
                <a:off x="7718011" y="6084691"/>
                <a:ext cx="387720" cy="2437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92E0976-69C2-424F-BB21-E63380EAE91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700371" y="6067051"/>
                  <a:ext cx="42336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BE1D232-64C8-4A7D-A38F-67B906C5A39A}"/>
                    </a:ext>
                  </a:extLst>
                </p14:cNvPr>
                <p14:cNvContentPartPr/>
                <p14:nvPr/>
              </p14:nvContentPartPr>
              <p14:xfrm>
                <a:off x="8617651" y="5893891"/>
                <a:ext cx="1051920" cy="3556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BE1D232-64C8-4A7D-A38F-67B906C5A39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599651" y="5875891"/>
                  <a:ext cx="108756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B9CA38C-BF41-4B04-B02B-9D11076A72FF}"/>
                    </a:ext>
                  </a:extLst>
                </p14:cNvPr>
                <p14:cNvContentPartPr/>
                <p14:nvPr/>
              </p14:nvContentPartPr>
              <p14:xfrm>
                <a:off x="9952891" y="5850331"/>
                <a:ext cx="123120" cy="2336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B9CA38C-BF41-4B04-B02B-9D11076A72F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934891" y="5832331"/>
                  <a:ext cx="15876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F728037-77E8-49B0-BACD-0B62F97A0439}"/>
                    </a:ext>
                  </a:extLst>
                </p14:cNvPr>
                <p14:cNvContentPartPr/>
                <p14:nvPr/>
              </p14:nvContentPartPr>
              <p14:xfrm>
                <a:off x="9782971" y="5808211"/>
                <a:ext cx="504360" cy="4352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F728037-77E8-49B0-BACD-0B62F97A043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764971" y="5790211"/>
                  <a:ext cx="54000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5362981-D18E-4FFD-AB1E-D174C04C7868}"/>
                    </a:ext>
                  </a:extLst>
                </p14:cNvPr>
                <p14:cNvContentPartPr/>
                <p14:nvPr/>
              </p14:nvContentPartPr>
              <p14:xfrm>
                <a:off x="10381651" y="5710651"/>
                <a:ext cx="510840" cy="4456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5362981-D18E-4FFD-AB1E-D174C04C786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363651" y="5693011"/>
                  <a:ext cx="54648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01B44DB-61A1-49B8-990A-C5493662FEE0}"/>
                    </a:ext>
                  </a:extLst>
                </p14:cNvPr>
                <p14:cNvContentPartPr/>
                <p14:nvPr/>
              </p14:nvContentPartPr>
              <p14:xfrm>
                <a:off x="11122171" y="5574571"/>
                <a:ext cx="261720" cy="3254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01B44DB-61A1-49B8-990A-C5493662FEE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104531" y="5556931"/>
                  <a:ext cx="29736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F1D4F4C-B3AC-4996-B5C4-DB514CAB5EFC}"/>
                    </a:ext>
                  </a:extLst>
                </p14:cNvPr>
                <p14:cNvContentPartPr/>
                <p14:nvPr/>
              </p14:nvContentPartPr>
              <p14:xfrm>
                <a:off x="11077891" y="5740531"/>
                <a:ext cx="181440" cy="453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F1D4F4C-B3AC-4996-B5C4-DB514CAB5EF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059891" y="5722531"/>
                  <a:ext cx="2170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56A4A7C-7C12-4FFE-AB28-93C25CA7C6D0}"/>
                    </a:ext>
                  </a:extLst>
                </p14:cNvPr>
                <p14:cNvContentPartPr/>
                <p14:nvPr/>
              </p14:nvContentPartPr>
              <p14:xfrm>
                <a:off x="11417371" y="5554051"/>
                <a:ext cx="159120" cy="943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56A4A7C-7C12-4FFE-AB28-93C25CA7C6D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1399731" y="5536051"/>
                  <a:ext cx="1947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DEF9FE79-B5DD-4291-9AFD-C6A59AC460D3}"/>
                    </a:ext>
                  </a:extLst>
                </p14:cNvPr>
                <p14:cNvContentPartPr/>
                <p14:nvPr/>
              </p14:nvContentPartPr>
              <p14:xfrm>
                <a:off x="11417371" y="5668531"/>
                <a:ext cx="261720" cy="1094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DEF9FE79-B5DD-4291-9AFD-C6A59AC460D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399731" y="5650891"/>
                  <a:ext cx="2973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F01FF1B-BBDE-489E-AC03-ADD2DAA779C5}"/>
                    </a:ext>
                  </a:extLst>
                </p14:cNvPr>
                <p14:cNvContentPartPr/>
                <p14:nvPr/>
              </p14:nvContentPartPr>
              <p14:xfrm>
                <a:off x="11627971" y="5453611"/>
                <a:ext cx="186840" cy="1749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F01FF1B-BBDE-489E-AC03-ADD2DAA779C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609971" y="5435611"/>
                  <a:ext cx="222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70FA3A5-CD9D-4C50-9559-50C533A8A6BE}"/>
                    </a:ext>
                  </a:extLst>
                </p14:cNvPr>
                <p14:cNvContentPartPr/>
                <p14:nvPr/>
              </p14:nvContentPartPr>
              <p14:xfrm>
                <a:off x="11724091" y="5308171"/>
                <a:ext cx="446760" cy="3592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70FA3A5-CD9D-4C50-9559-50C533A8A6B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706451" y="5290171"/>
                  <a:ext cx="48240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9584709-E038-43DA-8C50-3BAE98E79414}"/>
                    </a:ext>
                  </a:extLst>
                </p14:cNvPr>
                <p14:cNvContentPartPr/>
                <p14:nvPr/>
              </p14:nvContentPartPr>
              <p14:xfrm>
                <a:off x="4327703" y="6512371"/>
                <a:ext cx="288360" cy="2685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9584709-E038-43DA-8C50-3BAE98E7941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309703" y="6494371"/>
                  <a:ext cx="32400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AB3BBC5-6D64-4932-A70B-EA7A7F0D06E4}"/>
                    </a:ext>
                  </a:extLst>
                </p14:cNvPr>
                <p14:cNvContentPartPr/>
                <p14:nvPr/>
              </p14:nvContentPartPr>
              <p14:xfrm>
                <a:off x="4385303" y="6647011"/>
                <a:ext cx="137520" cy="208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AB3BBC5-6D64-4932-A70B-EA7A7F0D06E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367663" y="6629371"/>
                  <a:ext cx="1731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BCFAFC9-6657-47F6-9555-0D5EB13B79A3}"/>
                    </a:ext>
                  </a:extLst>
                </p14:cNvPr>
                <p14:cNvContentPartPr/>
                <p14:nvPr/>
              </p14:nvContentPartPr>
              <p14:xfrm>
                <a:off x="4879223" y="6609931"/>
                <a:ext cx="630360" cy="1274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BCFAFC9-6657-47F6-9555-0D5EB13B79A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861223" y="6592291"/>
                  <a:ext cx="6660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97F5836-0417-4B4E-94EF-2A238A088FD7}"/>
                    </a:ext>
                  </a:extLst>
                </p14:cNvPr>
                <p14:cNvContentPartPr/>
                <p14:nvPr/>
              </p14:nvContentPartPr>
              <p14:xfrm>
                <a:off x="5802983" y="6602731"/>
                <a:ext cx="265320" cy="1548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97F5836-0417-4B4E-94EF-2A238A088FD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784983" y="6584731"/>
                  <a:ext cx="3009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EC69FE4-465D-4EC9-9CDD-813761AFFB0A}"/>
                    </a:ext>
                  </a:extLst>
                </p14:cNvPr>
                <p14:cNvContentPartPr/>
                <p14:nvPr/>
              </p14:nvContentPartPr>
              <p14:xfrm>
                <a:off x="6546383" y="6648091"/>
                <a:ext cx="964080" cy="1803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EC69FE4-465D-4EC9-9CDD-813761AFFB0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528383" y="6630091"/>
                  <a:ext cx="9997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DC69F97D-B53A-446B-90C6-4E7C58149537}"/>
                    </a:ext>
                  </a:extLst>
                </p14:cNvPr>
                <p14:cNvContentPartPr/>
                <p14:nvPr/>
              </p14:nvContentPartPr>
              <p14:xfrm>
                <a:off x="8415503" y="6544411"/>
                <a:ext cx="998640" cy="2163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DC69F97D-B53A-446B-90C6-4E7C5814953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397863" y="6526411"/>
                  <a:ext cx="103428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D3177E6-BB46-4CE4-AF30-B009BD3D1DAE}"/>
                    </a:ext>
                  </a:extLst>
                </p14:cNvPr>
                <p14:cNvContentPartPr/>
                <p14:nvPr/>
              </p14:nvContentPartPr>
              <p14:xfrm>
                <a:off x="9572543" y="6513811"/>
                <a:ext cx="217080" cy="2019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D3177E6-BB46-4CE4-AF30-B009BD3D1DA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554543" y="6495811"/>
                  <a:ext cx="25272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F4428E1-359A-4EF8-8C72-AC8C7EE65FCA}"/>
                    </a:ext>
                  </a:extLst>
                </p14:cNvPr>
                <p14:cNvContentPartPr/>
                <p14:nvPr/>
              </p14:nvContentPartPr>
              <p14:xfrm>
                <a:off x="9386423" y="6420571"/>
                <a:ext cx="497520" cy="3510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F4428E1-359A-4EF8-8C72-AC8C7EE65FC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368783" y="6402571"/>
                  <a:ext cx="53316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FD60AF6D-D61E-406E-AA0F-37BC848759DC}"/>
                    </a:ext>
                  </a:extLst>
                </p14:cNvPr>
                <p14:cNvContentPartPr/>
                <p14:nvPr/>
              </p14:nvContentPartPr>
              <p14:xfrm>
                <a:off x="9969263" y="6414811"/>
                <a:ext cx="889560" cy="3484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FD60AF6D-D61E-406E-AA0F-37BC848759D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951263" y="6396811"/>
                  <a:ext cx="92520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552D388-251B-44D9-811A-8DEAAEF99D4B}"/>
                    </a:ext>
                  </a:extLst>
                </p14:cNvPr>
                <p14:cNvContentPartPr/>
                <p14:nvPr/>
              </p14:nvContentPartPr>
              <p14:xfrm>
                <a:off x="10940183" y="6257131"/>
                <a:ext cx="243720" cy="3420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552D388-251B-44D9-811A-8DEAAEF99D4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922543" y="6239131"/>
                  <a:ext cx="27936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5FFD2FD-9C43-4FAC-8031-6E8FD6090546}"/>
                    </a:ext>
                  </a:extLst>
                </p14:cNvPr>
                <p14:cNvContentPartPr/>
                <p14:nvPr/>
              </p14:nvContentPartPr>
              <p14:xfrm>
                <a:off x="11004623" y="6385291"/>
                <a:ext cx="120960" cy="396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5FFD2FD-9C43-4FAC-8031-6E8FD609054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986983" y="6367651"/>
                  <a:ext cx="1566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23FCEA9-9A0E-4797-B1F2-C4BC5B1E62F9}"/>
                    </a:ext>
                  </a:extLst>
                </p14:cNvPr>
                <p14:cNvContentPartPr/>
                <p14:nvPr/>
              </p14:nvContentPartPr>
              <p14:xfrm>
                <a:off x="11263823" y="6254611"/>
                <a:ext cx="187560" cy="572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23FCEA9-9A0E-4797-B1F2-C4BC5B1E62F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1246183" y="6236971"/>
                  <a:ext cx="2232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8AE4CCB-9AAE-49C6-8725-E060F1AB13C1}"/>
                    </a:ext>
                  </a:extLst>
                </p14:cNvPr>
                <p14:cNvContentPartPr/>
                <p14:nvPr/>
              </p14:nvContentPartPr>
              <p14:xfrm>
                <a:off x="11280023" y="6343531"/>
                <a:ext cx="181800" cy="255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8AE4CCB-9AAE-49C6-8725-E060F1AB13C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262383" y="6325531"/>
                  <a:ext cx="2174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669DA61-0D40-4C04-9030-7500F7CF8AA5}"/>
                    </a:ext>
                  </a:extLst>
                </p14:cNvPr>
                <p14:cNvContentPartPr/>
                <p14:nvPr/>
              </p14:nvContentPartPr>
              <p14:xfrm>
                <a:off x="11587103" y="6149131"/>
                <a:ext cx="302760" cy="4222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669DA61-0D40-4C04-9030-7500F7CF8AA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1569103" y="6131131"/>
                  <a:ext cx="33840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6691E6EA-ECBA-41E8-AD64-6FB155784D84}"/>
                    </a:ext>
                  </a:extLst>
                </p14:cNvPr>
                <p14:cNvContentPartPr/>
                <p14:nvPr/>
              </p14:nvContentPartPr>
              <p14:xfrm>
                <a:off x="12024503" y="6004051"/>
                <a:ext cx="102600" cy="4248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6691E6EA-ECBA-41E8-AD64-6FB155784D8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2006863" y="5986411"/>
                  <a:ext cx="138240" cy="46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6CC83E95-2CFF-4185-9EF7-C8B7EFFAB300}"/>
                  </a:ext>
                </a:extLst>
              </p14:cNvPr>
              <p14:cNvContentPartPr/>
              <p14:nvPr/>
            </p14:nvContentPartPr>
            <p14:xfrm>
              <a:off x="2613383" y="6303211"/>
              <a:ext cx="225720" cy="51984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6CC83E95-2CFF-4185-9EF7-C8B7EFFAB300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2595743" y="6285571"/>
                <a:ext cx="261360" cy="55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A0DE9482-9AD1-4977-9760-64AA1F5CD7CD}"/>
                  </a:ext>
                </a:extLst>
              </p14:cNvPr>
              <p14:cNvContentPartPr/>
              <p14:nvPr/>
            </p14:nvContentPartPr>
            <p14:xfrm>
              <a:off x="2589263" y="4935931"/>
              <a:ext cx="9533880" cy="200484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A0DE9482-9AD1-4977-9760-64AA1F5CD7CD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2571623" y="4917931"/>
                <a:ext cx="9569520" cy="20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3D658CE1-4249-41ED-B2D3-7AF5F32A097E}"/>
                  </a:ext>
                </a:extLst>
              </p14:cNvPr>
              <p14:cNvContentPartPr/>
              <p14:nvPr/>
            </p14:nvContentPartPr>
            <p14:xfrm>
              <a:off x="10461383" y="3551903"/>
              <a:ext cx="902880" cy="100548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3D658CE1-4249-41ED-B2D3-7AF5F32A097E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0443383" y="3533903"/>
                <a:ext cx="938520" cy="10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C74975CB-B270-4A89-9F1F-9000359BB443}"/>
                  </a:ext>
                </a:extLst>
              </p14:cNvPr>
              <p14:cNvContentPartPr/>
              <p14:nvPr/>
            </p14:nvContentPartPr>
            <p14:xfrm>
              <a:off x="10867103" y="6379703"/>
              <a:ext cx="701280" cy="34740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C74975CB-B270-4A89-9F1F-9000359BB443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0849463" y="6361703"/>
                <a:ext cx="736920" cy="38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3" name="Group 152">
            <a:extLst>
              <a:ext uri="{FF2B5EF4-FFF2-40B4-BE49-F238E27FC236}">
                <a16:creationId xmlns:a16="http://schemas.microsoft.com/office/drawing/2014/main" id="{018EE459-91F0-441E-A8A7-587A97E92187}"/>
              </a:ext>
            </a:extLst>
          </p:cNvPr>
          <p:cNvGrpSpPr/>
          <p:nvPr/>
        </p:nvGrpSpPr>
        <p:grpSpPr>
          <a:xfrm>
            <a:off x="1270223" y="6174503"/>
            <a:ext cx="1339560" cy="582480"/>
            <a:chOff x="1270223" y="6174503"/>
            <a:chExt cx="1339560" cy="58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6CD3BA4-F7FB-462C-BC64-6112AAE85158}"/>
                    </a:ext>
                  </a:extLst>
                </p14:cNvPr>
                <p14:cNvContentPartPr/>
                <p14:nvPr/>
              </p14:nvContentPartPr>
              <p14:xfrm>
                <a:off x="1302623" y="6427943"/>
                <a:ext cx="1307160" cy="3290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6CD3BA4-F7FB-462C-BC64-6112AAE8515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284623" y="6410303"/>
                  <a:ext cx="134280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20841313-12D5-4966-84D3-1647B18462BA}"/>
                    </a:ext>
                  </a:extLst>
                </p14:cNvPr>
                <p14:cNvContentPartPr/>
                <p14:nvPr/>
              </p14:nvContentPartPr>
              <p14:xfrm>
                <a:off x="1270223" y="6174503"/>
                <a:ext cx="1105560" cy="2908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20841313-12D5-4966-84D3-1647B18462BA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252223" y="6156503"/>
                  <a:ext cx="1141200" cy="326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25969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09CD407-723C-4A9A-9839-9E824D587646}"/>
              </a:ext>
            </a:extLst>
          </p:cNvPr>
          <p:cNvGrpSpPr/>
          <p:nvPr/>
        </p:nvGrpSpPr>
        <p:grpSpPr>
          <a:xfrm>
            <a:off x="614491" y="274651"/>
            <a:ext cx="6140520" cy="4852440"/>
            <a:chOff x="614491" y="274651"/>
            <a:chExt cx="6140520" cy="485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5D41DEE-9817-4F5E-AECE-3A2CEED8A799}"/>
                    </a:ext>
                  </a:extLst>
                </p14:cNvPr>
                <p14:cNvContentPartPr/>
                <p14:nvPr/>
              </p14:nvContentPartPr>
              <p14:xfrm>
                <a:off x="1205611" y="4231771"/>
                <a:ext cx="316080" cy="575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5D41DEE-9817-4F5E-AECE-3A2CEED8A79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87611" y="4213771"/>
                  <a:ext cx="351720" cy="61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54E40CD-4C76-4919-A400-190F7F37E8A4}"/>
                    </a:ext>
                  </a:extLst>
                </p14:cNvPr>
                <p14:cNvContentPartPr/>
                <p14:nvPr/>
              </p14:nvContentPartPr>
              <p14:xfrm>
                <a:off x="969091" y="4046371"/>
                <a:ext cx="756000" cy="1044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54E40CD-4C76-4919-A400-190F7F37E8A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51451" y="4028731"/>
                  <a:ext cx="791640" cy="10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B3F3208-5895-4FAA-A8B4-A276C7EAEF8E}"/>
                    </a:ext>
                  </a:extLst>
                </p14:cNvPr>
                <p14:cNvContentPartPr/>
                <p14:nvPr/>
              </p14:nvContentPartPr>
              <p14:xfrm>
                <a:off x="6085051" y="4232491"/>
                <a:ext cx="461160" cy="7236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B3F3208-5895-4FAA-A8B4-A276C7EAEF8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67051" y="4214491"/>
                  <a:ext cx="496800" cy="75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4F19C4E-0B3C-4163-8819-4A24EDF2B501}"/>
                    </a:ext>
                  </a:extLst>
                </p14:cNvPr>
                <p14:cNvContentPartPr/>
                <p14:nvPr/>
              </p14:nvContentPartPr>
              <p14:xfrm>
                <a:off x="5741251" y="3907771"/>
                <a:ext cx="1013760" cy="1219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4F19C4E-0B3C-4163-8819-4A24EDF2B50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723251" y="3889771"/>
                  <a:ext cx="1049400" cy="12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EFF3163-7A49-4DC9-9585-D586EDA77F75}"/>
                    </a:ext>
                  </a:extLst>
                </p14:cNvPr>
                <p14:cNvContentPartPr/>
                <p14:nvPr/>
              </p14:nvContentPartPr>
              <p14:xfrm>
                <a:off x="685411" y="707011"/>
                <a:ext cx="942120" cy="8902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EFF3163-7A49-4DC9-9585-D586EDA77F7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67411" y="689371"/>
                  <a:ext cx="977760" cy="9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873D5E7-C177-49A2-A5A1-68D82A386FF7}"/>
                    </a:ext>
                  </a:extLst>
                </p14:cNvPr>
                <p14:cNvContentPartPr/>
                <p14:nvPr/>
              </p14:nvContentPartPr>
              <p14:xfrm>
                <a:off x="1157011" y="1091851"/>
                <a:ext cx="73800" cy="2192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873D5E7-C177-49A2-A5A1-68D82A386FF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39011" y="1074211"/>
                  <a:ext cx="10944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430B2BB-8B46-4512-8252-876578C96AB7}"/>
                    </a:ext>
                  </a:extLst>
                </p14:cNvPr>
                <p14:cNvContentPartPr/>
                <p14:nvPr/>
              </p14:nvContentPartPr>
              <p14:xfrm>
                <a:off x="5558731" y="644011"/>
                <a:ext cx="684000" cy="4662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430B2BB-8B46-4512-8252-876578C96A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541091" y="626011"/>
                  <a:ext cx="71964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FE23328-C80C-42DC-94C8-95F616CC7DE7}"/>
                    </a:ext>
                  </a:extLst>
                </p14:cNvPr>
                <p14:cNvContentPartPr/>
                <p14:nvPr/>
              </p14:nvContentPartPr>
              <p14:xfrm>
                <a:off x="5435611" y="314611"/>
                <a:ext cx="849960" cy="10400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FE23328-C80C-42DC-94C8-95F616CC7DE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417971" y="296611"/>
                  <a:ext cx="885600" cy="10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D3A202A-5863-486D-A034-0A60BD72E47D}"/>
                    </a:ext>
                  </a:extLst>
                </p14:cNvPr>
                <p14:cNvContentPartPr/>
                <p14:nvPr/>
              </p14:nvContentPartPr>
              <p14:xfrm>
                <a:off x="1626091" y="745891"/>
                <a:ext cx="3788280" cy="313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D3A202A-5863-486D-A034-0A60BD72E47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608091" y="728251"/>
                  <a:ext cx="382392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D575137-C4D1-4620-AAAF-7FEF4AAB0BF6}"/>
                    </a:ext>
                  </a:extLst>
                </p14:cNvPr>
                <p14:cNvContentPartPr/>
                <p14:nvPr/>
              </p14:nvContentPartPr>
              <p14:xfrm>
                <a:off x="1164571" y="1553371"/>
                <a:ext cx="178920" cy="2396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D575137-C4D1-4620-AAAF-7FEF4AAB0BF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46931" y="1535371"/>
                  <a:ext cx="214560" cy="243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AD58428-8A45-4AC3-9370-C8E62532E4A8}"/>
                    </a:ext>
                  </a:extLst>
                </p14:cNvPr>
                <p14:cNvContentPartPr/>
                <p14:nvPr/>
              </p14:nvContentPartPr>
              <p14:xfrm>
                <a:off x="1302451" y="1094371"/>
                <a:ext cx="4210560" cy="29275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AD58428-8A45-4AC3-9370-C8E62532E4A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284811" y="1076371"/>
                  <a:ext cx="4246200" cy="29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7462022-CAF2-499F-B5DF-2FD62FC32B29}"/>
                    </a:ext>
                  </a:extLst>
                </p14:cNvPr>
                <p14:cNvContentPartPr/>
                <p14:nvPr/>
              </p14:nvContentPartPr>
              <p14:xfrm>
                <a:off x="1513051" y="1496491"/>
                <a:ext cx="4344840" cy="24771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7462022-CAF2-499F-B5DF-2FD62FC32B2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495051" y="1478851"/>
                  <a:ext cx="4380480" cy="251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5818C9E-FD70-43E9-B6DB-26CDCE97581D}"/>
                    </a:ext>
                  </a:extLst>
                </p14:cNvPr>
                <p14:cNvContentPartPr/>
                <p14:nvPr/>
              </p14:nvContentPartPr>
              <p14:xfrm>
                <a:off x="5752411" y="1193011"/>
                <a:ext cx="551160" cy="27072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5818C9E-FD70-43E9-B6DB-26CDCE97581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734411" y="1175011"/>
                  <a:ext cx="586800" cy="27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5614446-5E49-40BD-9333-C424169BA99D}"/>
                    </a:ext>
                  </a:extLst>
                </p14:cNvPr>
                <p14:cNvContentPartPr/>
                <p14:nvPr/>
              </p14:nvContentPartPr>
              <p14:xfrm>
                <a:off x="1733731" y="4623091"/>
                <a:ext cx="4035960" cy="1393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5614446-5E49-40BD-9333-C424169BA99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715731" y="4605451"/>
                  <a:ext cx="40716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CEF1655-48B3-4917-9641-71174668FB5F}"/>
                    </a:ext>
                  </a:extLst>
                </p14:cNvPr>
                <p14:cNvContentPartPr/>
                <p14:nvPr/>
              </p14:nvContentPartPr>
              <p14:xfrm>
                <a:off x="2459851" y="274651"/>
                <a:ext cx="280800" cy="4611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CEF1655-48B3-4917-9641-71174668FB5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441851" y="257011"/>
                  <a:ext cx="31644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DEFD847-4A05-4682-A3A5-48DAB4B941E1}"/>
                    </a:ext>
                  </a:extLst>
                </p14:cNvPr>
                <p14:cNvContentPartPr/>
                <p14:nvPr/>
              </p14:nvContentPartPr>
              <p14:xfrm>
                <a:off x="1893211" y="1407571"/>
                <a:ext cx="354600" cy="2062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DEFD847-4A05-4682-A3A5-48DAB4B941E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875571" y="1389931"/>
                  <a:ext cx="3902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EA23322-331C-4995-9263-070316C68AA3}"/>
                    </a:ext>
                  </a:extLst>
                </p14:cNvPr>
                <p14:cNvContentPartPr/>
                <p14:nvPr/>
              </p14:nvContentPartPr>
              <p14:xfrm>
                <a:off x="614491" y="2120011"/>
                <a:ext cx="250920" cy="10270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EA23322-331C-4995-9263-070316C68AA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96851" y="2102371"/>
                  <a:ext cx="286560" cy="10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EFEB85A-D38A-4D06-8466-02EC0B75EB1D}"/>
                    </a:ext>
                  </a:extLst>
                </p14:cNvPr>
                <p14:cNvContentPartPr/>
                <p14:nvPr/>
              </p14:nvContentPartPr>
              <p14:xfrm>
                <a:off x="2500171" y="3309451"/>
                <a:ext cx="249480" cy="2361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EFEB85A-D38A-4D06-8466-02EC0B75EB1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482171" y="3291451"/>
                  <a:ext cx="28512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E1C6150-F42B-43E5-97D5-849E0C0F03D1}"/>
                    </a:ext>
                  </a:extLst>
                </p14:cNvPr>
                <p14:cNvContentPartPr/>
                <p14:nvPr/>
              </p14:nvContentPartPr>
              <p14:xfrm>
                <a:off x="6157771" y="2207851"/>
                <a:ext cx="556200" cy="2570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E1C6150-F42B-43E5-97D5-849E0C0F03D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139771" y="2189851"/>
                  <a:ext cx="591840" cy="29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C678EAF-1357-45A5-8840-4854A40832F2}"/>
                  </a:ext>
                </a:extLst>
              </p14:cNvPr>
              <p14:cNvContentPartPr/>
              <p14:nvPr/>
            </p14:nvContentPartPr>
            <p14:xfrm>
              <a:off x="3768811" y="4992451"/>
              <a:ext cx="751320" cy="7635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C678EAF-1357-45A5-8840-4854A40832F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750811" y="4974451"/>
                <a:ext cx="786960" cy="79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77C8F9B7-12D9-441F-9BFA-D295A6090286}"/>
                  </a:ext>
                </a:extLst>
              </p14:cNvPr>
              <p14:cNvContentPartPr/>
              <p14:nvPr/>
            </p14:nvContentPartPr>
            <p14:xfrm>
              <a:off x="10065931" y="426931"/>
              <a:ext cx="200520" cy="3034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77C8F9B7-12D9-441F-9BFA-D295A609028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048291" y="408931"/>
                <a:ext cx="23616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16E501E-FE97-4705-95BC-AAC4CD52567B}"/>
                  </a:ext>
                </a:extLst>
              </p14:cNvPr>
              <p14:cNvContentPartPr/>
              <p14:nvPr/>
            </p14:nvContentPartPr>
            <p14:xfrm>
              <a:off x="11410531" y="361411"/>
              <a:ext cx="199440" cy="4932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16E501E-FE97-4705-95BC-AAC4CD52567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392531" y="343771"/>
                <a:ext cx="235080" cy="52884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8BCB1FB9-F81B-4B04-90AB-A939430AEA28}"/>
              </a:ext>
            </a:extLst>
          </p:cNvPr>
          <p:cNvGrpSpPr/>
          <p:nvPr/>
        </p:nvGrpSpPr>
        <p:grpSpPr>
          <a:xfrm>
            <a:off x="7411651" y="646531"/>
            <a:ext cx="1757520" cy="4887000"/>
            <a:chOff x="7411651" y="646531"/>
            <a:chExt cx="1757520" cy="488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6895B1B-ED05-420A-B076-7D494B5DDDFA}"/>
                    </a:ext>
                  </a:extLst>
                </p14:cNvPr>
                <p14:cNvContentPartPr/>
                <p14:nvPr/>
              </p14:nvContentPartPr>
              <p14:xfrm>
                <a:off x="7816651" y="841291"/>
                <a:ext cx="64080" cy="2822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6895B1B-ED05-420A-B076-7D494B5DDDF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798651" y="823291"/>
                  <a:ext cx="997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6B0EB48-5C38-46A6-8B41-C73386215873}"/>
                    </a:ext>
                  </a:extLst>
                </p14:cNvPr>
                <p14:cNvContentPartPr/>
                <p14:nvPr/>
              </p14:nvContentPartPr>
              <p14:xfrm>
                <a:off x="8803771" y="646531"/>
                <a:ext cx="365400" cy="2383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6B0EB48-5C38-46A6-8B41-C7338621587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786131" y="628531"/>
                  <a:ext cx="40104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09D1A3A-4E63-4604-BE70-5C9F37E8ED19}"/>
                    </a:ext>
                  </a:extLst>
                </p14:cNvPr>
                <p14:cNvContentPartPr/>
                <p14:nvPr/>
              </p14:nvContentPartPr>
              <p14:xfrm>
                <a:off x="7411651" y="1699171"/>
                <a:ext cx="56520" cy="2113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09D1A3A-4E63-4604-BE70-5C9F37E8ED1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393651" y="1681171"/>
                  <a:ext cx="921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91B6E74-D2FC-400F-81D6-6D59734AB074}"/>
                    </a:ext>
                  </a:extLst>
                </p14:cNvPr>
                <p14:cNvContentPartPr/>
                <p14:nvPr/>
              </p14:nvContentPartPr>
              <p14:xfrm>
                <a:off x="7500931" y="2776291"/>
                <a:ext cx="135720" cy="3067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91B6E74-D2FC-400F-81D6-6D59734AB07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483291" y="2758291"/>
                  <a:ext cx="17136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ED0712D-99AC-40E3-83B7-9FAD4EDDB08E}"/>
                    </a:ext>
                  </a:extLst>
                </p14:cNvPr>
                <p14:cNvContentPartPr/>
                <p14:nvPr/>
              </p14:nvContentPartPr>
              <p14:xfrm>
                <a:off x="7549531" y="3753691"/>
                <a:ext cx="219960" cy="3592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ED0712D-99AC-40E3-83B7-9FAD4EDDB08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531891" y="3735691"/>
                  <a:ext cx="25560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21CEA29-EF12-46D5-A9FD-7775A4A1AD47}"/>
                    </a:ext>
                  </a:extLst>
                </p14:cNvPr>
                <p14:cNvContentPartPr/>
                <p14:nvPr/>
              </p14:nvContentPartPr>
              <p14:xfrm>
                <a:off x="7694971" y="4660531"/>
                <a:ext cx="250560" cy="4046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21CEA29-EF12-46D5-A9FD-7775A4A1AD4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677331" y="4642891"/>
                  <a:ext cx="28620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05CBD83-A2CC-4214-9D57-5A0B88348D1C}"/>
                    </a:ext>
                  </a:extLst>
                </p14:cNvPr>
                <p14:cNvContentPartPr/>
                <p14:nvPr/>
              </p14:nvContentPartPr>
              <p14:xfrm>
                <a:off x="7759051" y="1318651"/>
                <a:ext cx="1252080" cy="42148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05CBD83-A2CC-4214-9D57-5A0B88348D1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41051" y="1300651"/>
                  <a:ext cx="1287720" cy="425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206F3115-7DC3-4F20-B2E8-A9673501BF16}"/>
                  </a:ext>
                </a:extLst>
              </p14:cNvPr>
              <p14:cNvContentPartPr/>
              <p14:nvPr/>
            </p14:nvContentPartPr>
            <p14:xfrm>
              <a:off x="11466331" y="1018771"/>
              <a:ext cx="707040" cy="42440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06F3115-7DC3-4F20-B2E8-A9673501BF1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1448331" y="1000771"/>
                <a:ext cx="742680" cy="427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081AF9E-9BBC-4EB1-9CF6-1786C930D887}"/>
                  </a:ext>
                </a:extLst>
              </p14:cNvPr>
              <p14:cNvContentPartPr/>
              <p14:nvPr/>
            </p14:nvContentPartPr>
            <p14:xfrm>
              <a:off x="7935263" y="1431691"/>
              <a:ext cx="324000" cy="3906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081AF9E-9BBC-4EB1-9CF6-1786C930D88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917623" y="1414051"/>
                <a:ext cx="35964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EA99A8F1-81E3-49F4-9736-F27B2F40DC4E}"/>
                  </a:ext>
                </a:extLst>
              </p14:cNvPr>
              <p14:cNvContentPartPr/>
              <p14:nvPr/>
            </p14:nvContentPartPr>
            <p14:xfrm>
              <a:off x="9046223" y="1205611"/>
              <a:ext cx="81720" cy="2988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EA99A8F1-81E3-49F4-9736-F27B2F40DC4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028223" y="1187611"/>
                <a:ext cx="11736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0C6DF731-705A-46F5-A708-ABDAA27DBD6D}"/>
                  </a:ext>
                </a:extLst>
              </p14:cNvPr>
              <p14:cNvContentPartPr/>
              <p14:nvPr/>
            </p14:nvContentPartPr>
            <p14:xfrm>
              <a:off x="8811863" y="1201651"/>
              <a:ext cx="253080" cy="2041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0C6DF731-705A-46F5-A708-ABDAA27DBD6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794223" y="1184011"/>
                <a:ext cx="28872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8DED7D4-059E-4A11-B294-0E13FB70D5A7}"/>
                  </a:ext>
                </a:extLst>
              </p14:cNvPr>
              <p14:cNvContentPartPr/>
              <p14:nvPr/>
            </p14:nvContentPartPr>
            <p14:xfrm>
              <a:off x="10219463" y="986731"/>
              <a:ext cx="41760" cy="2527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8DED7D4-059E-4A11-B294-0E13FB70D5A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201463" y="969091"/>
                <a:ext cx="7740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55F4D34F-B4F1-4FF0-8F9C-CC12DBCE4310}"/>
                  </a:ext>
                </a:extLst>
              </p14:cNvPr>
              <p14:cNvContentPartPr/>
              <p14:nvPr/>
            </p14:nvContentPartPr>
            <p14:xfrm>
              <a:off x="10964303" y="980251"/>
              <a:ext cx="349920" cy="4482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55F4D34F-B4F1-4FF0-8F9C-CC12DBCE431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946663" y="962251"/>
                <a:ext cx="385560" cy="48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F7D257E-EB20-4709-BC34-AC3D4D31EC75}"/>
                  </a:ext>
                </a:extLst>
              </p14:cNvPr>
              <p14:cNvContentPartPr/>
              <p14:nvPr/>
            </p14:nvContentPartPr>
            <p14:xfrm>
              <a:off x="8276903" y="2443651"/>
              <a:ext cx="281880" cy="4546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F7D257E-EB20-4709-BC34-AC3D4D31EC7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259263" y="2425651"/>
                <a:ext cx="31752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B513819D-0E6D-44EB-B6F6-820F8761CB26}"/>
                  </a:ext>
                </a:extLst>
              </p14:cNvPr>
              <p14:cNvContentPartPr/>
              <p14:nvPr/>
            </p14:nvContentPartPr>
            <p14:xfrm>
              <a:off x="9140903" y="2309371"/>
              <a:ext cx="282960" cy="2782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B513819D-0E6D-44EB-B6F6-820F8761CB2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122903" y="2291371"/>
                <a:ext cx="31860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4079221B-7435-4B1E-895B-2A74A4373910}"/>
                  </a:ext>
                </a:extLst>
              </p14:cNvPr>
              <p14:cNvContentPartPr/>
              <p14:nvPr/>
            </p14:nvContentPartPr>
            <p14:xfrm>
              <a:off x="10317023" y="2183371"/>
              <a:ext cx="360720" cy="3830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4079221B-7435-4B1E-895B-2A74A437391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299023" y="2165371"/>
                <a:ext cx="396360" cy="41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817874FD-AFA9-4077-B7C6-EB8835D0D0CE}"/>
                  </a:ext>
                </a:extLst>
              </p14:cNvPr>
              <p14:cNvContentPartPr/>
              <p14:nvPr/>
            </p14:nvContentPartPr>
            <p14:xfrm>
              <a:off x="11352743" y="1998691"/>
              <a:ext cx="122400" cy="4251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817874FD-AFA9-4077-B7C6-EB8835D0D0C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335103" y="1980691"/>
                <a:ext cx="158040" cy="46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C09079E6-A423-417B-880D-C5D8CA7C091E}"/>
                  </a:ext>
                </a:extLst>
              </p14:cNvPr>
              <p14:cNvContentPartPr/>
              <p14:nvPr/>
            </p14:nvContentPartPr>
            <p14:xfrm>
              <a:off x="8431343" y="3778531"/>
              <a:ext cx="80280" cy="3477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C09079E6-A423-417B-880D-C5D8CA7C091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413703" y="3760531"/>
                <a:ext cx="115920" cy="3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86E0D76-5E9D-4308-847D-88F974C1ADD1}"/>
                  </a:ext>
                </a:extLst>
              </p14:cNvPr>
              <p14:cNvContentPartPr/>
              <p14:nvPr/>
            </p14:nvContentPartPr>
            <p14:xfrm>
              <a:off x="9588743" y="3444451"/>
              <a:ext cx="190080" cy="3560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86E0D76-5E9D-4308-847D-88F974C1ADD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570743" y="3426811"/>
                <a:ext cx="225720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9AE2D26-2B21-4886-8FAA-AC23B22B8DF3}"/>
                  </a:ext>
                </a:extLst>
              </p14:cNvPr>
              <p14:cNvContentPartPr/>
              <p14:nvPr/>
            </p14:nvContentPartPr>
            <p14:xfrm>
              <a:off x="10565783" y="3139171"/>
              <a:ext cx="100080" cy="2718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9AE2D26-2B21-4886-8FAA-AC23B22B8DF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548143" y="3121531"/>
                <a:ext cx="13572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5AF56705-FD0E-4BBD-A222-44DEDA5D1D42}"/>
                  </a:ext>
                </a:extLst>
              </p14:cNvPr>
              <p14:cNvContentPartPr/>
              <p14:nvPr/>
            </p14:nvContentPartPr>
            <p14:xfrm>
              <a:off x="11412863" y="3009931"/>
              <a:ext cx="329760" cy="4622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5AF56705-FD0E-4BBD-A222-44DEDA5D1D42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1394863" y="2991931"/>
                <a:ext cx="365400" cy="49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F5F0BA48-63D9-4A5A-824A-ED12DBA9F3B6}"/>
                  </a:ext>
                </a:extLst>
              </p14:cNvPr>
              <p14:cNvContentPartPr/>
              <p14:nvPr/>
            </p14:nvContentPartPr>
            <p14:xfrm>
              <a:off x="8488223" y="4731811"/>
              <a:ext cx="348480" cy="5940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F5F0BA48-63D9-4A5A-824A-ED12DBA9F3B6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470583" y="4713811"/>
                <a:ext cx="384120" cy="6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1D25435F-9DF2-4827-9683-B20C737AE64D}"/>
                  </a:ext>
                </a:extLst>
              </p14:cNvPr>
              <p14:cNvContentPartPr/>
              <p14:nvPr/>
            </p14:nvContentPartPr>
            <p14:xfrm>
              <a:off x="9717983" y="4458571"/>
              <a:ext cx="11880" cy="2484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1D25435F-9DF2-4827-9683-B20C737AE64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700343" y="4440571"/>
                <a:ext cx="4752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985A3F72-7135-45F7-A42A-F4DAC4116D9B}"/>
                  </a:ext>
                </a:extLst>
              </p14:cNvPr>
              <p14:cNvContentPartPr/>
              <p14:nvPr/>
            </p14:nvContentPartPr>
            <p14:xfrm>
              <a:off x="10556783" y="4288291"/>
              <a:ext cx="369000" cy="4777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985A3F72-7135-45F7-A42A-F4DAC4116D9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539143" y="4270651"/>
                <a:ext cx="404640" cy="51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6D518086-8605-43F8-A61C-1537A702023E}"/>
                  </a:ext>
                </a:extLst>
              </p14:cNvPr>
              <p14:cNvContentPartPr/>
              <p14:nvPr/>
            </p14:nvContentPartPr>
            <p14:xfrm>
              <a:off x="11564063" y="4177051"/>
              <a:ext cx="204480" cy="3654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6D518086-8605-43F8-A61C-1537A702023E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1546063" y="4159051"/>
                <a:ext cx="24012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42CE6FBE-6583-49C7-9FA9-48A86B9BB7E3}"/>
                  </a:ext>
                </a:extLst>
              </p14:cNvPr>
              <p14:cNvContentPartPr/>
              <p14:nvPr/>
            </p14:nvContentPartPr>
            <p14:xfrm>
              <a:off x="5067503" y="624211"/>
              <a:ext cx="319680" cy="3366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42CE6FBE-6583-49C7-9FA9-48A86B9BB7E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049503" y="606211"/>
                <a:ext cx="355320" cy="37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35819A15-5369-4613-864F-F7E264AA2D1C}"/>
              </a:ext>
            </a:extLst>
          </p:cNvPr>
          <p:cNvGrpSpPr/>
          <p:nvPr/>
        </p:nvGrpSpPr>
        <p:grpSpPr>
          <a:xfrm>
            <a:off x="5648543" y="3600331"/>
            <a:ext cx="784800" cy="623160"/>
            <a:chOff x="5648543" y="3600331"/>
            <a:chExt cx="784800" cy="62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B5119DA-E6AB-423C-AA84-B8CA957E4428}"/>
                    </a:ext>
                  </a:extLst>
                </p14:cNvPr>
                <p14:cNvContentPartPr/>
                <p14:nvPr/>
              </p14:nvContentPartPr>
              <p14:xfrm>
                <a:off x="6002423" y="3600331"/>
                <a:ext cx="430920" cy="3225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B5119DA-E6AB-423C-AA84-B8CA957E442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984423" y="3582691"/>
                  <a:ext cx="46656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83F231B-8697-474F-94F3-404069D99AF1}"/>
                    </a:ext>
                  </a:extLst>
                </p14:cNvPr>
                <p14:cNvContentPartPr/>
                <p14:nvPr/>
              </p14:nvContentPartPr>
              <p14:xfrm>
                <a:off x="5648543" y="3778531"/>
                <a:ext cx="313920" cy="4449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83F231B-8697-474F-94F3-404069D99AF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630903" y="3760531"/>
                  <a:ext cx="349560" cy="48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2326CEF2-08FD-4923-B505-E86D0BA40B90}"/>
                  </a:ext>
                </a:extLst>
              </p14:cNvPr>
              <p14:cNvContentPartPr/>
              <p14:nvPr/>
            </p14:nvContentPartPr>
            <p14:xfrm>
              <a:off x="1770623" y="4353091"/>
              <a:ext cx="252360" cy="54072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2326CEF2-08FD-4923-B505-E86D0BA40B90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752983" y="4335451"/>
                <a:ext cx="288000" cy="57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464D034D-DCBA-41D3-A744-C374CF5A3F70}"/>
              </a:ext>
            </a:extLst>
          </p:cNvPr>
          <p:cNvGrpSpPr/>
          <p:nvPr/>
        </p:nvGrpSpPr>
        <p:grpSpPr>
          <a:xfrm>
            <a:off x="976463" y="3115051"/>
            <a:ext cx="814680" cy="875160"/>
            <a:chOff x="976463" y="3115051"/>
            <a:chExt cx="814680" cy="87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6ABCBD1-A592-464C-A6A5-209A85D2EE64}"/>
                    </a:ext>
                  </a:extLst>
                </p14:cNvPr>
                <p14:cNvContentPartPr/>
                <p14:nvPr/>
              </p14:nvContentPartPr>
              <p14:xfrm>
                <a:off x="1383983" y="3495211"/>
                <a:ext cx="407160" cy="4950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6ABCBD1-A592-464C-A6A5-209A85D2EE6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365983" y="3477571"/>
                  <a:ext cx="44280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A93F5E5-0AB8-4539-8AC8-1D4B57DBEF79}"/>
                    </a:ext>
                  </a:extLst>
                </p14:cNvPr>
                <p14:cNvContentPartPr/>
                <p14:nvPr/>
              </p14:nvContentPartPr>
              <p14:xfrm>
                <a:off x="976463" y="3115051"/>
                <a:ext cx="415440" cy="3304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A93F5E5-0AB8-4539-8AC8-1D4B57DBEF7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58823" y="3097411"/>
                  <a:ext cx="45108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6B61E5F-4BD8-42CB-A87A-F175BB67F354}"/>
                    </a:ext>
                  </a:extLst>
                </p14:cNvPr>
                <p14:cNvContentPartPr/>
                <p14:nvPr/>
              </p14:nvContentPartPr>
              <p14:xfrm>
                <a:off x="1353743" y="3122971"/>
                <a:ext cx="21960" cy="2502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6B61E5F-4BD8-42CB-A87A-F175BB67F35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336103" y="3105331"/>
                  <a:ext cx="57600" cy="285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D1BC16A4-0ECE-45AE-888E-B4694357F762}"/>
                  </a:ext>
                </a:extLst>
              </p14:cNvPr>
              <p14:cNvContentPartPr/>
              <p14:nvPr/>
            </p14:nvContentPartPr>
            <p14:xfrm>
              <a:off x="2403143" y="6481411"/>
              <a:ext cx="360" cy="36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D1BC16A4-0ECE-45AE-888E-B4694357F762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385143" y="6463771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3F9F7349-0093-4441-8CD8-CA3EF936D5C3}"/>
                  </a:ext>
                </a:extLst>
              </p14:cNvPr>
              <p14:cNvContentPartPr/>
              <p14:nvPr/>
            </p14:nvContentPartPr>
            <p14:xfrm>
              <a:off x="1326743" y="6208531"/>
              <a:ext cx="43200" cy="32076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3F9F7349-0093-4441-8CD8-CA3EF936D5C3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309103" y="6190891"/>
                <a:ext cx="78840" cy="35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2EC3A654-F473-4B3A-AC7C-E16BC5D145C8}"/>
              </a:ext>
            </a:extLst>
          </p:cNvPr>
          <p:cNvGrpSpPr/>
          <p:nvPr/>
        </p:nvGrpSpPr>
        <p:grpSpPr>
          <a:xfrm>
            <a:off x="1310543" y="5623531"/>
            <a:ext cx="5971680" cy="1022040"/>
            <a:chOff x="1310543" y="5623531"/>
            <a:chExt cx="5971680" cy="102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11B4848-D188-4EA8-8338-234785FFC637}"/>
                    </a:ext>
                  </a:extLst>
                </p14:cNvPr>
                <p14:cNvContentPartPr/>
                <p14:nvPr/>
              </p14:nvContentPartPr>
              <p14:xfrm>
                <a:off x="1310543" y="5696611"/>
                <a:ext cx="48960" cy="2433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11B4848-D188-4EA8-8338-234785FFC63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292543" y="5678611"/>
                  <a:ext cx="8460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16B19CC-7EAD-46FC-BB68-DC9BC3D73EB5}"/>
                    </a:ext>
                  </a:extLst>
                </p14:cNvPr>
                <p14:cNvContentPartPr/>
                <p14:nvPr/>
              </p14:nvContentPartPr>
              <p14:xfrm>
                <a:off x="1650383" y="5796691"/>
                <a:ext cx="381240" cy="54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16B19CC-7EAD-46FC-BB68-DC9BC3D73EB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632383" y="5779051"/>
                  <a:ext cx="4168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D8BD974-BD07-4FC9-BD15-63057A96B555}"/>
                    </a:ext>
                  </a:extLst>
                </p14:cNvPr>
                <p14:cNvContentPartPr/>
                <p14:nvPr/>
              </p14:nvContentPartPr>
              <p14:xfrm>
                <a:off x="2232863" y="5623891"/>
                <a:ext cx="387720" cy="2829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D8BD974-BD07-4FC9-BD15-63057A96B55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215223" y="5606251"/>
                  <a:ext cx="42336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DCA69E8-C200-4DE8-929B-F978478936AF}"/>
                    </a:ext>
                  </a:extLst>
                </p14:cNvPr>
                <p14:cNvContentPartPr/>
                <p14:nvPr/>
              </p14:nvContentPartPr>
              <p14:xfrm>
                <a:off x="2759183" y="5712091"/>
                <a:ext cx="723960" cy="2073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DCA69E8-C200-4DE8-929B-F978478936A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741183" y="5694091"/>
                  <a:ext cx="75960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D0074EC-6E29-4DDE-B37A-8A6893C9DBF8}"/>
                    </a:ext>
                  </a:extLst>
                </p14:cNvPr>
                <p14:cNvContentPartPr/>
                <p14:nvPr/>
              </p14:nvContentPartPr>
              <p14:xfrm>
                <a:off x="3730103" y="5669611"/>
                <a:ext cx="213480" cy="5040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D0074EC-6E29-4DDE-B37A-8A6893C9DBF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712103" y="5651611"/>
                  <a:ext cx="249120" cy="53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54C255A-60AC-4667-AF94-24C020A4348A}"/>
                    </a:ext>
                  </a:extLst>
                </p14:cNvPr>
                <p14:cNvContentPartPr/>
                <p14:nvPr/>
              </p14:nvContentPartPr>
              <p14:xfrm>
                <a:off x="4183343" y="5947171"/>
                <a:ext cx="1303920" cy="561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54C255A-60AC-4667-AF94-24C020A4348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165343" y="5929531"/>
                  <a:ext cx="13395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609C13C-482D-41A9-856A-F481152F6E99}"/>
                    </a:ext>
                  </a:extLst>
                </p14:cNvPr>
                <p14:cNvContentPartPr/>
                <p14:nvPr/>
              </p14:nvContentPartPr>
              <p14:xfrm>
                <a:off x="5477903" y="5736931"/>
                <a:ext cx="270720" cy="2430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609C13C-482D-41A9-856A-F481152F6E9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460263" y="5718931"/>
                  <a:ext cx="30636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D316F3B-B6D9-42E0-865F-04D315955357}"/>
                    </a:ext>
                  </a:extLst>
                </p14:cNvPr>
                <p14:cNvContentPartPr/>
                <p14:nvPr/>
              </p14:nvContentPartPr>
              <p14:xfrm>
                <a:off x="5364863" y="5906851"/>
                <a:ext cx="113400" cy="1612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D316F3B-B6D9-42E0-865F-04D31595535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346863" y="5888851"/>
                  <a:ext cx="1490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24526AC-14C1-47BD-A81C-295716B67755}"/>
                    </a:ext>
                  </a:extLst>
                </p14:cNvPr>
                <p14:cNvContentPartPr/>
                <p14:nvPr/>
              </p14:nvContentPartPr>
              <p14:xfrm>
                <a:off x="5995583" y="5882011"/>
                <a:ext cx="630720" cy="414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24526AC-14C1-47BD-A81C-295716B6775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977943" y="5864011"/>
                  <a:ext cx="6663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1CE50B2-4F27-4ACE-A4F4-7A951F8AA863}"/>
                    </a:ext>
                  </a:extLst>
                </p14:cNvPr>
                <p14:cNvContentPartPr/>
                <p14:nvPr/>
              </p14:nvContentPartPr>
              <p14:xfrm>
                <a:off x="6481223" y="5753131"/>
                <a:ext cx="488520" cy="3528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1CE50B2-4F27-4ACE-A4F4-7A951F8AA86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463583" y="5735131"/>
                  <a:ext cx="52416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77D3CD4-B8F3-4628-AD81-485A7DB5FDA8}"/>
                    </a:ext>
                  </a:extLst>
                </p14:cNvPr>
                <p14:cNvContentPartPr/>
                <p14:nvPr/>
              </p14:nvContentPartPr>
              <p14:xfrm>
                <a:off x="7104383" y="5623531"/>
                <a:ext cx="177840" cy="3078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77D3CD4-B8F3-4628-AD81-485A7DB5FDA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086743" y="5605891"/>
                  <a:ext cx="21348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3F5CA5B-70A0-49F3-AEE6-7F9D6AD4407D}"/>
                    </a:ext>
                  </a:extLst>
                </p14:cNvPr>
                <p14:cNvContentPartPr/>
                <p14:nvPr/>
              </p14:nvContentPartPr>
              <p14:xfrm>
                <a:off x="6153263" y="5623531"/>
                <a:ext cx="166680" cy="3063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3F5CA5B-70A0-49F3-AEE6-7F9D6AD4407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135623" y="5605891"/>
                  <a:ext cx="20232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1686461-5AA8-4BB7-8CD8-DCA7CDC4C4E7}"/>
                    </a:ext>
                  </a:extLst>
                </p14:cNvPr>
                <p14:cNvContentPartPr/>
                <p14:nvPr/>
              </p14:nvContentPartPr>
              <p14:xfrm>
                <a:off x="6052463" y="5639731"/>
                <a:ext cx="449280" cy="2149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1686461-5AA8-4BB7-8CD8-DCA7CDC4C4E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034823" y="5622091"/>
                  <a:ext cx="4849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F501B05-1DF0-45F2-B635-A0C12A33B8C9}"/>
                    </a:ext>
                  </a:extLst>
                </p14:cNvPr>
                <p14:cNvContentPartPr/>
                <p14:nvPr/>
              </p14:nvContentPartPr>
              <p14:xfrm>
                <a:off x="1577663" y="6372691"/>
                <a:ext cx="440280" cy="201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F501B05-1DF0-45F2-B635-A0C12A33B8C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559663" y="6355051"/>
                  <a:ext cx="4759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DFB6962-C08E-4E1C-BC3E-F7443AA0C106}"/>
                    </a:ext>
                  </a:extLst>
                </p14:cNvPr>
                <p14:cNvContentPartPr/>
                <p14:nvPr/>
              </p14:nvContentPartPr>
              <p14:xfrm>
                <a:off x="2109383" y="6176131"/>
                <a:ext cx="245880" cy="4672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DFB6962-C08E-4E1C-BC3E-F7443AA0C10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091743" y="6158491"/>
                  <a:ext cx="28152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279D754-7F76-4CF0-AE2D-ECD23D64EA41}"/>
                    </a:ext>
                  </a:extLst>
                </p14:cNvPr>
                <p14:cNvContentPartPr/>
                <p14:nvPr/>
              </p14:nvContentPartPr>
              <p14:xfrm>
                <a:off x="2589263" y="6481051"/>
                <a:ext cx="583200" cy="176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279D754-7F76-4CF0-AE2D-ECD23D64EA4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571623" y="6463051"/>
                  <a:ext cx="6188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0353B6D-CB9A-4BA1-9E43-9E2F6C6C2A89}"/>
                    </a:ext>
                  </a:extLst>
                </p14:cNvPr>
                <p14:cNvContentPartPr/>
                <p14:nvPr/>
              </p14:nvContentPartPr>
              <p14:xfrm>
                <a:off x="2864303" y="6335611"/>
                <a:ext cx="410040" cy="2008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0353B6D-CB9A-4BA1-9E43-9E2F6C6C2A8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846303" y="6317971"/>
                  <a:ext cx="44568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C30EC96-F54B-4A5D-9266-B9922126AD79}"/>
                    </a:ext>
                  </a:extLst>
                </p14:cNvPr>
                <p14:cNvContentPartPr/>
                <p14:nvPr/>
              </p14:nvContentPartPr>
              <p14:xfrm>
                <a:off x="3390263" y="6222571"/>
                <a:ext cx="284400" cy="4136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C30EC96-F54B-4A5D-9266-B9922126AD7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372623" y="6204571"/>
                  <a:ext cx="32004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6AC63E5-D64B-4CAD-9391-65AF2A839D09}"/>
                    </a:ext>
                  </a:extLst>
                </p14:cNvPr>
                <p14:cNvContentPartPr/>
                <p14:nvPr/>
              </p14:nvContentPartPr>
              <p14:xfrm>
                <a:off x="3907943" y="6368011"/>
                <a:ext cx="542520" cy="2260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6AC63E5-D64B-4CAD-9391-65AF2A839D0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890303" y="6350011"/>
                  <a:ext cx="57816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5D38D08-A813-404F-BED9-A11FB8BB2D6C}"/>
                    </a:ext>
                  </a:extLst>
                </p14:cNvPr>
                <p14:cNvContentPartPr/>
                <p14:nvPr/>
              </p14:nvContentPartPr>
              <p14:xfrm>
                <a:off x="4679063" y="6279091"/>
                <a:ext cx="475920" cy="3650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5D38D08-A813-404F-BED9-A11FB8BB2D6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661063" y="6261091"/>
                  <a:ext cx="51156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D860E52-73E4-49E2-977B-0943D80B2AA4}"/>
                    </a:ext>
                  </a:extLst>
                </p14:cNvPr>
                <p14:cNvContentPartPr/>
                <p14:nvPr/>
              </p14:nvContentPartPr>
              <p14:xfrm>
                <a:off x="4652423" y="6279091"/>
                <a:ext cx="552960" cy="3664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D860E52-73E4-49E2-977B-0943D80B2AA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634783" y="6261091"/>
                  <a:ext cx="588600" cy="40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FEB3EF29-C133-48AF-B29B-5D739B6CD74C}"/>
              </a:ext>
            </a:extLst>
          </p:cNvPr>
          <p:cNvGrpSpPr/>
          <p:nvPr/>
        </p:nvGrpSpPr>
        <p:grpSpPr>
          <a:xfrm>
            <a:off x="7719263" y="5729011"/>
            <a:ext cx="2536560" cy="637560"/>
            <a:chOff x="7719263" y="5729011"/>
            <a:chExt cx="2536560" cy="63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271057D-2222-4771-8A13-9B2A00B8EBC3}"/>
                    </a:ext>
                  </a:extLst>
                </p14:cNvPr>
                <p14:cNvContentPartPr/>
                <p14:nvPr/>
              </p14:nvContentPartPr>
              <p14:xfrm>
                <a:off x="7719263" y="5947171"/>
                <a:ext cx="138960" cy="4194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271057D-2222-4771-8A13-9B2A00B8EBC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701623" y="5929531"/>
                  <a:ext cx="17460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2701939-7769-4B49-9B64-AA98E0B5529B}"/>
                    </a:ext>
                  </a:extLst>
                </p14:cNvPr>
                <p14:cNvContentPartPr/>
                <p14:nvPr/>
              </p14:nvContentPartPr>
              <p14:xfrm>
                <a:off x="7969463" y="6137971"/>
                <a:ext cx="696240" cy="763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2701939-7769-4B49-9B64-AA98E0B5529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951463" y="6120331"/>
                  <a:ext cx="7318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B0DA7870-D746-4CAD-8927-21B691847D0A}"/>
                    </a:ext>
                  </a:extLst>
                </p14:cNvPr>
                <p14:cNvContentPartPr/>
                <p14:nvPr/>
              </p14:nvContentPartPr>
              <p14:xfrm>
                <a:off x="8423423" y="6060211"/>
                <a:ext cx="112320" cy="1569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B0DA7870-D746-4CAD-8927-21B691847D0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405783" y="6042211"/>
                  <a:ext cx="1479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173842B-359D-498C-9CDF-C7E3D281C033}"/>
                    </a:ext>
                  </a:extLst>
                </p14:cNvPr>
                <p14:cNvContentPartPr/>
                <p14:nvPr/>
              </p14:nvContentPartPr>
              <p14:xfrm>
                <a:off x="8756063" y="5817931"/>
                <a:ext cx="341280" cy="5364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173842B-359D-498C-9CDF-C7E3D281C03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738063" y="5799931"/>
                  <a:ext cx="376920" cy="57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8D1A00D-4BF6-4017-863C-FCEF551A94A0}"/>
                    </a:ext>
                  </a:extLst>
                </p14:cNvPr>
                <p14:cNvContentPartPr/>
                <p14:nvPr/>
              </p14:nvContentPartPr>
              <p14:xfrm>
                <a:off x="9054863" y="5983891"/>
                <a:ext cx="1005120" cy="1339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8D1A00D-4BF6-4017-863C-FCEF551A94A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036863" y="5965891"/>
                  <a:ext cx="10407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DB0519F-9394-43E5-97C4-B702E3911FEF}"/>
                    </a:ext>
                  </a:extLst>
                </p14:cNvPr>
                <p14:cNvContentPartPr/>
                <p14:nvPr/>
              </p14:nvContentPartPr>
              <p14:xfrm>
                <a:off x="9919943" y="5729011"/>
                <a:ext cx="178920" cy="1857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DB0519F-9394-43E5-97C4-B702E3911FE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902303" y="5711011"/>
                  <a:ext cx="2145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E60DD83-E9EE-4375-8335-0C0DDFBC6793}"/>
                    </a:ext>
                  </a:extLst>
                </p14:cNvPr>
                <p14:cNvContentPartPr/>
                <p14:nvPr/>
              </p14:nvContentPartPr>
              <p14:xfrm>
                <a:off x="9872063" y="5729011"/>
                <a:ext cx="383760" cy="1742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E60DD83-E9EE-4375-8335-0C0DDFBC679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854063" y="5711011"/>
                  <a:ext cx="419400" cy="20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DBFDC01C-F2F9-48EB-8E36-367FA48D4326}"/>
                  </a:ext>
                </a:extLst>
              </p14:cNvPr>
              <p14:cNvContentPartPr/>
              <p14:nvPr/>
            </p14:nvContentPartPr>
            <p14:xfrm>
              <a:off x="7371503" y="4023331"/>
              <a:ext cx="1524960" cy="130032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DBFDC01C-F2F9-48EB-8E36-367FA48D4326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7353503" y="4005691"/>
                <a:ext cx="1560600" cy="13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3D292EAC-EA3D-40D6-9A4D-A29931C8BF69}"/>
                  </a:ext>
                </a:extLst>
              </p14:cNvPr>
              <p14:cNvContentPartPr/>
              <p14:nvPr/>
            </p14:nvContentPartPr>
            <p14:xfrm>
              <a:off x="5728823" y="5856451"/>
              <a:ext cx="2104200" cy="70704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3D292EAC-EA3D-40D6-9A4D-A29931C8BF69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5710823" y="5838811"/>
                <a:ext cx="2139840" cy="74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B6EBD33E-82AB-41D0-B919-291E5B21E938}"/>
                  </a:ext>
                </a:extLst>
              </p14:cNvPr>
              <p14:cNvContentPartPr/>
              <p14:nvPr/>
            </p14:nvContentPartPr>
            <p14:xfrm>
              <a:off x="1041263" y="5194771"/>
              <a:ext cx="683280" cy="98064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B6EBD33E-82AB-41D0-B919-291E5B21E938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023263" y="5177131"/>
                <a:ext cx="718920" cy="101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0" name="Group 149">
            <a:extLst>
              <a:ext uri="{FF2B5EF4-FFF2-40B4-BE49-F238E27FC236}">
                <a16:creationId xmlns:a16="http://schemas.microsoft.com/office/drawing/2014/main" id="{1EF9D0BB-186F-439F-A1D0-9B8B7E9AABAB}"/>
              </a:ext>
            </a:extLst>
          </p:cNvPr>
          <p:cNvGrpSpPr/>
          <p:nvPr/>
        </p:nvGrpSpPr>
        <p:grpSpPr>
          <a:xfrm>
            <a:off x="7363583" y="4895971"/>
            <a:ext cx="568080" cy="596880"/>
            <a:chOff x="7363583" y="4895971"/>
            <a:chExt cx="568080" cy="59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BF95B467-2703-4CC2-AFE0-B95CA23AF27C}"/>
                    </a:ext>
                  </a:extLst>
                </p14:cNvPr>
                <p14:cNvContentPartPr/>
                <p14:nvPr/>
              </p14:nvContentPartPr>
              <p14:xfrm>
                <a:off x="7363583" y="4895971"/>
                <a:ext cx="568080" cy="5968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BF95B467-2703-4CC2-AFE0-B95CA23AF27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345583" y="4877971"/>
                  <a:ext cx="603720" cy="63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0889E8F-2270-4261-9D7C-83CBA56E3039}"/>
                    </a:ext>
                  </a:extLst>
                </p14:cNvPr>
                <p14:cNvContentPartPr/>
                <p14:nvPr/>
              </p14:nvContentPartPr>
              <p14:xfrm>
                <a:off x="7590023" y="5000731"/>
                <a:ext cx="243360" cy="2955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0889E8F-2270-4261-9D7C-83CBA56E303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572383" y="4982731"/>
                  <a:ext cx="279000" cy="33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07EE071F-B641-4F4B-94AB-6FA9F3C81C84}"/>
                  </a:ext>
                </a:extLst>
              </p14:cNvPr>
              <p14:cNvContentPartPr/>
              <p14:nvPr/>
            </p14:nvContentPartPr>
            <p14:xfrm>
              <a:off x="428543" y="2174011"/>
              <a:ext cx="392760" cy="62676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07EE071F-B641-4F4B-94AB-6FA9F3C81C84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410543" y="2156011"/>
                <a:ext cx="428400" cy="66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3" name="Group 152">
            <a:extLst>
              <a:ext uri="{FF2B5EF4-FFF2-40B4-BE49-F238E27FC236}">
                <a16:creationId xmlns:a16="http://schemas.microsoft.com/office/drawing/2014/main" id="{A7441E50-B3B9-49AE-9384-2B34D1FA6647}"/>
              </a:ext>
            </a:extLst>
          </p:cNvPr>
          <p:cNvGrpSpPr/>
          <p:nvPr/>
        </p:nvGrpSpPr>
        <p:grpSpPr>
          <a:xfrm>
            <a:off x="1270223" y="99691"/>
            <a:ext cx="4827960" cy="4594320"/>
            <a:chOff x="1270223" y="99691"/>
            <a:chExt cx="4827960" cy="459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17EB842-79AC-46F5-9BAF-0B4E4A444FB4}"/>
                    </a:ext>
                  </a:extLst>
                </p14:cNvPr>
                <p14:cNvContentPartPr/>
                <p14:nvPr/>
              </p14:nvContentPartPr>
              <p14:xfrm>
                <a:off x="2902463" y="1097611"/>
                <a:ext cx="449640" cy="5792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17EB842-79AC-46F5-9BAF-0B4E4A444FB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884823" y="1079971"/>
                  <a:ext cx="485280" cy="61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4E10CE5-FEEA-45F8-ADD3-B7DEA7905FF1}"/>
                    </a:ext>
                  </a:extLst>
                </p14:cNvPr>
                <p14:cNvContentPartPr/>
                <p14:nvPr/>
              </p14:nvContentPartPr>
              <p14:xfrm>
                <a:off x="3341663" y="1002931"/>
                <a:ext cx="375480" cy="3992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4E10CE5-FEEA-45F8-ADD3-B7DEA7905FF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323663" y="985291"/>
                  <a:ext cx="41112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840E2D8-8698-4325-A791-06023784522B}"/>
                    </a:ext>
                  </a:extLst>
                </p14:cNvPr>
                <p14:cNvContentPartPr/>
                <p14:nvPr/>
              </p14:nvContentPartPr>
              <p14:xfrm>
                <a:off x="3114863" y="1182571"/>
                <a:ext cx="471600" cy="3063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840E2D8-8698-4325-A791-06023784522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097223" y="1164931"/>
                  <a:ext cx="50724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C057E45-7FCF-46B1-AB4E-26BEEF527E3E}"/>
                    </a:ext>
                  </a:extLst>
                </p14:cNvPr>
                <p14:cNvContentPartPr/>
                <p14:nvPr/>
              </p14:nvContentPartPr>
              <p14:xfrm>
                <a:off x="3535703" y="307411"/>
                <a:ext cx="609120" cy="7671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C057E45-7FCF-46B1-AB4E-26BEEF527E3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518063" y="289771"/>
                  <a:ext cx="644760" cy="80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CB57A10-72BF-46B8-A6AB-8C20B0B2D9D4}"/>
                    </a:ext>
                  </a:extLst>
                </p14:cNvPr>
                <p14:cNvContentPartPr/>
                <p14:nvPr/>
              </p14:nvContentPartPr>
              <p14:xfrm>
                <a:off x="3252743" y="1202371"/>
                <a:ext cx="1323720" cy="8532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CB57A10-72BF-46B8-A6AB-8C20B0B2D9D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234743" y="1184371"/>
                  <a:ext cx="1359360" cy="88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23ABD7F-735C-44C2-BC88-06ED2D734E69}"/>
                    </a:ext>
                  </a:extLst>
                </p14:cNvPr>
                <p14:cNvContentPartPr/>
                <p14:nvPr/>
              </p14:nvContentPartPr>
              <p14:xfrm>
                <a:off x="2945303" y="99691"/>
                <a:ext cx="1132200" cy="7178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23ABD7F-735C-44C2-BC88-06ED2D734E6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927303" y="81691"/>
                  <a:ext cx="1167840" cy="75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A04C1A68-8C9F-46D3-AB99-66ED3CD45F4C}"/>
                    </a:ext>
                  </a:extLst>
                </p14:cNvPr>
                <p14:cNvContentPartPr/>
                <p14:nvPr/>
              </p14:nvContentPartPr>
              <p14:xfrm>
                <a:off x="1804103" y="678931"/>
                <a:ext cx="3309480" cy="784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04C1A68-8C9F-46D3-AB99-66ED3CD45F4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786463" y="660931"/>
                  <a:ext cx="33451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DD9C90B0-6108-4169-8B7F-1E503BE29EDD}"/>
                    </a:ext>
                  </a:extLst>
                </p14:cNvPr>
                <p14:cNvContentPartPr/>
                <p14:nvPr/>
              </p14:nvContentPartPr>
              <p14:xfrm>
                <a:off x="5599223" y="1148731"/>
                <a:ext cx="498960" cy="22172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DD9C90B0-6108-4169-8B7F-1E503BE29ED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581583" y="1131091"/>
                  <a:ext cx="534600" cy="22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2ABCF4D1-8200-413B-A9C6-83009E5476DF}"/>
                    </a:ext>
                  </a:extLst>
                </p14:cNvPr>
                <p14:cNvContentPartPr/>
                <p14:nvPr/>
              </p14:nvContentPartPr>
              <p14:xfrm>
                <a:off x="2228183" y="4497091"/>
                <a:ext cx="3533040" cy="1969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ABCF4D1-8200-413B-A9C6-83009E5476D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210543" y="4479451"/>
                  <a:ext cx="35686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2A78E8B-F778-4B8F-AD17-DA1505D6F1C8}"/>
                    </a:ext>
                  </a:extLst>
                </p14:cNvPr>
                <p14:cNvContentPartPr/>
                <p14:nvPr/>
              </p14:nvContentPartPr>
              <p14:xfrm>
                <a:off x="1270223" y="1545091"/>
                <a:ext cx="4215240" cy="27838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2A78E8B-F778-4B8F-AD17-DA1505D6F1C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252223" y="1527451"/>
                  <a:ext cx="4250880" cy="2819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07728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194005B-9E4C-4304-8522-E6F5DAB58F0F}"/>
                  </a:ext>
                </a:extLst>
              </p14:cNvPr>
              <p14:cNvContentPartPr/>
              <p14:nvPr/>
            </p14:nvContentPartPr>
            <p14:xfrm>
              <a:off x="6919171" y="1389211"/>
              <a:ext cx="646920" cy="16452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194005B-9E4C-4304-8522-E6F5DAB58F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01171" y="1371211"/>
                <a:ext cx="682560" cy="168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C6085939-844C-4254-8962-56B7ACFDC889}"/>
              </a:ext>
            </a:extLst>
          </p:cNvPr>
          <p:cNvGrpSpPr/>
          <p:nvPr/>
        </p:nvGrpSpPr>
        <p:grpSpPr>
          <a:xfrm>
            <a:off x="2168251" y="327571"/>
            <a:ext cx="9420120" cy="5993280"/>
            <a:chOff x="2168251" y="327571"/>
            <a:chExt cx="9420120" cy="599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C4EDA5D-EF0E-4F1A-8C8D-F76D39487C99}"/>
                    </a:ext>
                  </a:extLst>
                </p14:cNvPr>
                <p14:cNvContentPartPr/>
                <p14:nvPr/>
              </p14:nvContentPartPr>
              <p14:xfrm>
                <a:off x="2499091" y="1133611"/>
                <a:ext cx="804600" cy="704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C4EDA5D-EF0E-4F1A-8C8D-F76D39487C9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81451" y="1115971"/>
                  <a:ext cx="840240" cy="73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4E05603-EA6D-4366-B05B-5870E2377B15}"/>
                    </a:ext>
                  </a:extLst>
                </p14:cNvPr>
                <p14:cNvContentPartPr/>
                <p14:nvPr/>
              </p14:nvContentPartPr>
              <p14:xfrm>
                <a:off x="2872411" y="1399651"/>
                <a:ext cx="88920" cy="196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4E05603-EA6D-4366-B05B-5870E2377B1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54411" y="1382011"/>
                  <a:ext cx="1245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F627FA2-A6CD-4403-91C0-282755D6F087}"/>
                    </a:ext>
                  </a:extLst>
                </p14:cNvPr>
                <p14:cNvContentPartPr/>
                <p14:nvPr/>
              </p14:nvContentPartPr>
              <p14:xfrm>
                <a:off x="3317371" y="987091"/>
                <a:ext cx="3405600" cy="490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F627FA2-A6CD-4403-91C0-282755D6F08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99371" y="969091"/>
                  <a:ext cx="3441240" cy="52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49297B7-EE4C-4E85-AE12-4F22E5B52747}"/>
                    </a:ext>
                  </a:extLst>
                </p14:cNvPr>
                <p14:cNvContentPartPr/>
                <p14:nvPr/>
              </p14:nvContentPartPr>
              <p14:xfrm>
                <a:off x="3262291" y="1229731"/>
                <a:ext cx="564840" cy="5198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49297B7-EE4C-4E85-AE12-4F22E5B5274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244651" y="1211731"/>
                  <a:ext cx="60048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1279773-D839-4FC1-8085-135E89E02BF1}"/>
                    </a:ext>
                  </a:extLst>
                </p14:cNvPr>
                <p14:cNvContentPartPr/>
                <p14:nvPr/>
              </p14:nvContentPartPr>
              <p14:xfrm>
                <a:off x="3058531" y="1828411"/>
                <a:ext cx="502200" cy="1564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1279773-D839-4FC1-8085-135E89E02BF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40531" y="1810771"/>
                  <a:ext cx="537840" cy="160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838445C-65BB-442E-BE57-AF56EEA5F666}"/>
                    </a:ext>
                  </a:extLst>
                </p14:cNvPr>
                <p14:cNvContentPartPr/>
                <p14:nvPr/>
              </p14:nvContentPartPr>
              <p14:xfrm>
                <a:off x="3082651" y="3588811"/>
                <a:ext cx="543600" cy="689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838445C-65BB-442E-BE57-AF56EEA5F66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65011" y="3570811"/>
                  <a:ext cx="579240" cy="72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23B93C6-75AB-42C1-B3E3-7D773A20E2DF}"/>
                    </a:ext>
                  </a:extLst>
                </p14:cNvPr>
                <p14:cNvContentPartPr/>
                <p14:nvPr/>
              </p14:nvContentPartPr>
              <p14:xfrm>
                <a:off x="2967091" y="3408091"/>
                <a:ext cx="935280" cy="11426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23B93C6-75AB-42C1-B3E3-7D773A20E2D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49451" y="3390451"/>
                  <a:ext cx="970920" cy="11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B817DD1-B888-48F0-888D-B431DBAEE187}"/>
                    </a:ext>
                  </a:extLst>
                </p14:cNvPr>
                <p14:cNvContentPartPr/>
                <p14:nvPr/>
              </p14:nvContentPartPr>
              <p14:xfrm>
                <a:off x="3843331" y="3049531"/>
                <a:ext cx="3432240" cy="825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B817DD1-B888-48F0-888D-B431DBAEE18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825691" y="3031891"/>
                  <a:ext cx="3467880" cy="86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314F26A-9898-46E4-9A39-20C256521E24}"/>
                    </a:ext>
                  </a:extLst>
                </p14:cNvPr>
                <p14:cNvContentPartPr/>
                <p14:nvPr/>
              </p14:nvContentPartPr>
              <p14:xfrm>
                <a:off x="3927211" y="3341851"/>
                <a:ext cx="329040" cy="6735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314F26A-9898-46E4-9A39-20C256521E2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09571" y="3323851"/>
                  <a:ext cx="364680" cy="70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F27A1BC-907C-48CC-AE1F-C101C4648B4B}"/>
                    </a:ext>
                  </a:extLst>
                </p14:cNvPr>
                <p14:cNvContentPartPr/>
                <p14:nvPr/>
              </p14:nvContentPartPr>
              <p14:xfrm>
                <a:off x="7161091" y="3009931"/>
                <a:ext cx="647280" cy="684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F27A1BC-907C-48CC-AE1F-C101C4648B4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143451" y="2991931"/>
                  <a:ext cx="682920" cy="72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527ED7E-595F-4F46-96DB-CF998D51DD9A}"/>
                    </a:ext>
                  </a:extLst>
                </p14:cNvPr>
                <p14:cNvContentPartPr/>
                <p14:nvPr/>
              </p14:nvContentPartPr>
              <p14:xfrm>
                <a:off x="7085491" y="2920651"/>
                <a:ext cx="878040" cy="8704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527ED7E-595F-4F46-96DB-CF998D51DD9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067491" y="2903011"/>
                  <a:ext cx="913680" cy="90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AFD6127-36F2-48CD-BEDC-FAD70C0DC2BD}"/>
                    </a:ext>
                  </a:extLst>
                </p14:cNvPr>
                <p14:cNvContentPartPr/>
                <p14:nvPr/>
              </p14:nvContentPartPr>
              <p14:xfrm>
                <a:off x="2168251" y="5113771"/>
                <a:ext cx="81360" cy="3024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AFD6127-36F2-48CD-BEDC-FAD70C0DC2B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50611" y="5096131"/>
                  <a:ext cx="11700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AD379D3-8678-4E38-BE1D-2FF1EA031435}"/>
                    </a:ext>
                  </a:extLst>
                </p14:cNvPr>
                <p14:cNvContentPartPr/>
                <p14:nvPr/>
              </p14:nvContentPartPr>
              <p14:xfrm>
                <a:off x="2678011" y="5149771"/>
                <a:ext cx="1306440" cy="1184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AD379D3-8678-4E38-BE1D-2FF1EA03143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660371" y="5131771"/>
                  <a:ext cx="13420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858444C-7756-4CDA-A905-98763B815171}"/>
                    </a:ext>
                  </a:extLst>
                </p14:cNvPr>
                <p14:cNvContentPartPr/>
                <p14:nvPr/>
              </p14:nvContentPartPr>
              <p14:xfrm>
                <a:off x="3908131" y="4984531"/>
                <a:ext cx="286920" cy="3006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858444C-7756-4CDA-A905-98763B81517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890491" y="4966531"/>
                  <a:ext cx="32256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9727097-25E9-491E-AF78-782981BCE4C1}"/>
                    </a:ext>
                  </a:extLst>
                </p14:cNvPr>
                <p14:cNvContentPartPr/>
                <p14:nvPr/>
              </p14:nvContentPartPr>
              <p14:xfrm>
                <a:off x="4312771" y="4919011"/>
                <a:ext cx="703080" cy="4287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9727097-25E9-491E-AF78-782981BCE4C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295131" y="4901371"/>
                  <a:ext cx="73872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3CD2D9F-3445-44A9-8ED5-01B319A31940}"/>
                    </a:ext>
                  </a:extLst>
                </p14:cNvPr>
                <p14:cNvContentPartPr/>
                <p14:nvPr/>
              </p14:nvContentPartPr>
              <p14:xfrm>
                <a:off x="5332291" y="4970491"/>
                <a:ext cx="1200600" cy="2487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3CD2D9F-3445-44A9-8ED5-01B319A3194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314291" y="4952851"/>
                  <a:ext cx="123624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4A5A5A7-5FEF-4AA5-A796-3BFC7D01A057}"/>
                    </a:ext>
                  </a:extLst>
                </p14:cNvPr>
                <p14:cNvContentPartPr/>
                <p14:nvPr/>
              </p14:nvContentPartPr>
              <p14:xfrm>
                <a:off x="6117451" y="4862851"/>
                <a:ext cx="495720" cy="4719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4A5A5A7-5FEF-4AA5-A796-3BFC7D01A05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099451" y="4845211"/>
                  <a:ext cx="53136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8B8D320-2F4D-472B-AB56-3FBE8671D391}"/>
                    </a:ext>
                  </a:extLst>
                </p14:cNvPr>
                <p14:cNvContentPartPr/>
                <p14:nvPr/>
              </p14:nvContentPartPr>
              <p14:xfrm>
                <a:off x="6861571" y="4668451"/>
                <a:ext cx="235080" cy="4561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8B8D320-2F4D-472B-AB56-3FBE8671D39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843931" y="4650811"/>
                  <a:ext cx="270720" cy="4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5D3BD41-BAC7-4477-9DFD-C25F114DC355}"/>
                    </a:ext>
                  </a:extLst>
                </p14:cNvPr>
                <p14:cNvContentPartPr/>
                <p14:nvPr/>
              </p14:nvContentPartPr>
              <p14:xfrm>
                <a:off x="7290691" y="4766011"/>
                <a:ext cx="1330200" cy="162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5D3BD41-BAC7-4477-9DFD-C25F114DC35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272691" y="4748371"/>
                  <a:ext cx="13658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7213E88-13A4-4AAC-8C5F-20B15BB6B1DD}"/>
                    </a:ext>
                  </a:extLst>
                </p14:cNvPr>
                <p14:cNvContentPartPr/>
                <p14:nvPr/>
              </p14:nvContentPartPr>
              <p14:xfrm>
                <a:off x="8302291" y="4651891"/>
                <a:ext cx="451080" cy="5122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7213E88-13A4-4AAC-8C5F-20B15BB6B1D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284291" y="4634251"/>
                  <a:ext cx="486720" cy="54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DAC1672-EEE1-4896-9F9A-ABE1C4445818}"/>
                    </a:ext>
                  </a:extLst>
                </p14:cNvPr>
                <p14:cNvContentPartPr/>
                <p14:nvPr/>
              </p14:nvContentPartPr>
              <p14:xfrm>
                <a:off x="8844091" y="4369291"/>
                <a:ext cx="342000" cy="5839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DAC1672-EEE1-4896-9F9A-ABE1C444581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826451" y="4351651"/>
                  <a:ext cx="377640" cy="61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41DA494-A4A3-4CF0-93B8-6C71EEE94618}"/>
                    </a:ext>
                  </a:extLst>
                </p14:cNvPr>
                <p14:cNvContentPartPr/>
                <p14:nvPr/>
              </p14:nvContentPartPr>
              <p14:xfrm>
                <a:off x="9443131" y="4490971"/>
                <a:ext cx="507960" cy="1944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41DA494-A4A3-4CF0-93B8-6C71EEE9461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425131" y="4472971"/>
                  <a:ext cx="5436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F6E319F-5BF4-4CD3-AAD5-94F07B8D3C1D}"/>
                    </a:ext>
                  </a:extLst>
                </p14:cNvPr>
                <p14:cNvContentPartPr/>
                <p14:nvPr/>
              </p14:nvContentPartPr>
              <p14:xfrm>
                <a:off x="9507931" y="4812811"/>
                <a:ext cx="388800" cy="1555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F6E319F-5BF4-4CD3-AAD5-94F07B8D3C1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489931" y="4795171"/>
                  <a:ext cx="4244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F72E3D7-C041-466E-96FE-0234A8DA515D}"/>
                    </a:ext>
                  </a:extLst>
                </p14:cNvPr>
                <p14:cNvContentPartPr/>
                <p14:nvPr/>
              </p14:nvContentPartPr>
              <p14:xfrm>
                <a:off x="2208571" y="5663851"/>
                <a:ext cx="159840" cy="3675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F72E3D7-C041-466E-96FE-0234A8DA515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190931" y="5646211"/>
                  <a:ext cx="19548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1C6A45F-A5E0-49AE-93CB-BDCB9895D93B}"/>
                    </a:ext>
                  </a:extLst>
                </p14:cNvPr>
                <p14:cNvContentPartPr/>
                <p14:nvPr/>
              </p14:nvContentPartPr>
              <p14:xfrm>
                <a:off x="2832091" y="5913691"/>
                <a:ext cx="1197000" cy="180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1C6A45F-A5E0-49AE-93CB-BDCB9895D93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814091" y="5895691"/>
                  <a:ext cx="12326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014930A-ABE6-4418-8491-BC9B45D679D6}"/>
                    </a:ext>
                  </a:extLst>
                </p14:cNvPr>
                <p14:cNvContentPartPr/>
                <p14:nvPr/>
              </p14:nvContentPartPr>
              <p14:xfrm>
                <a:off x="3746491" y="5655931"/>
                <a:ext cx="518400" cy="5115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014930A-ABE6-4418-8491-BC9B45D679D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728491" y="5638291"/>
                  <a:ext cx="554040" cy="54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2BA334C-9172-4215-B17F-394557494932}"/>
                    </a:ext>
                  </a:extLst>
                </p14:cNvPr>
                <p14:cNvContentPartPr/>
                <p14:nvPr/>
              </p14:nvContentPartPr>
              <p14:xfrm>
                <a:off x="4344811" y="5587171"/>
                <a:ext cx="437760" cy="5889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2BA334C-9172-4215-B17F-39455749493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327171" y="5569531"/>
                  <a:ext cx="473400" cy="62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4B8D98F-DB27-4816-9987-AD00346929EF}"/>
                    </a:ext>
                  </a:extLst>
                </p14:cNvPr>
                <p14:cNvContentPartPr/>
                <p14:nvPr/>
              </p14:nvContentPartPr>
              <p14:xfrm>
                <a:off x="4992451" y="5796331"/>
                <a:ext cx="1236600" cy="2160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4B8D98F-DB27-4816-9987-AD00346929E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974451" y="5778331"/>
                  <a:ext cx="12722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3167784-A57E-4566-AD17-2185AFC6265B}"/>
                    </a:ext>
                  </a:extLst>
                </p14:cNvPr>
                <p14:cNvContentPartPr/>
                <p14:nvPr/>
              </p14:nvContentPartPr>
              <p14:xfrm>
                <a:off x="5672491" y="5534611"/>
                <a:ext cx="586800" cy="5644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3167784-A57E-4566-AD17-2185AFC6265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654491" y="5516971"/>
                  <a:ext cx="622440" cy="60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2496C81-35D3-471D-82F1-3D3F7B648CE8}"/>
                    </a:ext>
                  </a:extLst>
                </p14:cNvPr>
                <p14:cNvContentPartPr/>
                <p14:nvPr/>
              </p14:nvContentPartPr>
              <p14:xfrm>
                <a:off x="6481411" y="5518411"/>
                <a:ext cx="557280" cy="6868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2496C81-35D3-471D-82F1-3D3F7B648CE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463411" y="5500771"/>
                  <a:ext cx="592920" cy="72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205360D-C3B3-4C9E-A189-719D6ED0FBCB}"/>
                    </a:ext>
                  </a:extLst>
                </p14:cNvPr>
                <p14:cNvContentPartPr/>
                <p14:nvPr/>
              </p14:nvContentPartPr>
              <p14:xfrm>
                <a:off x="7242091" y="5708851"/>
                <a:ext cx="1085040" cy="2710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205360D-C3B3-4C9E-A189-719D6ED0FBC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224451" y="5690851"/>
                  <a:ext cx="11206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DFBC09A-5C7A-4B7E-B611-60CEAC5B3699}"/>
                    </a:ext>
                  </a:extLst>
                </p14:cNvPr>
                <p14:cNvContentPartPr/>
                <p14:nvPr/>
              </p14:nvContentPartPr>
              <p14:xfrm>
                <a:off x="7954171" y="5583211"/>
                <a:ext cx="387360" cy="7376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DFBC09A-5C7A-4B7E-B611-60CEAC5B369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936531" y="5565571"/>
                  <a:ext cx="423000" cy="77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119B4AF-1F05-4049-918F-0F81FE3F39E0}"/>
                    </a:ext>
                  </a:extLst>
                </p14:cNvPr>
                <p14:cNvContentPartPr/>
                <p14:nvPr/>
              </p14:nvContentPartPr>
              <p14:xfrm>
                <a:off x="8949571" y="5686171"/>
                <a:ext cx="595440" cy="3232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119B4AF-1F05-4049-918F-0F81FE3F39E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931571" y="5668531"/>
                  <a:ext cx="63108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50A6C38-17DC-45AE-8671-6736727A771D}"/>
                    </a:ext>
                  </a:extLst>
                </p14:cNvPr>
                <p14:cNvContentPartPr/>
                <p14:nvPr/>
              </p14:nvContentPartPr>
              <p14:xfrm>
                <a:off x="9556531" y="5544691"/>
                <a:ext cx="484560" cy="1522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50A6C38-17DC-45AE-8671-6736727A771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538531" y="5526691"/>
                  <a:ext cx="5202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727B706-5354-4C91-8A09-F74A3475A418}"/>
                    </a:ext>
                  </a:extLst>
                </p14:cNvPr>
                <p14:cNvContentPartPr/>
                <p14:nvPr/>
              </p14:nvContentPartPr>
              <p14:xfrm>
                <a:off x="9758491" y="5461171"/>
                <a:ext cx="408600" cy="4863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727B706-5354-4C91-8A09-F74A3475A41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740851" y="5443531"/>
                  <a:ext cx="44424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3604EF0-6011-49FE-83B8-0C59F8AED143}"/>
                    </a:ext>
                  </a:extLst>
                </p14:cNvPr>
                <p14:cNvContentPartPr/>
                <p14:nvPr/>
              </p14:nvContentPartPr>
              <p14:xfrm>
                <a:off x="10252411" y="5299891"/>
                <a:ext cx="127800" cy="2923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3604EF0-6011-49FE-83B8-0C59F8AED14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234411" y="5282251"/>
                  <a:ext cx="16344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FFE0863-1EAD-4FA9-A3EF-FBA7F61B91AA}"/>
                    </a:ext>
                  </a:extLst>
                </p14:cNvPr>
                <p14:cNvContentPartPr/>
                <p14:nvPr/>
              </p14:nvContentPartPr>
              <p14:xfrm>
                <a:off x="10543651" y="5193331"/>
                <a:ext cx="326880" cy="1152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FFE0863-1EAD-4FA9-A3EF-FBA7F61B91A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526011" y="5175691"/>
                  <a:ext cx="3625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0E30A1F-EA89-4626-B145-F934F1BB8416}"/>
                    </a:ext>
                  </a:extLst>
                </p14:cNvPr>
                <p14:cNvContentPartPr/>
                <p14:nvPr/>
              </p14:nvContentPartPr>
              <p14:xfrm>
                <a:off x="10632571" y="5412571"/>
                <a:ext cx="264600" cy="820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0E30A1F-EA89-4626-B145-F934F1BB841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614931" y="5394571"/>
                  <a:ext cx="3002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6592B8C-0AE3-4D5B-900D-431B50F8830C}"/>
                    </a:ext>
                  </a:extLst>
                </p14:cNvPr>
                <p14:cNvContentPartPr/>
                <p14:nvPr/>
              </p14:nvContentPartPr>
              <p14:xfrm>
                <a:off x="10163131" y="3232771"/>
                <a:ext cx="846000" cy="9687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6592B8C-0AE3-4D5B-900D-431B50F8830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145491" y="3215131"/>
                  <a:ext cx="881640" cy="10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AF99000-8181-46D8-9F27-E9B5C46264B1}"/>
                    </a:ext>
                  </a:extLst>
                </p14:cNvPr>
                <p14:cNvContentPartPr/>
                <p14:nvPr/>
              </p14:nvContentPartPr>
              <p14:xfrm>
                <a:off x="11077891" y="4033051"/>
                <a:ext cx="510480" cy="7405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AF99000-8181-46D8-9F27-E9B5C46264B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059891" y="4015411"/>
                  <a:ext cx="546120" cy="77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6773155-2115-4ABC-A04B-B2EBFE137D64}"/>
                    </a:ext>
                  </a:extLst>
                </p14:cNvPr>
                <p14:cNvContentPartPr/>
                <p14:nvPr/>
              </p14:nvContentPartPr>
              <p14:xfrm>
                <a:off x="7007371" y="961891"/>
                <a:ext cx="493920" cy="2372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6773155-2115-4ABC-A04B-B2EBFE137D6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989371" y="943891"/>
                  <a:ext cx="52956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42DB9A3-6B54-49A4-9ED6-4E765EDA285F}"/>
                    </a:ext>
                  </a:extLst>
                </p14:cNvPr>
                <p14:cNvContentPartPr/>
                <p14:nvPr/>
              </p14:nvContentPartPr>
              <p14:xfrm>
                <a:off x="6771571" y="694051"/>
                <a:ext cx="980280" cy="801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42DB9A3-6B54-49A4-9ED6-4E765EDA285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753571" y="676051"/>
                  <a:ext cx="1015920" cy="83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7EB1684-596D-4FF8-98A7-FD559B7CA89B}"/>
                    </a:ext>
                  </a:extLst>
                </p14:cNvPr>
                <p14:cNvContentPartPr/>
                <p14:nvPr/>
              </p14:nvContentPartPr>
              <p14:xfrm>
                <a:off x="8690731" y="1221811"/>
                <a:ext cx="391320" cy="9734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7EB1684-596D-4FF8-98A7-FD559B7CA89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672731" y="1203811"/>
                  <a:ext cx="426960" cy="10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77D3CE1-D102-44C4-AD0A-C35C7DDC95D1}"/>
                    </a:ext>
                  </a:extLst>
                </p14:cNvPr>
                <p14:cNvContentPartPr/>
                <p14:nvPr/>
              </p14:nvContentPartPr>
              <p14:xfrm>
                <a:off x="9094651" y="1157011"/>
                <a:ext cx="380520" cy="5551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77D3CE1-D102-44C4-AD0A-C35C7DDC95D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076651" y="1139011"/>
                  <a:ext cx="416160" cy="59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2B02797-E6A4-4DD2-A4C1-B3CC1708783B}"/>
                    </a:ext>
                  </a:extLst>
                </p14:cNvPr>
                <p14:cNvContentPartPr/>
                <p14:nvPr/>
              </p14:nvContentPartPr>
              <p14:xfrm>
                <a:off x="8844091" y="1393171"/>
                <a:ext cx="588240" cy="2739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2B02797-E6A4-4DD2-A4C1-B3CC1708783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826451" y="1375531"/>
                  <a:ext cx="62388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9C1128E-A402-4F06-8514-9B3D361ACFF0}"/>
                    </a:ext>
                  </a:extLst>
                </p14:cNvPr>
                <p14:cNvContentPartPr/>
                <p14:nvPr/>
              </p14:nvContentPartPr>
              <p14:xfrm>
                <a:off x="9524131" y="887371"/>
                <a:ext cx="388800" cy="5572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9C1128E-A402-4F06-8514-9B3D361ACFF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506131" y="869731"/>
                  <a:ext cx="424440" cy="59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F0540A0-E01E-471B-A726-FA0048B3955A}"/>
                    </a:ext>
                  </a:extLst>
                </p14:cNvPr>
                <p14:cNvContentPartPr/>
                <p14:nvPr/>
              </p14:nvContentPartPr>
              <p14:xfrm>
                <a:off x="7986571" y="1086811"/>
                <a:ext cx="720720" cy="9208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F0540A0-E01E-471B-A726-FA0048B3955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968931" y="1069171"/>
                  <a:ext cx="756360" cy="9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F08FBA3-D755-443C-91F6-EE38E3C546F7}"/>
                    </a:ext>
                  </a:extLst>
                </p14:cNvPr>
                <p14:cNvContentPartPr/>
                <p14:nvPr/>
              </p14:nvContentPartPr>
              <p14:xfrm>
                <a:off x="8044891" y="327571"/>
                <a:ext cx="3442680" cy="23900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F08FBA3-D755-443C-91F6-EE38E3C546F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027251" y="309931"/>
                  <a:ext cx="3478320" cy="242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10E6D263-7839-4887-8225-349722607BC8}"/>
                  </a:ext>
                </a:extLst>
              </p14:cNvPr>
              <p14:cNvContentPartPr/>
              <p14:nvPr/>
            </p14:nvContentPartPr>
            <p14:xfrm>
              <a:off x="4515091" y="638971"/>
              <a:ext cx="496440" cy="4629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10E6D263-7839-4887-8225-349722607BC8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497091" y="621331"/>
                <a:ext cx="532080" cy="49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E093B78F-9286-482E-BDBD-18CD315B04B0}"/>
                  </a:ext>
                </a:extLst>
              </p14:cNvPr>
              <p14:cNvContentPartPr/>
              <p14:nvPr/>
            </p14:nvContentPartPr>
            <p14:xfrm>
              <a:off x="2338171" y="2284891"/>
              <a:ext cx="349200" cy="7588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E093B78F-9286-482E-BDBD-18CD315B04B0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320531" y="2266891"/>
                <a:ext cx="384840" cy="79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E63E364E-725F-499A-A456-3ADF67B0BFF8}"/>
                  </a:ext>
                </a:extLst>
              </p14:cNvPr>
              <p14:cNvContentPartPr/>
              <p14:nvPr/>
            </p14:nvContentPartPr>
            <p14:xfrm>
              <a:off x="5037451" y="3143851"/>
              <a:ext cx="475200" cy="4996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E63E364E-725F-499A-A456-3ADF67B0BFF8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019811" y="3126211"/>
                <a:ext cx="510840" cy="53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F7E0FF4B-5C5C-495B-A0F4-8AB15C634522}"/>
              </a:ext>
            </a:extLst>
          </p:cNvPr>
          <p:cNvGrpSpPr/>
          <p:nvPr/>
        </p:nvGrpSpPr>
        <p:grpSpPr>
          <a:xfrm>
            <a:off x="6293131" y="2338171"/>
            <a:ext cx="457200" cy="338040"/>
            <a:chOff x="6293131" y="2338171"/>
            <a:chExt cx="457200" cy="33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82F8037-C639-4FCA-BA8A-6AAE15A79ECF}"/>
                    </a:ext>
                  </a:extLst>
                </p14:cNvPr>
                <p14:cNvContentPartPr/>
                <p14:nvPr/>
              </p14:nvContentPartPr>
              <p14:xfrm>
                <a:off x="6293131" y="2354371"/>
                <a:ext cx="30960" cy="3218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82F8037-C639-4FCA-BA8A-6AAE15A79EC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275131" y="2336731"/>
                  <a:ext cx="6660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6E28D22-FC82-4F2F-A93B-432023627CDF}"/>
                    </a:ext>
                  </a:extLst>
                </p14:cNvPr>
                <p14:cNvContentPartPr/>
                <p14:nvPr/>
              </p14:nvContentPartPr>
              <p14:xfrm>
                <a:off x="6560251" y="2338171"/>
                <a:ext cx="190080" cy="3355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6E28D22-FC82-4F2F-A93B-432023627CD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542251" y="2320531"/>
                  <a:ext cx="225720" cy="371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AD920862-1A99-4356-BA2A-6FA2CB14020A}"/>
                  </a:ext>
                </a:extLst>
              </p14:cNvPr>
              <p14:cNvContentPartPr/>
              <p14:nvPr/>
            </p14:nvContentPartPr>
            <p14:xfrm>
              <a:off x="2937211" y="4730731"/>
              <a:ext cx="295200" cy="3657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AD920862-1A99-4356-BA2A-6FA2CB14020A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919211" y="4713091"/>
                <a:ext cx="330840" cy="40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8733E8EA-C641-48D4-B6A8-BBAF99E24B5B}"/>
              </a:ext>
            </a:extLst>
          </p:cNvPr>
          <p:cNvGrpSpPr/>
          <p:nvPr/>
        </p:nvGrpSpPr>
        <p:grpSpPr>
          <a:xfrm>
            <a:off x="5550811" y="4636411"/>
            <a:ext cx="379440" cy="388800"/>
            <a:chOff x="5550811" y="4636411"/>
            <a:chExt cx="379440" cy="38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D179E2B-12E1-4FF1-88BE-B422FD90A06E}"/>
                    </a:ext>
                  </a:extLst>
                </p14:cNvPr>
                <p14:cNvContentPartPr/>
                <p14:nvPr/>
              </p14:nvContentPartPr>
              <p14:xfrm>
                <a:off x="5573131" y="4660531"/>
                <a:ext cx="285480" cy="3646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D179E2B-12E1-4FF1-88BE-B422FD90A06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555491" y="4642891"/>
                  <a:ext cx="32112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98DE21D-01AA-4D54-A86C-163C00CE98AA}"/>
                    </a:ext>
                  </a:extLst>
                </p14:cNvPr>
                <p14:cNvContentPartPr/>
                <p14:nvPr/>
              </p14:nvContentPartPr>
              <p14:xfrm>
                <a:off x="5550811" y="4636411"/>
                <a:ext cx="379440" cy="2980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98DE21D-01AA-4D54-A86C-163C00CE98A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533171" y="4618411"/>
                  <a:ext cx="415080" cy="333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988F405E-D540-4236-A400-76906383D8B2}"/>
                  </a:ext>
                </a:extLst>
              </p14:cNvPr>
              <p14:cNvContentPartPr/>
              <p14:nvPr/>
            </p14:nvContentPartPr>
            <p14:xfrm>
              <a:off x="3073651" y="5348491"/>
              <a:ext cx="194040" cy="59040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988F405E-D540-4236-A400-76906383D8B2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055651" y="5330491"/>
                <a:ext cx="229680" cy="62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5F4A95C7-C6A6-4FE1-AFD3-D2390512F5FF}"/>
                  </a:ext>
                </a:extLst>
              </p14:cNvPr>
              <p14:cNvContentPartPr/>
              <p14:nvPr/>
            </p14:nvContentPartPr>
            <p14:xfrm>
              <a:off x="5460091" y="5979571"/>
              <a:ext cx="372960" cy="59292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5F4A95C7-C6A6-4FE1-AFD3-D2390512F5FF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442091" y="5961931"/>
                <a:ext cx="408600" cy="62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id="{5208CD38-6BD0-46A1-A6BD-C7E8C90D34CB}"/>
              </a:ext>
            </a:extLst>
          </p:cNvPr>
          <p:cNvGrpSpPr/>
          <p:nvPr/>
        </p:nvGrpSpPr>
        <p:grpSpPr>
          <a:xfrm>
            <a:off x="7849051" y="6042571"/>
            <a:ext cx="465120" cy="217800"/>
            <a:chOff x="7849051" y="6042571"/>
            <a:chExt cx="465120" cy="21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340F477-E5DC-4560-AC01-485CF0D4A556}"/>
                    </a:ext>
                  </a:extLst>
                </p14:cNvPr>
                <p14:cNvContentPartPr/>
                <p14:nvPr/>
              </p14:nvContentPartPr>
              <p14:xfrm>
                <a:off x="7849051" y="6068491"/>
                <a:ext cx="85320" cy="1918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340F477-E5DC-4560-AC01-485CF0D4A55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831051" y="6050851"/>
                  <a:ext cx="1209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EB5A4DC-17AC-411D-9091-59C58D1C1176}"/>
                    </a:ext>
                  </a:extLst>
                </p14:cNvPr>
                <p14:cNvContentPartPr/>
                <p14:nvPr/>
              </p14:nvContentPartPr>
              <p14:xfrm>
                <a:off x="8013211" y="6042571"/>
                <a:ext cx="300960" cy="1893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EB5A4DC-17AC-411D-9091-59C58D1C117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995211" y="6024571"/>
                  <a:ext cx="336600" cy="22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A99C212-A482-4702-AE0A-E4B77C70B7A9}"/>
              </a:ext>
            </a:extLst>
          </p:cNvPr>
          <p:cNvGrpSpPr/>
          <p:nvPr/>
        </p:nvGrpSpPr>
        <p:grpSpPr>
          <a:xfrm>
            <a:off x="9329731" y="4174171"/>
            <a:ext cx="1728000" cy="1401120"/>
            <a:chOff x="9329731" y="4174171"/>
            <a:chExt cx="1728000" cy="140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46857A3-F40A-4810-9E92-6496C58AF6D3}"/>
                    </a:ext>
                  </a:extLst>
                </p14:cNvPr>
                <p14:cNvContentPartPr/>
                <p14:nvPr/>
              </p14:nvContentPartPr>
              <p14:xfrm>
                <a:off x="9329731" y="5285491"/>
                <a:ext cx="339480" cy="2898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46857A3-F40A-4810-9E92-6496C58AF6D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312091" y="5267491"/>
                  <a:ext cx="37512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BE089CC-2217-4B05-891A-512459DF32DE}"/>
                    </a:ext>
                  </a:extLst>
                </p14:cNvPr>
                <p14:cNvContentPartPr/>
                <p14:nvPr/>
              </p14:nvContentPartPr>
              <p14:xfrm>
                <a:off x="9839851" y="4174171"/>
                <a:ext cx="1217880" cy="10616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BE089CC-2217-4B05-891A-512459DF32D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821851" y="4156531"/>
                  <a:ext cx="1253520" cy="10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5BA30E7-BCD6-4C5C-B556-AF39218F4433}"/>
                    </a:ext>
                  </a:extLst>
                </p14:cNvPr>
                <p14:cNvContentPartPr/>
                <p14:nvPr/>
              </p14:nvContentPartPr>
              <p14:xfrm>
                <a:off x="10023811" y="4223851"/>
                <a:ext cx="861480" cy="8708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5BA30E7-BCD6-4C5C-B556-AF39218F443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006171" y="4205851"/>
                  <a:ext cx="897120" cy="906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46155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1EE932E-A887-48E6-8207-312B04A7F5B0}"/>
                  </a:ext>
                </a:extLst>
              </p14:cNvPr>
              <p14:cNvContentPartPr/>
              <p14:nvPr/>
            </p14:nvContentPartPr>
            <p14:xfrm>
              <a:off x="1642291" y="825091"/>
              <a:ext cx="564120" cy="2370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1EE932E-A887-48E6-8207-312B04A7F5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4291" y="807091"/>
                <a:ext cx="599760" cy="240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E4D8EFB-4040-44B1-93C5-3D9A2A737A67}"/>
                  </a:ext>
                </a:extLst>
              </p14:cNvPr>
              <p14:cNvContentPartPr/>
              <p14:nvPr/>
            </p14:nvContentPartPr>
            <p14:xfrm>
              <a:off x="1896091" y="1132531"/>
              <a:ext cx="4216680" cy="27939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E4D8EFB-4040-44B1-93C5-3D9A2A737A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78091" y="1114891"/>
                <a:ext cx="4252320" cy="28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3239D6F-36F2-4241-BCBC-1AE07DBD3A01}"/>
                  </a:ext>
                </a:extLst>
              </p14:cNvPr>
              <p14:cNvContentPartPr/>
              <p14:nvPr/>
            </p14:nvContentPartPr>
            <p14:xfrm>
              <a:off x="1893211" y="1119931"/>
              <a:ext cx="532440" cy="3776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3239D6F-36F2-4241-BCBC-1AE07DBD3A0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75571" y="1102291"/>
                <a:ext cx="568080" cy="41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D02FC2F-3C0C-4E5A-8E7A-399F3082D71D}"/>
                  </a:ext>
                </a:extLst>
              </p14:cNvPr>
              <p14:cNvContentPartPr/>
              <p14:nvPr/>
            </p14:nvContentPartPr>
            <p14:xfrm>
              <a:off x="1285171" y="2771611"/>
              <a:ext cx="6796800" cy="34182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D02FC2F-3C0C-4E5A-8E7A-399F3082D71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67171" y="2753971"/>
                <a:ext cx="6832440" cy="345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77B5DDEB-7B51-4936-A8E9-BB831416745D}"/>
              </a:ext>
            </a:extLst>
          </p:cNvPr>
          <p:cNvGrpSpPr/>
          <p:nvPr/>
        </p:nvGrpSpPr>
        <p:grpSpPr>
          <a:xfrm>
            <a:off x="1438891" y="244051"/>
            <a:ext cx="10489320" cy="5736960"/>
            <a:chOff x="1438891" y="244051"/>
            <a:chExt cx="10489320" cy="573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21AB2B0-E285-444B-BFFD-5F9396750483}"/>
                    </a:ext>
                  </a:extLst>
                </p14:cNvPr>
                <p14:cNvContentPartPr/>
                <p14:nvPr/>
              </p14:nvContentPartPr>
              <p14:xfrm>
                <a:off x="1634371" y="557251"/>
                <a:ext cx="8997840" cy="35074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21AB2B0-E285-444B-BFFD-5F939675048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16371" y="539611"/>
                  <a:ext cx="9033480" cy="354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0833FBC-E62E-4E44-9D6D-37FA1E9D07B6}"/>
                    </a:ext>
                  </a:extLst>
                </p14:cNvPr>
                <p14:cNvContentPartPr/>
                <p14:nvPr/>
              </p14:nvContentPartPr>
              <p14:xfrm>
                <a:off x="2041891" y="3100291"/>
                <a:ext cx="645840" cy="9028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0833FBC-E62E-4E44-9D6D-37FA1E9D07B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24251" y="3082291"/>
                  <a:ext cx="681480" cy="9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7EAFE45-A5A2-4094-931A-68E58D37A766}"/>
                    </a:ext>
                  </a:extLst>
                </p14:cNvPr>
                <p14:cNvContentPartPr/>
                <p14:nvPr/>
              </p14:nvContentPartPr>
              <p14:xfrm>
                <a:off x="1438891" y="469051"/>
                <a:ext cx="597240" cy="811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7EAFE45-A5A2-4094-931A-68E58D37A76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421251" y="451051"/>
                  <a:ext cx="632880" cy="84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2E01010-FC8F-4888-89F5-B4A4FECFA81D}"/>
                    </a:ext>
                  </a:extLst>
                </p14:cNvPr>
                <p14:cNvContentPartPr/>
                <p14:nvPr/>
              </p14:nvContentPartPr>
              <p14:xfrm>
                <a:off x="5405011" y="321091"/>
                <a:ext cx="462960" cy="6685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2E01010-FC8F-4888-89F5-B4A4FECFA81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87371" y="303091"/>
                  <a:ext cx="498600" cy="70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A18A70B-08AA-4B7A-9820-4865716EAAD7}"/>
                    </a:ext>
                  </a:extLst>
                </p14:cNvPr>
                <p14:cNvContentPartPr/>
                <p14:nvPr/>
              </p14:nvContentPartPr>
              <p14:xfrm>
                <a:off x="8218411" y="244051"/>
                <a:ext cx="321120" cy="6886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A18A70B-08AA-4B7A-9820-4865716EAAD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200411" y="226051"/>
                  <a:ext cx="356760" cy="72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589A071-3B94-4C31-884D-EA302EEC12FA}"/>
                    </a:ext>
                  </a:extLst>
                </p14:cNvPr>
                <p14:cNvContentPartPr/>
                <p14:nvPr/>
              </p14:nvContentPartPr>
              <p14:xfrm>
                <a:off x="9750571" y="557971"/>
                <a:ext cx="376920" cy="424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589A071-3B94-4C31-884D-EA302EEC12F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732931" y="540331"/>
                  <a:ext cx="41256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053DC8B-2B52-4A6E-8F1E-C0771692021F}"/>
                    </a:ext>
                  </a:extLst>
                </p14:cNvPr>
                <p14:cNvContentPartPr/>
                <p14:nvPr/>
              </p14:nvContentPartPr>
              <p14:xfrm>
                <a:off x="10322251" y="2346091"/>
                <a:ext cx="522720" cy="665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053DC8B-2B52-4A6E-8F1E-C0771692021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304251" y="2328451"/>
                  <a:ext cx="558360" cy="70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9F34A76-8C99-49A9-8FAE-01CDC4A79410}"/>
                    </a:ext>
                  </a:extLst>
                </p14:cNvPr>
                <p14:cNvContentPartPr/>
                <p14:nvPr/>
              </p14:nvContentPartPr>
              <p14:xfrm>
                <a:off x="8130931" y="3144571"/>
                <a:ext cx="424080" cy="765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9F34A76-8C99-49A9-8FAE-01CDC4A7941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112931" y="3126571"/>
                  <a:ext cx="459720" cy="80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4DDB919-86FA-4725-9A7D-5C088BE964D4}"/>
                    </a:ext>
                  </a:extLst>
                </p14:cNvPr>
                <p14:cNvContentPartPr/>
                <p14:nvPr/>
              </p14:nvContentPartPr>
              <p14:xfrm>
                <a:off x="6298891" y="3480451"/>
                <a:ext cx="492120" cy="738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4DDB919-86FA-4725-9A7D-5C088BE964D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281251" y="3462451"/>
                  <a:ext cx="527760" cy="77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D4A03F8-EA2C-472D-81B4-DFE9568D1963}"/>
                    </a:ext>
                  </a:extLst>
                </p14:cNvPr>
                <p14:cNvContentPartPr/>
                <p14:nvPr/>
              </p14:nvContentPartPr>
              <p14:xfrm>
                <a:off x="4595731" y="3526531"/>
                <a:ext cx="425160" cy="7732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D4A03F8-EA2C-472D-81B4-DFE9568D196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577731" y="3508891"/>
                  <a:ext cx="460800" cy="80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A72F293-463F-4844-B2D1-356F4EF14A6C}"/>
                    </a:ext>
                  </a:extLst>
                </p14:cNvPr>
                <p14:cNvContentPartPr/>
                <p14:nvPr/>
              </p14:nvContentPartPr>
              <p14:xfrm>
                <a:off x="2498731" y="727531"/>
                <a:ext cx="3067920" cy="24530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A72F293-463F-4844-B2D1-356F4EF14A6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481091" y="709531"/>
                  <a:ext cx="3103560" cy="248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8997E18-9D92-41FF-826C-A697AA894BD4}"/>
                    </a:ext>
                  </a:extLst>
                </p14:cNvPr>
                <p14:cNvContentPartPr/>
                <p14:nvPr/>
              </p14:nvContentPartPr>
              <p14:xfrm>
                <a:off x="4887331" y="363931"/>
                <a:ext cx="475200" cy="5169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8997E18-9D92-41FF-826C-A697AA894BD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869331" y="345931"/>
                  <a:ext cx="510840" cy="55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1936361-F76B-4FA4-838C-647C4F134DB6}"/>
                    </a:ext>
                  </a:extLst>
                </p14:cNvPr>
                <p14:cNvContentPartPr/>
                <p14:nvPr/>
              </p14:nvContentPartPr>
              <p14:xfrm>
                <a:off x="8015731" y="407851"/>
                <a:ext cx="241920" cy="344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1936361-F76B-4FA4-838C-647C4F134DB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998091" y="389851"/>
                  <a:ext cx="27756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0DE5E4C-9630-44FF-BBC2-6F913A0702A1}"/>
                    </a:ext>
                  </a:extLst>
                </p14:cNvPr>
                <p14:cNvContentPartPr/>
                <p14:nvPr/>
              </p14:nvContentPartPr>
              <p14:xfrm>
                <a:off x="9556531" y="622771"/>
                <a:ext cx="298080" cy="2563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0DE5E4C-9630-44FF-BBC2-6F913A0702A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538531" y="605131"/>
                  <a:ext cx="33372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D695F23-5B92-4819-A5F6-6B9FB168A9A9}"/>
                    </a:ext>
                  </a:extLst>
                </p14:cNvPr>
                <p14:cNvContentPartPr/>
                <p14:nvPr/>
              </p14:nvContentPartPr>
              <p14:xfrm>
                <a:off x="9896371" y="2063131"/>
                <a:ext cx="720360" cy="469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D695F23-5B92-4819-A5F6-6B9FB168A9A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878731" y="2045131"/>
                  <a:ext cx="756000" cy="50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40F6F88-AC62-4B11-AB64-B4CBFB79361F}"/>
                    </a:ext>
                  </a:extLst>
                </p14:cNvPr>
                <p14:cNvContentPartPr/>
                <p14:nvPr/>
              </p14:nvContentPartPr>
              <p14:xfrm>
                <a:off x="2508091" y="702331"/>
                <a:ext cx="5639760" cy="30765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40F6F88-AC62-4B11-AB64-B4CBFB79361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90091" y="684691"/>
                  <a:ext cx="5675400" cy="31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FA53630-8762-47A9-B8CE-9B384D27F66B}"/>
                    </a:ext>
                  </a:extLst>
                </p14:cNvPr>
                <p14:cNvContentPartPr/>
                <p14:nvPr/>
              </p14:nvContentPartPr>
              <p14:xfrm>
                <a:off x="6772651" y="825091"/>
                <a:ext cx="3030840" cy="28972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FA53630-8762-47A9-B8CE-9B384D27F66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755011" y="807091"/>
                  <a:ext cx="3066480" cy="29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D1809A0-AAAD-42AA-AC9D-AA60D987FD40}"/>
                    </a:ext>
                  </a:extLst>
                </p14:cNvPr>
                <p14:cNvContentPartPr/>
                <p14:nvPr/>
              </p14:nvContentPartPr>
              <p14:xfrm>
                <a:off x="8034811" y="3479371"/>
                <a:ext cx="172080" cy="3700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D1809A0-AAAD-42AA-AC9D-AA60D987FD4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017171" y="3461371"/>
                  <a:ext cx="20772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0504323-9EBB-46D5-9BB6-BA5125C11686}"/>
                    </a:ext>
                  </a:extLst>
                </p14:cNvPr>
                <p14:cNvContentPartPr/>
                <p14:nvPr/>
              </p14:nvContentPartPr>
              <p14:xfrm>
                <a:off x="10033891" y="2645611"/>
                <a:ext cx="291240" cy="3643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0504323-9EBB-46D5-9BB6-BA5125C1168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016251" y="2627971"/>
                  <a:ext cx="32688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E492A12-2FF2-4014-A798-9E03F4B207D7}"/>
                    </a:ext>
                  </a:extLst>
                </p14:cNvPr>
                <p14:cNvContentPartPr/>
                <p14:nvPr/>
              </p14:nvContentPartPr>
              <p14:xfrm>
                <a:off x="6141571" y="3714091"/>
                <a:ext cx="195480" cy="4402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E492A12-2FF2-4014-A798-9E03F4B207D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123571" y="3696091"/>
                  <a:ext cx="23112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E565FC-7FB8-4CEB-AC9D-6AA367161308}"/>
                    </a:ext>
                  </a:extLst>
                </p14:cNvPr>
                <p14:cNvContentPartPr/>
                <p14:nvPr/>
              </p14:nvContentPartPr>
              <p14:xfrm>
                <a:off x="4385491" y="3705451"/>
                <a:ext cx="318960" cy="4003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E565FC-7FB8-4CEB-AC9D-6AA36716130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367851" y="3687811"/>
                  <a:ext cx="35460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0712230-8031-4417-A989-01B94EDE0711}"/>
                    </a:ext>
                  </a:extLst>
                </p14:cNvPr>
                <p14:cNvContentPartPr/>
                <p14:nvPr/>
              </p14:nvContentPartPr>
              <p14:xfrm>
                <a:off x="2467771" y="4781491"/>
                <a:ext cx="658800" cy="8218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0712230-8031-4417-A989-01B94EDE071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449771" y="4763491"/>
                  <a:ext cx="694440" cy="85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6EB7367-041F-418C-8166-93096D0184F5}"/>
                    </a:ext>
                  </a:extLst>
                </p14:cNvPr>
                <p14:cNvContentPartPr/>
                <p14:nvPr/>
              </p14:nvContentPartPr>
              <p14:xfrm>
                <a:off x="2572891" y="5070571"/>
                <a:ext cx="243360" cy="1411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6EB7367-041F-418C-8166-93096D0184F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555251" y="5052571"/>
                  <a:ext cx="2790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F9DDDFA-E228-4784-B8D4-4EEB84C057C1}"/>
                    </a:ext>
                  </a:extLst>
                </p14:cNvPr>
                <p14:cNvContentPartPr/>
                <p14:nvPr/>
              </p14:nvContentPartPr>
              <p14:xfrm>
                <a:off x="2751091" y="4668811"/>
                <a:ext cx="476280" cy="4568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F9DDDFA-E228-4784-B8D4-4EEB84C057C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733091" y="4650811"/>
                  <a:ext cx="51192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AA6B824-3EC0-4A76-BD78-73ED08617AE3}"/>
                    </a:ext>
                  </a:extLst>
                </p14:cNvPr>
                <p14:cNvContentPartPr/>
                <p14:nvPr/>
              </p14:nvContentPartPr>
              <p14:xfrm>
                <a:off x="3257971" y="4547851"/>
                <a:ext cx="590760" cy="801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AA6B824-3EC0-4A76-BD78-73ED08617AE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239971" y="4529851"/>
                  <a:ext cx="626400" cy="83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8274F14-4538-40C1-9487-84E2A4A38713}"/>
                    </a:ext>
                  </a:extLst>
                </p14:cNvPr>
                <p14:cNvContentPartPr/>
                <p14:nvPr/>
              </p14:nvContentPartPr>
              <p14:xfrm>
                <a:off x="3655051" y="4586011"/>
                <a:ext cx="843840" cy="3866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8274F14-4538-40C1-9487-84E2A4A3871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637051" y="4568011"/>
                  <a:ext cx="87948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D7EF9E0-352C-467B-8225-E884E24BA6EE}"/>
                    </a:ext>
                  </a:extLst>
                </p14:cNvPr>
                <p14:cNvContentPartPr/>
                <p14:nvPr/>
              </p14:nvContentPartPr>
              <p14:xfrm>
                <a:off x="4466491" y="4730011"/>
                <a:ext cx="81720" cy="601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D7EF9E0-352C-467B-8225-E884E24BA6E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448491" y="4712011"/>
                  <a:ext cx="1173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526B3E4-0A38-48F6-82D4-5175DF82DB88}"/>
                    </a:ext>
                  </a:extLst>
                </p14:cNvPr>
                <p14:cNvContentPartPr/>
                <p14:nvPr/>
              </p14:nvContentPartPr>
              <p14:xfrm>
                <a:off x="4281091" y="4541011"/>
                <a:ext cx="7560" cy="230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526B3E4-0A38-48F6-82D4-5175DF82DB8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263451" y="4523371"/>
                  <a:ext cx="432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DB5C0D1-A6C8-46B9-9BE5-C035BBAC22CC}"/>
                    </a:ext>
                  </a:extLst>
                </p14:cNvPr>
                <p14:cNvContentPartPr/>
                <p14:nvPr/>
              </p14:nvContentPartPr>
              <p14:xfrm>
                <a:off x="4377211" y="4466491"/>
                <a:ext cx="242280" cy="2797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DB5C0D1-A6C8-46B9-9BE5-C035BBAC22C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359571" y="4448491"/>
                  <a:ext cx="27792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4BD579A-7862-466A-AB1E-D4B1334AD0C2}"/>
                    </a:ext>
                  </a:extLst>
                </p14:cNvPr>
                <p14:cNvContentPartPr/>
                <p14:nvPr/>
              </p14:nvContentPartPr>
              <p14:xfrm>
                <a:off x="4466491" y="4336891"/>
                <a:ext cx="576000" cy="3898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4BD579A-7862-466A-AB1E-D4B1334AD0C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448491" y="4319251"/>
                  <a:ext cx="61164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70D4CB3-51C7-4CE7-BAF0-E8ACFC4E4809}"/>
                    </a:ext>
                  </a:extLst>
                </p14:cNvPr>
                <p14:cNvContentPartPr/>
                <p14:nvPr/>
              </p14:nvContentPartPr>
              <p14:xfrm>
                <a:off x="4566211" y="4450291"/>
                <a:ext cx="102960" cy="943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70D4CB3-51C7-4CE7-BAF0-E8ACFC4E480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548571" y="4432651"/>
                  <a:ext cx="1386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EC231A1-FF7A-4385-BAD0-2BAEA86DD15D}"/>
                    </a:ext>
                  </a:extLst>
                </p14:cNvPr>
                <p14:cNvContentPartPr/>
                <p14:nvPr/>
              </p14:nvContentPartPr>
              <p14:xfrm>
                <a:off x="4952131" y="4395211"/>
                <a:ext cx="527400" cy="2156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EC231A1-FF7A-4385-BAD0-2BAEA86DD15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934131" y="4377571"/>
                  <a:ext cx="56304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F8AFC4B-1AEF-4C3C-B902-E60C07CC051D}"/>
                    </a:ext>
                  </a:extLst>
                </p14:cNvPr>
                <p14:cNvContentPartPr/>
                <p14:nvPr/>
              </p14:nvContentPartPr>
              <p14:xfrm>
                <a:off x="5486731" y="4252651"/>
                <a:ext cx="317160" cy="3085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F8AFC4B-1AEF-4C3C-B902-E60C07CC051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469091" y="4235011"/>
                  <a:ext cx="35280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674D57D-61B4-4DE8-BEFD-98C6EB991859}"/>
                    </a:ext>
                  </a:extLst>
                </p14:cNvPr>
                <p14:cNvContentPartPr/>
                <p14:nvPr/>
              </p14:nvContentPartPr>
              <p14:xfrm>
                <a:off x="6689491" y="4763851"/>
                <a:ext cx="510120" cy="6235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674D57D-61B4-4DE8-BEFD-98C6EB99185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671851" y="4746211"/>
                  <a:ext cx="545760" cy="65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91F41BC-D6B2-4742-AA16-59B062A1B268}"/>
                    </a:ext>
                  </a:extLst>
                </p14:cNvPr>
                <p14:cNvContentPartPr/>
                <p14:nvPr/>
              </p14:nvContentPartPr>
              <p14:xfrm>
                <a:off x="7323091" y="4830451"/>
                <a:ext cx="11880" cy="720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91F41BC-D6B2-4742-AA16-59B062A1B26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305091" y="4812811"/>
                  <a:ext cx="475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51C0F4C-1723-4C99-BD0B-D1658B978216}"/>
                    </a:ext>
                  </a:extLst>
                </p14:cNvPr>
                <p14:cNvContentPartPr/>
                <p14:nvPr/>
              </p14:nvContentPartPr>
              <p14:xfrm>
                <a:off x="7112491" y="4685011"/>
                <a:ext cx="360" cy="86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51C0F4C-1723-4C99-BD0B-D1658B97821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094851" y="4667011"/>
                  <a:ext cx="360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24D1819-4C05-4049-86A9-C5BD5425AB9C}"/>
                    </a:ext>
                  </a:extLst>
                </p14:cNvPr>
                <p14:cNvContentPartPr/>
                <p14:nvPr/>
              </p14:nvContentPartPr>
              <p14:xfrm>
                <a:off x="7671211" y="4563691"/>
                <a:ext cx="506160" cy="9900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24D1819-4C05-4049-86A9-C5BD5425AB9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653571" y="4546051"/>
                  <a:ext cx="541800" cy="10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FBA12A1-2855-4704-A5A9-1D4CB8865882}"/>
                    </a:ext>
                  </a:extLst>
                </p14:cNvPr>
                <p14:cNvContentPartPr/>
                <p14:nvPr/>
              </p14:nvContentPartPr>
              <p14:xfrm>
                <a:off x="7882891" y="4408171"/>
                <a:ext cx="465120" cy="5554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FBA12A1-2855-4704-A5A9-1D4CB886588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865251" y="4390531"/>
                  <a:ext cx="500760" cy="59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6B1B84E-8B17-46E5-BA3F-865173635DC0}"/>
                    </a:ext>
                  </a:extLst>
                </p14:cNvPr>
                <p14:cNvContentPartPr/>
                <p14:nvPr/>
              </p14:nvContentPartPr>
              <p14:xfrm>
                <a:off x="8067571" y="4369291"/>
                <a:ext cx="441000" cy="2401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6B1B84E-8B17-46E5-BA3F-865173635DC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049571" y="4351651"/>
                  <a:ext cx="47664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543B696-D266-4AF8-85D3-E1455637B6EA}"/>
                    </a:ext>
                  </a:extLst>
                </p14:cNvPr>
                <p14:cNvContentPartPr/>
                <p14:nvPr/>
              </p14:nvContentPartPr>
              <p14:xfrm>
                <a:off x="8438371" y="4247611"/>
                <a:ext cx="268200" cy="3574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543B696-D266-4AF8-85D3-E1455637B6E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420731" y="4229971"/>
                  <a:ext cx="30384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659025A-EC63-457E-A76A-1E214FC22D62}"/>
                    </a:ext>
                  </a:extLst>
                </p14:cNvPr>
                <p14:cNvContentPartPr/>
                <p14:nvPr/>
              </p14:nvContentPartPr>
              <p14:xfrm>
                <a:off x="8748331" y="4070131"/>
                <a:ext cx="308160" cy="4356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659025A-EC63-457E-A76A-1E214FC22D6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730331" y="4052131"/>
                  <a:ext cx="34380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83901EF-982C-42B3-BBDF-4C9E595C04FD}"/>
                    </a:ext>
                  </a:extLst>
                </p14:cNvPr>
                <p14:cNvContentPartPr/>
                <p14:nvPr/>
              </p14:nvContentPartPr>
              <p14:xfrm>
                <a:off x="8488051" y="4330411"/>
                <a:ext cx="457920" cy="414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83901EF-982C-42B3-BBDF-4C9E595C04F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470411" y="4312771"/>
                  <a:ext cx="4935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EE4D605-0820-4D67-A8C4-A652F5DBDB40}"/>
                    </a:ext>
                  </a:extLst>
                </p14:cNvPr>
                <p14:cNvContentPartPr/>
                <p14:nvPr/>
              </p14:nvContentPartPr>
              <p14:xfrm>
                <a:off x="9006091" y="3881491"/>
                <a:ext cx="205200" cy="4323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EE4D605-0820-4D67-A8C4-A652F5DBDB4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988091" y="3863851"/>
                  <a:ext cx="24084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7596329-9BC5-4B75-A0B1-54F71ADE73D0}"/>
                    </a:ext>
                  </a:extLst>
                </p14:cNvPr>
                <p14:cNvContentPartPr/>
                <p14:nvPr/>
              </p14:nvContentPartPr>
              <p14:xfrm>
                <a:off x="9070891" y="4030531"/>
                <a:ext cx="386640" cy="2934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7596329-9BC5-4B75-A0B1-54F71ADE73D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052891" y="4012531"/>
                  <a:ext cx="42228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174C6E4-683B-4101-806D-0EDF0256CC5E}"/>
                    </a:ext>
                  </a:extLst>
                </p14:cNvPr>
                <p14:cNvContentPartPr/>
                <p14:nvPr/>
              </p14:nvContentPartPr>
              <p14:xfrm>
                <a:off x="9459331" y="3774571"/>
                <a:ext cx="493200" cy="3564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174C6E4-683B-4101-806D-0EDF0256CC5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441331" y="3756931"/>
                  <a:ext cx="52884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373EFC8-9552-4B4C-8E70-44A0BF20C8CC}"/>
                    </a:ext>
                  </a:extLst>
                </p14:cNvPr>
                <p14:cNvContentPartPr/>
                <p14:nvPr/>
              </p14:nvContentPartPr>
              <p14:xfrm>
                <a:off x="10114531" y="3430411"/>
                <a:ext cx="308520" cy="5270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373EFC8-9552-4B4C-8E70-44A0BF20C8C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096891" y="3412771"/>
                  <a:ext cx="34416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EF6BFD6-04F5-4E78-8C73-33006EF32CA3}"/>
                    </a:ext>
                  </a:extLst>
                </p14:cNvPr>
                <p14:cNvContentPartPr/>
                <p14:nvPr/>
              </p14:nvContentPartPr>
              <p14:xfrm>
                <a:off x="10248811" y="3626611"/>
                <a:ext cx="130320" cy="795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EF6BFD6-04F5-4E78-8C73-33006EF32CA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230811" y="3608611"/>
                  <a:ext cx="1659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A4C8BE8-2DB3-43E4-A029-6C4D81C014ED}"/>
                    </a:ext>
                  </a:extLst>
                </p14:cNvPr>
                <p14:cNvContentPartPr/>
                <p14:nvPr/>
              </p14:nvContentPartPr>
              <p14:xfrm>
                <a:off x="10406131" y="3260851"/>
                <a:ext cx="340560" cy="4413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A4C8BE8-2DB3-43E4-A029-6C4D81C014E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388131" y="3242851"/>
                  <a:ext cx="37620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A8DD979-E7A2-409B-B999-2A56F178ADBF}"/>
                    </a:ext>
                  </a:extLst>
                </p14:cNvPr>
                <p14:cNvContentPartPr/>
                <p14:nvPr/>
              </p14:nvContentPartPr>
              <p14:xfrm>
                <a:off x="10724011" y="3404851"/>
                <a:ext cx="340560" cy="6174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A8DD979-E7A2-409B-B999-2A56F178ADB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706371" y="3387211"/>
                  <a:ext cx="376200" cy="65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654827E-BF22-448A-814B-3DF4AAAA7C93}"/>
                    </a:ext>
                  </a:extLst>
                </p14:cNvPr>
                <p14:cNvContentPartPr/>
                <p14:nvPr/>
              </p14:nvContentPartPr>
              <p14:xfrm>
                <a:off x="10978891" y="3209011"/>
                <a:ext cx="407880" cy="4035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654827E-BF22-448A-814B-3DF4AAAA7C9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961251" y="3191371"/>
                  <a:ext cx="44352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B68011A-4F3B-4AD6-8801-B04B564ECCEB}"/>
                    </a:ext>
                  </a:extLst>
                </p14:cNvPr>
                <p14:cNvContentPartPr/>
                <p14:nvPr/>
              </p14:nvContentPartPr>
              <p14:xfrm>
                <a:off x="11349331" y="3325651"/>
                <a:ext cx="81000" cy="1047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B68011A-4F3B-4AD6-8801-B04B564ECCE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331331" y="3307651"/>
                  <a:ext cx="1166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F345A03-0BBE-4F12-8546-FF38422A67BE}"/>
                    </a:ext>
                  </a:extLst>
                </p14:cNvPr>
                <p14:cNvContentPartPr/>
                <p14:nvPr/>
              </p14:nvContentPartPr>
              <p14:xfrm>
                <a:off x="11409451" y="3330331"/>
                <a:ext cx="360" cy="36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F345A03-0BBE-4F12-8546-FF38422A67B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391811" y="3312691"/>
                  <a:ext cx="360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23220B6-CE6A-4A27-AA69-EDB0274F263B}"/>
                    </a:ext>
                  </a:extLst>
                </p14:cNvPr>
                <p14:cNvContentPartPr/>
                <p14:nvPr/>
              </p14:nvContentPartPr>
              <p14:xfrm>
                <a:off x="11336371" y="3050251"/>
                <a:ext cx="178200" cy="2620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23220B6-CE6A-4A27-AA69-EDB0274F263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318731" y="3032611"/>
                  <a:ext cx="21384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47197AB-C3C0-4532-9E49-482F0F44CFD1}"/>
                    </a:ext>
                  </a:extLst>
                </p14:cNvPr>
                <p14:cNvContentPartPr/>
                <p14:nvPr/>
              </p14:nvContentPartPr>
              <p14:xfrm>
                <a:off x="11473531" y="2977531"/>
                <a:ext cx="269640" cy="3488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47197AB-C3C0-4532-9E49-482F0F44CFD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455531" y="2959531"/>
                  <a:ext cx="30528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C30F22B-E990-4CA2-8D00-CD5ABA1A749D}"/>
                    </a:ext>
                  </a:extLst>
                </p14:cNvPr>
                <p14:cNvContentPartPr/>
                <p14:nvPr/>
              </p14:nvContentPartPr>
              <p14:xfrm>
                <a:off x="11409451" y="3131251"/>
                <a:ext cx="360" cy="223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C30F22B-E990-4CA2-8D00-CD5ABA1A749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391811" y="3113611"/>
                  <a:ext cx="360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DA53171-7CE2-4DFF-BB7E-B4F195B0A243}"/>
                    </a:ext>
                  </a:extLst>
                </p14:cNvPr>
                <p14:cNvContentPartPr/>
                <p14:nvPr/>
              </p14:nvContentPartPr>
              <p14:xfrm>
                <a:off x="11397571" y="3082651"/>
                <a:ext cx="206640" cy="1076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DA53171-7CE2-4DFF-BB7E-B4F195B0A24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379571" y="3065011"/>
                  <a:ext cx="2422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3E900AA-D8D3-4020-82E6-4B12F12208E1}"/>
                    </a:ext>
                  </a:extLst>
                </p14:cNvPr>
                <p14:cNvContentPartPr/>
                <p14:nvPr/>
              </p14:nvContentPartPr>
              <p14:xfrm>
                <a:off x="11733091" y="2954851"/>
                <a:ext cx="195120" cy="1908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3E900AA-D8D3-4020-82E6-4B12F12208E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715451" y="2936851"/>
                  <a:ext cx="2307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1D7D0B1-BE7D-4344-8B2F-C5451E5B1221}"/>
                    </a:ext>
                  </a:extLst>
                </p14:cNvPr>
                <p14:cNvContentPartPr/>
                <p14:nvPr/>
              </p14:nvContentPartPr>
              <p14:xfrm>
                <a:off x="7859131" y="5605171"/>
                <a:ext cx="457920" cy="3207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1D7D0B1-BE7D-4344-8B2F-C5451E5B122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841491" y="5587531"/>
                  <a:ext cx="49356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B497520-ADBD-4BA7-84C3-BD845C5F5CE5}"/>
                    </a:ext>
                  </a:extLst>
                </p14:cNvPr>
                <p14:cNvContentPartPr/>
                <p14:nvPr/>
              </p14:nvContentPartPr>
              <p14:xfrm>
                <a:off x="8366731" y="5499331"/>
                <a:ext cx="396000" cy="4816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B497520-ADBD-4BA7-84C3-BD845C5F5CE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349091" y="5481331"/>
                  <a:ext cx="43164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CFA1C0C-173B-4963-AFD8-A723502048A6}"/>
                    </a:ext>
                  </a:extLst>
                </p14:cNvPr>
                <p14:cNvContentPartPr/>
                <p14:nvPr/>
              </p14:nvContentPartPr>
              <p14:xfrm>
                <a:off x="8594611" y="5137891"/>
                <a:ext cx="493920" cy="3106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CFA1C0C-173B-4963-AFD8-A723502048A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576611" y="5119891"/>
                  <a:ext cx="52956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7E8E21C-B588-437D-8560-82FE4D2EB488}"/>
                    </a:ext>
                  </a:extLst>
                </p14:cNvPr>
                <p14:cNvContentPartPr/>
                <p14:nvPr/>
              </p14:nvContentPartPr>
              <p14:xfrm>
                <a:off x="8496331" y="5307451"/>
                <a:ext cx="252360" cy="982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7E8E21C-B588-437D-8560-82FE4D2EB48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478691" y="5289811"/>
                  <a:ext cx="2880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66BAEEB-E9EA-438B-8A72-363C20E728AD}"/>
                    </a:ext>
                  </a:extLst>
                </p14:cNvPr>
                <p14:cNvContentPartPr/>
                <p14:nvPr/>
              </p14:nvContentPartPr>
              <p14:xfrm>
                <a:off x="8908891" y="5291971"/>
                <a:ext cx="113040" cy="532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66BAEEB-E9EA-438B-8A72-363C20E728A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891251" y="5273971"/>
                  <a:ext cx="1486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E87F079-659E-45DC-BA4B-3965F84749CF}"/>
                    </a:ext>
                  </a:extLst>
                </p14:cNvPr>
                <p14:cNvContentPartPr/>
                <p14:nvPr/>
              </p14:nvContentPartPr>
              <p14:xfrm>
                <a:off x="8839411" y="5216011"/>
                <a:ext cx="5400" cy="36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E87F079-659E-45DC-BA4B-3965F84749C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821411" y="5198011"/>
                  <a:ext cx="410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7B595F1-0B42-48A8-8D94-02808F2F43E5}"/>
                    </a:ext>
                  </a:extLst>
                </p14:cNvPr>
                <p14:cNvContentPartPr/>
                <p14:nvPr/>
              </p14:nvContentPartPr>
              <p14:xfrm>
                <a:off x="8998171" y="5115211"/>
                <a:ext cx="572760" cy="2570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7B595F1-0B42-48A8-8D94-02808F2F43E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980171" y="5097571"/>
                  <a:ext cx="60840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9DB06E3-0779-477C-B6D5-D6BA2801D34C}"/>
                    </a:ext>
                  </a:extLst>
                </p14:cNvPr>
                <p14:cNvContentPartPr/>
                <p14:nvPr/>
              </p14:nvContentPartPr>
              <p14:xfrm>
                <a:off x="9572731" y="5000731"/>
                <a:ext cx="15840" cy="561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9DB06E3-0779-477C-B6D5-D6BA2801D34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554731" y="4982731"/>
                  <a:ext cx="514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1A82F8A-4BFA-4E9D-9CAF-D831BA51BE1D}"/>
                    </a:ext>
                  </a:extLst>
                </p14:cNvPr>
                <p14:cNvContentPartPr/>
                <p14:nvPr/>
              </p14:nvContentPartPr>
              <p14:xfrm>
                <a:off x="9435211" y="4919731"/>
                <a:ext cx="3600" cy="3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1A82F8A-4BFA-4E9D-9CAF-D831BA51BE1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417211" y="4901731"/>
                  <a:ext cx="39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68280BE-FBED-4F05-A732-E1F4F7E8784D}"/>
                    </a:ext>
                  </a:extLst>
                </p14:cNvPr>
                <p14:cNvContentPartPr/>
                <p14:nvPr/>
              </p14:nvContentPartPr>
              <p14:xfrm>
                <a:off x="9677491" y="4725331"/>
                <a:ext cx="1037520" cy="6501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68280BE-FBED-4F05-A732-E1F4F7E8784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659851" y="4707331"/>
                  <a:ext cx="1073160" cy="68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C420F55-FB8D-4533-A15A-6454F72DD896}"/>
                    </a:ext>
                  </a:extLst>
                </p14:cNvPr>
                <p14:cNvContentPartPr/>
                <p14:nvPr/>
              </p14:nvContentPartPr>
              <p14:xfrm>
                <a:off x="10238011" y="4530931"/>
                <a:ext cx="414000" cy="3103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C420F55-FB8D-4533-A15A-6454F72DD89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220371" y="4513291"/>
                  <a:ext cx="44964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E82BF39-1683-4062-BF1D-FD1C3ADCE0F6}"/>
                    </a:ext>
                  </a:extLst>
                </p14:cNvPr>
                <p14:cNvContentPartPr/>
                <p14:nvPr/>
              </p14:nvContentPartPr>
              <p14:xfrm>
                <a:off x="10511251" y="4215571"/>
                <a:ext cx="673920" cy="4485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E82BF39-1683-4062-BF1D-FD1C3ADCE0F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493611" y="4197571"/>
                  <a:ext cx="70956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2EBBA75-F285-468F-9134-6B9E41C7FA30}"/>
                    </a:ext>
                  </a:extLst>
                </p14:cNvPr>
                <p14:cNvContentPartPr/>
                <p14:nvPr/>
              </p14:nvContentPartPr>
              <p14:xfrm>
                <a:off x="10567771" y="4350571"/>
                <a:ext cx="306000" cy="1324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2EBBA75-F285-468F-9134-6B9E41C7FA3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550131" y="4332571"/>
                  <a:ext cx="3416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B52033D-0798-4FC6-9188-ABFD8FA0BF8D}"/>
                    </a:ext>
                  </a:extLst>
                </p14:cNvPr>
                <p14:cNvContentPartPr/>
                <p14:nvPr/>
              </p14:nvContentPartPr>
              <p14:xfrm>
                <a:off x="10875211" y="4377211"/>
                <a:ext cx="235080" cy="1548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B52033D-0798-4FC6-9188-ABFD8FA0BF8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857571" y="4359571"/>
                  <a:ext cx="2707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548FBCA-66C6-4F47-8642-D9455568D04F}"/>
                    </a:ext>
                  </a:extLst>
                </p14:cNvPr>
                <p14:cNvContentPartPr/>
                <p14:nvPr/>
              </p14:nvContentPartPr>
              <p14:xfrm>
                <a:off x="10810771" y="4199371"/>
                <a:ext cx="3600" cy="3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548FBCA-66C6-4F47-8642-D9455568D04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792771" y="4181371"/>
                  <a:ext cx="39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DBCC8F4-9937-4978-97A6-B3A59E1E369D}"/>
                    </a:ext>
                  </a:extLst>
                </p14:cNvPr>
                <p14:cNvContentPartPr/>
                <p14:nvPr/>
              </p14:nvContentPartPr>
              <p14:xfrm>
                <a:off x="10940011" y="4214491"/>
                <a:ext cx="334800" cy="2224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DBCC8F4-9937-4978-97A6-B3A59E1E369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922371" y="4196491"/>
                  <a:ext cx="37044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F5A5377-6A9C-415C-9D32-0113D72D3E55}"/>
                    </a:ext>
                  </a:extLst>
                </p14:cNvPr>
                <p14:cNvContentPartPr/>
                <p14:nvPr/>
              </p14:nvContentPartPr>
              <p14:xfrm>
                <a:off x="11222251" y="3985891"/>
                <a:ext cx="123480" cy="3463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F5A5377-6A9C-415C-9D32-0113D72D3E5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204611" y="3967891"/>
                  <a:ext cx="159120" cy="381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48556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70075A2-D8A3-4CDC-B428-665318D9601E}"/>
                  </a:ext>
                </a:extLst>
              </p14:cNvPr>
              <p14:cNvContentPartPr/>
              <p14:nvPr/>
            </p14:nvContentPartPr>
            <p14:xfrm>
              <a:off x="1222531" y="411451"/>
              <a:ext cx="1155960" cy="1107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70075A2-D8A3-4CDC-B428-665318D960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4531" y="393451"/>
                <a:ext cx="1191600" cy="11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5D483CB-E729-413E-8D77-39D157FCBD20}"/>
                  </a:ext>
                </a:extLst>
              </p14:cNvPr>
              <p14:cNvContentPartPr/>
              <p14:nvPr/>
            </p14:nvContentPartPr>
            <p14:xfrm>
              <a:off x="5963371" y="550051"/>
              <a:ext cx="350280" cy="6440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5D483CB-E729-413E-8D77-39D157FCBD2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45731" y="532411"/>
                <a:ext cx="385920" cy="67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8B00873-C447-44FF-AAB1-918C64D30064}"/>
                  </a:ext>
                </a:extLst>
              </p14:cNvPr>
              <p14:cNvContentPartPr/>
              <p14:nvPr/>
            </p14:nvContentPartPr>
            <p14:xfrm>
              <a:off x="6199531" y="744091"/>
              <a:ext cx="264600" cy="2106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8B00873-C447-44FF-AAB1-918C64D3006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81531" y="726451"/>
                <a:ext cx="30024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27BD7A2-42D6-4499-BCE1-DE89C8B1132F}"/>
                  </a:ext>
                </a:extLst>
              </p14:cNvPr>
              <p14:cNvContentPartPr/>
              <p14:nvPr/>
            </p14:nvContentPartPr>
            <p14:xfrm>
              <a:off x="6578611" y="492811"/>
              <a:ext cx="447120" cy="4359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27BD7A2-42D6-4499-BCE1-DE89C8B1132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560611" y="475171"/>
                <a:ext cx="482760" cy="47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386B7A7-668A-441E-94FB-BA0B46C5CA15}"/>
                  </a:ext>
                </a:extLst>
              </p14:cNvPr>
              <p14:cNvContentPartPr/>
              <p14:nvPr/>
            </p14:nvContentPartPr>
            <p14:xfrm>
              <a:off x="5686891" y="145411"/>
              <a:ext cx="1442160" cy="12186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386B7A7-668A-441E-94FB-BA0B46C5CA1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69251" y="127771"/>
                <a:ext cx="1477800" cy="12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8E1B3EC-4843-45A9-B6C6-245F73581708}"/>
                  </a:ext>
                </a:extLst>
              </p14:cNvPr>
              <p14:cNvContentPartPr/>
              <p14:nvPr/>
            </p14:nvContentPartPr>
            <p14:xfrm>
              <a:off x="2370931" y="622051"/>
              <a:ext cx="3393720" cy="3740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8E1B3EC-4843-45A9-B6C6-245F7358170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52931" y="604411"/>
                <a:ext cx="3429360" cy="4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D7E6B2F-9183-4CBF-948F-42D67675B318}"/>
                  </a:ext>
                </a:extLst>
              </p14:cNvPr>
              <p14:cNvContentPartPr/>
              <p14:nvPr/>
            </p14:nvContentPartPr>
            <p14:xfrm>
              <a:off x="6542971" y="1367251"/>
              <a:ext cx="467280" cy="11743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D7E6B2F-9183-4CBF-948F-42D67675B31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524971" y="1349611"/>
                <a:ext cx="502920" cy="12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96E8EA1-C8C8-45EE-8C8C-54513D04554E}"/>
                  </a:ext>
                </a:extLst>
              </p14:cNvPr>
              <p14:cNvContentPartPr/>
              <p14:nvPr/>
            </p14:nvContentPartPr>
            <p14:xfrm>
              <a:off x="6795331" y="2904091"/>
              <a:ext cx="343080" cy="4532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96E8EA1-C8C8-45EE-8C8C-54513D04554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777331" y="2886451"/>
                <a:ext cx="378720" cy="48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30AD402-1286-493C-A241-D7D34FF5567B}"/>
                  </a:ext>
                </a:extLst>
              </p14:cNvPr>
              <p14:cNvContentPartPr/>
              <p14:nvPr/>
            </p14:nvContentPartPr>
            <p14:xfrm>
              <a:off x="1333771" y="3133051"/>
              <a:ext cx="1878480" cy="13298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30AD402-1286-493C-A241-D7D34FF5567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315771" y="3115051"/>
                <a:ext cx="1914120" cy="136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6037560-6C22-4081-8A34-88942364A2F4}"/>
                  </a:ext>
                </a:extLst>
              </p14:cNvPr>
              <p14:cNvContentPartPr/>
              <p14:nvPr/>
            </p14:nvContentPartPr>
            <p14:xfrm>
              <a:off x="6333451" y="2629411"/>
              <a:ext cx="1147320" cy="11797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6037560-6C22-4081-8A34-88942364A2F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315451" y="2611411"/>
                <a:ext cx="1182960" cy="12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436628C-D6AD-4CE2-94A3-B3154A16C870}"/>
                  </a:ext>
                </a:extLst>
              </p14:cNvPr>
              <p14:cNvContentPartPr/>
              <p14:nvPr/>
            </p14:nvContentPartPr>
            <p14:xfrm>
              <a:off x="2953051" y="3238891"/>
              <a:ext cx="3318480" cy="6361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436628C-D6AD-4CE2-94A3-B3154A16C87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935051" y="3221251"/>
                <a:ext cx="3354120" cy="67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17AA93D9-43C2-456D-A1AB-65BAE210796A}"/>
              </a:ext>
            </a:extLst>
          </p:cNvPr>
          <p:cNvGrpSpPr/>
          <p:nvPr/>
        </p:nvGrpSpPr>
        <p:grpSpPr>
          <a:xfrm>
            <a:off x="1380931" y="692611"/>
            <a:ext cx="1615680" cy="3453840"/>
            <a:chOff x="1380931" y="692611"/>
            <a:chExt cx="1615680" cy="345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92F30DD-A719-4A51-B5AA-35CC6CD67BFE}"/>
                    </a:ext>
                  </a:extLst>
                </p14:cNvPr>
                <p14:cNvContentPartPr/>
                <p14:nvPr/>
              </p14:nvContentPartPr>
              <p14:xfrm>
                <a:off x="1380931" y="692611"/>
                <a:ext cx="724320" cy="6750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92F30DD-A719-4A51-B5AA-35CC6CD67BF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363291" y="674611"/>
                  <a:ext cx="759960" cy="71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1CB3D73-8C75-4A41-9C3E-AD10443C7FFE}"/>
                    </a:ext>
                  </a:extLst>
                </p14:cNvPr>
                <p14:cNvContentPartPr/>
                <p14:nvPr/>
              </p14:nvContentPartPr>
              <p14:xfrm>
                <a:off x="1877011" y="1116331"/>
                <a:ext cx="266400" cy="268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1CB3D73-8C75-4A41-9C3E-AD10443C7FF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59371" y="1098691"/>
                  <a:ext cx="30204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B417D70-4FBC-4A88-A83B-46101DEAC5F5}"/>
                    </a:ext>
                  </a:extLst>
                </p14:cNvPr>
                <p14:cNvContentPartPr/>
                <p14:nvPr/>
              </p14:nvContentPartPr>
              <p14:xfrm>
                <a:off x="1942171" y="3504571"/>
                <a:ext cx="207720" cy="6418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B417D70-4FBC-4A88-A83B-46101DEAC5F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24171" y="3486571"/>
                  <a:ext cx="243360" cy="67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9827CF1-848F-45C5-8B0D-8EA248A51FE6}"/>
                    </a:ext>
                  </a:extLst>
                </p14:cNvPr>
                <p14:cNvContentPartPr/>
                <p14:nvPr/>
              </p14:nvContentPartPr>
              <p14:xfrm>
                <a:off x="2138731" y="3665491"/>
                <a:ext cx="625320" cy="4338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9827CF1-848F-45C5-8B0D-8EA248A51FE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21091" y="3647491"/>
                  <a:ext cx="66096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0257299-A3FE-44CC-A67B-9BF15216A732}"/>
                    </a:ext>
                  </a:extLst>
                </p14:cNvPr>
                <p14:cNvContentPartPr/>
                <p14:nvPr/>
              </p14:nvContentPartPr>
              <p14:xfrm>
                <a:off x="2645251" y="3722011"/>
                <a:ext cx="351360" cy="267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0257299-A3FE-44CC-A67B-9BF15216A73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627611" y="3704011"/>
                  <a:ext cx="38700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07DD3DF-8E9F-4BC6-8417-35F6168FC249}"/>
                    </a:ext>
                  </a:extLst>
                </p14:cNvPr>
                <p14:cNvContentPartPr/>
                <p14:nvPr/>
              </p14:nvContentPartPr>
              <p14:xfrm>
                <a:off x="1756771" y="1491451"/>
                <a:ext cx="344880" cy="17614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07DD3DF-8E9F-4BC6-8417-35F6168FC24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739131" y="1473811"/>
                  <a:ext cx="380520" cy="179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1A6B0A8-F509-4E53-945F-7440C58AC5A4}"/>
                  </a:ext>
                </a:extLst>
              </p14:cNvPr>
              <p14:cNvContentPartPr/>
              <p14:nvPr/>
            </p14:nvContentPartPr>
            <p14:xfrm>
              <a:off x="3317371" y="282931"/>
              <a:ext cx="373320" cy="3891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1A6B0A8-F509-4E53-945F-7440C58AC5A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299371" y="265291"/>
                <a:ext cx="408960" cy="42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587333E-6F0B-4778-8039-5AEA093D783C}"/>
                  </a:ext>
                </a:extLst>
              </p14:cNvPr>
              <p14:cNvContentPartPr/>
              <p14:nvPr/>
            </p14:nvContentPartPr>
            <p14:xfrm>
              <a:off x="3786091" y="266371"/>
              <a:ext cx="693360" cy="3402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587333E-6F0B-4778-8039-5AEA093D783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768091" y="248731"/>
                <a:ext cx="729000" cy="375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588ED1A1-F40C-493D-A721-08CAED5DD311}"/>
              </a:ext>
            </a:extLst>
          </p:cNvPr>
          <p:cNvGrpSpPr/>
          <p:nvPr/>
        </p:nvGrpSpPr>
        <p:grpSpPr>
          <a:xfrm>
            <a:off x="7055971" y="1497571"/>
            <a:ext cx="925560" cy="388440"/>
            <a:chOff x="7055971" y="1497571"/>
            <a:chExt cx="925560" cy="38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0A618C4-E8F6-42AD-A041-39EF12BE42B4}"/>
                    </a:ext>
                  </a:extLst>
                </p14:cNvPr>
                <p14:cNvContentPartPr/>
                <p14:nvPr/>
              </p14:nvContentPartPr>
              <p14:xfrm>
                <a:off x="7055971" y="1577851"/>
                <a:ext cx="62640" cy="3081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0A618C4-E8F6-42AD-A041-39EF12BE42B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037971" y="1559851"/>
                  <a:ext cx="982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9D0AB39-2F7F-40AA-B5E0-38CAD46A6164}"/>
                    </a:ext>
                  </a:extLst>
                </p14:cNvPr>
                <p14:cNvContentPartPr/>
                <p14:nvPr/>
              </p14:nvContentPartPr>
              <p14:xfrm>
                <a:off x="7338571" y="1497571"/>
                <a:ext cx="642960" cy="3394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9D0AB39-2F7F-40AA-B5E0-38CAD46A616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320931" y="1479571"/>
                  <a:ext cx="678600" cy="37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C66EA51-DDC6-40B9-8E0E-6809B922A8A2}"/>
              </a:ext>
            </a:extLst>
          </p:cNvPr>
          <p:cNvGrpSpPr/>
          <p:nvPr/>
        </p:nvGrpSpPr>
        <p:grpSpPr>
          <a:xfrm>
            <a:off x="4191091" y="3955291"/>
            <a:ext cx="869400" cy="503640"/>
            <a:chOff x="4191091" y="3955291"/>
            <a:chExt cx="869400" cy="50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CBC194F-EA46-44A3-B69E-AC38CF03EA5D}"/>
                    </a:ext>
                  </a:extLst>
                </p14:cNvPr>
                <p14:cNvContentPartPr/>
                <p14:nvPr/>
              </p14:nvContentPartPr>
              <p14:xfrm>
                <a:off x="4191091" y="3955291"/>
                <a:ext cx="410040" cy="5036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CBC194F-EA46-44A3-B69E-AC38CF03EA5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173451" y="3937291"/>
                  <a:ext cx="445680" cy="53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32EF959-145E-42A0-9EA6-17E9DFECFFBA}"/>
                    </a:ext>
                  </a:extLst>
                </p14:cNvPr>
                <p14:cNvContentPartPr/>
                <p14:nvPr/>
              </p14:nvContentPartPr>
              <p14:xfrm>
                <a:off x="4705891" y="3995971"/>
                <a:ext cx="354600" cy="3265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32EF959-145E-42A0-9EA6-17E9DFECFFB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687891" y="3978331"/>
                  <a:ext cx="390240" cy="362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6462072-6B5A-41D1-A26F-D42404BB50B5}"/>
                  </a:ext>
                </a:extLst>
              </p14:cNvPr>
              <p14:cNvContentPartPr/>
              <p14:nvPr/>
            </p14:nvContentPartPr>
            <p14:xfrm>
              <a:off x="605131" y="2200651"/>
              <a:ext cx="82440" cy="7016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6462072-6B5A-41D1-A26F-D42404BB50B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87491" y="2183011"/>
                <a:ext cx="118080" cy="73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799C0D5-F575-4752-9F9D-6673AE950CD1}"/>
                  </a:ext>
                </a:extLst>
              </p14:cNvPr>
              <p14:cNvContentPartPr/>
              <p14:nvPr/>
            </p14:nvContentPartPr>
            <p14:xfrm>
              <a:off x="833731" y="2183011"/>
              <a:ext cx="729000" cy="4582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799C0D5-F575-4752-9F9D-6673AE950CD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16091" y="2165011"/>
                <a:ext cx="764640" cy="49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EDBDE43-B627-455B-9599-746B3D8BFAD9}"/>
                  </a:ext>
                </a:extLst>
              </p14:cNvPr>
              <p14:cNvContentPartPr/>
              <p14:nvPr/>
            </p14:nvContentPartPr>
            <p14:xfrm>
              <a:off x="2305771" y="1235851"/>
              <a:ext cx="4285800" cy="19519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EDBDE43-B627-455B-9599-746B3D8BFAD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288131" y="1217851"/>
                <a:ext cx="4321440" cy="19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0AD5395-BEB6-4AF8-A95F-1D38989BCEDE}"/>
                  </a:ext>
                </a:extLst>
              </p14:cNvPr>
              <p14:cNvContentPartPr/>
              <p14:nvPr/>
            </p14:nvContentPartPr>
            <p14:xfrm>
              <a:off x="2397571" y="1229731"/>
              <a:ext cx="3687480" cy="23896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0AD5395-BEB6-4AF8-A95F-1D38989BCED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379931" y="1211731"/>
                <a:ext cx="3723120" cy="242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3170C45C-DA44-41D2-9F5E-D72A797B96DD}"/>
              </a:ext>
            </a:extLst>
          </p:cNvPr>
          <p:cNvGrpSpPr/>
          <p:nvPr/>
        </p:nvGrpSpPr>
        <p:grpSpPr>
          <a:xfrm>
            <a:off x="8432251" y="718531"/>
            <a:ext cx="403200" cy="459720"/>
            <a:chOff x="8432251" y="718531"/>
            <a:chExt cx="403200" cy="45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DA164EF-7B3D-4750-8DC6-6CD1021026AC}"/>
                    </a:ext>
                  </a:extLst>
                </p14:cNvPr>
                <p14:cNvContentPartPr/>
                <p14:nvPr/>
              </p14:nvContentPartPr>
              <p14:xfrm>
                <a:off x="8432251" y="718531"/>
                <a:ext cx="323640" cy="4597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DA164EF-7B3D-4750-8DC6-6CD1021026A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414611" y="700891"/>
                  <a:ext cx="35928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EA0395E-2113-4E66-B0BF-DF6C45467362}"/>
                    </a:ext>
                  </a:extLst>
                </p14:cNvPr>
                <p14:cNvContentPartPr/>
                <p14:nvPr/>
              </p14:nvContentPartPr>
              <p14:xfrm>
                <a:off x="8674531" y="955051"/>
                <a:ext cx="160920" cy="1483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EA0395E-2113-4E66-B0BF-DF6C4546736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656531" y="937051"/>
                  <a:ext cx="196560" cy="18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59A095F-43AF-4150-B6A4-D12ED61F0B0B}"/>
              </a:ext>
            </a:extLst>
          </p:cNvPr>
          <p:cNvGrpSpPr/>
          <p:nvPr/>
        </p:nvGrpSpPr>
        <p:grpSpPr>
          <a:xfrm>
            <a:off x="9669571" y="752371"/>
            <a:ext cx="356400" cy="312840"/>
            <a:chOff x="9669571" y="752371"/>
            <a:chExt cx="356400" cy="31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92FFB98-D24E-4BD9-9FA1-6B8BCC27F93F}"/>
                    </a:ext>
                  </a:extLst>
                </p14:cNvPr>
                <p14:cNvContentPartPr/>
                <p14:nvPr/>
              </p14:nvContentPartPr>
              <p14:xfrm>
                <a:off x="9669571" y="760651"/>
                <a:ext cx="86040" cy="3045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92FFB98-D24E-4BD9-9FA1-6B8BCC27F93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651931" y="742651"/>
                  <a:ext cx="12168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A29C8F0-CF6B-4684-9400-D1E33AE9E14C}"/>
                    </a:ext>
                  </a:extLst>
                </p14:cNvPr>
                <p14:cNvContentPartPr/>
                <p14:nvPr/>
              </p14:nvContentPartPr>
              <p14:xfrm>
                <a:off x="9708811" y="752371"/>
                <a:ext cx="134280" cy="2008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A29C8F0-CF6B-4684-9400-D1E33AE9E14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691171" y="734371"/>
                  <a:ext cx="1699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ACEF2F0-6C19-4F55-80AC-0379669B3CD0}"/>
                    </a:ext>
                  </a:extLst>
                </p14:cNvPr>
                <p14:cNvContentPartPr/>
                <p14:nvPr/>
              </p14:nvContentPartPr>
              <p14:xfrm>
                <a:off x="9889891" y="765691"/>
                <a:ext cx="136080" cy="2224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ACEF2F0-6C19-4F55-80AC-0379669B3CD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872251" y="747691"/>
                  <a:ext cx="171720" cy="25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109B49E-F017-47A2-BB51-A853E4510983}"/>
              </a:ext>
            </a:extLst>
          </p:cNvPr>
          <p:cNvGrpSpPr/>
          <p:nvPr/>
        </p:nvGrpSpPr>
        <p:grpSpPr>
          <a:xfrm>
            <a:off x="10575691" y="624211"/>
            <a:ext cx="381600" cy="309600"/>
            <a:chOff x="10575691" y="624211"/>
            <a:chExt cx="381600" cy="30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9BEA2BA-0B64-42B3-BB29-F441B1BAE52D}"/>
                    </a:ext>
                  </a:extLst>
                </p14:cNvPr>
                <p14:cNvContentPartPr/>
                <p14:nvPr/>
              </p14:nvContentPartPr>
              <p14:xfrm>
                <a:off x="10575691" y="624211"/>
                <a:ext cx="105120" cy="3096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9BEA2BA-0B64-42B3-BB29-F441B1BAE52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58051" y="606211"/>
                  <a:ext cx="14076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46BFDA6-3D8B-4F79-BC1C-A22B4013D3DE}"/>
                    </a:ext>
                  </a:extLst>
                </p14:cNvPr>
                <p14:cNvContentPartPr/>
                <p14:nvPr/>
              </p14:nvContentPartPr>
              <p14:xfrm>
                <a:off x="10650931" y="695491"/>
                <a:ext cx="104400" cy="144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46BFDA6-3D8B-4F79-BC1C-A22B4013D3D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632931" y="677851"/>
                  <a:ext cx="1400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BAB68C5-D466-42F6-8013-D20913AACBEA}"/>
                    </a:ext>
                  </a:extLst>
                </p14:cNvPr>
                <p14:cNvContentPartPr/>
                <p14:nvPr/>
              </p14:nvContentPartPr>
              <p14:xfrm>
                <a:off x="10825171" y="671011"/>
                <a:ext cx="132120" cy="1292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BAB68C5-D466-42F6-8013-D20913AACBE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807171" y="653371"/>
                  <a:ext cx="167760" cy="164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C7412D40-D463-4298-BF26-4051EB4F85CE}"/>
                  </a:ext>
                </a:extLst>
              </p14:cNvPr>
              <p14:cNvContentPartPr/>
              <p14:nvPr/>
            </p14:nvContentPartPr>
            <p14:xfrm>
              <a:off x="11505931" y="435211"/>
              <a:ext cx="411840" cy="3582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C7412D40-D463-4298-BF26-4051EB4F85C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1487931" y="417571"/>
                <a:ext cx="447480" cy="39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B95FB235-AD1C-4BE4-BDD4-37F24C239402}"/>
              </a:ext>
            </a:extLst>
          </p:cNvPr>
          <p:cNvGrpSpPr/>
          <p:nvPr/>
        </p:nvGrpSpPr>
        <p:grpSpPr>
          <a:xfrm>
            <a:off x="3317371" y="1397491"/>
            <a:ext cx="714600" cy="253080"/>
            <a:chOff x="3317371" y="1397491"/>
            <a:chExt cx="714600" cy="25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9451481-02F7-409A-9BD3-D00BE2E734AB}"/>
                    </a:ext>
                  </a:extLst>
                </p14:cNvPr>
                <p14:cNvContentPartPr/>
                <p14:nvPr/>
              </p14:nvContentPartPr>
              <p14:xfrm>
                <a:off x="3317371" y="1423411"/>
                <a:ext cx="300240" cy="2271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9451481-02F7-409A-9BD3-D00BE2E734A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299371" y="1405411"/>
                  <a:ext cx="3358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F40948C-7B0D-4653-AF4C-BD751B8C54E3}"/>
                    </a:ext>
                  </a:extLst>
                </p14:cNvPr>
                <p14:cNvContentPartPr/>
                <p14:nvPr/>
              </p14:nvContentPartPr>
              <p14:xfrm>
                <a:off x="3810211" y="1397491"/>
                <a:ext cx="221760" cy="1677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F40948C-7B0D-4653-AF4C-BD751B8C54E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792571" y="1379851"/>
                  <a:ext cx="257400" cy="20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C45468C-12B9-4079-9A84-FF2FF0F1FB21}"/>
              </a:ext>
            </a:extLst>
          </p:cNvPr>
          <p:cNvGrpSpPr/>
          <p:nvPr/>
        </p:nvGrpSpPr>
        <p:grpSpPr>
          <a:xfrm>
            <a:off x="4692931" y="1341331"/>
            <a:ext cx="534600" cy="436680"/>
            <a:chOff x="4692931" y="1341331"/>
            <a:chExt cx="534600" cy="43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9A1631D-8D0C-4C43-86FD-ABA035D4705E}"/>
                    </a:ext>
                  </a:extLst>
                </p14:cNvPr>
                <p14:cNvContentPartPr/>
                <p14:nvPr/>
              </p14:nvContentPartPr>
              <p14:xfrm>
                <a:off x="4692931" y="1587571"/>
                <a:ext cx="180000" cy="1904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9A1631D-8D0C-4C43-86FD-ABA035D4705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675291" y="1569931"/>
                  <a:ext cx="21564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C4C9906-D313-4A75-8383-8E05E1C04D79}"/>
                    </a:ext>
                  </a:extLst>
                </p14:cNvPr>
                <p14:cNvContentPartPr/>
                <p14:nvPr/>
              </p14:nvContentPartPr>
              <p14:xfrm>
                <a:off x="4902091" y="1341331"/>
                <a:ext cx="325440" cy="3265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C4C9906-D313-4A75-8383-8E05E1C04D7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884091" y="1323331"/>
                  <a:ext cx="361080" cy="362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700FC48-AF28-4BE5-A7A3-566CD8B8FA71}"/>
                  </a:ext>
                </a:extLst>
              </p14:cNvPr>
              <p14:cNvContentPartPr/>
              <p14:nvPr/>
            </p14:nvContentPartPr>
            <p14:xfrm>
              <a:off x="7962091" y="2953411"/>
              <a:ext cx="82440" cy="3664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700FC48-AF28-4BE5-A7A3-566CD8B8FA7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944451" y="2935411"/>
                <a:ext cx="118080" cy="4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A6AD012-E2C0-4CC5-86F8-C68A45A37652}"/>
                  </a:ext>
                </a:extLst>
              </p14:cNvPr>
              <p14:cNvContentPartPr/>
              <p14:nvPr/>
            </p14:nvContentPartPr>
            <p14:xfrm>
              <a:off x="8024731" y="3026131"/>
              <a:ext cx="115920" cy="1418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A6AD012-E2C0-4CC5-86F8-C68A45A3765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006731" y="3008491"/>
                <a:ext cx="15156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F18F170-D65A-40D6-B295-F99190BE96DE}"/>
                  </a:ext>
                </a:extLst>
              </p14:cNvPr>
              <p14:cNvContentPartPr/>
              <p14:nvPr/>
            </p14:nvContentPartPr>
            <p14:xfrm>
              <a:off x="8180971" y="3043411"/>
              <a:ext cx="172080" cy="2221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F18F170-D65A-40D6-B295-F99190BE96D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162971" y="3025771"/>
                <a:ext cx="20772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F36570A4-039A-4738-B0D7-25F020A11B67}"/>
                  </a:ext>
                </a:extLst>
              </p14:cNvPr>
              <p14:cNvContentPartPr/>
              <p14:nvPr/>
            </p14:nvContentPartPr>
            <p14:xfrm>
              <a:off x="7921771" y="4013251"/>
              <a:ext cx="142920" cy="4575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F36570A4-039A-4738-B0D7-25F020A11B6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903771" y="3995611"/>
                <a:ext cx="178560" cy="49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A71851B3-F39C-400B-A988-1651C6A73BED}"/>
                  </a:ext>
                </a:extLst>
              </p14:cNvPr>
              <p14:cNvContentPartPr/>
              <p14:nvPr/>
            </p14:nvContentPartPr>
            <p14:xfrm>
              <a:off x="7993051" y="4053931"/>
              <a:ext cx="131040" cy="2718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A71851B3-F39C-400B-A988-1651C6A73BE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975051" y="4035931"/>
                <a:ext cx="16668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F2E57273-DFD2-4E74-A5AF-AE8715374C77}"/>
                  </a:ext>
                </a:extLst>
              </p14:cNvPr>
              <p14:cNvContentPartPr/>
              <p14:nvPr/>
            </p14:nvContentPartPr>
            <p14:xfrm>
              <a:off x="8228851" y="4143211"/>
              <a:ext cx="261360" cy="3708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F2E57273-DFD2-4E74-A5AF-AE8715374C7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211211" y="4125571"/>
                <a:ext cx="297000" cy="40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94BE47C7-D44A-4307-AFA9-6DD15B7842FD}"/>
                  </a:ext>
                </a:extLst>
              </p14:cNvPr>
              <p14:cNvContentPartPr/>
              <p14:nvPr/>
            </p14:nvContentPartPr>
            <p14:xfrm>
              <a:off x="8195731" y="4925131"/>
              <a:ext cx="366480" cy="4327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94BE47C7-D44A-4307-AFA9-6DD15B7842F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177731" y="4907491"/>
                <a:ext cx="402120" cy="46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18E8DDA7-34A4-4D94-BC8B-250ECE422C4D}"/>
                  </a:ext>
                </a:extLst>
              </p14:cNvPr>
              <p14:cNvContentPartPr/>
              <p14:nvPr/>
            </p14:nvContentPartPr>
            <p14:xfrm>
              <a:off x="8305891" y="1464091"/>
              <a:ext cx="885960" cy="40334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18E8DDA7-34A4-4D94-BC8B-250ECE422C4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288251" y="1446451"/>
                <a:ext cx="921600" cy="406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9EEBB7BC-5B69-4921-A3A6-D7A30E74891A}"/>
              </a:ext>
            </a:extLst>
          </p:cNvPr>
          <p:cNvGrpSpPr/>
          <p:nvPr/>
        </p:nvGrpSpPr>
        <p:grpSpPr>
          <a:xfrm>
            <a:off x="7879291" y="1650931"/>
            <a:ext cx="992880" cy="789120"/>
            <a:chOff x="7879291" y="1650931"/>
            <a:chExt cx="992880" cy="78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A5F1629-4D58-4042-B7A6-F689ADC3179B}"/>
                    </a:ext>
                  </a:extLst>
                </p14:cNvPr>
                <p14:cNvContentPartPr/>
                <p14:nvPr/>
              </p14:nvContentPartPr>
              <p14:xfrm>
                <a:off x="7879291" y="2063131"/>
                <a:ext cx="272520" cy="3106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A5F1629-4D58-4042-B7A6-F689ADC3179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861291" y="2045131"/>
                  <a:ext cx="30816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A9BA680-261A-46E0-9111-6F709E2890D3}"/>
                    </a:ext>
                  </a:extLst>
                </p14:cNvPr>
                <p14:cNvContentPartPr/>
                <p14:nvPr/>
              </p14:nvContentPartPr>
              <p14:xfrm>
                <a:off x="8002771" y="2281291"/>
                <a:ext cx="131760" cy="1587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A9BA680-261A-46E0-9111-6F709E2890D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985131" y="2263651"/>
                  <a:ext cx="1674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5D71F33-0940-41F3-8A30-B1FA6C44BB76}"/>
                    </a:ext>
                  </a:extLst>
                </p14:cNvPr>
                <p14:cNvContentPartPr/>
                <p14:nvPr/>
              </p14:nvContentPartPr>
              <p14:xfrm>
                <a:off x="8455291" y="1650931"/>
                <a:ext cx="416880" cy="4309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5D71F33-0940-41F3-8A30-B1FA6C44BB7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437651" y="1632931"/>
                  <a:ext cx="452520" cy="46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9E87070-DC46-4E79-B0C4-2C7C7F6A82B7}"/>
              </a:ext>
            </a:extLst>
          </p:cNvPr>
          <p:cNvGrpSpPr/>
          <p:nvPr/>
        </p:nvGrpSpPr>
        <p:grpSpPr>
          <a:xfrm>
            <a:off x="9402811" y="1439611"/>
            <a:ext cx="644400" cy="406440"/>
            <a:chOff x="9402811" y="1439611"/>
            <a:chExt cx="644400" cy="40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3DE2154-D5AE-4D1B-9DDA-734CB0EA2D5B}"/>
                    </a:ext>
                  </a:extLst>
                </p14:cNvPr>
                <p14:cNvContentPartPr/>
                <p14:nvPr/>
              </p14:nvContentPartPr>
              <p14:xfrm>
                <a:off x="9402811" y="1492171"/>
                <a:ext cx="186480" cy="3538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3DE2154-D5AE-4D1B-9DDA-734CB0EA2D5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384811" y="1474531"/>
                  <a:ext cx="22212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89794ED-2353-4068-86FE-2BEA239352C7}"/>
                    </a:ext>
                  </a:extLst>
                </p14:cNvPr>
                <p14:cNvContentPartPr/>
                <p14:nvPr/>
              </p14:nvContentPartPr>
              <p14:xfrm>
                <a:off x="9662731" y="1439611"/>
                <a:ext cx="384480" cy="2271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89794ED-2353-4068-86FE-2BEA239352C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644731" y="1421611"/>
                  <a:ext cx="420120" cy="262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6AEE1D72-49B0-4F32-A919-2CD3544C277F}"/>
                  </a:ext>
                </a:extLst>
              </p14:cNvPr>
              <p14:cNvContentPartPr/>
              <p14:nvPr/>
            </p14:nvContentPartPr>
            <p14:xfrm>
              <a:off x="10696651" y="1253851"/>
              <a:ext cx="141120" cy="22860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6AEE1D72-49B0-4F32-A919-2CD3544C277F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679011" y="1235851"/>
                <a:ext cx="17676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B61F25F9-F972-48EC-A970-51EF97489472}"/>
                  </a:ext>
                </a:extLst>
              </p14:cNvPr>
              <p14:cNvContentPartPr/>
              <p14:nvPr/>
            </p14:nvContentPartPr>
            <p14:xfrm>
              <a:off x="8728891" y="2661811"/>
              <a:ext cx="165240" cy="44280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B61F25F9-F972-48EC-A970-51EF97489472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711251" y="2644171"/>
                <a:ext cx="200880" cy="4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31A617E1-00FA-4014-9BA2-2E28CC97060C}"/>
                  </a:ext>
                </a:extLst>
              </p14:cNvPr>
              <p14:cNvContentPartPr/>
              <p14:nvPr/>
            </p14:nvContentPartPr>
            <p14:xfrm>
              <a:off x="9708451" y="2410891"/>
              <a:ext cx="189000" cy="34272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31A617E1-00FA-4014-9BA2-2E28CC97060C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690451" y="2393251"/>
                <a:ext cx="224640" cy="37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90" name="Group 89">
            <a:extLst>
              <a:ext uri="{FF2B5EF4-FFF2-40B4-BE49-F238E27FC236}">
                <a16:creationId xmlns:a16="http://schemas.microsoft.com/office/drawing/2014/main" id="{6C8A3869-4092-4525-A0C0-2CB55024214B}"/>
              </a:ext>
            </a:extLst>
          </p:cNvPr>
          <p:cNvGrpSpPr/>
          <p:nvPr/>
        </p:nvGrpSpPr>
        <p:grpSpPr>
          <a:xfrm>
            <a:off x="10608091" y="2175811"/>
            <a:ext cx="495360" cy="357120"/>
            <a:chOff x="10608091" y="2175811"/>
            <a:chExt cx="495360" cy="35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710AFAF-0FA5-49B2-B239-53573828256E}"/>
                    </a:ext>
                  </a:extLst>
                </p14:cNvPr>
                <p14:cNvContentPartPr/>
                <p14:nvPr/>
              </p14:nvContentPartPr>
              <p14:xfrm>
                <a:off x="10608091" y="2185531"/>
                <a:ext cx="200880" cy="3474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710AFAF-0FA5-49B2-B239-53573828256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590451" y="2167531"/>
                  <a:ext cx="23652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F6BEF19-1CA5-426E-A2A8-275AF3AFC124}"/>
                    </a:ext>
                  </a:extLst>
                </p14:cNvPr>
                <p14:cNvContentPartPr/>
                <p14:nvPr/>
              </p14:nvContentPartPr>
              <p14:xfrm>
                <a:off x="10856851" y="2175811"/>
                <a:ext cx="246600" cy="2289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F6BEF19-1CA5-426E-A2A8-275AF3AFC12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839211" y="2157811"/>
                  <a:ext cx="282240" cy="26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E96A51C-DC5A-4AC3-85AC-D79FFA029F3B}"/>
              </a:ext>
            </a:extLst>
          </p:cNvPr>
          <p:cNvGrpSpPr/>
          <p:nvPr/>
        </p:nvGrpSpPr>
        <p:grpSpPr>
          <a:xfrm>
            <a:off x="8884771" y="3942331"/>
            <a:ext cx="690480" cy="501480"/>
            <a:chOff x="8884771" y="3942331"/>
            <a:chExt cx="690480" cy="50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EF51A47-F3AE-4B85-ABA5-2EB6D5BB79AE}"/>
                    </a:ext>
                  </a:extLst>
                </p14:cNvPr>
                <p14:cNvContentPartPr/>
                <p14:nvPr/>
              </p14:nvContentPartPr>
              <p14:xfrm>
                <a:off x="8884771" y="4126651"/>
                <a:ext cx="46440" cy="3171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EF51A47-F3AE-4B85-ABA5-2EB6D5BB79A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867131" y="4108651"/>
                  <a:ext cx="8208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8939E38-289E-426C-883E-0D208E7C930B}"/>
                    </a:ext>
                  </a:extLst>
                </p14:cNvPr>
                <p14:cNvContentPartPr/>
                <p14:nvPr/>
              </p14:nvContentPartPr>
              <p14:xfrm>
                <a:off x="9037411" y="3942331"/>
                <a:ext cx="537840" cy="4705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8939E38-289E-426C-883E-0D208E7C930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019411" y="3924331"/>
                  <a:ext cx="573480" cy="50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380021F9-2AD2-4982-ABD2-BC06DD1825AB}"/>
                  </a:ext>
                </a:extLst>
              </p14:cNvPr>
              <p14:cNvContentPartPr/>
              <p14:nvPr/>
            </p14:nvContentPartPr>
            <p14:xfrm>
              <a:off x="9984931" y="3786811"/>
              <a:ext cx="73800" cy="20340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380021F9-2AD2-4982-ABD2-BC06DD1825AB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967291" y="3768811"/>
                <a:ext cx="10944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8C3DECEB-F78B-4EA6-B80D-56DAFE4C2733}"/>
                  </a:ext>
                </a:extLst>
              </p14:cNvPr>
              <p14:cNvContentPartPr/>
              <p14:nvPr/>
            </p14:nvContentPartPr>
            <p14:xfrm>
              <a:off x="10552291" y="3459571"/>
              <a:ext cx="162720" cy="35352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8C3DECEB-F78B-4EA6-B80D-56DAFE4C2733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0534291" y="3441571"/>
                <a:ext cx="198360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36E9477B-0E1D-4DC0-92B2-F09019DD8801}"/>
                  </a:ext>
                </a:extLst>
              </p14:cNvPr>
              <p14:cNvContentPartPr/>
              <p14:nvPr/>
            </p14:nvContentPartPr>
            <p14:xfrm>
              <a:off x="11392531" y="3079051"/>
              <a:ext cx="243720" cy="43524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36E9477B-0E1D-4DC0-92B2-F09019DD8801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1374891" y="3061051"/>
                <a:ext cx="27936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21498BC7-1E84-446A-A4A0-1857403CD668}"/>
                  </a:ext>
                </a:extLst>
              </p14:cNvPr>
              <p14:cNvContentPartPr/>
              <p14:nvPr/>
            </p14:nvContentPartPr>
            <p14:xfrm>
              <a:off x="9035971" y="4908931"/>
              <a:ext cx="173520" cy="35136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21498BC7-1E84-446A-A4A0-1857403CD668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017971" y="4890931"/>
                <a:ext cx="20916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55231F53-CAF1-4735-B7D5-6BB61130A05B}"/>
                  </a:ext>
                </a:extLst>
              </p14:cNvPr>
              <p14:cNvContentPartPr/>
              <p14:nvPr/>
            </p14:nvContentPartPr>
            <p14:xfrm>
              <a:off x="9999691" y="4634611"/>
              <a:ext cx="140040" cy="48060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55231F53-CAF1-4735-B7D5-6BB61130A05B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9981691" y="4616611"/>
                <a:ext cx="175680" cy="51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4" name="Group 103">
            <a:extLst>
              <a:ext uri="{FF2B5EF4-FFF2-40B4-BE49-F238E27FC236}">
                <a16:creationId xmlns:a16="http://schemas.microsoft.com/office/drawing/2014/main" id="{1950D820-42AF-4A62-B66C-5302E643698D}"/>
              </a:ext>
            </a:extLst>
          </p:cNvPr>
          <p:cNvGrpSpPr/>
          <p:nvPr/>
        </p:nvGrpSpPr>
        <p:grpSpPr>
          <a:xfrm>
            <a:off x="10762171" y="4475851"/>
            <a:ext cx="569520" cy="594720"/>
            <a:chOff x="10762171" y="4475851"/>
            <a:chExt cx="569520" cy="59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6B11538-3D84-4FF5-8FF6-2E32ACC7FE92}"/>
                    </a:ext>
                  </a:extLst>
                </p14:cNvPr>
                <p14:cNvContentPartPr/>
                <p14:nvPr/>
              </p14:nvContentPartPr>
              <p14:xfrm>
                <a:off x="10762171" y="4514731"/>
                <a:ext cx="232200" cy="5558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6B11538-3D84-4FF5-8FF6-2E32ACC7FE9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744171" y="4496731"/>
                  <a:ext cx="267840" cy="59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BB8380C-A37C-447E-B0CD-1DF91FBA1896}"/>
                    </a:ext>
                  </a:extLst>
                </p14:cNvPr>
                <p14:cNvContentPartPr/>
                <p14:nvPr/>
              </p14:nvContentPartPr>
              <p14:xfrm>
                <a:off x="11027131" y="4475851"/>
                <a:ext cx="304560" cy="3290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BB8380C-A37C-447E-B0CD-1DF91FBA189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009131" y="4458211"/>
                  <a:ext cx="340200" cy="36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F2071F12-A418-487E-BD86-D514E954D429}"/>
                  </a:ext>
                </a:extLst>
              </p14:cNvPr>
              <p14:cNvContentPartPr/>
              <p14:nvPr/>
            </p14:nvContentPartPr>
            <p14:xfrm>
              <a:off x="11611411" y="4207651"/>
              <a:ext cx="210960" cy="13176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F2071F12-A418-487E-BD86-D514E954D429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1593411" y="4189651"/>
                <a:ext cx="246600" cy="16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A5DB7CA-3D3E-4E2B-8FFA-22B23A2A8B1E}"/>
              </a:ext>
            </a:extLst>
          </p:cNvPr>
          <p:cNvGrpSpPr/>
          <p:nvPr/>
        </p:nvGrpSpPr>
        <p:grpSpPr>
          <a:xfrm>
            <a:off x="11360851" y="97531"/>
            <a:ext cx="1062000" cy="4786560"/>
            <a:chOff x="11360851" y="97531"/>
            <a:chExt cx="1062000" cy="478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0558205-2443-483A-A8F8-000F20509A4C}"/>
                    </a:ext>
                  </a:extLst>
                </p14:cNvPr>
                <p14:cNvContentPartPr/>
                <p14:nvPr/>
              </p14:nvContentPartPr>
              <p14:xfrm>
                <a:off x="11360851" y="1205251"/>
                <a:ext cx="195120" cy="3157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0558205-2443-483A-A8F8-000F20509A4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343211" y="1187251"/>
                  <a:ext cx="23076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9A6AB49-28D0-483A-AC09-F451138E0DA0}"/>
                    </a:ext>
                  </a:extLst>
                </p14:cNvPr>
                <p14:cNvContentPartPr/>
                <p14:nvPr/>
              </p14:nvContentPartPr>
              <p14:xfrm>
                <a:off x="11643091" y="1162411"/>
                <a:ext cx="358920" cy="2757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9A6AB49-28D0-483A-AC09-F451138E0DA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625091" y="1144771"/>
                  <a:ext cx="39456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C2592F9-B28A-4ABC-85D7-6E78397BE301}"/>
                    </a:ext>
                  </a:extLst>
                </p14:cNvPr>
                <p14:cNvContentPartPr/>
                <p14:nvPr/>
              </p14:nvContentPartPr>
              <p14:xfrm>
                <a:off x="11474251" y="2046931"/>
                <a:ext cx="131760" cy="3564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C2592F9-B28A-4ABC-85D7-6E78397BE30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1456251" y="2028931"/>
                  <a:ext cx="16740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864B55E-9C08-424B-8A0C-E8C6AD50CD0D}"/>
                    </a:ext>
                  </a:extLst>
                </p14:cNvPr>
                <p14:cNvContentPartPr/>
                <p14:nvPr/>
              </p14:nvContentPartPr>
              <p14:xfrm>
                <a:off x="11621851" y="2044771"/>
                <a:ext cx="491400" cy="3682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864B55E-9C08-424B-8A0C-E8C6AD50CD0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604211" y="2027131"/>
                  <a:ext cx="52704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3BBB821-B348-4734-8810-57BD6C4738D1}"/>
                    </a:ext>
                  </a:extLst>
                </p14:cNvPr>
                <p14:cNvContentPartPr/>
                <p14:nvPr/>
              </p14:nvContentPartPr>
              <p14:xfrm>
                <a:off x="11630851" y="97531"/>
                <a:ext cx="792000" cy="47865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3BBB821-B348-4734-8810-57BD6C4738D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612851" y="79891"/>
                  <a:ext cx="827640" cy="4822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90187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353B1B2-3CDB-4747-97BE-BC83DEA8BC00}"/>
                  </a:ext>
                </a:extLst>
              </p14:cNvPr>
              <p14:cNvContentPartPr/>
              <p14:nvPr/>
            </p14:nvContentPartPr>
            <p14:xfrm>
              <a:off x="4164451" y="240091"/>
              <a:ext cx="734040" cy="4024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353B1B2-3CDB-4747-97BE-BC83DEA8BC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46451" y="222451"/>
                <a:ext cx="769680" cy="438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BE9D73E5-E019-4E02-AAEF-78BFB15A585D}"/>
              </a:ext>
            </a:extLst>
          </p:cNvPr>
          <p:cNvGrpSpPr/>
          <p:nvPr/>
        </p:nvGrpSpPr>
        <p:grpSpPr>
          <a:xfrm>
            <a:off x="1447891" y="353851"/>
            <a:ext cx="3075840" cy="1934640"/>
            <a:chOff x="1447891" y="353851"/>
            <a:chExt cx="3075840" cy="193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87F27CC-35C6-4837-B284-A3464B7AE954}"/>
                    </a:ext>
                  </a:extLst>
                </p14:cNvPr>
                <p14:cNvContentPartPr/>
                <p14:nvPr/>
              </p14:nvContentPartPr>
              <p14:xfrm>
                <a:off x="1447891" y="388771"/>
                <a:ext cx="458640" cy="419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87F27CC-35C6-4837-B284-A3464B7AE95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30251" y="371131"/>
                  <a:ext cx="49428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1BA8B04-79A7-4BF1-95E9-DBCEADFEB9EF}"/>
                    </a:ext>
                  </a:extLst>
                </p14:cNvPr>
                <p14:cNvContentPartPr/>
                <p14:nvPr/>
              </p14:nvContentPartPr>
              <p14:xfrm>
                <a:off x="1456171" y="577051"/>
                <a:ext cx="244440" cy="54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1BA8B04-79A7-4BF1-95E9-DBCEADFEB9E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38531" y="559411"/>
                  <a:ext cx="2800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24BDE53-3FA7-4817-9709-87337074211E}"/>
                    </a:ext>
                  </a:extLst>
                </p14:cNvPr>
                <p14:cNvContentPartPr/>
                <p14:nvPr/>
              </p14:nvContentPartPr>
              <p14:xfrm>
                <a:off x="2055211" y="353851"/>
                <a:ext cx="1969200" cy="4158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24BDE53-3FA7-4817-9709-87337074211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37211" y="335851"/>
                  <a:ext cx="200484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2424F78-D6CE-4092-8CC4-164C9DC92BBC}"/>
                    </a:ext>
                  </a:extLst>
                </p14:cNvPr>
                <p14:cNvContentPartPr/>
                <p14:nvPr/>
              </p14:nvContentPartPr>
              <p14:xfrm>
                <a:off x="1788091" y="897811"/>
                <a:ext cx="2735640" cy="13906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2424F78-D6CE-4092-8CC4-164C9DC92BB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70451" y="879811"/>
                  <a:ext cx="2771280" cy="142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4F28EF3-AFCC-4FBF-81BC-4C972B59CB03}"/>
              </a:ext>
            </a:extLst>
          </p:cNvPr>
          <p:cNvGrpSpPr/>
          <p:nvPr/>
        </p:nvGrpSpPr>
        <p:grpSpPr>
          <a:xfrm>
            <a:off x="4798051" y="1124251"/>
            <a:ext cx="1748520" cy="668160"/>
            <a:chOff x="4798051" y="1124251"/>
            <a:chExt cx="1748520" cy="66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31534B0-A684-4914-ACC8-738A8789F1AE}"/>
                    </a:ext>
                  </a:extLst>
                </p14:cNvPr>
                <p14:cNvContentPartPr/>
                <p14:nvPr/>
              </p14:nvContentPartPr>
              <p14:xfrm>
                <a:off x="4798051" y="1472731"/>
                <a:ext cx="547200" cy="3196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31534B0-A684-4914-ACC8-738A8789F1A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780411" y="1454731"/>
                  <a:ext cx="58284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43572EA-9DE3-4E3E-9C6B-0C79F596029F}"/>
                    </a:ext>
                  </a:extLst>
                </p14:cNvPr>
                <p14:cNvContentPartPr/>
                <p14:nvPr/>
              </p14:nvContentPartPr>
              <p14:xfrm>
                <a:off x="5467651" y="1376251"/>
                <a:ext cx="293040" cy="258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43572EA-9DE3-4E3E-9C6B-0C79F596029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450011" y="1358611"/>
                  <a:ext cx="32868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5683B74-6DDB-4F0E-B759-BC96A80A3C03}"/>
                    </a:ext>
                  </a:extLst>
                </p14:cNvPr>
                <p14:cNvContentPartPr/>
                <p14:nvPr/>
              </p14:nvContentPartPr>
              <p14:xfrm>
                <a:off x="5891371" y="1124251"/>
                <a:ext cx="177840" cy="6105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5683B74-6DDB-4F0E-B759-BC96A80A3C0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873371" y="1106611"/>
                  <a:ext cx="213480" cy="64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487F417-F9F5-4228-A511-5A086254A2BC}"/>
                    </a:ext>
                  </a:extLst>
                </p14:cNvPr>
                <p14:cNvContentPartPr/>
                <p14:nvPr/>
              </p14:nvContentPartPr>
              <p14:xfrm>
                <a:off x="5777611" y="1270051"/>
                <a:ext cx="464040" cy="3250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487F417-F9F5-4228-A511-5A086254A2B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759611" y="1252051"/>
                  <a:ext cx="49968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6EBEFFE-BB03-4478-916D-F9ADF373489A}"/>
                    </a:ext>
                  </a:extLst>
                </p14:cNvPr>
                <p14:cNvContentPartPr/>
                <p14:nvPr/>
              </p14:nvContentPartPr>
              <p14:xfrm>
                <a:off x="6405451" y="1189411"/>
                <a:ext cx="3600" cy="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6EBEFFE-BB03-4478-916D-F9ADF373489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387451" y="1171411"/>
                  <a:ext cx="39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D821368-4C7B-42B5-8E56-A1D597910BB5}"/>
                    </a:ext>
                  </a:extLst>
                </p14:cNvPr>
                <p14:cNvContentPartPr/>
                <p14:nvPr/>
              </p14:nvContentPartPr>
              <p14:xfrm>
                <a:off x="6546211" y="1447891"/>
                <a:ext cx="360" cy="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D821368-4C7B-42B5-8E56-A1D597910BB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528211" y="143025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6651627-0289-4AA8-AA0A-A020B9421BE0}"/>
                  </a:ext>
                </a:extLst>
              </p14:cNvPr>
              <p14:cNvContentPartPr/>
              <p14:nvPr/>
            </p14:nvContentPartPr>
            <p14:xfrm>
              <a:off x="5230751" y="281199"/>
              <a:ext cx="4079160" cy="23940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6651627-0289-4AA8-AA0A-A020B9421BE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213111" y="263199"/>
                <a:ext cx="4114800" cy="242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3EDF26CC-EC3B-4C50-A21B-079101BEE712}"/>
              </a:ext>
            </a:extLst>
          </p:cNvPr>
          <p:cNvGrpSpPr/>
          <p:nvPr/>
        </p:nvGrpSpPr>
        <p:grpSpPr>
          <a:xfrm>
            <a:off x="8369231" y="2577999"/>
            <a:ext cx="1527120" cy="686520"/>
            <a:chOff x="8369231" y="2577999"/>
            <a:chExt cx="1527120" cy="68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A6DF8A2-E56F-4048-9F60-5B5F171690A6}"/>
                    </a:ext>
                  </a:extLst>
                </p14:cNvPr>
                <p14:cNvContentPartPr/>
                <p14:nvPr/>
              </p14:nvContentPartPr>
              <p14:xfrm>
                <a:off x="8369231" y="2754399"/>
                <a:ext cx="738720" cy="510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A6DF8A2-E56F-4048-9F60-5B5F171690A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351231" y="2736399"/>
                  <a:ext cx="77436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B44425E-4081-4980-87D7-AD7F189A11BC}"/>
                    </a:ext>
                  </a:extLst>
                </p14:cNvPr>
                <p14:cNvContentPartPr/>
                <p14:nvPr/>
              </p14:nvContentPartPr>
              <p14:xfrm>
                <a:off x="9192911" y="2751159"/>
                <a:ext cx="120240" cy="178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B44425E-4081-4980-87D7-AD7F189A11B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175271" y="2733159"/>
                  <a:ext cx="1558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98D93C1-0563-4B4F-9E56-21102B6CE970}"/>
                    </a:ext>
                  </a:extLst>
                </p14:cNvPr>
                <p14:cNvContentPartPr/>
                <p14:nvPr/>
              </p14:nvContentPartPr>
              <p14:xfrm>
                <a:off x="8945951" y="2577999"/>
                <a:ext cx="360" cy="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98D93C1-0563-4B4F-9E56-21102B6CE97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927951" y="255999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841D0A7-3D31-47A3-8BB9-D74B7C2D8B00}"/>
                    </a:ext>
                  </a:extLst>
                </p14:cNvPr>
                <p14:cNvContentPartPr/>
                <p14:nvPr/>
              </p14:nvContentPartPr>
              <p14:xfrm>
                <a:off x="9464711" y="2617599"/>
                <a:ext cx="431640" cy="262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841D0A7-3D31-47A3-8BB9-D74B7C2D8B0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447071" y="2599959"/>
                  <a:ext cx="467280" cy="29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C488FBA-2E64-45E6-8CEA-1FB715368515}"/>
              </a:ext>
            </a:extLst>
          </p:cNvPr>
          <p:cNvGrpSpPr/>
          <p:nvPr/>
        </p:nvGrpSpPr>
        <p:grpSpPr>
          <a:xfrm>
            <a:off x="2174711" y="2561799"/>
            <a:ext cx="4627800" cy="2290320"/>
            <a:chOff x="2174711" y="2561799"/>
            <a:chExt cx="4627800" cy="229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05A672D-2A84-43C1-AAB9-0AC0D2F4E6E3}"/>
                    </a:ext>
                  </a:extLst>
                </p14:cNvPr>
                <p14:cNvContentPartPr/>
                <p14:nvPr/>
              </p14:nvContentPartPr>
              <p14:xfrm>
                <a:off x="2174711" y="2626959"/>
                <a:ext cx="2168640" cy="5364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05A672D-2A84-43C1-AAB9-0AC0D2F4E6E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156711" y="2608959"/>
                  <a:ext cx="2204280" cy="57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38FBB55-A4D3-409D-804D-3B6F85054542}"/>
                    </a:ext>
                  </a:extLst>
                </p14:cNvPr>
                <p14:cNvContentPartPr/>
                <p14:nvPr/>
              </p14:nvContentPartPr>
              <p14:xfrm>
                <a:off x="2446511" y="3015399"/>
                <a:ext cx="1088280" cy="2631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38FBB55-A4D3-409D-804D-3B6F8505454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428511" y="2997399"/>
                  <a:ext cx="112392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AEEEC57-B52D-4F0C-B45A-A2A9FDBC0749}"/>
                    </a:ext>
                  </a:extLst>
                </p14:cNvPr>
                <p14:cNvContentPartPr/>
                <p14:nvPr/>
              </p14:nvContentPartPr>
              <p14:xfrm>
                <a:off x="3893351" y="3185319"/>
                <a:ext cx="918720" cy="12214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AEEEC57-B52D-4F0C-B45A-A2A9FDBC074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875351" y="3167319"/>
                  <a:ext cx="954360" cy="12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B6B83AA-21D6-46BB-86D6-0B327D91C677}"/>
                    </a:ext>
                  </a:extLst>
                </p14:cNvPr>
                <p14:cNvContentPartPr/>
                <p14:nvPr/>
              </p14:nvContentPartPr>
              <p14:xfrm>
                <a:off x="4497431" y="3757719"/>
                <a:ext cx="406440" cy="3060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B6B83AA-21D6-46BB-86D6-0B327D91C67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479791" y="3739719"/>
                  <a:ext cx="44208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A443424-62AC-42F9-83DE-D8C09D727D27}"/>
                    </a:ext>
                  </a:extLst>
                </p14:cNvPr>
                <p14:cNvContentPartPr/>
                <p14:nvPr/>
              </p14:nvContentPartPr>
              <p14:xfrm>
                <a:off x="4950671" y="3484479"/>
                <a:ext cx="307800" cy="3740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A443424-62AC-42F9-83DE-D8C09D727D2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932671" y="3466479"/>
                  <a:ext cx="34344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572C766-684C-4C68-A207-79795376DD5D}"/>
                    </a:ext>
                  </a:extLst>
                </p14:cNvPr>
                <p14:cNvContentPartPr/>
                <p14:nvPr/>
              </p14:nvContentPartPr>
              <p14:xfrm>
                <a:off x="5261711" y="3091719"/>
                <a:ext cx="804600" cy="657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572C766-684C-4C68-A207-79795376DD5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244071" y="3074079"/>
                  <a:ext cx="840240" cy="69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D118BB8-4BA4-454C-A1D2-6AB8947A64BF}"/>
                    </a:ext>
                  </a:extLst>
                </p14:cNvPr>
                <p14:cNvContentPartPr/>
                <p14:nvPr/>
              </p14:nvContentPartPr>
              <p14:xfrm>
                <a:off x="6144431" y="2954199"/>
                <a:ext cx="519480" cy="3225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D118BB8-4BA4-454C-A1D2-6AB8947A64B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126431" y="2936199"/>
                  <a:ext cx="55512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63B9439-830C-405A-BFE5-AA0048B06FF7}"/>
                    </a:ext>
                  </a:extLst>
                </p14:cNvPr>
                <p14:cNvContentPartPr/>
                <p14:nvPr/>
              </p14:nvContentPartPr>
              <p14:xfrm>
                <a:off x="3978671" y="3448119"/>
                <a:ext cx="2823840" cy="12312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63B9439-830C-405A-BFE5-AA0048B06FF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960671" y="3430119"/>
                  <a:ext cx="2859480" cy="12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0C66244-0B71-4942-9DEF-5F86E1F16676}"/>
                    </a:ext>
                  </a:extLst>
                </p14:cNvPr>
                <p14:cNvContentPartPr/>
                <p14:nvPr/>
              </p14:nvContentPartPr>
              <p14:xfrm>
                <a:off x="4283231" y="4107999"/>
                <a:ext cx="2009880" cy="7441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0C66244-0B71-4942-9DEF-5F86E1F1667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265591" y="4090359"/>
                  <a:ext cx="2045520" cy="77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AA0B27E-6BB1-40AD-A538-D4BD8B1C3045}"/>
                    </a:ext>
                  </a:extLst>
                </p14:cNvPr>
                <p14:cNvContentPartPr/>
                <p14:nvPr/>
              </p14:nvContentPartPr>
              <p14:xfrm>
                <a:off x="3599591" y="2561799"/>
                <a:ext cx="2334960" cy="8816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AA0B27E-6BB1-40AD-A538-D4BD8B1C304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581951" y="2543799"/>
                  <a:ext cx="2370600" cy="9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3B8836B-F1C5-49C8-A69A-5E992C3326D5}"/>
                    </a:ext>
                  </a:extLst>
                </p14:cNvPr>
                <p14:cNvContentPartPr/>
                <p14:nvPr/>
              </p14:nvContentPartPr>
              <p14:xfrm>
                <a:off x="3627671" y="2684919"/>
                <a:ext cx="2451960" cy="7614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3B8836B-F1C5-49C8-A69A-5E992C3326D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609671" y="2667279"/>
                  <a:ext cx="2487600" cy="79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6F3DC76-F95C-4295-B8B3-C677ED79ABCC}"/>
              </a:ext>
            </a:extLst>
          </p:cNvPr>
          <p:cNvGrpSpPr/>
          <p:nvPr/>
        </p:nvGrpSpPr>
        <p:grpSpPr>
          <a:xfrm>
            <a:off x="7661471" y="3447039"/>
            <a:ext cx="2235960" cy="1078920"/>
            <a:chOff x="7661471" y="3447039"/>
            <a:chExt cx="2235960" cy="107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4B16619-A2FC-47CD-A446-DB8038DDCA3B}"/>
                    </a:ext>
                  </a:extLst>
                </p14:cNvPr>
                <p14:cNvContentPartPr/>
                <p14:nvPr/>
              </p14:nvContentPartPr>
              <p14:xfrm>
                <a:off x="7661471" y="3544239"/>
                <a:ext cx="683640" cy="9817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4B16619-A2FC-47CD-A446-DB8038DDCA3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643471" y="3526599"/>
                  <a:ext cx="719280" cy="10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DD08629-7F99-4CDE-B7DA-E235FE875842}"/>
                    </a:ext>
                  </a:extLst>
                </p14:cNvPr>
                <p14:cNvContentPartPr/>
                <p14:nvPr/>
              </p14:nvContentPartPr>
              <p14:xfrm>
                <a:off x="8495591" y="3899559"/>
                <a:ext cx="439200" cy="2905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DD08629-7F99-4CDE-B7DA-E235FE87584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477591" y="3881919"/>
                  <a:ext cx="47484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ED7BE75-0E72-4675-BACE-E0538BD87114}"/>
                    </a:ext>
                  </a:extLst>
                </p14:cNvPr>
                <p14:cNvContentPartPr/>
                <p14:nvPr/>
              </p14:nvContentPartPr>
              <p14:xfrm>
                <a:off x="9134951" y="3447039"/>
                <a:ext cx="762480" cy="5677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ED7BE75-0E72-4675-BACE-E0538BD8711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116951" y="3429399"/>
                  <a:ext cx="798120" cy="603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77823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562CFF7-47E2-40BF-B6E4-5DC2EF0CE68A}"/>
                  </a:ext>
                </a:extLst>
              </p14:cNvPr>
              <p14:cNvContentPartPr/>
              <p14:nvPr/>
            </p14:nvContentPartPr>
            <p14:xfrm>
              <a:off x="3785371" y="412531"/>
              <a:ext cx="282600" cy="1947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562CFF7-47E2-40BF-B6E4-5DC2EF0CE6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67371" y="394531"/>
                <a:ext cx="318240" cy="23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45F8D6B1-BAEF-41FB-9CE2-778C673058AE}"/>
              </a:ext>
            </a:extLst>
          </p:cNvPr>
          <p:cNvGrpSpPr/>
          <p:nvPr/>
        </p:nvGrpSpPr>
        <p:grpSpPr>
          <a:xfrm>
            <a:off x="1974211" y="42451"/>
            <a:ext cx="9913680" cy="2023560"/>
            <a:chOff x="1974211" y="42451"/>
            <a:chExt cx="9913680" cy="202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4352721-EBC6-4EC0-8E69-FA5F750516C9}"/>
                    </a:ext>
                  </a:extLst>
                </p14:cNvPr>
                <p14:cNvContentPartPr/>
                <p14:nvPr/>
              </p14:nvContentPartPr>
              <p14:xfrm>
                <a:off x="2052331" y="323251"/>
                <a:ext cx="623160" cy="5731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4352721-EBC6-4EC0-8E69-FA5F750516C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34331" y="305611"/>
                  <a:ext cx="6588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451C25A-A92E-4C83-8965-4A100E02839A}"/>
                    </a:ext>
                  </a:extLst>
                </p14:cNvPr>
                <p14:cNvContentPartPr/>
                <p14:nvPr/>
              </p14:nvContentPartPr>
              <p14:xfrm>
                <a:off x="2435371" y="784771"/>
                <a:ext cx="307080" cy="2052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451C25A-A92E-4C83-8965-4A100E02839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17371" y="766771"/>
                  <a:ext cx="3427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2394EE9-2552-42E9-880E-50B8EE2DFC47}"/>
                    </a:ext>
                  </a:extLst>
                </p14:cNvPr>
                <p14:cNvContentPartPr/>
                <p14:nvPr/>
              </p14:nvContentPartPr>
              <p14:xfrm>
                <a:off x="2888611" y="629971"/>
                <a:ext cx="327240" cy="335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2394EE9-2552-42E9-880E-50B8EE2DFC4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70611" y="612331"/>
                  <a:ext cx="36288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3F478D5-5BE2-42D1-81F0-CCA910DDB140}"/>
                    </a:ext>
                  </a:extLst>
                </p14:cNvPr>
                <p14:cNvContentPartPr/>
                <p14:nvPr/>
              </p14:nvContentPartPr>
              <p14:xfrm>
                <a:off x="3357691" y="523771"/>
                <a:ext cx="322560" cy="2862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3F478D5-5BE2-42D1-81F0-CCA910DDB14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339691" y="506131"/>
                  <a:ext cx="35820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DD8CB98-2507-441E-BED8-CD871D926BBE}"/>
                    </a:ext>
                  </a:extLst>
                </p14:cNvPr>
                <p14:cNvContentPartPr/>
                <p14:nvPr/>
              </p14:nvContentPartPr>
              <p14:xfrm>
                <a:off x="4215571" y="208411"/>
                <a:ext cx="378720" cy="3682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DD8CB98-2507-441E-BED8-CD871D926BB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197931" y="190411"/>
                  <a:ext cx="41436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2744A70-A1CF-42A6-A4CC-81331872EFF3}"/>
                    </a:ext>
                  </a:extLst>
                </p14:cNvPr>
                <p14:cNvContentPartPr/>
                <p14:nvPr/>
              </p14:nvContentPartPr>
              <p14:xfrm>
                <a:off x="4701211" y="323251"/>
                <a:ext cx="75600" cy="119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2744A70-A1CF-42A6-A4CC-81331872EFF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83571" y="305611"/>
                  <a:ext cx="1112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8513BA7-FCED-47E8-8EF5-C4211347A92F}"/>
                    </a:ext>
                  </a:extLst>
                </p14:cNvPr>
                <p14:cNvContentPartPr/>
                <p14:nvPr/>
              </p14:nvContentPartPr>
              <p14:xfrm>
                <a:off x="4644331" y="223171"/>
                <a:ext cx="360" cy="3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8513BA7-FCED-47E8-8EF5-C4211347A92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626691" y="205171"/>
                  <a:ext cx="360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E1DFAB8-BA61-4709-B1C7-9B059915DD85}"/>
                    </a:ext>
                  </a:extLst>
                </p14:cNvPr>
                <p14:cNvContentPartPr/>
                <p14:nvPr/>
              </p14:nvContentPartPr>
              <p14:xfrm>
                <a:off x="4822531" y="266731"/>
                <a:ext cx="284040" cy="155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E1DFAB8-BA61-4709-B1C7-9B059915DD8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804531" y="248731"/>
                  <a:ext cx="3196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4D553BA-B0B0-4409-800B-4A3381188D89}"/>
                    </a:ext>
                  </a:extLst>
                </p14:cNvPr>
                <p14:cNvContentPartPr/>
                <p14:nvPr/>
              </p14:nvContentPartPr>
              <p14:xfrm>
                <a:off x="5210611" y="169531"/>
                <a:ext cx="373680" cy="5742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4D553BA-B0B0-4409-800B-4A3381188D8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192611" y="151891"/>
                  <a:ext cx="409320" cy="60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AFA8BC2-6410-428D-8DC4-1622B3B0B63F}"/>
                    </a:ext>
                  </a:extLst>
                </p14:cNvPr>
                <p14:cNvContentPartPr/>
                <p14:nvPr/>
              </p14:nvContentPartPr>
              <p14:xfrm>
                <a:off x="5744131" y="177811"/>
                <a:ext cx="317160" cy="7945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AFA8BC2-6410-428D-8DC4-1622B3B0B63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26131" y="160171"/>
                  <a:ext cx="352800" cy="83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3572108-4263-4347-9283-9351BFC8E208}"/>
                    </a:ext>
                  </a:extLst>
                </p14:cNvPr>
                <p14:cNvContentPartPr/>
                <p14:nvPr/>
              </p14:nvContentPartPr>
              <p14:xfrm>
                <a:off x="6182611" y="119491"/>
                <a:ext cx="406080" cy="6109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3572108-4263-4347-9283-9351BFC8E20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64611" y="101491"/>
                  <a:ext cx="441720" cy="64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D6661A1-0650-4058-A33A-37CAE60CAA9D}"/>
                    </a:ext>
                  </a:extLst>
                </p14:cNvPr>
                <p14:cNvContentPartPr/>
                <p14:nvPr/>
              </p14:nvContentPartPr>
              <p14:xfrm>
                <a:off x="6456931" y="520531"/>
                <a:ext cx="383040" cy="2775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D6661A1-0650-4058-A33A-37CAE60CAA9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439291" y="502891"/>
                  <a:ext cx="41868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A04C74E-B09B-425A-9BD5-BB5EB40C9971}"/>
                    </a:ext>
                  </a:extLst>
                </p14:cNvPr>
                <p14:cNvContentPartPr/>
                <p14:nvPr/>
              </p14:nvContentPartPr>
              <p14:xfrm>
                <a:off x="6950851" y="359251"/>
                <a:ext cx="320040" cy="2066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A04C74E-B09B-425A-9BD5-BB5EB40C997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932851" y="341251"/>
                  <a:ext cx="3556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52ECC84-0534-40D9-AD70-0C15C64443A4}"/>
                    </a:ext>
                  </a:extLst>
                </p14:cNvPr>
                <p14:cNvContentPartPr/>
                <p14:nvPr/>
              </p14:nvContentPartPr>
              <p14:xfrm>
                <a:off x="7273771" y="322531"/>
                <a:ext cx="325440" cy="190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52ECC84-0534-40D9-AD70-0C15C64443A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256131" y="304891"/>
                  <a:ext cx="3610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922A6F4-009F-4CF4-80FF-707C68224497}"/>
                    </a:ext>
                  </a:extLst>
                </p14:cNvPr>
                <p14:cNvContentPartPr/>
                <p14:nvPr/>
              </p14:nvContentPartPr>
              <p14:xfrm>
                <a:off x="7741411" y="177811"/>
                <a:ext cx="68400" cy="807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922A6F4-009F-4CF4-80FF-707C6822449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723771" y="160171"/>
                  <a:ext cx="104040" cy="84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8987B32-944F-4351-A217-620892BDCB36}"/>
                    </a:ext>
                  </a:extLst>
                </p14:cNvPr>
                <p14:cNvContentPartPr/>
                <p14:nvPr/>
              </p14:nvContentPartPr>
              <p14:xfrm>
                <a:off x="8140291" y="125251"/>
                <a:ext cx="407880" cy="515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8987B32-944F-4351-A217-620892BDCB3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122291" y="107611"/>
                  <a:ext cx="443520" cy="55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E31D174-4BE5-48BF-ADB2-93F5656BFABC}"/>
                    </a:ext>
                  </a:extLst>
                </p14:cNvPr>
                <p14:cNvContentPartPr/>
                <p14:nvPr/>
              </p14:nvContentPartPr>
              <p14:xfrm>
                <a:off x="8447731" y="436651"/>
                <a:ext cx="235800" cy="1213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E31D174-4BE5-48BF-ADB2-93F5656BFAB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430091" y="418651"/>
                  <a:ext cx="2714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7466321-CF31-479A-9065-28CC67CFEEFB}"/>
                    </a:ext>
                  </a:extLst>
                </p14:cNvPr>
                <p14:cNvContentPartPr/>
                <p14:nvPr/>
              </p14:nvContentPartPr>
              <p14:xfrm>
                <a:off x="8715931" y="380131"/>
                <a:ext cx="278640" cy="1468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7466321-CF31-479A-9065-28CC67CFEEF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697931" y="362131"/>
                  <a:ext cx="3142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B5A407D-A02F-4833-ADB5-5838060029E8}"/>
                    </a:ext>
                  </a:extLst>
                </p14:cNvPr>
                <p14:cNvContentPartPr/>
                <p14:nvPr/>
              </p14:nvContentPartPr>
              <p14:xfrm>
                <a:off x="9035971" y="364651"/>
                <a:ext cx="309960" cy="2012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B5A407D-A02F-4833-ADB5-5838060029E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018331" y="347011"/>
                  <a:ext cx="3456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2301147-6124-4303-B82D-2DCB1F3B474D}"/>
                    </a:ext>
                  </a:extLst>
                </p14:cNvPr>
                <p14:cNvContentPartPr/>
                <p14:nvPr/>
              </p14:nvContentPartPr>
              <p14:xfrm>
                <a:off x="9345931" y="290851"/>
                <a:ext cx="251280" cy="2617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2301147-6124-4303-B82D-2DCB1F3B474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327931" y="273211"/>
                  <a:ext cx="28692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F65D422-0004-4D9F-A86F-195EF9DA15FB}"/>
                    </a:ext>
                  </a:extLst>
                </p14:cNvPr>
                <p14:cNvContentPartPr/>
                <p14:nvPr/>
              </p14:nvContentPartPr>
              <p14:xfrm>
                <a:off x="9629251" y="307051"/>
                <a:ext cx="68760" cy="150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F65D422-0004-4D9F-A86F-195EF9DA15F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611611" y="289411"/>
                  <a:ext cx="1044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4E73193-5371-4761-A40C-70024E4563E8}"/>
                    </a:ext>
                  </a:extLst>
                </p14:cNvPr>
                <p14:cNvContentPartPr/>
                <p14:nvPr/>
              </p14:nvContentPartPr>
              <p14:xfrm>
                <a:off x="9564451" y="198691"/>
                <a:ext cx="360" cy="36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4E73193-5371-4761-A40C-70024E4563E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546451" y="181051"/>
                  <a:ext cx="360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7C840D3-2709-43B3-A55A-CF920F8CB1F0}"/>
                    </a:ext>
                  </a:extLst>
                </p14:cNvPr>
                <p14:cNvContentPartPr/>
                <p14:nvPr/>
              </p14:nvContentPartPr>
              <p14:xfrm>
                <a:off x="9709891" y="282571"/>
                <a:ext cx="228240" cy="175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7C840D3-2709-43B3-A55A-CF920F8CB1F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692251" y="264931"/>
                  <a:ext cx="2638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7484952-7C59-4C7A-88D1-06388877375F}"/>
                    </a:ext>
                  </a:extLst>
                </p14:cNvPr>
                <p14:cNvContentPartPr/>
                <p14:nvPr/>
              </p14:nvContentPartPr>
              <p14:xfrm>
                <a:off x="10002931" y="215611"/>
                <a:ext cx="281160" cy="4424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7484952-7C59-4C7A-88D1-06388877375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985291" y="197971"/>
                  <a:ext cx="31680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308713F-46E3-4BF0-818E-3138D21C26C7}"/>
                    </a:ext>
                  </a:extLst>
                </p14:cNvPr>
                <p14:cNvContentPartPr/>
                <p14:nvPr/>
              </p14:nvContentPartPr>
              <p14:xfrm>
                <a:off x="10511251" y="193651"/>
                <a:ext cx="92520" cy="3477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308713F-46E3-4BF0-818E-3138D21C26C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493611" y="176011"/>
                  <a:ext cx="12816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62C199B-3128-4B31-9A6B-D8DF35705E31}"/>
                    </a:ext>
                  </a:extLst>
                </p14:cNvPr>
                <p14:cNvContentPartPr/>
                <p14:nvPr/>
              </p14:nvContentPartPr>
              <p14:xfrm>
                <a:off x="10648771" y="145411"/>
                <a:ext cx="334080" cy="3409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62C199B-3128-4B31-9A6B-D8DF35705E3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630771" y="127771"/>
                  <a:ext cx="36972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09DA6F5-1BEA-49EA-87F9-148227FD1049}"/>
                    </a:ext>
                  </a:extLst>
                </p14:cNvPr>
                <p14:cNvContentPartPr/>
                <p14:nvPr/>
              </p14:nvContentPartPr>
              <p14:xfrm>
                <a:off x="10446451" y="187891"/>
                <a:ext cx="279720" cy="1195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09DA6F5-1BEA-49EA-87F9-148227FD104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428811" y="170251"/>
                  <a:ext cx="3153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066A1EB-C99D-40FD-9DD7-E484828AAF7D}"/>
                    </a:ext>
                  </a:extLst>
                </p14:cNvPr>
                <p14:cNvContentPartPr/>
                <p14:nvPr/>
              </p14:nvContentPartPr>
              <p14:xfrm>
                <a:off x="10972411" y="321811"/>
                <a:ext cx="257760" cy="1101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066A1EB-C99D-40FD-9DD7-E484828AAF7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954771" y="303811"/>
                  <a:ext cx="2934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DE9F041-5239-42CA-82ED-D53626A1D6A6}"/>
                    </a:ext>
                  </a:extLst>
                </p14:cNvPr>
                <p14:cNvContentPartPr/>
                <p14:nvPr/>
              </p14:nvContentPartPr>
              <p14:xfrm>
                <a:off x="11239531" y="204811"/>
                <a:ext cx="368280" cy="1998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DE9F041-5239-42CA-82ED-D53626A1D6A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221891" y="186811"/>
                  <a:ext cx="4039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2C5DF6C-9AE4-409A-BD85-2ED9285EA77D}"/>
                    </a:ext>
                  </a:extLst>
                </p14:cNvPr>
                <p14:cNvContentPartPr/>
                <p14:nvPr/>
              </p14:nvContentPartPr>
              <p14:xfrm>
                <a:off x="11668291" y="42451"/>
                <a:ext cx="219600" cy="4176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2C5DF6C-9AE4-409A-BD85-2ED9285EA77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650651" y="24811"/>
                  <a:ext cx="25524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F7AE8A3-D12C-46B7-BEBF-7E232ED8194B}"/>
                    </a:ext>
                  </a:extLst>
                </p14:cNvPr>
                <p14:cNvContentPartPr/>
                <p14:nvPr/>
              </p14:nvContentPartPr>
              <p14:xfrm>
                <a:off x="1974211" y="1006531"/>
                <a:ext cx="9451440" cy="3610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F7AE8A3-D12C-46B7-BEBF-7E232ED8194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956211" y="988531"/>
                  <a:ext cx="948708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1169FBA-301F-48C2-A57B-F0BD86205188}"/>
                    </a:ext>
                  </a:extLst>
                </p14:cNvPr>
                <p14:cNvContentPartPr/>
                <p14:nvPr/>
              </p14:nvContentPartPr>
              <p14:xfrm>
                <a:off x="2462371" y="930211"/>
                <a:ext cx="8987760" cy="1135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1169FBA-301F-48C2-A57B-F0BD8620518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444731" y="912571"/>
                  <a:ext cx="9023400" cy="11714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F493089D-622F-4791-BAA3-91C5F848AEE5}"/>
              </a:ext>
            </a:extLst>
          </p:cNvPr>
          <p:cNvSpPr txBox="1"/>
          <p:nvPr/>
        </p:nvSpPr>
        <p:spPr>
          <a:xfrm>
            <a:off x="809204" y="2281954"/>
            <a:ext cx="997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Queue is a line of people or things or objects awaiting their turn to be attended to</a:t>
            </a:r>
            <a:endParaRPr lang="th-TH" sz="3600" dirty="0"/>
          </a:p>
        </p:txBody>
      </p:sp>
    </p:spTree>
    <p:extLst>
      <p:ext uri="{BB962C8B-B14F-4D97-AF65-F5344CB8AC3E}">
        <p14:creationId xmlns:p14="http://schemas.microsoft.com/office/powerpoint/2010/main" val="2652930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20</Words>
  <Application>Microsoft Office PowerPoint</Application>
  <PresentationFormat>Widescreen</PresentationFormat>
  <Paragraphs>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Lecture No 05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No 05</dc:title>
  <dc:creator>Wazir laghari</dc:creator>
  <cp:lastModifiedBy>Wazir laghari</cp:lastModifiedBy>
  <cp:revision>8</cp:revision>
  <dcterms:created xsi:type="dcterms:W3CDTF">2020-11-29T04:03:50Z</dcterms:created>
  <dcterms:modified xsi:type="dcterms:W3CDTF">2020-11-29T05:25:03Z</dcterms:modified>
</cp:coreProperties>
</file>