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7:47.8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0,'16'10,"0"1,0 1,-1 0,0 1,-1 1,12 15,14 12,262 273,269 362,70 245,-477-689,-144-208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7:53.6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40.9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231 132,'-11'8,"0"0,1 0,0 1,0 1,1 0,0 0,1 0,-13 22,9-14,-8 10,1 2,2 0,-17 41,28-57,1 0,0 1,1 0,1 0,0 0,1 1,1-1,0 0,3 30,-1-40,0 0,0-1,1 1,-1-1,1 1,0-1,0 0,1 1,-1-1,1 0,0-1,0 1,0 0,1-1,-1 0,1 1,0-1,-1-1,1 1,1-1,-1 1,0-1,1 0,-1-1,1 1,-1-1,1 0,7 1,14 1,0 0,-1-2,1-1,29-4,-35 2,12 0,-1-2,0-1,0-1,-1-2,0-1,0-1,33-17,-59 25,0-1,0 0,-1 0,1 0,-1 0,0 0,1 0,-1-1,-1 0,1 0,0 1,-1-2,0 1,2-5,-1 0,0-1,0 0,-1 1,-1-1,1 0,-1-13,-2-11,-2 0,-13-62,15 89,-4-16,-2 0,0 1,-1 0,-1 1,-18-32,19 41,1-1,-2 2,1-1,-2 1,1 0,-1 1,-1 0,0 1,-1 0,-13-8,14 13,0 0,0 1,0 0,-1 1,1 0,0 1,-1 0,1 1,-24 3,12-2,1-1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59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1,'1'4,"0"0,1 0,-1 0,1-1,-1 1,1 0,0-1,1 1,-1-1,0 0,1 0,4 4,6 9,150 232,-94-137,4-4,90 101,-152-197,-1 1,0-1,1 0,0-1,14 9,-22-17,1 0,-1 0,0 0,1 0,0-1,-1 0,1 0,0 0,-1 0,1 0,0-1,0 0,0 0,-1 0,1 0,0 0,0-1,0 0,-1 1,1-2,3 0,49-25,-2-2,-1-3,-1-2,90-78,-113 86,-1-1,-1-1,-1-2,-2 0,24-40,-37 53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6:00.8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 0,'-1'1,"0"-1,0 0,1 0,-1 1,0-1,0 0,0 1,1-1,-1 1,0-1,0 1,1 0,-1-1,1 1,-1-1,0 1,1 0,-1 0,1-1,0 1,-1 0,1 0,0 0,-1 1,-7 26,4-16,-2 11,0 1,2 0,1 0,0 0,2 0,1 1,1-1,1 0,1 0,1 0,1 0,1-1,1 1,1-2,12 25,0-7,1 0,2-1,1-2,2 0,2-2,1-1,42 38,-44-48,1-2,0 0,2-2,0-1,51 22,-80-40,1 0,-1 0,1-1,0 1,-1-1,1 1,0-1,-1 0,1 1,0-1,0 0,-1 0,1 0,0-1,0 1,-1 0,1-1,0 1,-1-1,1 1,0-1,-1 0,1 0,2-1,4-8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6:01.4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27 429,'-20'52,"18"-41,0 0,1 0,0 0,0 0,1 0,1 0,2 14,-2-22,-1-1,1 1,0-1,0 1,0-1,0 0,1 1,-1-1,0 0,1 0,0 0,-1 0,1 0,0 0,0-1,0 1,0-1,1 1,-1-1,0 0,1 0,-1 0,1 0,-1 0,1 0,-1-1,1 1,-1-1,1 0,-1 0,1 0,0 0,-1 0,1 0,4-2,17-2,0-2,0-1,0 0,-1-2,-1-1,1 0,-1-2,-1-1,0 0,28-25,-44 33,1 0,-1 0,-1-1,1 0,-1 0,0 0,0 0,-1 0,0-1,0 0,0 0,-1 0,3-13,-4 9,0 0,0 0,-1-1,-1 1,0 0,0 0,-1 0,-5-14,-1 1,-1 1,-1 0,-1 1,-1 1,-1-1,-1 2,-23-28,28 38,0 0,-1 0,0 1,0 1,-1 0,-15-9,3 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6:01.9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24,'0'0,"0"-1,0 0,0 0,-1 1,1-1,0 0,0 1,0-1,0 0,0 0,0 1,0-1,1 0,-1 0,0 1,0-1,0 0,1 1,-1-1,0 0,1 1,-1-1,1 0,-1 1,1-1,-1 1,1-1,-1 1,1-1,-1 1,1-1,0 1,-1 0,1-1,0 1,-1 0,1-1,0 1,-1 0,1 0,0 0,0 0,-1 0,1 0,0 0,0 0,-1 0,1 0,0 0,0 0,-1 0,1 1,0-1,-1 0,1 1,1 0,43 30,-35-24,109 91,110 119,91 127,-111-115,-167-186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6:02.7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0 277,'81'59,"-7"4,138 110,-168-140,1-3,98 48,-140-76,-1-1,1 0,0 1,0-1,-1 0,1 0,0-1,0 1,0-1,0 1,0-1,0 0,0 0,0 0,0 0,0-1,0 1,0-1,0 0,2-1,-2 0,-1 0,0-1,0 1,0-1,0 1,-1-1,1 0,-1 0,0 0,1 0,-1 1,0-2,-1 1,1 0,-1 0,1 0,-1 0,0 0,0-4,1-41,-2 0,-2 0,-10-52,-38-137,15 79,37 139,11 22,27 34,-24-22,74 59,179 111,-105-78,-114-74,-15-11,0 2,35 33,-47-34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6:03.8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1 587,'38'0,"1"-2,1 2,-1 2,0 2,0 2,53 13,-31 1,-2 2,-1 3,0 3,-2 2,-2 2,70 54,-121-83,2 0,-1 0,0 0,0 0,0 1,0 0,0 0,-1 0,0 0,0 0,0 1,0-1,-1 1,2 5,-31-48,14 11,2-1,1 0,1-1,1 0,2 0,-3-35,4 6,3 0,6-71,-4 125,0 1,0-1,1 1,-1-1,1 1,0-1,0 1,0 0,0-1,1 1,-1 0,1 0,0 0,0 0,0 0,0 1,1-1,-1 1,1-1,2-1,-1 2,0 0,0 1,0-1,0 1,0 0,1 0,-1 0,0 1,0 0,0 0,1 0,-1 0,0 1,0-1,1 1,4 1,20 9,0 0,-1 2,0 0,-1 2,50 37,-29-19,-14-10,-1 1,-1 2,-1 2,45 52,-79-86,1 0,0-1,0 1,1 0,-1 0,1-1,1 1,-1-9,0-1,-11-84,-1 3,5 0,4-130,4 225,0-1,0 1,1-1,-1 1,1 0,-1-1,1 1,0 0,0-1,0 1,0 0,0 0,1 0,-1 0,0 0,1 0,0 0,-1 0,1 1,0-1,0 1,0-1,0 1,0 0,0-1,1 1,-1 0,0 1,1-1,-1 0,0 1,1-1,-1 1,1 0,-1 0,0 0,5 0,9 1,0 2,0-1,0 2,26 8,-23-6,71 26,-1 3,-1 4,-3 4,129 87,-174-101,-11-5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6:04.6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1 177,'10'0,"0"2,0-1,0 1,0 1,0 0,0 0,0 1,-1 0,13 8,12 9,34 27,-36-25,93 67,155 113,-271-196,-3-3,-1 0,1 0,-1 0,1 1,-1-1,-1 1,1 1,-1-1,0 0,0 1,0 0,-1 0,3 8,-6-14,1 1,-1-1,0 1,0-1,1 1,-1-1,0 1,0 0,0-1,0 1,0-1,0 1,0-1,0 1,0 0,0-1,0 1,-1-1,1 1,0-1,0 1,0-1,-1 1,1-1,0 1,-1-1,1 1,0-1,-1 1,1-1,-1 0,1 1,-1-1,1 0,-1 1,1-1,-1 0,1 0,-1 1,1-1,-1 0,1 0,-1 0,1 0,-1 0,1 0,-1 0,0 0,1 0,-1 0,1 0,-1 0,1 0,-1 0,0 0,1-1,-1 1,1 0,-1 0,1-1,-1 1,1 0,0-1,-1 1,1 0,-1-2,-35-23,23 8,0-1,1-1,1 1,1-2,1 1,-10-30,-31-130,44 155,-2-13,1 1,1-1,3 0,0-63,3 97,0 0,0 0,1 0,-1 1,1-1,-1 0,1 0,0 0,0 0,0 0,1 1,-1-1,1 0,-1 1,1 0,0-1,3-2,-4 4,1 0,0 0,0 0,0 0,0 0,0 1,0-1,0 1,0 0,0-1,0 1,0 0,0 0,0 0,0 0,0 1,0-1,0 0,2 2,6 1,0 2,0-1,-1 1,1 1,-1-1,-1 2,17 13,-15-10,19 16,-1 1,-1 1,27 39,-37-42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6:05.9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95,'0'-5,"0"0,0 0,-1 0,0 0,1 1,-2-1,1 0,-1 0,1 1,-1-1,-1 1,1-1,0 1,-1 0,-5-6,6 8,0 0,0 1,-1 0,1-1,0 1,0 0,-1 0,1 0,-1 1,1-1,-1 0,1 1,-1 0,1-1,-1 1,1 0,-1 0,0 1,1-1,-1 0,1 1,-1 0,1-1,0 1,-1 0,1 0,0 1,-1-1,1 0,0 1,0-1,-2 3,-2 2,-1 0,1 0,0 0,0 1,1 0,0 1,0-1,0 1,1 0,1 0,-1 0,1 0,1 1,-3 12,-2 10,3 1,-3 51,6-55,1 1,1-1,2 1,1-1,1 0,1 0,2 0,12 30,-13-42,1-1,0 0,1 0,0-1,2 0,-1-1,2 0,0 0,0-1,1-1,0 0,1-1,1-1,28 15,-12-12,2 0,0-3,0 0,67 7,-59-10,0 1,64 21,-102-28,-1 1,0 0,0-1,0 1,0 0,0 1,0-1,0 0,0 0,0 1,0 0,-1-1,1 1,0 0,-1-1,0 1,1 0,0 3,-1-3,-1 0,0 0,1 0,-1-1,0 1,0 0,0 0,-1 0,1 0,0 0,-1-1,1 1,-1 0,0 0,1-1,-1 1,-2 3,-5 5,0 1,-1-1,0-1,-1 0,-12 9,17-13,-69 53,-116 69,-91 33,268-153,-21 12,-34 19,-2-2,-85 29,120-54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6:06.4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0,'4'2,"1"0,-1 1,0-1,0 1,1-1,-2 1,1 1,0-1,-1 0,1 1,-1 0,3 4,1 1,48 58,-3 3,76 134,-100-156,189 332,72 118,-193-344,204 250,-262-361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6:06.8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1 528,'147'-92,"309"-142,-183 100,-175 83,-77 41,-3 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42.3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1 634,'6'-2,"1"0,-1 0,0-1,1 0,-1 0,-1 0,1-1,0 0,-1 0,0 0,0-1,7-8,8-5,0 1,234-206,-210 178,-1-1,-2-2,46-71,-48 65,-39 53,0 1,0 0,0-1,0 1,0-1,0 1,0-1,-1 1,1-1,0 1,0 0,0-1,0 1,-1-1,1 1,0 0,0-1,-1 1,1-1,0 1,-1 0,1 0,0-1,-1 1,1 0,-1 0,1-1,0 1,-1 0,1 0,-1 0,1 0,-1-1,1 1,0 0,-1 0,1 0,-1 0,1 0,-1 0,1 0,-1 0,1 1,-1-1,-28 0,26 0,-20 1,7-2,1 2,-1 0,1 1,-16 4,27-5,1 0,-1 0,1 1,0-1,-1 1,1 0,0-1,0 2,0-1,0 0,0 0,1 1,-1 0,1-1,0 1,-1 0,1 0,0 0,1 1,-1-1,1 0,-2 6,-2 18,1 0,1 1,1-1,2 1,4 38,0 6,-1 3,4-1,3 0,3-1,38 119,134 269,-163-411,-2 1,-2 0,-3 2,-1-1,6 64,-17-91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6:07.4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378 121,'0'-9,"0"0,1-1,-2 1,1-1,-2 1,1-1,-1 1,-3-9,4 16,0 0,0 1,0-1,0 0,0 1,0-1,0 1,-1-1,1 1,0 0,-1 0,1-1,-1 1,0 0,1 0,-4 0,2 0,0 0,0 0,-1 1,1-1,-1 1,1 0,0 0,-1 0,1 1,-1-1,1 1,-4 1,-4 2,0 0,1 1,0 0,0 1,1 0,-1 0,1 1,0 0,1 1,0 0,0 0,-9 14,-4 6,2 0,-27 56,36-65,-7 14,-23 63,38-88,-1 0,1 0,0 0,1 0,0 0,0 0,0 0,1 1,1-1,-1 0,1 0,1 0,0 0,3 11,-2-15,-1 1,1-1,0 0,0 0,0-1,0 1,1-1,0 1,0-1,0 0,0 0,0-1,0 1,1-1,-1 0,1 0,5 1,8 2,-1-1,0-1,29 2,25-3,-1-2,1-3,81-15,207-64,-88-7,-233 74,-1-2,0-1,-1-2,64-49,-63 37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6:08.1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135 634,'9'1,"1"0,-1 1,0 0,0 0,1 1,-2 0,1 1,0 0,-1 0,15 11,9 7,36 34,-46-37,163 153,-162-146,0 0,-1 2,-2 0,-1 2,18 38,-33-60,-1 1,0-1,-1 1,0 0,0 0,0 16,-1-24,-1 1,0-1,0 1,-1 0,1-1,0 1,0-1,-1 1,1-1,-1 1,0-1,1 1,-1-1,0 0,0 1,0-1,0 0,-1 2,0-2,1 0,-1-1,0 1,1-1,-1 0,0 1,1-1,-1 0,0 0,1 0,-1 0,0 0,1 0,-1 0,0-1,1 1,-1-1,1 1,-1-1,1 0,-1 1,-1-2,-15-9,-1 0,2-1,0-1,0 0,-15-17,-2-1,-22-22,2-2,2-3,3-1,3-3,2-2,3-1,3-3,-29-73,54 111,1 0,2-2,1 1,2-1,-6-63,11 84,2 0,0 0,0 0,1 1,0-1,1 0,0 0,0 1,2-1,-1 1,1 0,1 0,-1 0,2 0,0 1,0 0,0 0,1 0,0 1,1 0,10-8,-13 13,0-1,0 1,0-1,1 2,-1-1,1 0,0 1,0 0,0 1,0-1,0 1,0 0,1 1,-1-1,0 1,0 1,0-1,1 1,-1 0,0 0,0 1,0 0,0 0,0 0,-1 1,1-1,-1 2,8 4,0 2,-1 0,0 1,0 1,-2 0,1 0,-1 1,-1 0,0 1,13 28,-9-13,-2 0,0 1,-2 1,-2-1,0 1,-2 1,-2-1,-1 1,-1-1,-1 1,-2 0,-1-1,-2 0,-1 0,-2 0,0 0,-2-1,-15 29,-34 65,30-71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6:08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1 572,'5'-2,"1"0,0 0,-1 0,1 0,-1-1,0 0,0 0,0-1,0 1,6-7,8-4,263-163,-131 86,152-121,-252 170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6:08.8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68,'0'-4,"0"-11,0-6,4 5,6 4,6 14,4 10,3 7,10 10,8 12,15 16,14 16,9 4,3 6,-12-12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6:09.2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212 697,'-152'-469,"138"426,3 13,1 0,1-1,-7-54,16 85,0 0,0-1,0 1,0 0,0-1,0 1,0 0,0 0,0-1,0 1,0 0,0-1,0 1,1 0,-1-1,0 1,0 0,0 0,0-1,0 1,1 0,-1 0,0-1,0 1,0 0,1 0,-1 0,0-1,0 1,1 0,-1 0,0 0,0 0,1 0,-1 0,0-1,1 1,-1 0,0 0,0 0,1 0,-1 0,0 0,1 0,-1 0,1 0,20 9,20 20,185 178,-110-94,-106-104,235 203,-205-183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6:09.7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297 720,'-54'-107,"-11"-18,5-3,-48-152,106 273,0 0,0-1,1 1,0 0,0-1,0-11,1 18,0 0,0 1,1-1,-1 0,0 0,0 1,0-1,1 0,-1 1,0-1,1 0,-1 1,0-1,1 1,-1-1,1 0,-1 1,1-1,-1 1,1 0,-1-1,1 1,0-1,-1 1,1 0,0-1,0 1,2 0,-1 0,0 0,0 0,1 1,-1-1,0 1,0-1,0 1,0 0,0 0,0 0,0 0,0 0,2 2,44 31,-2 3,-1 1,63 70,-53-51,-17-19,457 474,-443-455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6:10.2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6 999,'0'4,"-4"2,2-1,2-4,10-4,7-9,13-7,19-13,27-18,26-18,26-19,20-20,29-13,18-8,6-7,-6-3,-36 23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6:11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109 978,'-17'0,"7"1,0-1,0 0,0-1,1 0,-13-2,21 2,0 1,0 0,-1-1,1 1,0-1,0 1,0-1,0 0,0 0,0 1,0-1,0 0,0 0,1 0,-1 0,0 0,0 0,1 0,-2-2,2 2,0-1,0 0,0 0,0 0,0 0,0 1,0-1,0 0,1 0,-1 0,1 1,-1-1,1 0,0 1,0-1,0 0,1-1,9-13,-1 1,2 0,0 1,28-24,66-47,-59 50,246-186,-244 177,44-52,-33 34,-4 7,-14 15,-1-2,-3-1,33-49,-64 81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7:22.1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1,'2'20,"1"1,1-1,0 0,2 0,0 0,1-1,12 23,-4-7,158 393,283 661,-376-916,91 222,-160-364,-6-8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7:23.3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158 801,'0'-8,"-1"1,1-1,-2 1,1-1,-1 1,0-1,0 1,-1 0,0 0,-7-11,-1 1,0 2,-24-25,-12-16,43 50,0 0,1-1,0 0,0 0,1 0,0 0,0-1,0 1,1 0,0-13,3-85,0 58,-2 36,0-1,1 1,0 0,1-1,0 1,1 0,0 0,1 0,0 0,1 1,0 0,0 0,1 0,1 0,0 1,0 0,0 1,1-1,0 1,1 1,0 0,0 0,1 1,15-8,11-3,0 2,1 1,1 3,0 1,1 1,0 2,70-2,-89 8,0 1,0 1,0 1,0 1,-1 1,1 0,-1 2,0 0,0 1,-1 1,0 1,0 0,-1 1,0 1,-1 1,0 0,-1 1,0 1,-1 0,-1 1,0 1,-1 0,-1 0,0 1,16 37,-14-23,-1 0,-1 1,-2 1,-1-1,-2 1,-1 1,-1-1,-2 1,-1 0,-2 0,-2-1,-1 1,-1-1,-2 0,-1 0,-1-1,-2 0,-2-1,-1 0,-1-1,-23 35,-203 263,116-165,115-149,7-9,-1 1,0-1,0 0,-1 0,0 0,0-1,0 1,-7 4,-2-3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42.8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1 137,'9'0,"11"0,10 0,14-4,11-2,10-4,3-4,1-1,-5-1,-7 2,2 3,-7 0,-6 1,-8 2,-10-1,-10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7:24.3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387 509,'-7'2,"1"0,0 0,-1 1,1 0,0 0,0 1,0 0,1 0,0 0,-8 8,-1 0,-10 9,1 0,1 2,1 1,1 0,1 2,1 0,2 1,1 0,0 2,3 0,-18 54,13-18,2 0,3 1,3 1,-1 102,9-143,1 1,2 0,0 0,2-1,1 0,1 1,11 26,-15-45,1-1,1 0,-1 0,1-1,0 1,1-1,-1 0,1 0,1 0,-1-1,1 1,0-1,0-1,0 1,1-1,-1 0,1-1,0 1,0-1,1-1,-1 1,1-1,-1-1,1 1,-1-1,1-1,0 1,12-2,6-2,0 0,-1-2,1-1,-1-1,0-1,-1-1,24-13,160-98,-170 96,30-18,-2-3,-2-2,-2-4,103-107,-144 133,0-2,-2 0,-1-2,-1 0,-2 0,12-33,-18 38,-2 1,-1-1,-1 0,-1 0,-1 0,-1-1,-1 1,-2-1,-3-28,0 29,-2 1,0 0,-1 1,-2 0,0 0,-1 1,-1 0,-1 0,-23-28,-10-7,-94-92,105 113,-2 2,-1 0,-2 3,-64-39,100 67,-1 0,1 0,-1 1,0-1,0 1,0 0,0 0,0 0,0 0,0 1,0-1,0 1,0 0,0 1,0-1,0 1,0-1,0 1,0 0,0 1,0-1,0 1,-4 2,1 2,0 0,0 0,0 1,1 0,0 0,0 0,1 1,0 0,-4 9,-124 266,9-16,30-99,85-153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7:25.1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1,'5'0,"1"4,8 6,6 5,4 5,6 7,3-1,-1 0,0 3,-3-2,-5-3,-3-4,-5-2,-5-4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7:25.4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7:26.1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751 0,'-20'18,"0"0,-35 21,-6 5,-26 30,3 4,4 3,3 4,4 3,-69 109,135-187,0 1,0-1,0 2,1-1,-8 20,14-29,-1-1,1 1,-1-1,1 1,-1 0,1-1,0 1,0 0,0-1,0 1,0-1,0 1,0 0,1-1,-1 1,0 0,1-1,0 1,-1-1,1 1,0-1,0 1,-1-1,1 0,0 1,0-1,1 0,-1 0,0 0,0 0,1 0,-1 0,0 0,1 0,-1 0,1-1,-1 1,1 0,0-1,-1 1,1-1,-1 0,4 0,24 3,1-2,-1-1,0-1,0-2,0 0,44-13,37-3,-74 15,187-15,-199 18,1 2,-1 1,0 0,0 2,0 1,-1 1,24 9,-38-12,-1 1,0 0,0 1,0 0,0 0,-1 1,0 0,0 0,0 1,-1-1,0 2,0-1,-1 0,0 1,0 0,-1 0,0 1,-1-1,1 1,-2 0,1 0,-1 0,0 0,0 16,-2-11,0-1,-1 0,0 0,-1 0,-1 0,0-1,0 1,-2 0,1-1,-2 0,1 0,-2-1,1 0,-2 0,1 0,-2-1,-9 10,-69 59,-3-4,-3-3,-109 61,102-79,63-37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7:27.7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297 0,'-8'1,"-1"-1,1 1,0 1,-1-1,1 2,0-1,0 1,0 0,1 0,-1 1,1 0,0 1,0 0,0 0,1 0,-1 1,1 0,1 0,-1 0,1 1,0 0,1 0,-6 11,-6 14,1 1,2 1,2 1,-8 37,15-57,-12 54,-14 127,29-194,1 1,0-1,0 0,-1 1,1-1,1 0,-1 1,0-1,0 0,1 1,0-1,-1 0,1 0,0 1,0-1,0 0,0 0,1 0,-1 0,0 0,1 0,-1-1,1 1,0 0,0-1,0 0,-1 1,1-1,0 0,1 0,-1 0,0 0,0 0,0 0,3 0,8 1,-1-1,1-1,0 0,-1 0,21-4,6 0,7 2,0 3,-1 1,53 10,-72-6,0 0,0 1,-1 2,0 0,-1 2,42 24,-64-34,1 0,0 1,-1 0,1 0,-1 0,1 0,-1 0,0 0,0 0,0 1,0-1,0 1,-1 0,1-1,-1 1,0 0,1 0,-1 0,0 0,-1 0,1 0,-1 0,1 0,-1 0,0 0,0 0,0 0,-1 1,1-1,-1 0,1 0,-1 0,0 0,0 0,-1-1,1 1,-3 4,-7 9,0 0,-1-1,-1 0,0-1,-16 14,0-1,-174 163,190-175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7:29.3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50 609,'-5'13,"1"-1,0 1,1 0,0 1,1-1,0 23,-2 6,2-28,-8 51,4 0,2 90,4-138,1 1,1-1,1 0,0-1,2 1,-1 0,2-1,0 0,1 0,1-1,0 0,1 0,1-1,15 18,-16-23,1-2,0 1,0-1,1-1,-1 0,2 0,-1-1,0 0,1-1,0-1,0 0,0 0,18 1,-4-2,0-1,0-1,1-1,-1-1,35-8,-51 8,0-1,0-1,0 0,0 0,-1-1,1 0,-1 0,-1-1,1 0,-1-1,0 0,0 0,-1-1,0 0,-1 0,1-1,-1 0,-1 0,0 0,0-1,6-19,2-12,-2-1,-2 0,-2-1,2-42,-8 75,3-26,9-139,-12 153,-2-1,-1 1,0 0,-2 0,-10-36,10 47,-1 0,0 0,-1 0,-1 0,1 1,-1 0,-1 1,0-1,-1 2,1-1,-2 1,1 0,-1 1,0 0,0 1,-17-8,-15-4,-2 2,0 1,-50-9,44 12,-63-24,111 36,0-1,0 0,0 1,0-1,0 0,1 0,-1 0,0 0,0 0,1 0,-1-1,1 1,-1-1,1 1,-1-1,1 1,0-1,0 0,0 0,0 0,0 1,0-1,-1-4,3 5,0-1,-1 1,1-1,0 0,0 1,0 0,0-1,1 1,-1 0,0-1,0 1,1 0,-1 0,1 0,-1 0,1 0,-1 0,1 1,0-1,-1 0,1 1,0 0,0-1,-1 1,1 0,0 0,2 0,37-6,0 2,0 2,63 4,124 23,-179-18,50 5,0 5,118 36,-187-43,0 0,-1 2,-1 2,0 0,-1 2,-1 1,0 1,-1 1,-1 1,-1 1,30 35,-34-30,-1 0,-1 1,-1 1,20 50,-13-16,18 78,-27-95,-10-35,0 0,-1-1,0 1,-1 1,0-1,-1 0,1 17,-2-26,0 0,0 0,0-1,0 1,-1 0,1 0,0-1,0 1,0 0,-1 0,1-1,-1 1,1 0,0 0,-1-1,1 1,-1-1,1 1,-1 0,1-1,-1 1,0-1,1 1,-1-1,0 0,1 1,-1-1,0 0,0 1,1-1,-1 0,0 0,0 0,0 1,1-1,-1 0,0 0,0 0,0 0,1-1,-1 1,0 0,0 0,1 0,-1-1,0 1,0 0,1-1,-1 1,0 0,1-1,-1 1,0-1,1 1,-1-1,0 0,-37-33,17 7,2-1,0-2,2 0,2 0,-15-40,11 17,2-1,-13-79,25 107,2-1,1 1,0 0,2-1,2 1,0-1,7-31,-4 41,0 0,0 0,2 1,0 0,1 0,0 0,2 1,0 1,0 0,1 0,23-22,-14 17,1 1,1 1,1 1,0 1,1 1,0 1,1 1,1 1,36-9,-43 15,0 1,1 1,-1 1,1 1,0 0,0 2,0 0,-1 1,1 1,-1 1,0 1,0 0,0 2,18 8,4 6,-2 1,0 2,-2 1,-1 3,-1 0,-1 3,40 44,-24-15,-3 1,-3 2,56 104,-23-6,-69-144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7:31.2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15 791,'360'387,"-32"-34,552 442,-666-608,-191-160,-25-20,-17-13,-50-32,2-2,-118-96,139 101,-191-161,-414-443,389 330,203 231,4-4,-50-96,94 155,1-1,1 0,1 0,1-1,2 0,0 0,2 0,0 0,2-1,1 1,1-1,1 1,1-1,1 1,14-44,-11 47,1 0,1 0,1 1,1 0,1 1,1 0,1 1,0 1,2 0,0 1,0 0,2 2,0 0,1 1,0 0,1 2,27-13,-23 17,0 1,0 1,1 1,0 1,-1 1,1 1,0 1,0 2,0 1,0 0,25 7,-34-5,0 0,0 1,0 1,-1 1,0 0,-1 1,0 1,0 0,0 1,-1 0,-1 1,0 0,0 1,-1 0,-1 1,0 1,-1-1,0 2,-1-1,8 21,-8-17,-1 1,-1 0,-1 0,0 1,-2-1,0 1,-1 0,-1 0,-1 0,-1 0,0 0,-2 0,0 0,-1-1,-1 1,-12 28,-5-6,-2-1,-2 0,-2-2,-38 42,35-43,12-14,-77 89,83-100,-1 1,-1-2,0 1,0-2,-25 14,16-14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7:32.0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1 568,'31'-1,"-1"-2,36-7,11-1,34-1,-1 5,194 13,-257-1,-1 2,0 2,-1 1,0 3,0 2,-2 2,0 1,-1 2,50 33,-43-19,-1 2,51 50,-77-64,0 1,-2 1,-1 0,-1 2,30 54,-45-72,1 0,-1 0,0 0,-1 0,0 1,0-1,-1 1,0 0,0-1,-1 1,0 0,-1-1,0 1,0-1,-1 1,0-1,-1 1,0-1,0 0,0 0,-6 8,4-8,-1 0,0 0,0-1,-1 1,0-2,0 1,-1-1,0 0,0 0,0-1,-1 0,0-1,0 0,0 0,0-1,0 0,-1-1,-13 2,16-2,-1-1,0 0,0-1,1 1,-1-2,0 1,0-1,1 0,-1 0,1-1,-1 0,1-1,0 0,-1 0,1 0,1-1,-1 0,0 0,1 0,0-1,0 0,1-1,-1 1,1-1,0 0,0 0,-6-13,-10-19,1 0,3-2,1 0,1-1,3-1,-13-74,17 57,3 0,2 0,2-1,11-83,0 90,1 1,3 0,3 0,1 2,3 0,2 2,41-67,-44 86,-3 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7:33.1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40,'-27'45,"19"-33,1 0,0 1,-7 17,-5 28,3 1,2 0,-8 86,4 185,18-274,11 80,-9-118,1 1,1-1,1-1,1 1,0-1,1 0,1 0,13 20,-16-30,1 0,0-1,1 0,-1-1,1 1,0-1,1 0,-1-1,1 0,0 0,0-1,0 0,0 0,1-1,-1 0,13 1,12 1,0-2,64-3,-35-6,0-2,-1-3,0-2,-2-4,1-1,73-37,-101 41,0-1,-2-2,0 0,0-2,-2-2,-1 0,-1-2,-1-1,-1-1,24-32,-43 48,0 1,0-1,-1 0,0 0,-1 0,0-1,0 1,-1-1,-1 0,0 0,0 1,-1-1,0 0,-1 0,0 0,-1 1,0-1,-1 1,0-1,-1 1,0 0,-8-15,-6-8,-1 2,-2 0,0 2,-2 0,-36-34,48 52,-1 0,0 1,-1 1,0 0,-1 1,1 0,-1 1,-1 0,1 1,-25-6,7 5,0 2,0 1,-1 1,-37 2,33 0,-1-2,0-1,-44-12,-108-37,122 33,43 13,1-2,-1 0,-32-19,52 26,-1-1,1 0,0-1,0 1,0-1,0 0,1 0,-1-1,1 1,0-1,1 0,-1 0,1 0,0 0,0-1,1 1,-1-1,1 0,1 0,-3-9,5 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7:34.0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252 4,'-48'-2,"30"1,1 0,-1 1,1 1,-1 1,-20 4,34-4,0 0,1 0,-1 0,1 0,0 1,0-1,0 1,0 0,0 0,0 0,1 0,-1 0,1 1,0-1,0 1,0 0,1-1,-1 1,1 0,0 0,-1 4,-3 15,1-1,-2 35,5-40,-3 13,3 0,0 0,2 0,1 0,2 0,0-1,2 1,2-1,0-1,2 1,1-1,1-1,2 0,1-1,0 0,2-1,24 27,-33-45,-1 1,2-1,-1-1,1 0,0 0,0-1,1 0,-1 0,1-1,0 0,1-1,-1 0,0-1,1 0,0-1,-1 0,1 0,17-2,8-3,-1-1,1-2,-2-1,44-17,18-10,179-94,72-82,-345 209,4-2,0 0,0 0,0-1,0 0,-1 0,7-8,-6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43.4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0,'-4'0,"-2"5,0 5,2 5,1 5,1 2,1 8,5 5,6 3,1 2,3 3,0-1,-3-3,0-1,0-1,-4-4,-1-7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7:35.8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1768,'2'-4,"0"1,0-1,0 0,1 1,-1 0,1 0,0-1,0 2,0-1,0 0,7-4,2-3,-8 6,42-39,63-75,-98 103,0 1,-1-1,-1-1,0 0,-1 0,-1-1,0 0,-1 0,-1 0,3-23,-7 31,0 1,-1-1,-1 1,1-1,-2 1,1 0,-1 0,0-1,0 1,-1 0,-1 1,1-1,-1 0,0 1,-1 0,1 0,-2 0,1 1,-1-1,0 1,0 1,0-1,-1 1,0 0,0 1,0-1,-1 2,1-1,-1 1,0 0,0 0,0 1,-1 0,1 1,0-1,-1 2,1-1,0 1,-1 1,1-1,-14 4,15-2,1 1,-1 0,1 1,0 0,0-1,1 2,-1-1,1 1,0 0,0 0,1 0,-1 0,1 1,0 0,-4 10,-6 11,1 0,-10 34,23-60,-19 52,3 0,3 2,1-1,3 2,3-1,1 103,5-152,0-1,1 0,-1 1,1-1,0 0,0 1,1-1,0 0,0 0,0 0,0 0,1-1,0 1,4 5,-4-8,0 1,1-1,-1 1,1-1,0 0,-1-1,1 1,0-1,0 1,0-1,0 0,0 0,0-1,1 1,-1-1,0 0,0 0,7-2,10 0,0-2,0 0,0-2,-1 0,23-10,99-53,-99 47,71-35,138-74,-212 107,-2-1,0-2,-2-2,35-36,-58 51,-1 0,-1-1,-1 0,0 0,-1-2,0 1,-1-1,-1 0,-1 0,-1-1,0 0,-1 0,-1 0,0-1,-2 1,0-1,-1 1,-1-1,-1 1,-6-30,2 20,-2 0,-1 1,-1 0,-1 0,-2 1,0 1,-2 0,-1 0,0 2,-2 0,-1 1,-34-31,42 44,0 0,-1 0,-18-9,28 16,0 1,0 0,0-1,-1 1,1 0,0 0,-1 1,1-1,-1 0,1 1,-1-1,1 1,-1 0,0 0,1 0,-1 0,1 0,-1 1,1-1,-1 1,1 0,-1 0,1-1,0 2,-1-1,-3 2,6-2,-1-1,1 0,0 1,-1-1,1 1,-1-1,1 1,0 0,-1-1,1 1,0-1,0 1,-1 0,1-1,0 1,0-1,0 1,0 0,0-1,0 1,0 0,0-1,0 1,0 0,0-1,0 1,1-1,-1 1,0 0,0-1,1 1,-1-1,0 1,1-1,-1 1,0-1,1 1,-1-1,1 1,-1-1,1 1,-1-1,1 0,-1 1,1-1,0 0,-1 0,2 1,36 14,-29-12,338 129,438 234,-740-342,170 94,-168-89,-1 2,57 50,-99-78,-1 1,1-1,-1 1,0-1,0 1,0 0,0 0,-1 1,1-1,2 8,-4-10,-1 1,0-1,0 0,0 0,0 0,0 0,0 0,0 0,-1 0,1 0,-1 0,0 0,1 0,-1 0,0 0,0 0,0-1,0 1,-1 0,1 0,0-1,-1 1,1-1,-1 0,0 1,-1 0,-16 10,0 0,0-2,-1 0,0-1,-34 9,10-3,-72 34,74-30,0-1,-2-2,0-2,-58 10,99-23,0 0,-1-1,1 0,-1 1,1-1,-1-1,1 1,-1 0,1-1,0 0,-1 0,1 0,0 0,-1 0,1-1,0 0,0 1,0-1,1 0,-1 0,0-1,-4-3,4 0,0 1,0 0,0-1,1 0,0 1,0-1,0 0,1 0,-1 0,2 0,-1-1,1-8,2-35,2-1,3 1,1 0,19-55,-17 61,29-98,98-235,97-119,-215 459,28-59,-43 87,-1-1,0 0,0 0,-1-1,0 1,0 0,-1-15,-1 21,-1 0,0 0,0 0,0 1,0-1,-1 0,1 0,-1 1,0-1,0 1,0 0,-1-1,1 1,-1 0,0 1,1-1,-1 0,-1 1,1-1,0 1,0 0,-1 0,0 0,1 1,-1-1,0 1,1 0,-7-1,-4-1,0 0,0 1,0 1,0 0,-1 1,-24 2,37-2,0 1,0-1,1 0,-1 0,0 1,0-1,0 1,0 0,1 0,-1-1,0 1,1 0,-1 0,0 1,1-1,0 0,-3 3,3-3,1 0,-1 1,1-1,-1 0,1 0,0 0,0 1,0-1,-1 0,1 0,0 1,1-1,-1 0,0 0,0 1,0-1,1 0,-1 0,1 0,0 2,2 3,1 0,0 0,0 0,0-1,1 1,-1-1,1 0,7 5,70 49,150 80,-41-27,-187-109,634 419,-631-417,0 0,-1 1,1-1,-1 1,10 13,-15-17,1-1,-1 1,-1 0,1-1,0 1,0 0,-1-1,1 1,-1 0,1 0,-1 0,0 0,1 0,-1-1,0 1,0 0,-1 0,1 0,0 0,-1 0,1 0,-1-1,1 1,-1 0,0 0,0-1,0 1,0-1,0 1,0 0,-3 1,-11 13,-2-1,-24 17,12-9,0 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7:36.6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9970 1,'-1417'754,"584"-250,-166 98,-1279 663,-38-65,665-443,1621-745,-94 38,-151 82,271-130,2 0,1-1,-1 0,0 0,0 0,0 0,0 0,0 0,0-1,0 1,0-1,0 1,0-1,0 0,0 0,-4 0,-1-5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7:37.9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3481,'491'-151,"-287"81,855-262,36-13,-12-46,16-72,-24-62,-66-55,-624 353,-232 138,3 7,303-111,-428 183,47-8,-45 13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02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1,'5'74,"3"1,3-2,33 117,-2-10,42 189,-84-368,0 1,1 0,-1 0,1-1,-1 1,1 0,0 0,0-1,0 1,0-1,0 1,0-1,2 2,-3-3,1 1,-1-1,1 0,-1 0,1 0,-1 1,1-1,-1 0,1 0,-1 0,1 0,-1 0,1 0,-1 0,1 0,-1 0,1 0,-1-1,1 1,-1 0,1 0,-1 0,1-1,-1 1,1 0,-1 0,1-1,0 0,3-3,1-1,-1 0,0-1,0 1,5-10,1-1,5-4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03.1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229 0,'-3'0,"0"1,0-1,0 1,-1 0,1 0,0 0,0 0,0 0,1 1,-1 0,0-1,0 1,1 0,-1 0,1 0,0 1,-1-1,1 0,0 1,-2 4,-4 6,0 0,1 1,-5 15,10-24,-24 76,2 1,5 0,-15 131,18-89,5 1,8 179,3-298,1-1,-1 1,1-1,0 1,1-1,-1 1,1-1,0 0,0 0,1 0,0 0,-1 0,6 5,-7-9,0 1,1-1,-1 0,0 0,1 0,-1 0,1-1,-1 1,1 0,-1-1,1 1,0-1,-1 1,1-1,0 0,-1 1,5-1,-3-1,0 1,0-1,0 0,0 0,0 0,0 0,-1-1,1 1,0-1,-1 1,1-1,4-4,12-15,0 0,-2-2,0 0,-2 0,-1-2,14-30,-10 22,5-12,-2-1,-2-1,-2-1,-2 0,-2-1,-3-1,-1 0,-3 0,-2-1,-3-64,-1 104,-1 0,0 0,-1 0,0 1,0-1,-1 0,-1 1,0 0,0-1,-1 2,0-1,-1 0,0 1,-1 0,0 1,0-1,0 1,-1 1,-1 0,1 0,-1 0,0 1,-1 0,1 1,-1 0,0 1,-20-7,23 9,1 0,-1 0,1-1,0 0,0 0,-7-5,2-2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03.8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04.3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04.9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0,'4'0,"1"5,5 5,4 9,0 7,7 6,3 3,-2-1,4 8,-3 4,3 3,-2-3,-2 1,-3-1,-6-3,-1-4,2-6,-1-7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06.0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1,'-1'10,"-1"1,0-1,0 0,-1 0,-1 0,-5 12,-2 8,-129 415,135-430,0-1,1 0,1 1,0-1,0 1,1 18,2-31,0 1,0-1,0 1,0-1,1 0,-1 1,1-1,0 0,-1 1,1-1,0 0,1 0,-1 0,0 0,0 0,1 0,0 0,-1 0,1-1,0 1,0 0,-1-1,1 0,0 1,1-1,-1 0,0 0,0 0,0 0,1-1,-1 1,0-1,1 1,-1-1,1 0,-1 0,0 0,1 0,2 0,4-1,-1 0,1 0,0-1,-1 0,1-1,-1 0,0 0,12-6,65-44,-31 18,-47 31,-1 0,0 0,-1-1,1 0,-1 0,0 0,-1-1,1 0,-1 0,0 0,0 0,-1-1,0 1,0-1,0 0,-1 0,0 0,0 0,-1 0,0-1,0-11,1 3,-1-1,0 1,-1-1,-1 0,-1 1,0-1,-7-25,7 37,0-1,0 1,0 0,-1 0,1-1,-1 1,-1 1,1-1,-1 1,1-1,-1 1,-1 0,1 0,0 1,-1-1,0 1,0 0,0 0,0 1,0-1,-1 1,1 0,-1 1,1-1,-7 0,-13 0,3 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06.6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44.3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1,'-4'0,"-6"0,-1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06.9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08.7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1 105,'13'-14,"2"0,-1 1,26-18,-33 27,1-1,0 2,1-1,-1 1,1 0,-1 1,1-1,0 2,0-1,10 1,-14 1,16-2,0 2,26 3,-42-3,0 1,0 0,-1 0,1 0,0 0,0 1,-1 0,1 0,-1 0,1 1,-1 0,0 0,0 0,0 0,3 4,-6-6,0 0,0 0,-1 0,1 0,-1 0,1 0,-1 0,1 0,-1 0,1 0,-1 0,0 0,0 0,0 0,0 1,1-1,-2 0,1 0,0 0,0 0,0 0,0 0,-1 1,0 0,-16 24,-1 2,18-27,0 0,0 0,0 0,0 0,0 0,0 0,0 0,0 0,0 0,1 0,-1 0,0 0,1 0,-1 0,0 0,1 0,-1 0,1 0,0 0,-1 0,1-1,0 1,-1 0,1 0,0-1,0 1,0-1,1 2,52 25,1 0,-52-25,0 0,0 0,0 0,0 0,-1 1,1-1,-1 1,1-1,-1 1,0 0,0 0,3 6,-5-7,0 0,0 1,0-1,-1 0,1 0,0 0,-1 0,1 0,-1 1,0-1,0 0,0 0,0 0,0-1,0 1,0 0,-1 0,1-1,-1 1,1 0,-1-1,0 0,1 1,-1-1,0 0,-3 2,-53 30,44-26,1 1,0 0,1 1,-1 0,2 1,-1 1,2 0,-18 22,-4 12,-31 56,-2 4,63-103,1 0,-1 0,1 0,0 0,-1 0,1 1,0-1,0 0,0 1,1-1,-1 1,1-1,-1 1,1-1,0 1,0 3,0-5,0-1,1 1,-1-1,0 1,0-1,1 1,-1-1,1 1,-1-1,0 1,1-1,-1 0,1 1,-1-1,1 0,-1 1,1-1,0 0,-1 0,1 1,-1-1,1 0,0 0,0 0,28-3,-2-7,0 0,-1-2,0-1,46-32,-44 30,0 1,1 1,1 2,0 0,34-6,-23 6,71-29,-93 30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10.0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167 430,'-3'0,"-1"0,1 0,0 1,0-1,0 1,0 0,0 0,0 0,0 0,0 1,0-1,0 1,0-1,1 1,-1 0,1 0,-1 0,1 0,0 1,-3 3,5-5,-1 0,0 0,1 0,-1 0,1 1,0-1,-1 0,1 0,0 1,0-1,0 0,0 1,0-1,0 0,0 0,0 1,0-1,0 0,1 0,0 2,0-1,0 0,0 0,1 0,-1 0,1-1,-1 1,1 0,0-1,0 1,-1-1,1 0,0 0,0 1,5 0,3 2,1 0,0-1,0 0,0-1,1-1,-1 1,0-2,1 0,-1 0,22-4,-16 1,0 0,0-1,-1-2,0 1,1-2,23-13,-31 14,-1 0,0-1,0 0,-1 0,1-1,-1 0,-1 0,0-1,0 0,-1 0,0 0,0 0,-1-1,0 0,-1 0,0 0,-1 0,0-1,-1 1,1-19,-1 12,-1-1,-1 1,-1-1,0 1,-1 0,-1 0,-1 0,0 0,-1 1,-1-1,-16-26,21 39,0 1,0-1,-1 1,0 0,1 0,-1 1,0-1,-1 0,1 1,0 0,-1 0,1 0,-1 0,0 0,1 1,-1-1,-7 0,5 1,0 1,0-1,0 2,0-1,0 1,0 0,1 0,-1 0,0 1,0 0,-5 2,-2 3,0 0,0 1,0 0,1 1,0 0,1 1,0 0,-18 22,-17 35,-60 117,70-117,23-43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15.6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1 103,'68'-10,"-18"0,948-62,4 63,-400 7,473 6,-654 19,-403-22,130 19,-125-17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49.7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0 955,'6'-129,"5"1,48-218,-43 272,-3 20,-2 0,4-79,-15 131,0 0,1 0,-1 0,0 0,-1 0,1-1,0 1,-1 0,1 0,-1 0,1 0,-1 0,0 0,0 0,0 0,-1-2,-6 9,2 18,5-13,0 1,1-1,0 1,1-1,0 1,1-1,0 0,1 1,0-1,1-1,0 1,0 0,1-1,0 0,0 0,9 9,11 14,2-2,58 51,-38-39,-6-3,-2 1,-2 1,-1 3,-2 1,39 70,-62-94,-1 0,-1 1,-2 0,0 1,-1 0,5 38,-9-44,-2 1,0 0,-1 0,0 0,-2-1,0 1,-1-1,-1 1,-11 28,-2-11,-1 0,-2-1,-1-1,-1-1,-52 54,57-68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51.2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360 854,'-1'103,"3"115,1-203,0 0,1-1,1 1,0-1,1 0,1-1,0 1,0-1,2-1,-1 0,15 15,-3-7,1-2,0 0,2-1,0-1,1-2,0 0,1-1,1-2,0 0,37 9,-59-19,0 0,-1 0,1 0,0-1,0 1,0-1,0 0,-1 0,1 0,0-1,0 1,0-1,0 0,5-2,-7 2,0-1,1 0,-1 0,0 0,-1 0,1 0,0 0,0 0,-1-1,0 1,1 0,-1-1,0 0,0 1,0-1,-1 1,1-1,0 0,-1 0,0 1,0-4,1-14,0 0,-2 0,0 0,-2 0,0 1,-1-1,-1 1,-1 0,0 0,-2 0,0 1,-1 0,0 1,-2 0,0 1,-1 0,-1 0,0 1,-1 1,0 1,-1 0,-1 0,0 2,-1 0,0 1,0 0,-1 1,-1 2,1 0,-1 0,0 2,-1 0,1 2,-1 0,-22 0,12 4,-1 1,0 2,0 1,1 2,0 1,0 1,1 1,1 2,-45 24,35-22,26-17,19-15,65-66,-14 18,-38 41,-2 0,0-2,-2 0,-1 0,-1-2,-1 0,-1 0,-2-1,-1 0,8-57,-13 61,-1-1,-2 0,-1 1,0-1,-8-39,5 50,-1 0,-1 1,0 0,-1 0,-1 0,0 1,-1 0,-1 0,0 1,-15-17,-23-20,-91-74,252 190,804 514,-798-504,309 217,-422-288,4 4,1 0,-1 1,0 0,18 23,-23-21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51.8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1208,'3'0,"-1"-1,0 0,0 0,1 0,-1-1,0 1,0 0,0-1,0 1,0-1,-1 0,4-3,7-7,146-94,313-157,-326 188,359-200,106-55,-548 297,-21 11,1 1,73-25,-94 42,-10 7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52.2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1551,'0'-6,"1"1,0-1,0 1,0-1,1 1,0 0,0 0,0 0,0 0,6-7,36-47,-31 44,45-53,108-96,81-43,-204 173,904-664,-836 624,171-84,-264 149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53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212 1057,'-11'-30,"-25"-42,-5-15,38 66,3 21,1-1,-1 1,0-1,0 1,0 0,1-1,-1 1,0 0,0-1,1 1,-1 0,0-1,1 1,-1 0,0-1,1 1,-1 0,0 0,1-1,-1 1,1 0,-1 0,0 0,1 0,-1 0,1 0,0-1,1 2,1-1,-1 0,0 1,1 0,-1-1,0 1,0 0,1 0,-1 0,0 1,0-1,0 0,0 1,0-1,1 3,42 41,70 96,-67-80,347 451,-381-494,0 1,-2 0,0 1,-1 1,16 40,-27-60,1 0,-1 0,1 1,-1-1,0 0,1 0,-1 1,0-1,0 0,0 0,0 1,0-1,0 0,0 1,0-1,-1 0,1 0,0 1,-1-1,1 0,-1 0,0 0,1 0,-1 0,-1 2,1-2,-1 0,1-1,-1 1,1-1,-1 0,0 1,1-1,-1 0,1 0,-1 0,1 0,-1 0,0 0,1-1,-1 1,1 0,-3-2,-6-1,0-1,1 0,-1-1,1 0,-10-7,-61-50,4-3,3-3,2-3,-73-97,101 111,3-1,2-1,3-3,3-1,3-1,-39-123,60 158,1 0,1 0,2 0,1-1,2 1,2-43,1 54,1 0,0 1,2-1,0 1,1 0,1 0,0 0,1 1,1 0,1 1,18-24,-4 12,1 1,1 1,0 2,3 0,-1 2,2 1,1 1,1 2,63-25,-49 25,1 3,1 1,0 3,1 1,0 3,83 0,-113 6,1 1,-1 1,1 1,-1 1,0 0,0 1,0 1,-1 1,18 10,-25-11,0 0,-1 2,0-1,0 1,-1 0,0 1,0 0,-1 1,0 0,0 0,-1 1,-1-1,0 2,0-1,3 12,-1 2,0 0,-2 1,-1-1,-1 1,-2 0,0 0,-1 1,-5 36,-1-23,-2-1,-2 0,-2-1,-29 72,-1-25,-4-2,-4-2,-110 139,129-183,-2-1,-1-2,-57 46,90-80,-1 0,1 0,0 0,0 0,-1 0,1 0,0 0,0 0,-1 0,1 0,0 1,0-1,-1 0,1 0,0 0,0 1,0-1,-1 0,1 0,0 0,0 1,0-1,0 0,-1 0,1 1,0-1,0 0,0 0,0 1,0-1,0 0,0 1,0-1,0 0,0 0,0 1,0-1,0 0,0 0,0 1,0-1,0 0,0 1,0-1,1 0,-1 0,0 1,0-1,19 1,37-9,-49 6,101-17,153-7,-210 25,1 2,-1 2,1 2,-1 3,59 17,-33-5,-50-14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54.9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504 1412,'-32'29,"-56"40,-14 11,75-54,2 2,0 1,2 0,1 2,1 1,2 0,2 1,0 1,3 1,-15 49,17-38,2 0,1 1,3 1,2-1,2 1,2 0,11 83,-7-105,1 0,12 32,-14-49,0 1,1-1,0 0,1 0,0-1,1 1,-1-1,1 0,9 8,-11-13,0-1,0 0,0 0,0 0,1 0,-1 0,0-1,1 0,0 0,-1 0,1 0,-1-1,1 0,0 0,-1 0,1-1,0 1,-1-1,1 0,-1 0,1-1,-1 1,0-1,8-4,7-4,-1 0,0-1,-1 0,19-17,-12 5,-1 0,0-2,-2 0,-2-2,0 0,-1-1,-2-1,-1 0,-2-1,15-44,5-36,29-181,-50 225,-9 55,34-239,-34 219,-2 1,-1-1,-2 1,-1 0,-1 0,-10-37,2 34,9 26,18 27,87 115,153 157,-233-269,2-1,0-1,1-1,1-2,0 0,2-2,0-1,47 19,-58-28,0-1,0 0,0-1,0-1,1-1,-1 0,1-1,0-1,-1-1,1 0,-1-1,1-1,-1-1,0-1,0 0,32-15,-37 13,-1 0,0-1,0 0,-1 0,0-2,0 1,-1-1,0 0,-1-1,0 0,-1 0,0-1,-1 0,10-25,-7 8,0 0,-2-1,-1 1,-2-1,2-52,-7 26,-2-1,-2 1,-3 0,-25-89,3 46,-70-156,62 177,-4 2,-3 2,-3 1,-4 3,-2 2,-4 2,-93-83,139 138,0 1,-1 0,0 1,-27-15,39 23,1 1,-1-1,0 1,0-1,0 1,0-1,0 1,0 0,0-1,0 1,0 0,0 0,0 0,1 0,-2 0,1 0,0 0,1 0,-1 0,0 0,0 0,0 1,0-1,0 0,0 1,0-1,0 1,0-1,0 1,1-1,-1 1,0 0,-1 1,1 0,0 1,1-1,-1 1,1 0,0-1,-1 1,1 0,0-1,1 1,-1-1,0 1,2 4,3 13,1-1,13 29,191 328,-158-292,58 94,7-5,8-5,206 213,-59-103,-262-267,0-2,1 1,13 8,-22-17,1 1,-1-1,0 1,1-1,-1 0,1 0,-1 0,1 0,0 0,0 0,-1-1,1 0,0 1,0-1,-1 0,1 0,0-1,0 1,-1 0,1-1,0 0,-1 1,4-3,9-8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45.3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0 129,'44'44,"-2"2,-2 2,-2 1,-3 3,30 54,-53-68,-12-33,-6-24,-4-35,3 0,2 1,3-2,5-66,-1 34,-3 83,1 0,1 1,-1-1,0 0,1 1,0-1,0 0,0 1,0-1,0 1,1-1,0 1,0 0,2-4,-2 5,0 0,0 1,0-1,0 1,1 0,-1-1,0 1,0 0,1 1,-1-1,1 0,-1 1,1-1,-1 1,1 0,-1-1,1 1,-1 1,1-1,-1 0,1 1,2 0,11 1,-1 1,0 1,1 0,-2 1,28 13,-37-15,0 1,1-1,-1 1,0 0,-1 1,1-1,-1 1,0 0,0 0,0 0,0 1,-1-1,0 1,-1 0,1 0,-1 0,2 8,22 93,42 147,-60-232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55.5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1 148,'4'-4,"11"-7,7 0,4-4,-2-3,-6-3,0 1,-4 1,0 3,-2 4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56.3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0 428,'19'0,"8"1,0-1,0-1,0-1,0-2,-1-1,1 0,29-12,11-14,-1-3,-1-2,66-51,-46 30,-73 49,0-1,-1 0,0-1,17-20,-26 28,0 0,-1 0,1-1,-1 1,1 0,-1-1,0 1,0-1,0 1,-1-1,1 0,0 1,-1-1,0-3,0 4,0 0,-1 1,1-1,-1 0,0 1,0-1,1 1,-1-1,0 1,0 0,-1-1,1 1,0 0,0 0,0 0,-1 0,1 0,-1 0,1 0,-1 0,1 0,-1 1,1-1,-1 1,-2-1,-9-3,0 1,0 1,0 0,0 1,-1 1,1 0,0 0,0 1,0 1,0 0,0 1,0 1,0 0,1 0,0 1,0 1,0 0,1 1,-14 10,-6 8,2 1,1 2,1 1,1 1,2 1,1 2,2 0,1 1,-25 59,42-83,0 0,0 0,1 0,1 1,-1-1,2 1,0-1,0 1,1 0,0-1,0 1,1-1,1 0,0 0,0 0,1 0,1 0,-1-1,12 17,8 7,0-1,3-2,54 51,-66-68,2 3,0-1,1-1,1-1,0 0,1-1,1-2,30 13,-37-18,0-1,1 0,0-1,-1-1,1 0,0-1,0 0,0-1,0-1,0-1,0 0,19-5,38-16,33-8,-78 26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56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71,'5'0,"5"0,6 0,5 0,3 0,6 0,12 0,7 0,18-5,15-1,12-4,7 0,5 1,2 2,4 3,-2-3,-8 0,-21 2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57.5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0 162,'105'-7,"0"-3,-1-5,119-34,44-7,-199 46,135-5,-175 16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58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0,'11'1,"-1"0,1 1,-1 0,0 1,0 0,20 9,4 1,756 301,-446-170,-328-138,25 10,-40-15,1 0,0-1,-1 1,1 0,-1 0,1 0,-1 0,1 0,-1 1,0-1,0 0,0 1,1-1,-1 0,0 1,1 3,-2-5,0 1,-1-1,1 1,0-1,0 1,-1 0,1-1,0 1,-1-1,1 1,-1-1,1 0,-1 1,1-1,-1 1,1-1,-1 0,1 1,-1-1,1 0,-1 0,1 1,-1-1,0 0,1 0,-1 0,1 0,-1 0,0 0,1 0,-2 0,-24 3,24-3,-15-1,0 0,1 0,-1-2,1 0,0-1,-31-11,-94-50,99 44,-292-133,328 152,1-1,-1 1,0 0,0 1,1-1,-1 1,-11 0,15 1,1 0,-1 0,1 1,-1-1,1 1,-1-1,1 1,-1 0,1-1,0 1,-1 0,1 0,0 0,0 0,0 0,-1 0,1 0,0 0,0 1,1-1,-1 0,0 1,0-1,1 1,-1-1,0 0,1 1,0 0,-1-1,1 1,0-1,0 1,0-1,0 3,-3 62,3 0,17 127,1 0,-18-171,0-14,0 0,0 0,1 0,0 0,0 0,3 9,-3-16,-1 1,1-1,0 1,0-1,0 1,0-1,0 0,0 1,0-1,1 0,-1 0,0 0,1 0,-1 0,1 0,-1 0,1 0,-1 0,1-1,0 1,-1-1,1 1,0-1,-1 0,1 0,0 1,0-1,-1-1,1 1,0 0,0 0,-1 0,4-2,13-2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59.2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0 422,'53'-4,"-1"-2,-1-2,1-3,87-30,-57 16,361-109,151-42,-556 166,-10 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09:59.8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0 211,'0'-2,"1"1,-1-1,1 1,-1-1,1 1,0-1,0 1,-1 0,1-1,0 1,0 0,0 0,1 0,-1 0,0 0,0 0,0 0,1 0,-1 0,0 1,1-1,-1 0,4 0,36-11,330-31,-155 24,333-75,-503 85,-11 4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01.0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0,'12'14,"-1"1,-1-1,0 2,14 30,1 0,184 296,-189-303,24 60,11 23,52 102,-94-205,0-4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02.2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212 1,'-7'8,"-1"1,2 1,-1-1,1 1,0 0,1 1,-7 19,-18 80,26-95,-59 389,42-235,13-116,-4 33,-4 142,16-224,0-1,0 0,0 1,0-1,1 0,-1 0,1 1,0-1,0 0,0 0,0 0,1 0,-1 0,1 0,0 0,0 0,0-1,0 1,0-1,0 1,4 1,-2-2,1 0,0 0,0 0,0-1,0 0,0 0,0 0,0 0,0-1,0 0,0 0,10-2,151-20,320-85,-471 103,1 0,-1-2,-1 0,1 0,-1-2,0 1,0-2,-1 0,20-17,-28 20,1 0,-1 0,0 0,0-1,-1 0,0 0,0 0,0 0,-1-1,0 1,-1-1,0 0,0 0,0 0,-1 0,0 0,-1 0,0 0,0 0,-3-14,0 2,0-1,-2 2,-1-1,-15-37,17 49,0 1,0-1,-1 1,0 0,-1 1,0-1,0 1,0 0,0 0,-1 1,0 0,0 0,-1 1,-10-5,-28-13,23 10,0 2,-1 0,-29-7,-258-77,285 83,4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04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1,'5'0,"9"0,4 4,2 2,-1 4,4 1,3 2,1-1,1 3,0-3,4 3,1 2,0 3,-2-2,-2-4,-5 0,-7-2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46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1052,'-5'-5,"-1"0,-1 0,1 1,-1 0,1 0,-1 0,0 1,-1 0,1 1,0-1,-1 1,1 1,-14-2,15 2,1 1,0 0,0 0,0 0,0 0,0 1,0 0,-1 0,1 0,1 1,-1 0,0 0,0 0,1 0,-1 1,1 0,0-1,0 2,0-1,0 0,-4 5,0 5,0-1,1 1,1 1,0-1,1 1,0 0,1 0,1 0,-4 29,3 10,3 75,2-83,-1-41,1 31,6 49,-6-75,1 0,0-1,0 1,1-1,0 0,0 1,1-1,0-1,0 1,1-1,7 10,-10-15,-1-1,1 1,-1-1,1 1,0-1,-1 0,1 1,0-1,0 0,0 0,0-1,0 1,0 0,0-1,0 1,0-1,0 0,0 1,0-1,0 0,0 0,5-1,-3 0,-1-1,1 1,0-1,-1 0,1 0,-1 0,1 0,-1-1,0 1,0-1,3-4,6-7,-1-1,0 0,-1-1,8-19,-4 6,-2 0,-2-1,0 0,6-41,12-130,-21 140,7-69,-5-243,-13 306,-4 1,-2 0,-2 0,-4 1,-36-96,44 138,-14-38,21 59,1 1,-1-1,0 1,0-1,1 1,-1-1,0 1,0 0,0-1,-1 1,1 0,0 0,0 0,-1 0,1 0,-1 0,1 0,0 1,-1-1,0 0,1 1,-1-1,1 1,-1 0,0-1,1 1,-1 0,0 0,-1 0,2 1,-1-1,1 1,0 0,-1-1,1 1,0 0,0 0,0 0,0 0,0 0,0 0,0 0,0 0,0 1,1-1,-1 0,0 0,1 1,-1-1,1 1,-1-1,1 0,0 1,-1-1,1 1,0-1,0 1,0-1,0 0,0 1,1-1,-1 1,0-1,1 1,0 1,19 57,-18-55,208 454,-99-222,49 111,-153-335,0 0,1-1,1-1,-1 1,2-1,0-1,18 16,-13-12,0 1,20 27,-22-25,-1-3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06.0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1000 696,'-4'0,"1"-1,-1 0,1 0,-1 0,1-1,-1 1,-5-4,-9-4,-46-14,-1 3,0 2,-2 4,0 2,0 3,-82 1,120 8,1 1,0 2,0 1,-46 13,64-14,1 0,-1 0,1 1,0 1,1 0,-1 0,1 0,0 1,0 1,1-1,-1 1,2 0,-1 1,1 0,0 0,-9 16,3 5,0 0,2 1,2 0,0 1,-5 60,3 160,10-248,-1 20,2 0,0 0,2 0,1 0,7 27,-9-42,1-1,0 0,0 0,0 0,1 0,0-1,1 0,-1 0,1 0,0 0,0 0,1-1,0 0,0-1,0 1,0-1,1 0,0 0,11 4,6-1,0-1,0 0,1-2,-1-1,1-1,0-1,0-1,45-6,-22-2,0-2,0-1,68-28,-23 1,-1-3,148-93,-186 98,-2-2,-1-2,-2-3,-2-1,55-68,-94 102,89-119,-84 109,-1 0,-1-1,0 0,12-40,-23 60,0 0,0 1,0-1,1 0,-1 1,0-1,0 0,0 1,1-1,-1 1,0-1,0 0,1 1,-1-1,1 1,-1-1,1 1,-1-1,0 1,1-1,0 1,-1 0,1-1,-1 1,1 0,-1-1,1 1,0 0,-1 0,1-1,0 1,-1 0,1 0,0 0,-1 0,1 0,0 0,-1 0,1 0,0 0,-1 0,1 1,0-1,-1 0,1 0,-1 1,1-1,0 0,-1 1,1-1,-1 0,1 1,-1-1,1 1,-1-1,1 1,35 41,-19-21,58 50,4-3,143 96,-219-162,9 6,1 0,-1-1,1 0,1-1,-1-1,1 0,19 4,-32-9,0 0,0 0,0-1,0 1,0 0,0-1,0 1,-1-1,1 1,0-1,0 1,0-1,-1 0,1 1,0-1,-1 0,1 1,0-1,-1 0,1 0,-1 0,0 0,1 0,-1 0,0 1,1-1,-1 0,0 0,0 0,0 0,0 0,0 0,0-2,1-42,-2 36,-7-455,8 458,3-21,3 23,7 13,18 24,3-1,0-2,2-1,2-1,0-3,1 0,80 34,-112-56,0-1,0 0,0 0,0 0,0-1,0 0,1 0,-1-1,0 0,1 0,-1-1,11-2,-13 2,0-1,0-1,-1 1,1-1,-1 1,0-1,1 0,-1-1,-1 1,1-1,0 0,-1 0,0 0,0 0,0 0,0-1,-1 1,2-6,2-6,0 1,-2 0,0-1,-1 0,0 0,-1 0,-1 0,-1 0,0-1,-1 1,-3-19,-6-20,-32-99,-3 42,30 79,-21-67,35 100,1 0,0 0,0-1,-1 1,1 0,0 0,0-1,0 1,-1 0,1-1,0 1,0 0,0-1,0 1,0 0,0-1,0 1,0 0,0-1,0 1,0-1,0 1,0 0,0-1,0 1,0 0,0-1,0 1,0 0,1-1,-1 1,0 0,0 0,0-1,0 1,1 0,-1-1,0 1,0 0,1 0,-1 0,0-1,1 1,-1 0,0 0,1 0,-1 0,0-1,1 1,-1 0,0 0,1 0,-1 0,0 0,1 0,-1 0,0 0,1 0,-1 0,0 0,1 0,-1 0,0 1,1-1,24 14,-22-12,79 58,134 125,54 91,-196-197,-62-67,9 9,-2 0,21 31,-36-47,-1-1,0 1,-1-1,1 1,-1 0,0 0,0 0,0 0,-1 0,1 1,-1-1,-1 0,1 1,-1-1,0 1,0-1,0 1,-3 10,-5-1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06.6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1,'2'10,"0"0,0 0,1 0,0 0,1-1,0 1,0-1,1 0,0 0,1 0,8 9,4 8,272 444,45 69,-329-528,7 10,1 0,1 0,1-2,33 34,-34-42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07.9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0 183,'55'-3,"1"-3,-2-2,59-16,31-5,634-84,-781 114,1 0,-1 0,1 1,0-1,-1 1,1 0,0-1,0 1,0 0,0 0,1 0,-1 0,0 1,1-1,0 0,-1 1,1-1,0 1,0-1,0 1,1-1,-1 1,1 0,-1-1,1 1,0 0,0 4,-1 3,1 0,0 0,1 1,0-1,0 0,1 0,6 18,31 57,4-1,92 133,-99-161,-6-9,-14-19,1-1,1-1,2-1,30 31,-49-54,1-1,0 1,-1 0,1-1,0 1,0-1,0 0,0 0,0 1,0-1,0-1,0 1,0 0,0 0,1-1,-1 1,0-1,1 0,-1 0,0 0,1 0,-1 0,4-1,-3 0,-1-1,0 1,0-1,1 0,-1 0,0 0,-1 0,1 0,0 0,0 0,-1-1,0 1,1 0,-1-1,0 0,1-3,3-13,0 1,-2 0,0-1,1-27,7-74,-6 89,-1 0,-1-1,-2 1,-2-1,0 0,-9-39,9 67,0 1,0-1,0 1,-1-1,0 1,0 0,0-1,0 1,0 0,-1 0,1 1,-1-1,0 0,0 1,0 0,0 0,0-1,-1 2,1-1,0 0,-1 1,1 0,-1-1,0 2,1-1,-6 0,-10-1,-1 0,1 2,0 1,-22 3,-7 0,-88-3,110-1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09.8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0 551,'59'0,"-4"-2,1 2,-1 3,0 2,108 25,-103-11,-1 2,84 43,-121-53,0 2,-1 0,-1 2,0 0,-1 1,-1 1,-1 0,0 2,19 26,-34-42,0 0,0 0,-1 1,1-1,-1 0,0 0,0 1,0-1,-1 1,1-1,-1 1,1-1,-1 1,0-1,-1 1,1-1,-1 0,1 1,-1-1,0 1,0-1,0 0,-1 0,-3 7,3-8,1 0,-1 0,0 0,0 0,-1 0,1 0,0 0,-1-1,1 1,-1-1,1 1,-1-1,0 0,1 0,-1 0,0-1,0 1,0-1,0 1,1-1,-1 0,0 0,0 0,0-1,0 1,0-1,0 1,1-1,-1 0,-5-2,-1-2,-1-1,1 0,0 0,0 0,1-1,0 0,0-1,1 0,0 0,0-1,-7-13,-10-16,-24-56,45 88,-15-33,1-2,-14-53,26 74,0-1,2 0,0 0,1 0,2 0,3-40,-3 59,0 0,0 0,1 0,-1 0,1 0,0 0,-1 0,1 0,0 0,0 0,1 1,-1-1,0 0,0 1,1-1,-1 1,1-1,-1 1,1 0,0-1,3-1,-1 2,0 0,0-1,0 1,0 1,0-1,0 1,1-1,-1 1,0 0,6 1,5 2,0 0,0 1,0 1,-1 0,15 7,43 29,-3 3,-1 2,94 86,-120-96,-1 2,-2 2,-1 1,43 64,-76-97,0 1,-1 0,0 0,3 12,-6-19,0 0,-1 0,0 0,1 1,-1-1,0 0,0 0,0 0,0 1,-1-1,0 3,1-4,0-1,-1 1,1 0,-1 0,1-1,-1 1,1-1,-1 1,1-1,-1 1,0 0,1-1,-1 0,0 1,0-1,1 1,-1-1,0 0,0 0,1 1,-1-1,0 0,0 0,0 0,1 0,-1 0,0 0,0 0,0 0,-1-1,-2 0,0 0,0 0,0 0,0-1,1 1,-1-1,0 0,1 0,-1-1,1 1,0-1,0 1,0-1,0 0,0 0,-2-4,-37-60,35 53,-28-51,4-1,-38-112,56 134,1 0,2-1,3-1,1 0,0-59,6 89,1 1,1-1,0 1,1 0,1-1,0 2,1-1,9-19,-12 29,1 0,0 0,0 0,0 1,1-1,-1 1,1 0,0 0,0 1,0-1,1 1,0 0,-1 0,1 0,0 0,0 1,0 0,1 0,-1 1,0-1,1 1,-1 0,1 1,-1-1,1 1,5 0,1 2,0 0,-1 0,1 1,-1 0,0 1,0 1,0-1,10 8,82 56,-72-45,-27-21,180 136,-158-116,-2 0,-1 2,0 0,35 53,-54-69,-1-1,0 1,0-1,-1 1,0 0,0 0,-1 0,0 0,0 0,-1 0,0 0,-2 13,0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11.3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0 873,'2'-6,"0"0,0 0,0 1,1-1,-1 1,1 0,7-10,-1 1,8-12,-7 10,0 0,-1-1,9-21,-17 35,1-1,-1 0,0 1,0-1,0 0,-1 0,1 0,-1 0,0 0,0 0,0 0,-1 0,0 1,1-1,-1 0,0 0,-1 0,1 1,-1-1,0 1,-2-5,4 7,-1 1,1-1,-1 0,1 0,-1 0,0 0,1 0,-1 0,0 1,1-1,-1 0,0 1,0-1,0 1,0-1,0 1,0-1,0 1,0-1,0 1,0 0,0-1,0 1,0 0,0 0,0 0,0 0,0 0,0 0,0 0,-1 1,0 0,0 0,1 1,-1-1,0 1,1-1,0 1,-1 0,1 0,0 0,0-1,0 1,0 0,-1 4,-3 7,1 1,1-1,-3 25,2 24,4 76,2-116,0-1,1 1,1-1,1 0,1 0,0-1,12 24,-17-41,1 0,-1 0,1 0,-1 0,1 0,0-1,0 1,1-1,-1 1,0-1,1 0,-1 0,1 0,0 0,0-1,-1 1,1-1,0 1,1-1,5 2,-6-3,1 0,0-1,0 1,0-1,0 1,-1-1,1 0,0-1,-1 1,1-1,-1 1,1-1,-1 0,7-5,6-8,1 0,-2-1,0-1,21-30,-2-3,-2-2,-2-2,-3 0,32-90,-27 47,36-191,-65 271,2-10,-1 0,1-46,-5 67,-1-1,1 0,-1 1,0-1,0 1,-1-1,0 1,0 0,0 0,-1-1,0 1,0 1,-1-1,1 0,-1 1,-7-7,11 12,0-1,-1 0,1 0,-1 1,1-1,-1 1,1-1,-1 0,0 1,1-1,-1 1,0-1,1 1,-1 0,0-1,1 1,-1 0,0-1,0 1,0 0,1 0,-1 0,0 0,0-1,0 1,1 0,-1 1,0-1,0 0,0 0,0 0,1 0,-1 1,0-1,0 0,1 1,-1-1,0 0,1 1,-1-1,0 1,1-1,-1 1,0 0,1-1,-1 1,1 0,-1-1,1 1,0 0,-1-1,1 1,0 0,-1 0,1 0,0-1,0 2,-2 5,0 0,1 1,0-1,0 0,1 9,1 3,1-1,1 0,0 1,2-1,0-1,10 25,56 104,-41-88,-9-17,121 273,-137-300,-1 0,6 30,-10-40,1 1,-1 0,0 0,0 0,0 0,-1 0,0 0,0-1,0 1,-1 0,1-1,-5 8,6-11,-1 0,1 0,-1 0,1 0,0 0,-1 1,1-1,0 0,0 0,-1 0,1 0,0 0,0 0,0 1,1-1,-1 0,0 0,0 0,1 0,-1 0,0 0,1 0,-1 0,1 0,-1 0,1 0,1 1,0 1,1-1,0 1,0-1,0 1,0-1,0 0,0 0,6 2,6 1,-1 1,1-2,22 4,-1-4,71 0,-77-4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17.1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88 605,'0'-64,"26"116,6 23,256 576,15 41,-302-691,0 0,-1 0,1 0,-1 0,1 0,-1 0,1 0,-1 0,0 0,0 0,1 1,-1-1,0 0,0 0,0 0,0 0,0 0,0 1,-1 0,-14-11,-21-32,-90-123,-137-233,213 310,5-2,3-1,4-3,4-1,-32-142,57 192,2-1,1 0,3 0,1-1,3 1,1 0,3 0,1 0,3 0,1 1,2 0,24-55,-34 93,1 0,0 1,0-1,0 0,1 1,0 0,0 0,0 0,1 0,-1 1,1 0,0 0,1 0,-1 0,1 1,-1 0,1 0,0 1,0-1,0 1,0 1,1-1,-1 1,0 0,1 0,-1 1,1 0,-1 0,1 1,-1-1,1 1,-1 1,0-1,11 5,3 1,-1 0,0 2,0 0,0 1,-2 1,1 1,-1 0,-1 1,0 1,-1 0,-1 1,0 1,-1 0,0 1,14 26,-12-14,-1 1,-1 0,-2 1,0 0,-3 0,0 1,-2 0,-2 1,2 39,-6-31,-1 1,-2-1,-2 1,-19 73,16-88,-1 0,-1 0,-1-1,-1 0,-2-1,0-1,-36 45,29-48,4-7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18.7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293 850,'-3'1,"-1"-1,1 0,-1-1,1 1,-1 0,1-1,-1 0,1 0,0 0,-1 0,1-1,0 1,0-1,0 0,-5-3,6 2,-1 0,1 0,0-1,0 1,0-1,0 1,1-1,0 1,-1-1,1 0,1 0,-1 1,0-1,1-6,-3-24,3 14,-2 0,0 0,-2 0,0 0,-9-26,12 44,1 1,-1 0,1-1,-1 1,0 0,1 0,-1 0,0-1,0 1,0 0,0 0,0 0,0 0,0 0,0 1,0-1,-1 0,1 0,0 1,0-1,-1 1,1-1,-1 1,1 0,0-1,-3 1,1 0,0 1,1 0,-1-1,1 1,-1 0,1 0,-1 1,1-1,0 0,-1 1,1 0,0-1,-2 3,-5 5,0 1,1 0,0 0,-12 22,9-12,2 1,0 0,1 0,1 1,1 0,1 0,1 1,1-1,1 1,1 0,3 31,-2-50,1-1,-1 0,1 1,0-1,0 0,1 0,-1 0,1 0,-1 0,1 0,0 0,0 0,0-1,0 1,1-1,-1 0,1 1,0-1,-1 0,1-1,0 1,0 0,0-1,0 0,0 1,4 0,9 2,-1-1,0-1,1 0,20 0,-21-1,42-1,0-1,0-3,94-19,161-61,-97 11,-169 55,-1-3,67-40,-100 53,-1 0,0 0,0-1,-1 0,0-1,-1 0,0-1,-1 0,13-21,-16 22,-1 0,0 0,-1 0,0 0,0-1,-1 1,0-1,-1 0,-1 0,1 0,-2 1,-2-22,-4 2,-1 0,-1 1,-2 0,-1 1,-1 0,-1 1,-2 0,0 2,-2 0,-1 0,0 2,-2 0,-1 2,-1 0,-28-19,41 33,0 1,-1 1,0 0,0 1,0 0,-1 0,1 1,-1 0,0 1,0 1,0 0,-12 1,15 0,1 1,0 0,-1 0,1 1,0 0,0 0,0 1,0 0,1 0,-1 1,1 0,0 0,0 1,0 0,1 0,0 1,-11 11,9-7,0 1,1 0,0 1,1 0,0 0,0 0,2 1,-1-1,-3 23,6-28,2 1,-1-1,1 0,0 1,0-1,1 1,0-1,0 1,1-1,0 0,0 0,1 0,0 0,0 0,1-1,-1 1,1-1,10 11,16 12,2 0,1-3,1-1,2-1,51 26,-6-2,-20-11,143 94,-171-108,-1 3,-1 0,50 58,-77-80,-1 0,0 1,0-1,0 1,0 0,-1-1,0 1,0 0,0 1,0-1,-1 0,0 1,0-1,0 0,-1 1,0-1,0 1,0-1,-1 1,0-1,0 0,0 1,-3 6,-5 7,0-1,-1-1,-1 1,0-2,-15 17,10-13,2 0,-14 24,27-43,1 0,-1 0,1 0,-1 0,1 1,-1-1,1 0,-1 0,1 0,0 1,0-1,0 0,0 0,0 1,0-1,0 0,0 0,0 1,1-1,-1 0,0 0,1 1,-1-1,1 0,-1 0,2 1,0 0,0 0,0-1,-1 1,2-1,-1 0,0 0,0 0,0 0,1 0,-1 0,0 0,5 0,9 1,0 0,1-1,20-2,-27 1,14-2,-1 0,0-2,1 0,-2-1,38-14,-47 15,-7 4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19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13,'0'-5,"5"-1,5 5,10 11,7 9,7 10,2 8,4 8,-4 4,0 4,-2-4,-2-5,-6-6,-3-9,-6-5,-6-3,-4-4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20.7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 1027,'-1'0,"1"0,-1 1,0-1,0 0,-1 0,1 0,0 0,0 0,0 0,0 0,0 0,0-1,0 1,0 0,0 0,1-1,-1 1,0-1,0 1,0-1,0 1,0-1,0 0,1 1,-1-1,0 0,1 1,-1-1,0 0,1 0,-1 0,1 0,-1 0,1 0,0 0,-1 1,1-1,0 0,0 0,-1 0,1 0,0-1,0 1,0 0,0 0,0 0,1 0,-1 0,0 0,0 0,1 0,-1 1,1-1,-1 0,1-1,5-9,0 0,0 0,15-18,-10 15,61-88,9-11,117-213,-188 303,0-1,-1 0,-2 0,8-39,-13 51,0 0,-1 1,-1-1,1 0,-2 0,0 1,0-1,-1 0,-1 1,0-1,-8-20,9 28,0 0,0 0,-1 1,0 0,1-1,-1 1,0 0,0 0,-1 0,1 1,-1-1,1 1,-1 0,0 0,0 0,0 0,0 1,0 0,0-1,0 2,0-1,-6 0,7 1,1 0,-1 0,0 0,1 1,-1-1,1 1,-1 0,1-1,-1 1,1 0,-1 1,1-1,0 0,-1 1,1-1,0 1,0 0,0 0,0 0,1 0,-1 0,0 0,1 0,0 0,-1 1,1-1,0 0,0 1,0-1,1 1,-1 0,0-1,1 1,0 0,0 4,-1 11,2 0,0 0,1 0,1-1,1 1,0 0,1-1,13 29,72 127,-89-171,121 205,130 241,-228-410,-23-38,-1 0,0 1,1-1,-1 1,0-1,1 0,-1 0,0 1,1-1,-1 0,1 0,-1 1,0-1,1 0,-1 0,1 0,-1 0,1 0,-1 0,1 0,-1 0,0 0,1 0,-1 0,1 0,-1 0,1 0,0 0,0-1,0 0,0 0,-1 0,1 0,0-1,-1 1,1 0,-1 0,1 0,-1-1,1 1,-1 0,0 0,0-1,0-2,5-41,-4-76,1 0,1 73,0-19,2-1,4 1,3 1,20-67,-32 131,1-1,0 1,0 0,0-1,0 1,1 0,-1 0,0 0,1 0,0 0,-1 0,1 0,0 1,0-1,0 1,0-1,0 1,0 0,0 0,4-2,-2 2,0 1,0-1,0 1,0 0,0 0,0 0,0 0,0 1,0-1,-1 1,8 3,8 3,-1 2,-1 0,1 1,17 13,-27-17,24 17,-1 2,0 1,-3 2,0 1,42 56,-23-18,66 129,-101-173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21.4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88,'-2'1,"1"-1,0 1,0-1,-1 1,1 0,0-1,0 1,0 0,0 0,0 0,0 0,0 0,0 0,0 0,0 0,1 1,-1-1,0 0,1 0,-1 2,-14 34,12-27,-10 29,1 0,3 1,-9 76,4 126,14-233,-1 16,-1-2,2 0,0 0,1-1,1 1,9 35,-10-53,1 0,0 0,0 0,1 0,-1 0,1-1,0 1,0-1,1 0,-1 0,1 0,0 0,0 0,0-1,0 0,1 0,-1 0,1-1,0 1,0-1,0 0,0 0,0-1,0 0,1 0,-1 0,0 0,1-1,6 0,11 0,0-2,0 0,-1-1,1-2,28-9,107-44,-149 55,0-1,-1 0,1-1,-1 0,0 0,0 0,-1-1,1-1,-1 1,6-9,-9 10,-1-1,1 1,-1-1,-1 0,1 0,-1 0,0 0,0 0,-1 0,0-1,0 1,0-1,-1 1,0 0,-1-1,0-6,-3-9,0 0,-2 0,0 1,-1-1,-2 1,0 1,-18-31,-97-127,100 147,-5-8,9 10,0 0,-3 2,0 1,-1 1,-46-36,43 46,4 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48.6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0,'9'1,"0"0,0 1,0 0,0 0,0 1,0 0,-1 0,1 1,-1 1,14 9,2 3,44 40,1 9,-2 3,-3 3,106 159,-154-197,-15-29,1 0,0 0,0 0,1 0,-1 0,1 0,0-1,1 1,5 6,-8-11,-1 0,1 0,-1 0,0-1,1 1,-1 0,1 0,-1 0,0-1,1 1,-1 0,1 0,-1-1,0 1,1 0,-1-1,0 1,0 0,1-1,-1 1,0 0,0-1,0 1,1-1,-1 1,0 0,0-1,0 1,0-1,0 1,0-1,0 1,0-1,0 1,0 0,0-1,0 1,0-1,2-21,-2 21,2-27,2-1,1 1,1 0,2 1,0-1,16-31,-22 54,1-1,0 1,0 0,0 0,1 0,0 1,0-1,0 1,0 0,1 0,0 0,0 0,0 1,0 0,0 0,1 1,-1-1,1 1,0 0,-1 1,1-1,0 1,0 0,0 1,0-1,0 1,0 0,0 1,0 0,8 1,7 2,-1 1,1 1,-1 1,0 1,-1 0,0 2,23 14,-11-5,-1 2,0 1,-2 1,-1 1,0 2,34 43,-59-65,2 0,-1 0,0 0,1 0,-1-1,9 6,-12-8,0-1,1 0,-1 0,0 0,1 0,-1 1,0-1,1 0,-1 0,1 0,-1 0,0 0,1 0,-1 0,1 0,-1 0,0 0,1 0,-1 0,0 0,1-1,-1 1,1 0,-1 0,0 0,1 0,-1-1,0 1,1 0,-1 0,0-1,1 1,5-25,-9-94,1 85,1-1,1 1,6-38,-5 69,-1-1,1 1,0 0,0 0,0 0,0 0,1 0,-1 0,1 0,0 1,0-1,0 1,0-1,0 1,0 0,1-1,-1 1,1 0,5-3,-3 3,1 0,-1 0,1 0,0 1,0 0,0 0,0 0,0 1,0-1,7 2,6 1,0 1,0 1,-1 0,1 2,33 14,-12 0,61 43,-76-46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23.6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0 969,'2'5,"-1"0,1-1,0 1,1-1,-1 0,1 0,0 1,0-2,0 1,1 0,-1-1,5 4,5 6,-7-5,23 27,1-2,1-1,2-1,45 32,-77-62,0 0,0-1,0 1,0 0,1-1,-1 1,0-1,1 1,-1-1,0 1,1-1,-1 0,0 0,1 0,-1 0,1 0,-1 0,0 0,1 0,-1 0,0-1,1 1,-1-1,3 0,-2-1,0 1,0-1,0 0,0 0,0 0,-1 0,1 0,-1 0,1-1,-1 1,0-1,2-2,3-12,-1 0,-1-1,3-22,-4 21,7-37,-3 0,-3 0,-2 0,-2-1,-3 1,-2 0,-18-79,22 133,1 0,-1 0,1 0,-1 0,1 0,0 0,0-1,0 1,0 0,1 0,-1 0,0 0,2-4,-2 6,1-1,-1 1,0 0,1-1,-1 1,1 0,-1 0,1-1,-1 1,1 0,-1 0,1 0,-1-1,1 1,-1 0,1 0,-1 0,1 0,-1 0,1 0,0 0,-1 0,1 0,-1 0,1 1,-1-1,1 0,-1 0,1 0,-1 1,1-1,0 1,8 4,-1 1,1 0,-1 1,8 8,-3-4,61 45,2-3,2-4,147 69,-222-117,-1 1,0-1,0 0,1 0,-1 0,1 0,-1 0,1 0,-1-1,1 1,-1-1,1 0,0 0,-1 0,1 0,0 0,-1 0,1-1,-1 1,1-1,-1 0,4-1,-4-1,1 1,-2-1,1 1,0-1,0 0,-1 0,0 0,1 0,-1 0,0 0,0 0,-1 0,1 0,-1-1,0 1,1 0,-2 0,1-5,-1-20,-2-1,-1 1,-1 0,-1 0,-2 0,-1 1,0 0,-3 1,-22-41,-18-22,-81-101,124 177,7 11,-29-41,-1 1,-2 2,-41-37,220 196,5-5,242 137,131 31,-489-264,-20-11,0 0,-1 1,18 13,-28-19,0 1,0-1,-1 1,1 0,-1 0,1 0,-1 0,0 1,0-1,-1 1,1-1,-1 1,1 0,-1-1,0 1,0 0,-1 0,1 5,-3 19,-1 1,-1-1,-2 0,-1 0,-1-1,-22 51,-15 57,38-108,3-13,0 0,1 0,-1 22,4-35,0-1,0 1,0 0,0 0,0-1,0 1,0 0,0-1,0 1,0 0,1 0,-1-1,0 1,0 0,1-1,-1 1,0 0,1-1,-1 1,1-1,-1 1,1-1,-1 1,1-1,-1 1,1-1,0 1,-1-1,1 0,0 1,-1-1,1 0,0 0,1 1,1-1,0 0,0 0,0 0,-1-1,1 1,0-1,0 0,0 0,4-1,57-33,-62 34,25-17,-2-1,0 0,-1-2,-1-1,-1-1,-1 0,-1-2,-2-1,20-33,-24 34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33.4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245 1243,'-3'-1,"-1"-1,0 0,0 0,1 0,-1 0,1 0,0-1,-1 0,1 1,0-1,-4-6,-2 0,0 0,0-1,1 1,0-1,1-1,0 1,-8-17,12 21,1 1,-1-1,1 0,0 0,1 0,0 0,0-1,0 1,1 0,-1 0,1-1,1 1,0 0,2-11,-3 16,0 1,0-1,0 0,0 1,1-1,-1 0,0 1,0-1,1 1,-1-1,0 1,1-1,-1 1,1-1,-1 1,1-1,-1 1,1-1,-1 1,1 0,-1-1,1 1,-1 0,1-1,0 1,-1 0,1 0,-1 0,1-1,0 1,0 0,20 11,14 29,126 189,244 465,-400-685,190 410,-144-297,51 191,-93-264,-9-48,0-1,0 1,0-1,0 1,0-1,0 1,0-1,0 0,0 1,0-1,0 1,0-1,-1 1,1-1,0 1,0-1,0 1,-1-1,1 0,0 1,-1-1,1 1,0-1,-1 0,1 1,0-1,-1 0,0 1,0-1,0-1,-1 1,1-1,0 1,0-1,-1 1,1-1,0 0,0 1,0-1,0 0,0 0,0 0,0 0,0 0,-1-2,-116-132,-110-165,100 118,8-5,9-4,7-6,-89-243,173 385,3 0,2-1,3-1,-6-74,15 103,2 1,1-1,2 1,0-1,2 1,1 0,1 0,1 0,2 1,0 0,15-28,-8 28,1 1,2 0,0 2,1 0,31-27,125-94,-170 139,31-22,2 2,1 2,0 1,2 2,1 1,0 3,1 2,48-10,-19 10,1 4,0 3,0 3,96 8,-155-4,1 2,-1 0,1 0,-1 2,0 0,0 0,19 10,-28-11,0 0,0 1,0 0,-1 0,0 1,0-1,0 1,0 0,-1 1,0-1,0 1,0-1,0 1,-1 0,0 1,-1-1,1 0,2 13,-2-3,-1 0,0 0,-2 0,1 1,-2-1,0 0,-1 0,-1 0,0 0,-1 0,-1-1,0 1,-1-1,-15 25,-8 10,-3-2,-68 79,71-93,-9 13,-29 36,-2-2,-121 105,116-125,-95 58,107-80,44-31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34.3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425 1,'-2'5,"1"0,-1 0,0 0,0-1,0 1,0 0,-1-1,-4 6,-7 14,-31 80,-52 175,0 120,43-123,12 3,-10 451,52-671,1 0,4-1,21 108,-21-147,0 0,2 0,0 0,1-1,1 0,0 0,1-1,1 0,1-1,1-1,0 0,1 0,0-1,31 23,-21-22,1-1,0 0,0-2,1-1,1-1,31 8,-42-15,0 1,0-2,0 0,0-1,0 0,0-2,0 0,0 0,0-2,0 0,0-1,20-7,-10-1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35.2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1057 0,'-13'16,"1"1,0 0,1 0,1 1,1 1,0 0,-6 22,-12 24,-203 452,-51 107,-27-15,283-561,19-33,-1 0,-1-1,0 0,-1 0,-1-1,-21 23,15-25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36.0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0,'7'1,"0"0,-1 0,1 0,0 1,-1-1,1 2,-1-1,0 1,1 0,5 4,59 44,-49-33,418 365,-27 35,-348-351,60 58,113 124,-227-235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36.6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0 432,'1'-1,"-1"0,0-1,1 1,-1 0,1 0,-1 0,1-1,0 1,-1 0,1 0,0 0,0 0,0 0,0 0,0 0,0 1,0-1,0 0,0 0,1 0,32-15,-20 9,122-57,4 6,1 6,217-48,-203 61,151-29,-262 63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37.2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1 368,'8'-1,"0"-1,1 1,-1-2,0 1,0-1,-1-1,12-5,4-2,335-115,12 30,-40 11,-251 65,-51 15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39.0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212 424,'0'-12,"0"-1,1 1,0 0,1-1,1 1,5-17,-5 22,0 0,1 0,0 0,0 1,1-1,-1 1,1 0,1 1,-1-1,1 1,11-8,12-5,1 1,0 1,33-12,-44 24,-30 15,-29 16,22-21,-1 0,0-2,0 0,0-1,0 0,-1-2,1 0,-1-2,1 0,-1-1,1 0,-32-10,44 10,-8-3,0 0,0-1,-28-14,40 18,1 1,0 0,0-1,-1 1,1-1,0 1,0-1,0 0,0 0,1 0,-1 0,1-1,-1 1,1 0,-1-1,1 1,0 0,0-1,1 0,-1 1,0-1,1 1,0-1,-1 0,1 1,0-1,0 0,0 1,1-1,-1 0,2-3,-1 3,0 1,1 0,-1 0,1 0,0 0,-1 0,1 0,0 0,0 1,0-1,0 1,0-1,0 1,1 0,3-2,43-13,-33 11,24-6,1 2,0 1,1 3,73-1,-41 7,134 21,-141-9,0 2,-2 3,0 4,85 39,-100-37,-2 2,0 3,-2 1,-2 3,77 71,-108-90,0 0,-1 1,-1 0,0 1,-1 1,0 0,-2 0,0 0,-1 1,-1 0,0 1,-1-1,-2 1,1 0,-2 0,-1 1,0-1,-2 0,0 0,-6 32,1-15,-2-1,-1 0,-2 0,-2 0,-1-2,-1 0,-2 0,-1-2,-2 0,-1-1,-1-1,-1-1,-2-1,-1-1,-1-2,-1 0,-1-2,-1-1,-41 22,60-38,0 0,-1 0,0-1,0-1,0 0,0-1,-1 0,1 0,-1-2,1 1,-1-2,1 0,0 0,-14-4,9 1,0-2,0 0,0-1,1-1,0 0,0-1,1-1,0-1,-16-14,-3-5,0-2,2-1,-42-57,64 76,1 1,0-1,1 0,0-1,2 0,-1 0,2-1,0 0,1 0,0 0,2 0,0 0,0-24,3 33,1 0,0-1,1 1,0 0,0 0,0 0,1 1,0-1,0 1,1 0,0 0,0 0,0 1,8-7,11-9,0 2,30-19,-33 25,1 0,1 1,-1 1,2 1,0 1,44-11,-51 17,-1 1,0 1,1 0,-1 1,1 1,-1 0,1 1,-1 1,0 1,0 0,24 10,-8 2,0 2,-1 1,-1 1,0 2,32 31,62 44,107 70,-174-124,-35-28,-1-1,2 0,0-2,1 0,0-2,0 0,48 10,-49-16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39.9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1,'12'0,"0"0,1 1,-1 1,0 0,0 1,0 0,0 1,0 0,-1 0,0 2,0-1,13 9,49 35,-3 2,-1 4,-3 2,81 91,-72-62,-4 4,113 187,-141-196,-4 2,55 168,22 186,-87-318,8 39,31 113,-59-238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40.5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1 686,'2'-3,"0"1,1-1,-1 0,0 1,1-1,0 1,0 0,0 0,0 0,0 0,0 1,4-2,2-3,464-237,96-5,-289 127,-198 91,-56 23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49.2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1,'4'0,"6"0,6 4,-1 6,2 5,2 14,7 9,-1 8,-1 4,0 2,0-3,-4-6,-1-2,-4-3,-4-4,-4-8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41.3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0 243,'48'-2,"-1"-2,0-2,85-23,133-56,-209 66,192-54,-215 58,-22 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42.5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1,'34'1,"0"2,-1 1,1 2,-1 1,0 1,0 2,-2 2,1 1,33 19,-4 3,-2 2,-1 3,72 66,-111-89,0 1,-1 1,-1 0,0 1,-2 1,22 38,-32-50,-1-1,0 1,-1 0,0 0,0 1,-1-1,0 1,-1-1,0 1,0-1,-1 1,0 0,-1-1,0 1,-1-1,0 1,0-1,-1 0,0 0,-9 18,-3-2,-1 1,-2-2,0 0,-30 28,-94 77,45-44,88-74,1 0,0 0,1 1,0 0,1 1,0-1,1 1,1 0,0 0,-3 18,-10 25,-92 281,80-231,-20 133,49-231,-1 1,1-1,0 0,1 1,0-1,0 0,1 0,0 0,0 0,1 0,0 0,6 11,5 5,1-1,27 31,14 23,-4 4,-39-64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42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44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513 29,'-43'-2,"-54"-10,-34-1,104 12,-2 0,-49 5,71-3,-1 0,1 0,0 1,-1 0,1 0,0 1,0 0,1 0,-1 1,0 0,-8 7,1 3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45.4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0,'6'14,"-1"-1,0 1,5 27,0 3,112 470,-32 8,9 46,-95-548,-2-8,0-1,0 0,2 1,-1-1,1-1,6 11,-9-18,1 0,0-1,0 1,0-1,1 0,-1 1,1-1,-1 0,1-1,-1 1,1 0,0-1,0 1,0-1,0 0,0 0,0 0,0-1,0 1,1-1,-1 1,0-1,0 0,0 0,1-1,2 0,43-7,-2-2,80-27,-26 6,165-33,-236 56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46.0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1 604,'0'-4,"4"-2,11-4,11-9,15-7,19-2,20-10,25-13,11-5,12-7,13-7,3 5,-13 9,-21 9,-24 13,-22 12,-22 14,-18 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46.6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0 344,'1'-1,"-1"-1,1 1,-1 0,1 0,0 0,-1 0,1 0,0 0,0 0,0 0,0 0,-1 0,1 0,1 0,-1 1,0-1,0 0,0 1,0-1,0 1,1 0,0-1,38-12,-26 9,354-142,-219 87,64-22,-168 68,-9 5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47.2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0 261,'176'0,"-1"-8,211-37,-380 44,171-30,290-91,-360 76,-89 38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48.0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11,4 14,11 11,7 11,0 8,4 12,8 6,-2-3,-3-5,-1-7,-6-6,-6-10,-2-8,2-3,-2-9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51.8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369 1,'-7'0,"-1"0,0 1,1 0,-1 1,1 0,-1 0,1 0,0 1,0 0,0 1,0-1,-7 7,3-3,1 2,1 0,-1 0,1 0,1 1,-12 18,-1 8,2 1,2 1,-20 60,29-75,-64 214,67-215,1 0,1 0,1 0,1 0,1 1,0-1,2 0,9 41,-9-55,0 0,1 0,0 0,0-1,0 1,1-1,1 0,-1 0,1 0,11 10,-12-13,1 0,0-1,0 0,0 0,0 0,1-1,-1 0,1 0,-1 0,1-1,0 0,-1 0,1 0,0-1,10 0,86-4,179-31,-181 14,-1-5,156-64,-252 90,-1-1,1 0,-1 0,0-1,1 1,-1 0,0-1,1 1,-1-1,0 0,0 0,-1 0,1 0,0 0,-1 0,1 0,-1-1,0 1,1 0,-1-1,0 1,-1-1,1 0,0 1,-1-1,1 0,-1 1,0-1,0 0,0 1,0-1,0 0,-1 1,1-1,-1 0,-2-3,-3-10,-1 0,0 1,-2 0,-18-26,5 8,4 4,-121-191,112 182,-1 1,-3 1,-51-47,43 59,22 17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49.6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11,'-5'-4,"0"-2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52.4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52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54.8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84 317,'-3'1,"0"-1,0 1,0 0,0 0,0 0,1 0,-1 0,0 1,1-1,-1 1,1-1,0 1,-1 0,1 0,0 0,0 0,0 1,1-1,-1 0,0 1,1 0,0-1,-1 1,1 0,0-1,0 1,0 5,-4 9,1 1,1 0,-2 20,5-34,-5 50,3-1,8 93,-4-122,2 0,0 0,2-1,0 0,2 0,1 0,0-1,18 30,-22-45,-1-1,1 1,0-1,1 0,-1 0,1-1,1 0,-1 0,0 0,1-1,0 0,0 0,1 0,-1-1,11 3,3-2,0 0,0-2,0 0,28-2,-6 0,-11 3,-27-2,0 0,0-1,0 0,0 0,0 0,0 0,6-2,-9 1,1 0,-1 0,0-1,0 1,0 0,0-1,0 0,0 1,0-1,0 0,0 0,-1 0,1 0,-1 0,0 0,1 0,-1-1,1-2,5-13,0 1,-1-1,-1-1,0 1,-2-1,0 1,-1-1,-1 0,0 0,-2 0,0 0,-1 0,-10-36,4 28,-1 0,-2 1,0 1,-2 0,-1 0,-1 1,0 1,-35-38,33 42,8 11,0-2,1 1,1-1,-1-1,-9-18,16 25,-1 0,1 0,0 0,0 0,1 0,-1 0,1 0,0-1,0 1,0 0,0 0,1 0,0 0,0 0,0 0,0 0,1 0,0 0,-1 0,1 0,4-4,8-10,0 1,2 1,0 0,0 1,2 1,30-20,-1 0,-28 19,0 1,1 0,1 2,0 1,1 0,26-8,-36 16,0 0,0 0,0 1,0 1,0 0,0 0,0 1,0 1,0 0,0 1,0 0,0 1,0 0,11 6,-10-5,0 2,-1 0,0 0,0 1,0 0,-1 1,0 1,-1 0,0 0,0 1,-1 0,0 0,-1 1,0 1,-1-1,0 1,-1 0,0 1,-1-1,-1 1,0 0,0 1,-1-1,-1 0,0 1,-1 20,-4 101,-1-86,3-1,1 0,3 1,14 75,-14-113,1 0,0 0,0 0,1 0,0-1,1 0,0 0,0-1,1 1,1-1,0-1,0 1,0-2,11 9,-4-7,0 1,0-2,1 0,0-1,1-1,-1 0,1-1,29 5,-41-10,-1 1,1-1,-1 0,0 0,1 0,-1 0,1-1,-1 0,0 0,1 0,-1 0,0-1,0 1,0-1,0 0,6-5,-4 2,0 0,0 0,-1-1,1 0,-1 0,0-1,-1 1,7-13,-2 0,-1-1,-1 0,0-1,-2 1,0-1,2-25,-2-4,-2 1,-2-1,-3 1,-8-57,8 97,0 0,-1 1,-1-1,0 1,0-1,0 1,-1 0,-6-7,-51-58,36 45,21 24,1 0,-1 0,-1 0,1 1,0-1,-1 2,0-1,1 0,-1 1,0 0,0 1,-1-1,1 1,0 0,0 1,-1 0,1-1,-8 2,-14 2,-1 1,-45 11,60-12,-60 16,64-15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55.9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632 365,'-1'-15,"-1"1,0-1,0 1,-2 0,0 0,0 0,-2 1,0 0,0-1,-1 2,0-1,-1 1,-13-14,6 7,-1 2,-1 0,-1 1,0 1,-1 0,0 2,-29-16,43 26,0 1,0-1,-1 1,1 0,-1 0,0 0,1 1,-1 0,0 0,0 0,0 1,0 0,0 0,0 1,0-1,0 1,1 1,-8 1,6 1,-1 0,1 0,-1 1,1 0,1 0,-1 1,1 0,0 0,0 1,0-1,-7 15,-13 19,3 2,1 0,2 2,2 0,2 1,2 1,2 0,3 1,1 0,2 1,2-1,2 1,3 0,7 56,-6-94,0 0,0 0,1 0,0 0,1 0,0-1,1 0,0 0,0 0,1 0,0-1,1 0,-1 0,1-1,13 11,-8-10,1 0,-1 0,1-1,1-1,-1 0,1 0,0-2,0 0,1 0,18 1,-20-3,1 0,0-1,0-1,0 0,-1-1,1 0,0-1,26-8,-32 7,-1 0,1-1,-1 0,0-1,0 1,0-1,-1 0,1-1,-1 0,-1 0,1 0,-1-1,0 1,-1-1,1-1,3-9,14-38,-2-2,-3 0,-3-1,12-94,-17 70,-4-1,-8-121,2 202,1 0,0 1,0-1,0 0,0 1,0-1,0 0,0 1,1-1,-1 1,1-1,-1 1,1-1,0 1,1-3,-2 4,0 0,1-1,-1 1,1 0,-1 0,1 0,-1 0,1 0,-1 0,1-1,-1 1,1 0,-1 0,1 1,0-1,-1 0,1 0,-1 0,1 0,-1 0,0 0,1 1,-1-1,1 0,-1 0,1 1,-1-1,1 0,0 2,35 38,-33-36,51 67,-2 2,-4 2,-3 2,-4 2,35 96,-37-63,-33-87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56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1,'3'29,"1"1,1-1,2 1,0-2,2 1,19 40,-4-7,164 406,-68-180,-116-279,-2-6,-1 0,0 0,1 0,-1 0,0 0,-1 0,1 0,0 0,-1 0,0 0,1 0,-1 1,-1 4,0-8,1 0,-1 0,0 0,1 0,-1 0,0-1,1 1,-1 0,1 0,-1 0,0-1,1 1,-1 0,1-1,-1 1,1 0,-1-1,1 1,-1-1,1 1,-1-1,1 1,0-1,-1 1,1-1,0 1,-1-1,1 0,0 1,0-1,0 1,0-1,-1 0,1 0,-15-27,-17-47,3-3,4 0,-20-106,5-52,36 194,2 0,2 0,9-71,-7 101,0 1,1-1,0 1,1 0,1 0,-1 0,2 0,-1 1,11-14,-14 21,0 0,1 1,-1-1,1 1,-1-1,1 1,0 0,0 0,0 0,0 0,0 1,1 0,-1-1,0 1,1 0,-1 0,1 1,-1-1,1 1,0 0,-1-1,1 2,-1-1,1 0,-1 1,1 0,-1-1,1 1,-1 1,0-1,1 0,-1 1,0 0,6 4,10 9,0 1,-1 1,-1 1,0 0,-2 1,0 1,17 29,-13-19,66 107,-6 4,115 286,-130-256,-51-138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57.8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523 835,'-34'0,"0"0,-66 6,88-3,-1-1,1 1,0 1,0 1,0-1,1 2,-1 0,-17 12,-2 4,1 2,-41 43,59-54,1-1,0 2,1-1,1 2,0-1,1 1,0 0,-6 21,12-33,1 1,1 0,-1-1,0 1,1 0,0-1,0 1,0 0,0 0,0-1,1 1,0 0,0-1,0 1,0-1,0 1,1-1,2 5,-1-3,1-1,0 1,0-1,1 1,-1-1,1-1,0 1,0-1,0 1,8 2,11 4,1 0,0-2,1-2,29 5,-47-9,-2-1,16 4,-1-2,1 0,43-1,-60-2,1 0,-1-1,0 0,0 0,0 0,0 0,0-1,0 0,0 0,-1 0,1-1,-1 1,0-1,1 0,-1-1,0 1,-1-1,1 1,-1-1,1 0,-1-1,4-6,1-7,0-1,-1-1,-1 1,7-38,4-84,-15 121,1-37,-2 1,-8-74,-27-112,28 204,-33-166,30 167,-2 0,-1 1,-25-49,6 42,31 43,-1-1,1 0,-1 0,1 1,0-1,-1 0,0 1,1-1,-1 1,1-1,-1 1,0-1,1 1,-1-1,0 1,1 0,-1-1,0 1,0 0,1-1,-1 1,0 0,0 0,0 0,0 0,1 0,-1 0,0 0,0 0,0 0,1 0,-1 1,0-1,0 0,1 0,-1 1,0-1,0 0,1 1,-1-1,0 1,1-1,-1 1,1-1,-1 1,0 0,1-1,-1 1,1 0,0-1,-1 1,1 0,0-1,-1 1,1 0,0 0,-1 1,-3 20,1 0,0 0,2 0,0 1,2-1,6 44,-6-52,23 156,8-1,80 251,-85-342,51 107,-70-168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58.6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1,'6'1,"-1"0,0 0,0 0,0 1,0 0,0 0,0 0,-1 1,1 0,-1-1,1 2,-1-1,0 0,5 6,52 61,-55-62,26 35,-1 2,-3 0,-2 2,-1 2,-3 0,-2 1,-2 0,-3 2,-2 0,9 70,-19-93,2 1,16 53,-15-68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0:59.8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1,'-3'0,"-1"0,1 1,-1 0,1 0,0 0,-1 0,1 1,0-1,0 1,0 0,0 0,0 0,0 0,1 0,-1 1,1-1,-1 1,1 0,0 0,0 0,0 0,0 0,1 0,-2 5,-5 9,2 1,0 0,-4 23,7-31,-46 246,45-224,2 1,1-1,1 1,2 0,11 62,-10-82,1 0,0-1,1 1,0-1,1 0,0-1,1 1,1-1,0 0,0-1,1 0,0-1,0 1,1-2,19 14,-14-13,0-1,1-1,-1 0,1-1,1 0,-1-2,1 0,0-1,0 0,0-1,29-2,-34 0,0 0,0-1,1-1,-1 0,0-1,0 0,-1 0,1-2,-1 1,15-9,-18 7,0 0,0 0,-1 0,0-1,0 0,0-1,-1 0,-1 0,1 0,-1 0,0-1,-1 0,5-13,-2-1,0-1,-2 0,0 0,-2-1,0 1,-2-1,-1 1,-4-34,1 29,-2 0,-1 0,-1 0,-1 1,-2 0,-21-43,27 63,0 0,-1 1,0-1,0 1,-1 0,0 1,0-1,-1 1,1 1,-1-1,-1 1,1 0,-9-3,5 3,-1 1,0 0,0 1,0 0,-1 1,1 0,-1 1,-19 1,32 0,-4 0,0 1,0-1,-1 0,1-1,0 1,0-1,0 0,0 0,0 0,0 0,0-1,0 0,-6-3,-2-6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00.3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00.8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1,'4'0,"2"0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7:54.2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399 1,'-40'41,"1"1,3 3,-42 64,47-61,-68 115,83-134,1 2,2-1,-15 52,27-79,0-1,1 1,-1-1,1 1,0-1,0 0,0 1,0-1,0 1,0-1,1 1,-1-1,1 1,0-1,-1 0,1 1,0-1,0 0,1 0,1 3,0-2,-1-1,1 1,0-1,0 1,0-1,1 0,-1-1,0 1,1 0,0-1,-1 0,5 1,12 2,1-1,-1-1,1-1,22-1,-22-1,515-31,-285 10,-240 21,16 0,-1-1,0-2,38-10,-37 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50.9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1,'2'7,"0"1,0-1,1 0,0 0,1 0,-1-1,1 1,1-1,-1 1,1-2,9 10,8 13,154 210,29 43,-199-272,-3-6,0 1,0 0,0-1,-1 1,1 0,-1 0,0 1,0-1,-1 0,1 1,-1-1,0 0,0 1,-1 0,1 8,-1-12,-1-1,1 1,0-1,0 1,-1-1,1 1,0-1,-1 1,1-1,-1 0,1 1,-1-1,1 1,0-1,-1 0,1 0,-1 1,1-1,-1 0,0 0,1 0,-1 1,1-1,-1 0,1 0,-1 0,0 0,1 0,-1 0,1 0,-1 0,1 0,-1 0,1-1,-1 1,0 0,1 0,-1-1,1 1,-1 0,1 0,-1-1,1 1,0 0,-2-2,-23-18,23 18,-18-18,2-1,0 0,1-2,1 0,2-1,0 0,2-2,0 1,2-1,0-1,2 0,2 0,0 0,1-1,2 0,1 0,1 0,6-55,-3 74,0 0,1 0,0 0,1 0,0 0,0 0,1 1,0 0,0 0,10-11,-10 14,0 0,0 0,0 0,0 0,1 1,0 0,0 0,0 1,0 0,1 0,-1 0,1 1,0 0,13-3,-14 5,0 1,0-1,0 1,0 1,0-1,0 1,0 0,-1 0,1 1,-1-1,10 8,1 0,0 2,21 19,-5 2,-1 2,36 55,-2-4,-49-66,-3-6,-1 1,-1 0,0 1,-1 0,-1 0,14 33,38 89,-54-117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01.8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1 241,'0'-25,"-1"13,1-1,1 1,0 0,3-14,-3 22,0-1,1 1,-1 0,1-1,1 1,-1 0,0 1,1-1,0 0,0 1,0-1,0 1,1 0,6-5,5-2,1 0,0 1,0 0,1 1,1 1,-1 1,1 1,20-4,-27 7,0 0,0 1,0 1,-1 0,1 0,0 1,0 0,0 1,0 0,-1 1,1 0,-1 0,0 1,0 1,11 6,3 6,0 1,0 2,-2 0,0 1,-2 2,0 0,-2 0,0 2,-2 1,15 30,-22-37,-1 0,0 1,-2 0,0 1,-2 0,4 34,-7-41,-1 1,0 0,-1 0,-1-1,0 1,-1-1,-1 0,0 1,0-2,-9 17,3-12,0-1,-1-1,0 0,-2 0,0-2,0 1,-28 21,-8 1,-59 34,101-66,0-1,1 0,0-1,0 1,0 0,0 1,1 0,-9 9,14-14,0 0,0 0,0 1,-1-1,1 0,0 0,0 0,0 1,0-1,0 0,0 0,0 1,0-1,0 0,0 0,-1 1,1-1,0 0,0 0,0 1,1-1,-1 0,0 0,0 0,0 1,0-1,0 0,0 0,0 1,0-1,0 0,1 0,-1 0,0 1,0-1,0 0,0 0,1 0,-1 0,0 1,0-1,0 0,1 0,-1 0,0 0,0 0,0 0,1 0,-1 0,0 1,0-1,1 0,-1 0,0 0,0 0,1 0,-1 0,0 0,0-1,1 1,-1 0,0 0,0 0,0 0,1 0,-1 0,0 0,1-1,19-3,-20 4,46-14,47-22,32-11,-63 32,1 2,0 3,72-2,-119 12,1 1,-1 0,0 2,18 4,18 3,-33-8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03.1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217 164,'-3'0,"0"1,1 0,-1-1,0 1,0 0,0 0,0 0,1 1,-1-1,0 1,1 0,-1-1,1 1,0 0,0 0,-1 1,1-1,1 0,-1 1,0-1,1 1,-2 3,-6 9,2 1,-10 29,8-19,-17 46,3 1,3 1,4 1,3 0,3 1,3 0,4 0,9 105,-6-178,0 1,0-1,1 1,-1-1,1 0,0 1,0-1,0 0,1 0,-1 1,1-1,0 0,0 0,0-1,0 1,0 0,0-1,1 1,-1-1,1 0,0 0,0 0,4 2,-2-2,0 0,0-1,0 0,0 0,0-1,0 1,0-1,0 0,1-1,-1 1,0-1,0 0,0 0,0-1,5-2,23-8,-1-3,0 0,53-37,80-72,-157 119,29-25,-1-2,-1-2,-1-1,-3-1,41-59,-56 70,-1-1,-1 0,-2-1,0-1,-2 0,-1 0,-1-1,-1 0,5-60,-10-53,-3 127,0-1,-1 1,-1 0,-1 0,0 0,-1 0,-7-16,9 27,0 0,0 0,0 1,0-1,-1 1,0-1,0 1,0 0,0 0,0 1,-1-1,1 1,-1 0,1 0,-1 1,0-1,0 1,0 0,1 1,-9-1,-8-1,-1 1,1 2,-31 3,17 2,-52 16,51-11,-44 6,70-16,1 0,-1 2,1-1,0 1,-16 7,8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04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69 559,'-18'-16,"11"10,1 1,0-1,1 0,-1 0,1-1,-8-12,13 17,-1 0,1 0,-1 0,1 1,-1-1,1 0,0 0,0 0,0 0,0 0,1 0,-1 0,0 1,1-1,-1 0,1 0,0 0,-1 1,1-1,0 0,0 1,0-1,1 1,-1-1,0 1,0-1,1 1,-1 0,1 0,-1-1,1 1,-1 0,1 1,0-1,2-1,25-12,0 1,1 1,0 1,1 2,42-7,-29 6,653-119,-281 59,-358 59,545-123,-599 133,-9 4,2-1,-12 5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04.8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0 472,'5'-1,"0"0,0 0,0 0,0-1,0 0,0 0,0 0,-1-1,6-3,26-12,196-37,-19 7,754-221,-791 209,-176 60,0 0,0 0,0 0,0 1,0-1,0 0,0 0,0 0,0 0,0 0,0 0,0 0,0 0,0 1,0-1,0 0,0 0,0 0,0 0,1 0,-1 0,0 0,-21 13,0 1,4 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15.5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0 425,'1'-8,"0"1,0-1,1 1,0 0,1-1,0 1,0 0,0 0,1 1,0-1,0 1,9-11,2 0,0 0,1 1,19-15,2 3,2 2,1 1,0 2,2 2,0 2,69-22,-58 26,0 2,1 2,0 2,1 3,67 1,-111 5,-1 1,1 0,-1 0,1 1,-1 0,0 1,1 0,-1 0,-1 1,1 1,12 7,-16-8,0 1,-1 0,0 0,0 0,0 0,0 1,-1 0,0 0,0 0,-1 0,0 1,0 0,0-1,-1 1,0 0,0 0,1 10,0 8,-2 1,0-1,-1 1,-1-1,-2 1,-1-1,-10 40,-10 10,-36 81,34-92,-14 24,-4-1,-3-3,-4-2,-4-1,-118 131,97-129,76-83,0 0,1 0,-1 0,0-1,0 1,0 0,0 0,0 0,0 0,0 0,0 0,1 0,-1 0,0 0,0 0,0 0,0 0,0 0,0 0,0 0,1 0,-1 0,0 0,0 0,0 0,0 0,0 1,0-1,0 0,0 0,1 0,-1 0,0 0,0 0,0 0,0 0,0 0,0 0,0 0,0 1,0-1,0 0,0 0,0 0,0 0,0 0,0 0,0 0,0 0,0 1,0-1,0 0,0 0,0 0,0 0,0 0,0 0,0 0,0 1,0-1,0 0,19-7,21-11,4-4,2 2,0 2,1 2,1 2,92-15,-73 21,118-17,238-1,-394 27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16.6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113 114,'-3'1,"-1"0,1 0,-1 0,1 1,0-1,-1 1,1-1,0 1,0 0,0 0,0 1,1-1,-1 1,1-1,-1 1,1 0,0 0,0 0,0 0,0 0,0 0,1 1,0-1,-1 0,0 6,-5 12,1 1,-5 36,1 10,-1 82,11-114,1-1,2 1,1-1,10 41,-9-58,1-1,0 0,1-1,1 1,1-1,0-1,1 0,0 0,1-1,1 0,1-1,0 0,0-1,1 0,1-2,-1 1,24 10,-7-6,0-2,1-1,1-1,0-2,0-2,1-1,0-1,44 0,-48-4,147 1,-154-3,1-1,0-1,-1-2,0 0,29-11,-48 14,0 0,0 0,0-1,0 1,-1-1,1 0,-1-1,0 1,1 0,-2-1,1 0,0 0,-1 0,1 0,-1 0,-1 0,1 0,0-1,-1 1,0-1,0 1,1-9,0-9,-1-1,-1 0,-3-31,2 36,-3-24,-2 0,-2 0,-2 0,-2 1,-33-78,30 86,-2-1,-2 2,-1 0,-1 2,-1 0,-2 1,-31-28,10 18,-3 2,-89-53,125 84,0 0,-1 1,1 1,-1 0,0 1,0 0,0 1,0 1,0 0,-16 1,5 1,0 1,0 1,0 1,-38 11,41-6,4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18.2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1 682,'0'-1,"1"0,0 0,-1 0,1-1,0 1,0 0,0 0,0 0,0 1,0-1,0 0,0 0,0 0,0 1,0-1,0 1,0-1,1 1,-1-1,0 1,0 0,1-1,-1 1,0 0,1 0,-1 0,2 0,38 0,-24 4,0 1,-1 1,1 1,-1 0,-1 1,0 1,0 0,0 1,-2 1,25 22,-38-32,1-1,-1 1,0-1,1 1,-1-1,1 1,-1-1,1 1,-1-1,1 1,0-1,-1 0,1 1,-1-1,1 0,0 0,-1 1,1-1,0 0,-1 0,1 0,0 0,0 0,-1 0,1 0,0 0,-1 0,1 0,0 0,0-1,0 0,0 0,0 0,0-1,0 1,-1 0,1 0,-1 0,1-1,-1 1,1 0,-1-1,0 1,1 0,-1-3,-1-65,0 53,-3-67,1 44,1-1,2 1,10-78,-9 113,0 0,0 0,1 0,-1 0,1 1,0-1,0 0,0 1,0-1,1 1,-1 0,1 0,0 0,0 0,0 0,0 1,1-1,-1 1,1 0,-1 0,1 0,0 1,0-1,0 1,0 0,0 0,0 0,0 1,0-1,0 1,0 0,0 0,8 1,7 2,-1-1,0 2,0 1,0 0,-1 1,22 11,4 4,-2 2,0 2,-1 1,-2 3,-1 1,-1 1,56 65,-92-95,1-1,-1 1,1 0,-1-1,1 1,-1-1,1 1,0-1,-1 1,1-1,0 1,-1-1,1 1,0-1,-1 0,1 1,0-1,0 0,0 0,-1 0,1 0,0 1,0-1,0 0,-1 0,1 0,2-1,-2 0,0 0,0 1,0-1,0 0,0 0,0 0,0 0,-1-1,1 1,0 0,0 0,-1-1,1 1,-1 0,1-2,12-69,-9 48,15-72,-3 10,48-152,-62 233,-1 1,1-1,0 1,0 0,0-1,0 1,1 0,-1 1,1-1,0 0,1 1,-1 0,0-1,1 1,0 1,0-1,0 0,0 1,0 0,5-2,-4 3,0 1,0 0,0 0,0 0,0 0,0 1,0 0,0 0,0 0,-1 0,1 1,0 0,-1 0,1 0,-1 1,0-1,0 1,7 6,15 13,-2 1,42 50,-40-42,39 36,-53-58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18.7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1,'5'0,"5"0,2 5,3 1,-2 4,3 0,2 8,3 5,2 3,6 6,-2 2,-1-1,-5 0,3-3,2-1,-4-1,-5-1,-6-6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19.1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 81,'-5'-4,"-1"-7,0-5,-3 0,0-2,1 2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20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0 172,'9'2,"-1"0,0 1,1 0,-1 0,-1 1,1 0,0 0,-1 1,0-1,12 12,-10-9,58 42,11 8,115 107,-188-160,-1 1,1-1,-1 1,0 0,-1 1,1-1,-1 1,0-1,4 13,-21-28,-7-14,11 3,1-1,2 1,0-1,1 0,1-1,-4-38,1-140,8 198,0-9,0-1,1 1,0-1,1 1,5-19,-7 29,1 0,0 0,-1 0,1 0,0 0,0 0,1 1,-1-1,0 0,0 0,1 1,-1-1,1 1,0-1,-1 1,1 0,0 0,0-1,0 1,0 0,0 1,0-1,0 0,0 1,0-1,0 1,0-1,0 1,0 0,1 0,-1 0,0 0,0 0,0 1,0-1,0 1,0-1,4 2,6 3,1 1,-1-1,0 2,0 0,-1 0,13 12,62 58,-75-66,12 13,36 49,-12-11,-27-40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51.5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1,'4'0,"2"4,8 6,1 5,8 9,-1 5,5 6,1 5,6 0,-4 3,-3-3,-1-4,-5-3,-7-3,-5-3,-4-1,-3-5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21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0 706,'5'-2,"6"10,10 15,32 40,109 103,-160-165,-1 1,0-1,1 0,-1 1,1-1,-1 0,1 0,-1 0,1 0,0-1,0 1,-1 0,1-1,0 1,0-1,0 1,0-1,0 0,-1 0,1 0,0 0,0 0,0 0,0-1,0 1,0-1,-1 1,1-1,0 0,0 0,-1 1,1-1,0 0,-1-1,1 1,-1 0,1 0,-1-1,0 1,0 0,0-1,1 0,-1 1,0-1,-1 1,3-5,2-5,0 0,0-1,-1 0,-1 0,4-22,1-32,-3-1,-4 0,-2 0,-11-78,11 143,1 0,-1 0,1 0,0-1,0 1,0 0,0 0,0-1,1 1,-1 0,1 0,-1 0,3-4,-3 5,1 1,-1 0,1-1,-1 1,1 0,-1-1,1 1,-1 0,1 0,-1 0,1 0,0-1,-1 1,1 0,-1 0,1 0,0 0,-1 0,1 0,-1 1,1-1,-1 0,1 0,0 0,-1 0,1 1,-1-1,1 0,-1 1,1-1,-1 0,1 1,9 7,-1-1,0 2,15 16,-8-7,25 20,2-1,1-2,2-2,2-2,0-3,61 27,-106-53,1 0,0-1,0 1,0-1,0 0,0 0,0 0,1-1,-1 1,0-1,0 0,0 0,1 0,-1-1,0 1,0-1,0 0,8-3,-8 1,0-1,1 1,-2-1,1 0,0 0,-1 0,1 0,-1 0,0-1,-1 0,1 1,-1-1,0 0,2-8,4-7,-2-1,0 1,-1-1,-2-1,0 1,-1 0,-1-1,-1 1,-1-1,-1 1,0 0,-2-1,-1 1,0 1,-2-1,0 1,-1 0,-1 0,-1 1,-1 1,0 0,-2 0,0 1,0 0,-22-18,-5 2,30 26,1 0,0-1,0 0,0 0,1-1,0 0,1 0,0-1,-7-12,45 57,252 309,-156-195,-43-45,-72-91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23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527 42,'1'-3,"1"1,-1-1,1 1,0 0,0-1,0 1,0 0,0 0,1 0,-1 1,1-1,-1 1,1-1,-1 1,1 0,0 0,0 0,4-1,13-5,-35 11,-64 10,53-11,-46 13,-283 77,330-86,3-1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24.5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1 689,'19'-1,"0"-1,0-1,0-1,-1 0,1-1,19-9,108-52,-101 44,30-15,-1-4,80-59,-113 70,-2-3,-1 0,-2-3,63-77,-93 105,-1-1,1 0,-1 0,0 0,-1-1,5-16,-8 24,-1 0,1 0,-1 0,0 0,1 0,-1 0,0 0,0 0,0 1,0-1,-1 0,1 0,0 0,-1 0,0 0,1 0,-1 0,0 0,0 1,0-1,0 0,0 1,0-1,-1 1,1-1,0 1,-1-1,1 1,-1 0,1 0,-1 0,0 0,0 0,1 0,-1 0,0 1,0-1,0 1,0-1,0 1,-3-1,-10 0,1 0,0 1,-1 0,1 1,0 0,0 1,0 1,-23 7,-12 8,-48 24,57-24,19-7,-1 1,1 1,1 1,0 1,1 0,1 2,1 0,0 1,1 0,1 2,-19 30,25-33,0 0,0 0,2 1,0 0,1 0,-6 32,10-37,1 0,0-1,1 1,0 0,1 0,1 0,0-1,0 1,1-1,8 20,-7-22,1 0,1 0,0-1,0 0,1 0,0 0,1-1,0 0,0-1,1 0,0 0,0 0,0-1,1-1,0 0,0 0,0-1,1 0,0 0,17 2,17 2,1-2,0-2,74-2,-100-2,114-9,-1-5,179-42,-269 47,-4 2,-1-2,0-1,0-2,43-21,-70 28,-1 0,0-1,0-1,-1 1,0-1,0-1,-1 0,0 0,0 0,-1-1,0 0,0-1,-1 0,-1 0,1 0,-2 0,1-1,-2 0,4-12,-3-4,-1 0,-2 0,0-1,-2 1,-1 0,-1 0,-1 0,-2 0,0 1,-2-1,-21-47,26 68,0 0,0 1,-1-1,1 1,-1 0,-5-6,7 10,1 0,0-1,0 1,-1 0,1 0,-1 0,1 0,-1 0,1 0,-1 0,0 1,1-1,-1 1,0-1,0 1,0-1,1 1,-1 0,0 0,0 0,0 0,1 0,-1 0,-3 2,4-2,1 0,-1 0,0 1,1-1,-1 0,1 1,-1-1,0 0,1 1,-1-1,1 1,0-1,-1 1,1-1,-1 1,1-1,0 1,-1 0,1-1,0 1,0-1,-1 1,1 0,0-1,0 1,0 0,0-1,0 2,8 23,24 20,-31-44,162 173,-112-125,-2 2,-3 3,52 77,-96-129,0 1,-1-1,1 1,-1-1,0 1,0 0,0-1,0 1,-1 0,1 0,0-1,-1 1,0 0,0 0,0 0,0 0,0 0,-1-1,-1 6,1-6,0 1,-1-1,1 0,-1 0,0 0,0 0,0-1,0 1,0 0,0-1,0 0,0 1,0-1,-1 0,1 0,-1 0,1 0,-1-1,1 1,-1-1,-3 1,-347 79,293-64,0-2,8-3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26.6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0,'6'3,"0"-1,0 1,0 0,0 1,-1 0,0 0,0 0,0 0,0 1,0 0,3 5,3 2,39 37,2-2,2-2,2-3,2-2,66 34,-98-58,-1 1,0 1,-2 1,29 30,-50-47,0 0,0 0,0 0,-1 0,1 0,-1 0,1 0,-1 1,1-1,-1 1,0-1,0 1,-1 0,1-1,0 5,-1-6,0 1,0 0,0 0,0-1,-1 1,1 0,-1-1,1 1,-1-1,0 1,1 0,-1-1,0 0,0 1,0-1,0 1,0-1,-3 2,1 0,0-1,0 0,0-1,-1 1,1-1,0 1,-1-1,0 0,1 0,-1 0,1-1,-1 1,0-1,1 0,-1 0,0 0,1-1,-1 1,0-1,1 0,-7-2,-7-5,0 0,0-1,1-1,1 0,-1-1,-25-25,-77-92,58 60,8 2,33 39,17 23,7 10,119 137,160 169,-277-306,27 27,69 51,-85-73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27.4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0 167,'4'0,"2"-5,4-1,5 1,4-4,0-5,0 1,1 1,3 4,0-2,2 1,1 2,0-2,1-4,-1 0,1 2,-1-1,-4 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35.7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1 308,'0'-2,"0"1,1 0,-1-1,1 1,-1 0,1 0,0-1,-1 1,1 0,0 0,0 0,0 0,0 0,0 0,0 0,0 0,0 0,0 1,0-1,0 0,1 1,1-1,33-13,-30 12,907-255,-902 254,0 1,0 0,0 0,14 0,-4 4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36.4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1 199,'4'-1,"1"0,-1 0,0-1,1 1,-1-1,0 0,0 0,0-1,5-3,19-9,40-7,1 3,86-13,82-22,-173 27,-47 19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37.6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1 457,'0'-18,"1"0,1 1,1-1,0 1,1 0,1 0,1 0,0 1,1-1,1 2,0-1,1 1,1 0,0 1,1 0,14-13,-9 9,0 1,1 1,1 0,0 1,1 1,1 1,0 1,31-14,-42 22,1 0,0 1,-1 0,1 1,0 0,0 0,0 1,0 1,1 0,-1 0,0 1,0 0,0 1,0 0,0 0,0 1,-1 0,1 1,-1 0,0 1,0 0,10 8,-3-1,0 1,-1 1,0 0,-1 1,-1 0,0 1,-1 1,-1 0,16 33,-21-36,0 0,-1 1,-1-1,0 1,-1 0,0 0,-2 0,0 0,0 1,-1-1,-1 0,-1 0,-6 28,-5 1,-3-1,-1-1,-3 0,-1-1,-41 59,11-29,-119 127,142-170,-1-1,-2-1,-33 22,51-43,31-19,269-152,-221 126,1 4,1 2,74-24,-114 50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38.9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420 289,'-48'46,"-13"11,-67 82,110-115,1 0,0 1,2 1,1 0,2 1,0 0,-10 38,-23 126,41-164,0 0,2 0,1 1,1-1,5 31,-5-53,1 0,0 0,0-1,0 1,0 0,1-1,0 1,0-1,0 1,1-1,0 0,-1 0,1 0,1 0,-1-1,0 1,1-1,0 0,0 0,0 0,6 3,-4-4,0 0,0-1,0 1,1-1,-1 0,0-1,1 1,-1-1,1-1,-1 1,1-1,-1 0,0 0,0-1,12-4,50-22,-1-2,77-48,118-92,-179 115,-55 36,10-5,0-2,-2-2,46-45,-74 65,0 0,-1-1,0 0,0 0,-1-1,0 1,-1-1,0-1,-1 1,0-1,0 1,-1-1,-1 0,0-1,0 1,-1 0,-1 0,0-1,-1-11,-2 4,-1 1,0 0,-1 0,-1 1,-1-1,-1 1,0 1,-1-1,-1 1,-18-23,5 14,0 0,-1 2,-2 1,-54-37,-121-68,199 126,0 0,0 0,0 0,0 0,0 0,0 0,-1 1,1-1,0 1,-1 0,1 0,0 0,-1 0,1 0,0 0,0 1,-1-1,1 1,0-1,0 1,0 0,-1 0,1 0,0 0,0 0,0 0,1 1,-1-1,-3 3,-4 6,0 0,0 1,1-1,-8 16,-13 15,14-24,-21 23,-53 47,76-77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40.1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1393,'0'-1,"0"0,1 0,-1 0,0 0,1 0,-1 0,1 0,0 0,-1 0,1 0,0 1,0-1,-1 0,1 0,0 0,0 1,0-1,0 1,0-1,0 1,1-1,29-12,-20 9,744-338,-385 168,940-468,-1036 512,-232 115,-35 14,-1-1,1 0,0-1,-1 1,1-1,-1-1,0 1,0-1,0 0,0 0,5-7,-1-1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51.8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41.4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502 1,'-17'19,"0"2,2 0,0 1,-12 27,1-5,12-20,-213 383,200-350,2 2,3 0,3 1,2 1,-12 83,27-126,0-1,1 1,1 0,1-1,1 1,0 0,1-1,8 27,-8-37,0 0,0 0,0 0,1 0,0 0,1-1,0 0,0 0,0 0,0 0,1-1,0 0,0 0,1-1,-1 1,1-1,0-1,0 1,0-1,1-1,11 4,21 1,0-1,1-2,-1-2,1-2,55-7,-82 6,-1-1,0 0,0-1,0-1,0 0,-1-1,0 0,0-1,0 0,0-1,-1-1,0 1,-1-2,0 1,13-15,-11 8,-1 0,0-1,-1-1,-1 1,0-2,-1 1,-1-1,-1 0,-1 0,4-21,-5 22,-2 1,0-1,0 0,-2 1,0-1,-1 0,-1 0,-4-18,5 30,0-1,-1 1,0 0,0-1,0 1,-1 0,0 0,0 0,0 1,0-1,-1 1,0 0,0 0,0 0,0 0,-1 1,1-1,-1 1,0 1,0-1,0 0,0 1,0 0,-1 1,1-1,-1 1,-8-1,5 0,0 1,0 1,-1 0,1 0,0 1,0 0,-11 3,16-3,-1 1,1 0,0 0,0 0,0 0,0 1,0-1,1 1,-1 0,1 1,0-1,0 0,0 1,0 0,-4 7,-78 135,76-131,0 0,2 1,0 0,0 0,-4 22,5-15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42.4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220 58,'-8'2,"0"1,0 0,1 0,-1 0,1 1,0 0,0 1,0-1,1 1,-1 1,-6 6,5-5,-4 4,2 1,-1-1,1 2,1-1,0 1,1 1,0-1,1 1,1 1,0-1,1 1,0 0,2 1,-1-1,2 1,0-1,1 1,1 0,0-1,1 1,1 0,0-1,1 1,1-1,0 0,8 19,-8-27,-1 0,1-1,1 1,-1-1,1 0,0 0,0 0,1-1,0 1,0-2,0 1,0-1,1 1,0-2,0 1,0-1,0 0,0 0,1-1,-1 0,1-1,-1 1,1-2,0 1,0-1,-1 0,1 0,0-1,0 0,-1-1,1 1,-1-1,1-1,-1 0,0 0,0 0,0-1,0 0,-1 0,0 0,1-1,-2 0,1-1,10-11,10-28,-2-1,-1-1,-3-1,20-71,-17 50,-15 49,-4 9,0 1,0-1,-1 0,-1 0,0 0,1-18,-3 26,0 0,-1 1,1-1,-1 0,0 0,0 0,0 0,0 1,0-1,-1 1,1-1,-1 1,0-1,0 1,1 0,-2 0,1 0,0 0,0 0,-1 0,1 1,-1-1,1 1,-1-1,1 1,-1 0,0 0,0 0,0 1,-3-1,-8-3,0 2,0-1,0 2,0 0,0 1,0 0,0 1,0 0,-17 5,14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43.2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0 597,'19'-16,"1"0,0 2,0 1,2 0,36-15,9-6,-45 22,567-342,-484 272,-87 67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43.9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0 395,'9'-7,"1"1,-1 0,1 1,0 0,0 0,14-3,11-6,464-244,-415 214,-19 15,-41 21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46.3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0,'2'15,"1"0,0 0,1 0,1 0,0-1,1 0,1 0,15 25,5 12,-10-17,-1 0,-2 2,-2-1,-1 1,-2 1,-1 0,-3 1,3 72,-9-32,1-56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47.9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1 589,'0'-2,"1"0,-1 0,1-1,0 1,0 0,0 0,0 0,1 0,-1 0,0 0,1 1,-1-1,1 0,0 1,-1-1,5-2,38-25,-30 21,43-24,2 2,1 2,2 3,65-17,-109 35,0-1,0 0,-1-2,0 0,18-15,-22 15,1 0,1 1,0 0,0 1,1 1,-1 1,20-6,-18 7,0-1,0-1,-1-1,1 0,-2-1,18-13,-14 9,1 1,0 1,24-9,-16 8,0-2,43-27,-42 22,-6 6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1:49.4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1 581,'2'-10,"0"1,1 0,0-1,1 1,0 1,0-1,1 0,0 1,1 0,11-13,-11 13,59-76,3 3,85-79,-135 144,0 1,1 0,1 1,0 1,1 1,0 1,1 0,26-8,-41 17,0 0,0 0,1 0,-1 1,1 0,-1 0,1 1,-1 0,1 0,-1 1,1 0,-1 0,0 1,1 0,-1 0,0 1,0 0,0 0,-1 1,1-1,-1 1,0 1,0-1,0 1,0 0,-1 1,0-1,0 1,6 10,-6-8,-1 1,0 0,0 0,-1 1,0-1,-1 1,0-1,-1 1,0 0,0-1,-1 1,0 0,-1 0,-2 15,0-10,0 0,-1 0,0-1,-1 1,-1-1,0 0,-1 0,-14 20,13-25,0-1,0 0,-1 0,0-1,0 0,-1 0,0-1,0 0,-15 6,-12 7,37-19,1 0,-1 0,0 0,1 0,-1 0,0 0,1 0,-1 1,0-1,0 0,1 0,-1 0,0 0,0 1,1-1,-1 0,0 0,0 0,1 1,-1-1,0 0,0 0,0 1,0-1,0 0,1 0,-1 1,0-1,0 0,0 1,0-1,0 0,0 1,0-1,0 0,0 1,0-1,0 0,0 0,0 1,0-1,0 0,0 1,0-1,-1 0,1 0,0 1,0-1,0 0,0 0,-1 1,1-1,0 0,0 0,-1 1,1-1,0 0,0 0,-1 0,1 0,0 1,-1-1,41 6,-20-3,6 5,0 2,-1 1,-1 1,0 1,0 1,-1 1,28 25,-21-15,-2 2,-1 1,-1 1,35 50,-48-58,0 2,-1 0,-1 0,11 34,-18-44,-1-1,0 0,0 1,-1 0,-1-1,0 1,-1 0,0 0,-1 0,-4 20,3-29,1-1,-1 1,1-1,-1 0,0 0,0 0,0 0,-1 0,1 0,-1 0,1-1,-1 1,0-1,0 0,-6 3,-56 24,32-15,-53 28,51-23,-2-1,-56 18,66-29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7:34.0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28 258,'-27'0,"41"0,50 0,646 24,-45 0,-44-49,-82 1,-391 23,-11 2,254-30,-230 0,-11 1,192-10,476 34,-457 7,348 10,82 0,-750-13,0-2,-1-1,1-2,-1-2,0-1,46-18,134-61,-200 77,-4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2:30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 1088,'-17'-26,"15"23,4 12,0 5,43 184,-10-63,3 45,76 394,-111-555,1-1,-1 1,-1-1,-1 0,0 1,-3 19,-2-34,-1-13,-4-17,-62-246,-26-129,46 86,14-3,5-406,32 693,8-49,-7 71,1 0,0 0,1 0,-1 0,2 0,-1 0,1 1,1 0,9-15,-10 19,1 1,-1-1,1 1,0-1,0 1,0 1,0-1,0 1,1 0,-1 0,1 0,0 1,-1 0,8 0,14-2,47 2,-48 1,49-1,-21 0,1 1,0 3,57 11,-96-11,-1 1,0 0,0 1,0 0,-1 2,0-1,0 2,-1 0,0 1,0 0,-1 0,0 2,0-1,-1 2,13 17,-9-7,0 1,-1 1,-2 0,0 1,-2 0,-1 1,0 0,-2 1,4 31,-9-36,0-1,-1 1,-1-1,-1 1,-1-1,-1 1,0-1,-2 0,-1 0,0-1,-2 1,-10 20,-2-1,-2-2,-1 0,-2-1,-2-1,-1-2,-2-1,-46 41,62-65,0-1,-1-1,1 0,-2-1,1-1,-1 0,-28 5,-33 11,39-6,1 3,-68 43,69-39,0-1,-60 25,95-45,-1 0,1-1,0 1,-1 0,1-1,-1 1,1-1,-1 1,0-1,1 0,-1 0,1 1,-1-1,0 0,1-1,-1 1,1 0,-1 0,0-1,1 1,-1-1,1 1,-1-1,1 0,0 1,-1-1,1 0,0 0,-1 0,1 0,0 0,0 0,-2-2,3 0,-1 1,0-1,1 0,0 1,0-1,-1 1,2-1,-1 0,0 1,0-1,1 0,-1 1,1-1,0 1,0-1,0 1,0-1,0 1,3-3,7-14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2:31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483 1,'-4'0,"-1"0,0 0,1 0,-1 1,1 0,-1 0,1 0,-1 1,1-1,0 1,0 0,-1 0,2 1,-1-1,0 1,0 0,1 0,-4 4,-1 3,1 0,0 0,1 1,0 0,-7 20,-225 607,205-517,6 1,6 2,4 0,1 244,16-344,1 0,2 0,0-1,2 1,0-1,10 24,-10-34,1 0,0 0,1-1,0 0,1-1,1 1,-1-2,2 1,0-1,0-1,18 14,-12-12,0 0,1-1,21 9,-33-16,1-1,0 0,-1 0,1-1,0 1,0-1,0-1,0 1,1-1,-1 0,0 0,0-1,0 0,7-2,3-3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53.2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1 183,'5'1,"1"1,-1 0,1 0,-1 1,0-1,0 1,0 0,0 1,0-1,7 9,-3-5,31 28,60 69,-49-49,-51-54,1 0,-1 0,1-1,-1 1,1 0,-1-1,1 1,0-1,-1 1,1-1,0 1,-1-1,1 1,0-1,0 0,-1 1,1-1,0 0,0 0,0 1,-1-1,1 0,0 0,0 0,0 0,0 0,-1 0,1 0,0-1,0 1,0 0,0 0,-1 0,1-1,0 1,0-1,-1 1,1 0,0-1,-1 1,1-1,1-1,20-39,-1 0,-19 39,1 0,-1 0,1 0,0 0,-1 1,1-1,0 1,0 0,0-1,0 1,0 1,0-1,0 0,1 1,-1 0,0 0,0 0,0 0,1 0,-1 0,0 1,0 0,0-1,0 1,0 0,0 1,0-1,0 1,0-1,-1 1,6 3,8 7,-1 1,0 0,26 29,-27-27,-13-14,-1 0,1 0,0 0,0 0,0 0,0-1,-1 1,1 0,0 0,1-1,-1 1,0 0,0-1,0 1,0-1,0 0,1 1,-1-1,0 0,0 0,0 0,3 0,-3 0,0-1,0 0,0 1,0-1,0 0,-1 0,1 0,0 1,0-1,-1 0,1 0,-1 0,1 0,-1 0,1 0,-1 0,0-1,1 1,-1-2,2-10,0-1,-1 1,-1-18,-1 22,-1-106,1-88,1 202,0 0,0-1,0 1,0 0,0-1,1 1,-1 0,0-1,1 1,-1 0,1-1,-1 1,1 0,-1 0,1 0,0 0,0 0,0-1,0 1,-1 1,1-1,2-2,-2 3,1 0,-1 0,0 0,1-1,-1 1,0 0,1 0,-1 1,0-1,0 0,1 0,-1 1,0-1,0 1,1-1,-1 1,0-1,2 2,7 6,0-1,0 1,15 17,-19-19,211 203,-197-189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2:31.9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861 0,'-38'41,"3"2,1 1,-30 52,1-2,-49 58,-177 186,230-271,43-47,-1-1,0 0,-1-2,-1 0,-1-1,-25 17,31-26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2:32.9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0,'7'11,"0"-1,1 0,0-1,0 0,1 0,16 12,6 6,270 253,127 128,-418-397,-1 0,0 1,10 20,-9-14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2:33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0 101,'84'-3,"100"-19,34-1,-179 22,-1-2,1-1,-1-1,64-20,-56 13,-27 9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2:34.3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1 128,'4'0,"6"0,5-4,5-2,3 1,6-4,11 0,12 2,5-3,6-3,1-5,-2 2,-8 3,-4 4,-6 3,-10 3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2:35.4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0 157,'43'-53,"-38"45,0 0,0 1,1 0,0 0,1 0,-1 0,1 1,1 0,-1 1,1 0,0 0,0 0,12-4,-7 6,-1 0,0 1,1 0,-1 1,1 0,0 1,-1 1,1 0,-1 0,1 2,-1-1,0 1,0 1,15 7,-1 0,-1 2,-1 1,0 1,0 1,26 24,-41-31,0-1,-1 2,-1-1,0 1,0 0,-1 1,0-1,0 1,-1 0,-1 1,0-1,-1 1,0 0,-1 0,0 0,0 0,-2 0,1 0,-2 13,-3 20,-2 1,-2-1,-23 75,-4-18,-5-2,-74 136,61-132,41-78,8-15,-1-1,-1 1,0-1,0-1,-8 11,5-14,13-17,14-17,-6 12,1 1,1 1,0 0,1 1,0 0,1 1,1 1,0 1,0 0,1 1,19-7,106-29,230-41,-345 81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2:36.5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1,'1'4,"1"0,0 1,0-1,0 0,0 0,1 0,-1 0,1-1,0 1,7 5,-3-1,48 56,-3 3,62 104,45 129,135 360,-283-634,-2 0,-1 1,-2-1,7 49,-12-62,-1 1,0-1,0 0,-1 0,-1 0,0 0,-1 0,-1 0,0-1,0 1,-12 21,7-19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2:37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1 320,'23'-2,"-1"-1,1-1,0-2,-1 0,0-1,0-1,25-14,55-18,398-88,-452 117,123-21,46-12,-194 37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2:38.3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0 136,'36'-3,"0"-1,-1-2,55-15,-6 1,94-7,307-6,-356 28,342-3,-423 4,-34-1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2:43.8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1 855,'18'-16,"1"1,39-24,-21 15,447-269,-373 229,-88 51,-16 10,0 0,0-1,-1 0,1 0,-1 0,0-1,0 0,-1 0,0 0,1-1,-2 0,1 0,-1 0,0-1,0 1,3-10,1-4,-1 0,-1-1,-1 1,-1-1,-1 0,-1-1,0 1,-3-35,1 53,-1 0,1 0,-1 0,1 0,-1-1,0 1,0 0,0 0,-1 1,1-1,-1 0,0 0,1 1,-1-1,0 1,-1-1,1 1,0 0,-1 0,1 0,-1 0,1 0,-1 1,0-1,0 1,0 0,0-1,0 2,0-1,0 0,-5 0,-8 0,0 0,-1 1,1 1,0 0,-17 5,6-2,-130 3,107-7,-92 12,129-10,0 1,1 0,-1 1,1 1,-13 6,20-9,0 1,1 0,-1 0,1 0,0 1,0-1,0 1,0 0,1 0,0 0,0 1,0-1,0 1,1 0,-3 6,-14 46,3 0,2 1,3 1,3 0,2 1,2 0,6 73,-1-119,1 0,1 0,0 0,0-1,2 1,-1-1,2 0,0 0,0 0,1-1,1 0,0-1,16 19,6-1,2 0,0-2,44 28,-67-49,45 42,-49-42,0 0,1 0,0-1,0 0,0 0,0 0,1-1,0 0,-1 0,2 0,-1-1,0 0,1-1,-1 0,1 0,8 1,46-1,-1-2,1-3,-1-2,0-4,-1-1,91-30,50-3,-182 37,-4 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2:44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1 113,'29'-2,"0"-2,0 0,0-2,45-16,-11 4,-7 1,-35 10,1 1,0 1,0 0,27-1,-5 6,41-5,-59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54.3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1,'1'2,"-1"1,1 0,0-1,0 1,1 0,-1-1,0 1,1-1,-1 0,1 0,0 1,0-1,0 0,0 0,3 1,37 29,-38-29,35 26,-26-18,0-1,1 0,1-1,29 14,-40-21,0-1,1 0,-1 0,0 0,1 0,-1-1,1 1,-1-1,1 0,-1-1,1 1,-1-1,1 0,-1 0,0 0,0-1,1 1,-1-1,0 0,0 0,0-1,-1 1,6-5,0-1,-1-1,1 0,-1-1,-1 1,0-2,8-14,9-14,-23 38,0 0,0 0,0 0,-1 0,1 1,0-1,0 0,0 0,0 1,0-1,0 1,1-1,-1 1,0-1,0 1,0 0,0 0,1-1,-1 1,0 0,0 0,0 0,1 0,-1 0,0 1,0-1,0 0,1 1,-1-1,0 0,0 1,0-1,0 1,0 0,0-1,0 1,0 0,0 0,0-1,0 1,-1 0,1 0,0 0,1 2,36 50,-35-48,11 18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2:46.2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0,'55'1,"1"2,-1 2,0 3,102 29,-122-26,-1 1,-1 2,-1 2,0 1,0 1,-2 1,-1 2,42 38,-35-23,-2 1,52 74,-78-95,-9-10,-24-15,-35-31,-24-32,45 37,-1 2,-51-32,90 64,-1 0,1 1,0-1,0 1,0-1,-1 1,1-1,0 1,0 0,-1 0,1 0,0 0,0 0,-1 0,1 0,0 0,-1 0,1 0,0 1,0-1,-1 1,1-1,-2 2,1 0,-1 0,0 0,0 0,1 0,-1 1,1-1,0 1,-4 5,-2 6,1 0,-11 30,16-39,-15 35,-28 47,25-49,15-27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2:47.2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1,'0'29,"2"-1,1 1,1 0,2-1,1 0,16 45,19 39,3-2,80 137,-119-237,1 0,-1-1,1 0,1 0,0-1,0 0,1-1,-1 1,2-2,-1 1,1-1,11 5,-15-9,0 0,0 0,0 0,0-1,0 0,1 0,-1 0,0-1,1 0,-1 0,0-1,1 0,-1 0,0 0,0-1,0 0,0 0,0 0,0-1,0 0,-1 0,0 0,6-6,5-3,0-1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2:48.6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0 214,'4'-2,"0"0,-1-1,1 1,-1-1,0 1,0-1,0 0,0 0,0-1,-1 1,1-1,-1 1,3-7,5-5,0 5,0-1,0 2,1 0,0 0,1 1,0 0,0 1,0 0,15-5,20-6,56-14,-73 23,-15 6,-7 4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2:49.2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0,'-5'0,"0"0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2:54.4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4,'0'0,"0"0,1-1,-1 1,0 0,0 0,0-1,1 1,-1 0,0 0,0 0,1-1,-1 1,0 0,1 0,-1 0,0 0,0 0,1-1,-1 1,0 0,1 0,-1 0,0 0,1 0,-1 0,0 0,1 0,-1 0,0 1,1-1,-1 0,0 0,0 0,1 0,-1 0,0 0,1 1,-1-1,0 0,0 0,1 0,-1 1,0-1,0 0,0 0,1 1,6 20,-3 30,-4-49,21 328,-12-250,4 0,25 86,-33-150,1 1,0 0,2-1,0 0,0-1,2 0,0 0,0-1,21 22,-8-16,0-1,1-1,0 0,52 26,191 71,-27-13,-222-92,0 0,21 17,-26-16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2:56.0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0,'7'1,"1"0,0 1,-1-1,1 1,-1 1,0-1,0 1,0 1,0-1,0 1,-1 1,12 9,8 8,37 42,-39-39,95 97,-6 4,-6 6,112 178,-153-187,-78-147,-1 2,-17-22,-5-10,-255-369,289 422,-4-6,0 0,-1 0,0 0,0 1,0 0,-10-7,15 12,0 1,-1-1,1 0,-1 1,0-1,1 1,-1-1,1 1,-1 0,0 0,1 0,-1 0,0 0,1 0,-1 0,1 1,-1-1,0 0,1 1,-1-1,1 1,-1 0,1 0,-1-1,1 1,0 0,-1 0,1 0,0 0,0 1,0-1,0 0,0 0,0 1,0-1,0 1,0-1,0 1,1-1,-1 2,-84 161,60-109,-4-1,-36 53,3-22,45-64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2:57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1,'5'7,"0"0,0 1,0 0,-1 0,0 0,4 14,5 11,36 66,162 381,-25 77,-185-555,0 1,0-1,0 1,0-1,0 1,1-1,-1 0,1 0,-1 1,1-1,0 0,2 1,-3-2,0-1,-1 1,1-1,0 1,0-1,0 0,0 0,0 1,-1-1,1 0,0 0,0 0,0 0,0 0,0 0,0 0,0 0,0-1,0 1,-1 0,1-1,0 1,1-1,4-3,0-1,-1 1,0-1,1 0,-2-1,1 1,3-7,5-4,69-68,-54 58,26-32,-42 43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2:58.0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0 267,'15'-13,"0"2,0 0,1 1,18-8,7-5,49-39,-51 34,51-28,-19 29,-55 20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2:58.9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1,'18'16,"0"-1,39 26,-4-4,180 152,-189-149,-3 2,-1 1,37 55,-63-77,-1 1,-2 0,0 1,-2 0,0 1,9 44,17 151,-33-194,18 208,-14-119,36 185,-33-271,0-9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00.5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0 514,'3'-3,"1"1,0-1,-1 1,1 0,0 0,0 0,0 0,0 1,1-1,-1 1,0 0,9 0,60-2,-51 3,4 1,0 1,0 0,-1 2,1 1,-1 1,0 2,31 12,-40-13,-1 0,0 1,0 1,-1 0,0 1,0 1,-1 0,-1 1,1 0,-2 1,0 0,11 17,-16-16,1 0,-2 0,0 1,0-1,-1 1,-1 0,-1 1,0-1,-1 0,0 0,-3 20,-3 19,-20 93,25-144,-1 0,0 1,1-2,-1 1,0 0,-1 0,1 0,-1 0,1-1,-1 1,-2 2,4-5,0 1,-1-1,1 0,0 0,0 0,0 0,-1 0,1 0,0 0,0 0,0 1,-1-1,1 0,0 0,0 0,-1 0,1 0,0 0,0 0,0 0,-1-1,1 1,0 0,0 0,-1 0,1 0,0 0,0 0,0 0,0 0,-1-1,1 1,0 0,0 0,0 0,0 0,-1-1,1 1,0 0,0 0,0 0,0-1,0 1,-6-24,2-388,7 220,9-25,0-22,-12 236,0 1,0-1,0 1,0 0,-1-1,1 1,-1-1,1 1,-1 0,0-1,0 1,0 0,-2-3,-3 9,0 18,4 0,0-1,2 1,0 0,1-1,2 1,0-1,9 31,-9-43,0 0,0 0,1 0,1 0,-1-1,1 0,1 0,0 0,0-1,0 0,1 0,0-1,0 1,1-2,0 1,0-1,0 0,0 0,13 4,19 3,1-1,62 9,-34-8,-47-8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55.9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1 196,'2'0,"1"1,0-1,0 1,0-1,0 1,-1 0,1 0,0 0,-1 1,1-1,-1 1,1-1,-1 1,0 0,0 0,0 0,0 0,0 0,0 0,0 1,-1-1,1 0,2 6,2 7,0 0,0 1,4 19,1 4,1-5,-4-9,1 0,15 26,-23-50,-1 0,0-1,0 1,1 0,-1-1,0 1,1-1,-1 1,1-1,-1 1,1-1,-1 1,1-1,-1 1,1-1,-1 1,1-1,0 0,-1 1,1-1,0 0,-1 0,2 1,7-12,-1-36,-7 37,12-70,3 2,40-120,-52 189,-1 1,1-1,0 1,1 0,9-12,-13 19,0 0,-1 0,1 0,0 0,1 0,-1 0,0 0,0 0,0 0,0 0,1 1,-1-1,0 0,1 1,-1-1,0 1,1 0,-1 0,1-1,-1 1,1 0,-1 0,0 0,1 0,-1 0,1 1,-1-1,1 0,-1 1,0-1,1 1,-1-1,0 1,0 0,1-1,-1 1,0 0,0 0,0 0,0 0,0 0,0 0,0 0,1 2,32 36,-2 1,-2 2,-2 1,-2 1,38 85,-64-129,0 0,0 0,0-1,0 1,0 0,0 0,1 0,-1 0,0 0,0 0,0 0,0 0,0 0,1 0,-1 0,0 0,0 0,0 0,0 0,0 0,1 0,-1 0,0 0,0 0,0 0,0 0,1 0,-1 0,0 0,0 0,0 0,0 0,0 0,1 0,-1 0,0 0,0 1,0-1,0 0,0 0,0 0,0 0,0 0,1 0,-1 1,0-1,0 0,0 0,0 0,0 0,0 0,0 1,0-1,0 0,0 0,3-25,-4-50,1 64,0-20,8-54,-7 73,1 0,1 1,0 0,1-1,0 1,1 0,10-17,-14 26,0 0,0 1,0-1,0 1,1 0,-1-1,1 1,-1 0,1 0,-1 0,1 0,-1 0,1 0,0 0,0 0,0 1,-1-1,1 1,0-1,0 1,3 0,-2 0,0 0,0 1,1 0,-1-1,0 1,0 1,0-1,0 0,0 1,0-1,4 4,7 6,-1 1,0 0,19 26,-22-27,15 23,0 1,-2 0,-2 2,-1 1,27 74,-42-97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02.0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1614,'0'-1,"1"-1,-1 0,0 1,1-1,-1 0,1 1,0-1,0 1,-1-1,1 1,0-1,0 1,0-1,1 1,-1 0,0 0,0 0,1 0,-1 0,1 0,-1 0,1 0,-1 0,4-1,46-13,-37 12,177-36,234-18,-2 2,267-76,-112 20,-216 41,454-69,-472 103,628-85,419-147,-1180 223,-68 17,0-6,141-55,-48 5,-187 70,2 3,95-10,-24 13,237-27,388-102,-690 125,25-3,-82 14,1 1,0 0,-1 0,1 0,0-1,0 1,-1 0,1 0,0 0,0 0,-1 0,1 0,0 1,0-1,-1 0,1 0,0 0,-1 1,1-1,0 0,-1 1,1-1,0 1,-1-1,1 1,-1-1,1 1,-1-1,1 1,0 0,-4 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03.5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1 962,'0'-5,"1"-1,0 1,1 0,-1 0,1 0,0 0,0 1,0-1,1 0,-1 1,1 0,0 0,1-1,-1 2,6-6,9-8,38-27,-47 37,25-17,1 2,0 1,2 2,0 1,1 2,1 1,1 3,-1 1,2 2,-1 1,1 2,1 2,-1 2,0 2,0 2,56 8,-82-7,-1 0,0 1,-1 1,1 0,-1 1,0 0,0 1,-1 1,0 0,0 0,-1 1,0 1,0 0,-1 0,-1 1,1 0,-2 1,0 0,0 0,-1 1,-1 0,0 0,-1 1,0-1,-1 1,0 0,-1 0,-1 1,0-1,-1 1,-1-1,0 1,-1-1,-1 0,0 1,-1-1,0 0,-8 21,-4 3,0 0,-32 52,47-90,0 0,0 0,0 0,0 1,0-1,0 0,0 0,0 0,0 1,0-1,0 0,0 0,0 0,0 1,0-1,0 0,0 0,-1 0,1 0,0 1,0-1,0 0,0 0,0 0,-1 0,1 0,0 0,0 1,0-1,-1 0,1 0,0 0,0 0,0 0,-1 0,1 0,0 0,0 0,0 0,-1 0,1 0,0 0,0 0,0 0,-1 0,1 0,0 0,0 0,0 0,-1-1,1 1,0 0,0 0,0 0,-2-16,7-23,53-212,-5 31,76-428,-120 604,0 5,-22 70,4 5,1 0,2 1,1 0,2 0,2 0,1 0,2 0,2 0,9 45,-9-66,0 0,1 0,1 0,0-1,1 0,1 0,0 0,1-1,1 0,0-1,1 0,0-1,1 0,17 13,-12-13,0-1,1 0,1-1,-1-2,1 0,1 0,0-2,0-1,0 0,0-1,24 1,27-2,72-6,-53-1,-69 4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04.2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0,'0'5,"4"1,1 3,5 10,4 5,5 7,3 7,2 10,1 10,5 3,2 0,-1 2,-1-4,-6-9,-2-5,-1-4,-4-6,-5-9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04.7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21.0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1 588,'0'-2,"0"0,1 0,-1 0,1 0,0 1,-1-1,1 0,0 0,0 1,0-1,0 0,0 1,1-1,-1 1,0 0,1-1,-1 1,1 0,-1 0,1 0,0 0,-1 0,1 0,0 1,0-1,3 0,60-14,-42 11,636-153,-318 73,623-179,-933 254,-18 4,1 1,0 1,15-2,-29 5,1 0,-1 0,0 0,0 0,0 0,1 0,-1 0,0 0,0 0,0 0,1 0,-1 0,0 0,0 0,0 0,0 0,1 1,-1-1,0 0,0 0,0 0,0 0,0 0,0 1,1-1,-1 0,0 0,0 0,0 0,0 1,0-1,0 0,0 0,0 0,0 1,0-1,0 0,0 0,0 0,0 1,0-1,0 0,0 0,0 0,0 0,0 1,0-1,0 0,0 0,0 0,-1 0,1 1,0-1,0 0,0 0,0 0,0 0,0 0,-1 1,1-1,0 0,0 0,0 0,0 0,-1 0,1 0,0 0,0 0,-1 0,-10 12,-12 7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21.7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0 477,'13'-1,"-1"-1,0 0,0-1,-1 0,21-9,14-3,737-180,39-10,-699 175,-81 22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23.5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2240,'48'-2,"0"-1,86-19,90-37,-84 20,905-202,-105 27,-102-2,238-59,-153 65,10 52,-846 147,848-118,119 17,-768 87,631-115,-477 61,602-124,-1029 200,138-25,226-11,153 27,-241 2,23 0,-304 11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25.4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91,'15'-2,"0"0,0-1,0-1,0 0,27-12,2 0,-15 6,1 1,0 1,0 2,1 2,0 0,0 2,0 1,0 2,0 1,0 1,-1 2,46 13,-23-2,-1 2,83 43,-117-52,0 2,0 0,-1 1,0 1,-1 0,0 1,-2 1,1 0,-2 1,15 23,-23-31,-1 0,0 0,0 0,-1 1,-1 0,1-1,-1 1,-1 0,1 0,-2 0,1 0,-1 0,-1 11,-1-8,-1 0,0 0,-1 0,0 0,-1-1,0 1,0-1,-12 16,-7 4,-1-1,-1-1,-2-1,-61 47,44-41,-1-2,-2-1,-1-4,-69 30,92-42,23-10,17-6,39-7,1 2,0 2,86 6,66-4,-183-1,-1-2,0-1,0 0,24-11,15-5,-21 10,5-3,1 2,80-12,-105 23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25.9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27.1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144 375,'0'-4,"0"0,-1 0,0 0,0 0,0 1,0-1,0 0,-1 0,0 1,0-1,0 1,0-1,0 1,-1 0,-3-3,-51-43,11 10,45 38,0 0,-1-1,1 1,0 0,0-1,0 1,1-1,-1 1,0-1,0 0,1 1,-1-1,1 1,0-1,-1 0,1 0,0 1,0-1,0 0,0 1,0-1,0 0,1 0,-1 1,1-1,-1 0,1 1,-1-1,1 1,0-1,0 1,0-1,0 1,0-1,0 1,2-2,5-4,0-1,1 1,0 1,17-10,-2 0,-5 2,9-7,40-22,-61 38,0 1,1 1,0 0,-1 0,1 0,1 1,-1 0,0 0,0 1,1 0,9 1,-14 1,-1 0,1 0,-1 0,0 0,1 0,-1 1,0 0,1 0,-1 0,0 0,-1 0,1 0,0 1,-1 0,5 5,32 52,-30-44,186 313,-185-307,0 1,-2 0,0 1,-2-1,5 30,4 17,-9-49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56.9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510 1,'-12'0,"1"0,0 1,-1 1,1 0,0 1,0 0,0 0,0 1,1 1,0-1,-11 8,0 3,1 0,0 2,-32 35,16-15,2 3,2 1,1 1,-27 51,48-75,1 0,1 0,0 1,1 0,2 0,0 0,1 1,0 0,2-1,1 1,0 0,1 0,6 36,-4-47,0-1,1-1,0 1,1 0,0-1,0 0,0 1,1-2,0 1,0 0,1-1,0 0,0-1,0 1,1-1,0 0,0-1,12 7,13 4,-1-2,2-1,40 9,-44-13,18 6,62 8,-95-20,0 0,1-1,-1-1,1 0,-1-1,1 0,-1-2,27-6,-32 5,0 0,-1-1,1 0,-1 0,0-1,-1 0,1-1,10-11,49-68,-37 44,7-15,-28 44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27.8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1,'0'4,"9"6,2 5,4 5,4 7,3 3,1 1,-2 0,-6-2,-4-1,-1-5,-1-7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29.3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430 412,'21'1,"0"1,0 1,-1 1,1 0,-1 2,34 14,110 62,-148-73,0 0,-1 1,0 1,-1 0,24 25,-36-33,0-1,1 1,-1-1,0 1,0 0,0 0,-1 0,1 0,-1 0,0 0,0 0,0 1,0-1,0 0,-1 1,1-1,-1 1,0-1,0 0,0 1,-1-1,1 1,-1-1,1 0,-1 0,-1 1,1-1,0 0,-1 0,1 0,-1 0,0 0,0 0,0-1,0 1,-1-1,1 1,-5 2,0 1,-1-1,1 1,-1-1,-1-1,1 0,-1 0,0-1,0 0,0 0,0-1,0 0,-10 1,-10-1,0-1,-47-5,61 2,0-1,1 0,-1-1,1-1,0-1,0 0,0 0,1-1,0-1,-16-13,-15-13,-54-56,94 86,-15-16,1 0,1-1,-29-47,37 54,1-1,1 0,1 0,0 0,1-1,0 0,-4-31,9 39,0 1,0-1,1 0,0 0,0 0,1 0,0 0,0 1,1-1,6-12,3-2,1 2,17-23,12-18,-41 60,1-1,-1 1,-1-1,1 1,0-1,0 1,0-1,-1 0,1 1,-1-1,1 0,-1 0,0 1,0-1,0 0,0 0,0 0,0 1,0-1,-1 0,1 0,0 1,-1-1,-1-3,0 4,1-1,-1 0,0 1,0-1,0 1,0 0,0 0,0 0,-1 0,1 0,0 0,0 0,-1 1,1-1,-5 1,-12-2,1 2,-1 0,-30 5,45-4,-7 0,-1 0,1 2,0-1,1 1,-1 1,-14 6,22-8,0-1,1 1,-1-1,1 1,0 0,0 0,-1 0,1 0,0 1,1-1,-1 0,0 1,1-1,-1 1,1 0,0 0,0-1,0 1,0 0,0 0,1 0,-1 0,1 0,0 0,0 0,0 0,0 0,2 5,0 1,1 0,0 0,0 0,1 0,0 0,1-1,0 0,0 0,1 0,0 0,0-1,1 0,0-1,0 1,1-1,0-1,0 1,11 4,18 10,1-2,73 24,-81-32,22 8,0 2,-1 2,-1 2,63 42,-68-29,-31-26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30.1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1,'12'0,"-1"1,0 1,0 0,0 1,0 0,0 1,-1 0,0 1,0 0,14 9,12 10,45 40,-51-39,35 27,95 77,204 211,-355-330,1 0,-2 1,1 0,-2 0,1 1,-2 0,1 0,-2 0,0 1,0 0,-1 0,-1 1,0-1,2 25,1 30,8 164,-14-208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31.4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 1,'-1'20,"-1"0,-7 25,0 12,-6 78,2 241,15-334,2 1,2-1,1 0,3 0,1-1,2 0,2-1,1-1,42 72,103 113,-91-133,59 68,-113-144,-1-5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32.6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96,'27'-1,"54"-10,-51 6,44-3,-10 3,1-3,-2-3,68-20,-95 22,-7 2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38.6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 67,'-10'-39,"1"11,42 77,89 216,-56-115,87 142,-141-271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39.7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16,'1'-1,"-1"1,0-1,0 1,0-1,0 1,0-1,0 0,0 1,0-1,0 1,-1-1,1 1,0-1,0 1,0-1,0 1,-1 0,1-1,0 1,-1-1,1 1,0-1,-1 1,1 0,0-1,-1 1,1 0,-1-1,1 1,0 0,-1 0,1-1,-2 1,-16 7,-13 22,22-11,2-1,1 2,0-1,1 1,1 0,0 0,0 31,3-15,1 0,2 0,7 44,-7-66,1-1,0 0,1 0,0-1,1 1,0-1,1 0,0 0,0 0,2-1,15 18,-16-21,1 0,0-1,0 1,1-2,0 1,0-1,0-1,1 0,-1 0,1 0,0-2,0 1,0-1,17 1,-20-2,5 0,0 0,0-1,1 0,-1 0,13-4,-22 4,0-1,-1 1,1-1,-1 0,1 0,-1-1,1 1,-1 0,0-1,0 1,0-1,0 0,0 0,0 0,0 0,0 0,-1 0,1 0,-1-1,1 1,-1 0,0-1,0 1,0-1,0 0,-1 1,1-1,0-4,1-21,0 0,-2 0,-1-1,-1 1,-1 0,-2 0,-1 1,-1-1,-1 1,-1 0,-2 1,0 0,-2 1,-1 1,-1 0,-29-36,36 52,0 1,0 0,-19-11,-7-6,23 15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40.6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466 11,'0'0,"0"-1,0 1,0 0,0-1,0 1,1 0,-1 0,0-1,0 1,0 0,0-1,0 1,0 0,0-1,-1 1,1 0,0-1,0 1,0 0,0 0,0-1,0 1,0 0,-1 0,1-1,0 1,0 0,0 0,-1-1,1 1,0 0,0 0,-1 0,1-1,0 1,0 0,-1 0,1 0,0 0,-1 0,1 0,0 0,-1-1,-12 12,-9 20,-89 186,58-152,39-50,1 1,-16 23,-14 40,-41 105,28-58,51-116,3-7,-1 1,1 0,1 0,-1 0,0 0,1 0,0 0,0 0,0 0,1 0,-1 1,1 7,0-12,0 0,1 0,-1 1,0-1,0 0,0 0,0 1,0-1,1 0,-1 0,0 0,0 1,0-1,1 0,-1 0,0 0,0 0,0 0,1 1,-1-1,0 0,0 0,1 0,-1 0,0 0,0 0,1 0,-1 0,0 0,1 0,-1 0,0 0,0 0,1 0,-1 0,0 0,0 0,1-1,-1 1,0 0,1 0,14-11,9-15,-9 2,-1-1,-1-1,-1 0,-2 0,0-1,10-52,-11 28,-2-1,1-94,-9 109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41.2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0,'4'5,"6"5,10 5,5 5,8 11,10 10,7 5,4 5,4 1,3 1,-7-5,-3-1,-5-5,-8-6,-9-3,-5-9,-8-3,-5-6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41.9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1 169,'0'-4,"4"-6,6-1,5-3,5 1,3 2,2 0,-4-4,0 2,4 2,-2-1,-1 2,1 2,0 3,-4-3,0 1,-4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57.8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760 45,'-18'3,"1"0,0 1,0 1,0 1,1 0,-1 2,-26 15,0 2,1 2,1 2,1 1,2 3,-47 50,36-29,2 2,3 3,-38 66,67-101,1 1,1 0,2 1,0 0,-7 31,17-49,-1-1,1 0,0 1,1-1,0 1,0-1,1 1,0-1,0 1,4 11,-3-14,0 0,1-1,-1 1,1 0,0-1,1 0,-1 1,1-1,0 0,0-1,0 1,0-1,0 0,1 0,0 0,7 3,9 3,1-1,1-1,0 0,31 3,98 7,-101-12,72 7,190-6,-309-6,-1 0,1 0,-1-1,1 1,0-1,-1 0,0 0,1 0,-1-1,0 1,1-1,-1 1,0-1,0 0,0-1,-1 1,1 0,0-1,-1 1,0-1,1 0,-1 0,2-5,1-3,-2 0,1 0,-2 0,1 0,-2-1,2-11,-3 18,7-55,-4-1,-7-119,1 152,-1 0,-1 0,-2 1,-1 0,-1 0,-1 0,-1 2,-25-42,0 11,-57-66,76 102,-1 1,-1 0,-1 2,0 0,-1 1,-31-17,35 24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42.5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1,'0'8,"0"12,4 7,2 2,4 6,4 5,9 4,5 4,1 1,0 2,0 0,-1-4,-1-2,-5-3,-2-10,-4-6,-1-7,-3-7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46.7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0,'43'48,"-2"2,59 95,34 43,-119-166,-13-18,0 0,0-1,1 1,-1-1,1 0,0 0,-1 0,2 0,4 4,-1-5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47.8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0 448,'27'-23,"1"1,50-29,-32 22,312-187,-167 120,-166 86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49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1 334,'0'-4,"1"1,0-1,0 1,0-1,0 1,1 0,-1-1,1 1,0 0,0 0,0 0,0 1,5-6,36-30,-11 18,0 0,2 3,46-18,-8 3,-52 23,174-73,-173 74,0 2,0 1,1 1,0 1,0 0,0 2,32 2,-53-1,1 0,-1 0,0 0,1 0,-1 0,1 1,-1-1,0 0,1 1,-1-1,0 1,0 0,1-1,-1 1,0 0,0 0,0 0,0 0,0 0,0 0,0 0,0 0,-1 0,1 0,0 1,0 0,0 1,-1 0,0 0,1 0,-1-1,0 1,-1 0,1 0,0 0,-1-1,1 1,-1 0,-2 4,-4 10,-1-1,-1 1,-14 18,16-25,-113 161,68-100,-11 0,30-36,41-40,0 0,1 1,-1 0,1 0,13-3,6-2,18-9,2 3,0 2,0 2,84-8,-130 19,0 0,-1-1,1 1,0 0,0 0,0 0,-1 0,1 1,0-1,0 0,0 1,-1-1,1 1,0-1,0 1,-1 0,1 0,-1 0,1 0,-1 0,3 2,-3-1,-1-1,1 1,0-1,-1 1,0 0,1-1,-1 1,0 0,0-1,1 1,-1 0,-1-1,1 1,0 0,0-1,-1 1,1 0,-1 2,-4 8,0 0,-1-1,-1 1,-11 15,-11 12,-3-2,-38 37,24-27,33-30,3-2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50.0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883 1,'-2'5,"1"1,-1-1,0 0,0 0,-1 0,1 0,-1 0,0-1,-1 1,-3 4,-7 10,-327 456,154-227,127-163,29-37,-2-2,-2-1,-2-2,-55 50,79-84,5-6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50.6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1,'12'0,"0"2,0 0,0 0,0 1,0 1,-1 0,21 10,78 48,-78-43,263 164,101 59,-366-223,33 27,13 9,-34-37,-22-13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51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0 230,'122'-7,"-1"-5,199-46,-229 35,-2-5,127-57,-196 76,1 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51.9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1,'2'5,"-1"0,1-1,-1 1,1-1,0 1,1-1,-1 0,1 0,5 6,2 6,235 420,-209-361,-3 2,35 122,-64-187,1-1,1 0,-1 0,2-1,9 14,15 25,-20-29,-1-4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3:53.3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 0,'-4'6,"0"0,1 0,0 0,0 1,1-1,-1 1,2-1,-1 1,1 0,-1 7,-3 11,-9 39,2 1,4 0,2 1,4-1,10 130,-2-143,3-1,2 1,2-2,2 1,2-2,2 0,52 90,-51-108,2-2,2 0,1-1,0-1,2-1,1-2,2-1,32 20,-6-8,2-3,1-3,103 36,-88-45,-44-16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07.7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1,'4'2,"0"0,0 0,0 1,0-1,-1 1,1 0,-1 0,1 1,-1-1,0 1,0 0,2 4,1-1,34 50,-3 1,-2 1,51 121,-76-157,90 254,-92-251,0-6,1-4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58.6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 1,'-6'0,"-4"-1,1 1,-1 0,1 1,-1 1,1-1,-14 5,21-5,0 0,0 0,0 0,1 0,-1 0,0 0,1 1,-1-1,1 1,-1-1,1 1,0 0,0-1,0 1,0 0,0 0,0 0,0 0,0 0,1 0,-1 0,1 0,-1 0,1 0,0 0,0 0,0 0,0 0,0 0,1 1,-1-1,1 0,-1 0,1 0,0 0,0 2,3 7,1-1,0 1,0-1,1 1,0-2,1 1,0-1,0 0,13 12,16 12,39 28,-12-11,302 270,-365-320,76 77,-71-71,0-1,0 2,-1-1,0 0,0 1,-1 0,1 0,-2 0,1 0,-1 0,3 11,-5-16,0 1,0-1,-1 0,1 0,0 0,-1 0,1 0,-1 1,0-1,0 0,0 0,0 0,0-1,0 1,0 0,0 0,-1-1,1 1,-1 0,1-1,-1 0,0 1,0-1,1 0,-1 0,0 0,-3 1,-7 3,0 0,0-2,-23 5,-3 2,-11 8,-1-1,0-3,-2-2,-102 10,130-21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08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158 12,'-32'-6,"30"5,1 0,-1 1,0-1,0 0,1 1,-1 0,0-1,0 1,0 0,1 0,-1 0,0 0,0 0,0 0,0 1,1-1,-1 1,0-1,0 1,1-1,-1 1,0 0,1 0,-1 0,1 0,-1 0,1 0,-1 1,1-1,0 0,-2 3,-6 8,2 0,-1 1,1 0,1 0,0 0,1 1,1 0,0 0,1 0,-3 27,3-11,1-1,2 1,1-1,6 41,-4-56,1 0,0 0,0-1,2 0,0 0,0 0,1-1,0 0,1 0,1 0,0-1,0-1,1 0,1 0,0-1,23 16,-13-12,0-1,1-1,0-1,0-1,1-1,1-1,-1-1,1-1,29 2,-47-6,0 0,0-1,-1 0,1 0,0 0,0-1,0 0,-1 0,1-1,0 1,-1-1,1 0,-1-1,7-3,-6 1,-1 0,1 0,-1-1,0 0,0 0,-1 0,0 0,0-1,0 0,3-9,2-3,-1-1,0-1,-2 1,0-1,-2 0,0 0,-1-1,-1-21,-1 34,-2 0,1 0,-1 1,-1-1,1 0,-1 1,-1-1,0 1,0 0,-1 0,1 0,-2 0,1 1,-1-1,0 1,-1 0,0 1,0-1,0 1,-1 1,0-1,-10-6,-2 2,0 0,0 1,-1 2,0-1,0 2,-1 1,0 1,-35-3,26 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09.2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642 1,'-3'0,"-1"1,1 0,0 0,0 0,0 0,0 0,1 1,-1-1,0 1,0 0,1-1,-1 1,1 1,0-1,0 0,-1 0,-1 4,-36 53,26-37,-85 123,-306 418,387-543,3-6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09.7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1,'22'1,"0"1,-1 1,1 1,0 0,-1 2,0 1,29 13,137 81,-141-73,18 9,140 82,243 185,-394-259,-35-31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10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1 203,'2'-1,"1"0,-1 0,1 0,-1 0,1 0,-1-1,0 1,1-1,-1 1,3-5,19-11,37-2,0 3,108-15,-138 26,41-5,81-15,-130 20,1-2,-1 0,0-1,24-13,-24 7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10.7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1,'1'6,"1"-1,0 1,0-1,0 1,1-1,0 0,0 0,0 0,8 9,1 2,137 214,106 152,-241-362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11.7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1,'2'6,"0"1,0 0,1-1,0 0,0 1,0-1,1 0,8 10,-2-1,50 75,-22-36,33 67,-67-109,0 0,0 0,-1 1,0 0,-2-1,2 19,5 29,4 2,-5-47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12.3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0 583,'1'-2,"-1"0,1 0,-1 0,1-1,0 1,0 0,0 0,0 0,0 0,0 0,0 1,1-1,-1 0,1 1,0-1,2-2,34-23,-29 22,77-45,2 4,129-48,-117 53,-64 26,572-233,-569 235,-11 4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13.4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1 154,'0'-2,"1"0,0 1,-1-1,1 0,0 1,0-1,0 1,1 0,-1-1,0 1,0 0,1 0,-1 0,1-1,-1 2,3-2,28-17,-31 19,39-20,2 3,0 1,1 2,0 2,1 1,0 3,53-3,-91 10,-1 1,1 0,-1 0,0 0,1 1,-1 0,0 0,1 0,-1 0,0 1,10 4,-13-4,0 0,0-1,-1 1,1 0,0 0,-1 0,1 0,-1 0,0 0,1 0,-1 1,0-1,0 0,-1 1,1-1,0 1,-1-1,1 1,-1-1,0 1,0-1,0 1,0-1,-1 1,1-1,0 1,-2 3,-6 27,-1-1,-2 1,-20 42,-54 89,72-140,-3 2,12-19,-1-1,1 0,1 1,-1 0,1 0,0 0,0 0,1 1,0-1,-1 12,3-18,0 0,0 0,0 0,0 0,1 0,-1 0,0-1,1 1,-1 0,1 0,-1 0,0-1,1 1,0 0,-1 0,1-1,-1 1,1 0,0-1,0 1,-1-1,1 1,0-1,0 1,0-1,-1 0,1 1,0-1,0 0,0 0,0 0,0 0,0 1,0-1,0 0,1-1,41-5,-28 3,269-25,-276 27,0 0,0 0,0 0,1 1,-1 0,0 1,13 2,-19-2,0 0,-1-1,1 1,0 0,-1 0,1 0,-1 0,1 0,-1 1,1-1,-1 0,0 1,0-1,1 1,-1-1,0 1,0 0,-1-1,1 1,0 0,0 0,-1 0,1-1,-1 1,0 0,0 0,1 0,-1 0,0 0,-1 0,1 0,0-1,0 1,-1 0,1 0,-1 0,0 0,-1 2,-1 6,-1-1,0 0,0 0,-1 0,0 0,-1-1,-13 16,-58 53,29-30,13-8,24-24,-1-1,-1-1,0 0,0-1,-31 21,28-26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14.7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33,'0'-2,"1"0,-1 1,1-1,-1 1,1-1,0 0,-1 1,1-1,0 1,0 0,0-1,0 1,1 0,-1 0,0-1,0 1,1 0,-1 0,1 1,-1-1,1 0,-1 0,1 1,-1-1,1 1,0-1,-1 1,1-1,0 1,-1 0,1 0,0 0,0 0,2 1,5-1,1 0,0 0,-1 1,18 4,0 4,-1 1,0 1,0 1,38 25,89 72,-76-50,-4 3,-2 4,105 127,-132-136,-2 1,-3 3,-2 1,-4 2,43 112,-56-116,-3 1,-3 0,-2 1,-3 1,-3 0,-2 89,-5 193,1-320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16.1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0 617,'0'1,"1"1,0-1,-1 0,1 0,-1 0,1 0,0 0,0 0,0 0,-1 0,1 0,0 0,0-1,0 1,0 0,1 0,-1-1,0 1,0-1,0 1,0-1,1 0,-1 1,0-1,0 0,1 0,-1 0,2 0,43 4,-39-4,158 1,1-7,294-50,315-113,-768 168,75-19,105-27,288-33,-333 69,195-24,-308 28,0-1,47-20,30-9,212-52,-306 85,1-1,-1 0,0-1,16-10,-11 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59.3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1,'2'13,"0"1,1-1,0 1,1-1,0 0,1-1,7 13,4 14,229 601,-177-461,61 138,-124-306,0 0,1-1,0 0,1-1,0 1,1-1,0 0,0-1,12 9,-16-14,-1-1,1 1,-1-1,1 0,0 0,0-1,0 1,0-1,0 0,0 0,0 0,0-1,1 1,-1-1,0 0,0 0,1-1,-1 1,0-1,0 0,0 0,0 0,0-1,0 1,0-1,0 0,-1 0,7-5,14-13,-2-1,0-1,-1 0,27-41,-17 23,-19 24,0-1,0-1,-2 0,0-1,-1 0,-1 0,8-30,-10 23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26.3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1 610,'0'-8,"1"0,1 0,-1 0,2 0,-1 0,1 0,0 1,0-1,8-10,46-66,-36 56,6-9,1 3,2 0,1 2,2 1,1 1,2 3,0 0,50-26,-55 36,1 2,0 1,1 2,1 1,0 1,0 2,1 2,0 1,0 2,0 1,37 2,-61 1,0 0,0 0,0 1,-1 0,1 1,-1 0,0 0,0 2,0-1,0 1,0 0,-1 1,0 0,-1 1,1 0,-1 0,0 0,-1 1,0 1,0-1,-1 1,0 0,0 0,-1 1,-1 0,1 0,-1 0,-1 0,0 1,-1-1,3 21,-4-6,-1 0,-1 1,-2-1,0 0,-1-1,-2 1,0-1,-2 0,-1 0,0-1,-15 25,-17 22,-3-2,-58 68,37-51,38-31,25-48,0 0,0 0,-1 0,0 0,0-1,-1 1,1-1,-1 0,0 0,-9 8,22-11,22-6,42-8,202-57,-75 16,8 6,436-122,-455 99,-182 67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27.7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0 786,'4'-44,"1"0,2 0,2 0,2 1,2 1,25-59,-28 76,0 2,1-1,1 1,2 1,0 1,1 0,1 0,1 2,1 0,1 1,0 1,1 0,1 2,0 0,1 2,1 0,0 1,28-9,-7 6,-1 2,2 2,74-9,-86 16,0 2,0 2,0 1,0 1,59 13,-76-11,-1 1,0 0,0 1,0 1,0 0,-1 1,0 1,-1 0,0 1,-1 0,18 19,-15-12,-2 0,0 1,-1 0,-1 1,0 0,-2 1,14 39,-13-22,-1 1,-1 0,-3 1,-1 0,-1-1,-3 1,-1 0,-2 0,-10 54,-4-24,-3 0,-3-2,-3-1,-53 98,-168 233,69-147,130-189,-106 105,122-144,29-23,18-13,32-18,1 3,2 1,0 3,85-30,-74 30,653-238,-685 253,18-5,-2-2,57-30,-78 31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28.4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1,'1'4,"0"1,1-1,0 1,0-1,0 1,1-1,-1 0,1 0,0 0,0-1,0 1,6 4,4 7,35 46,73 128,18 79,-104-197,-28-52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29.0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30.1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1 751,'0'-2,"1"1,-1-1,1 0,-1 1,1-1,0 1,0-1,0 1,0 0,0-1,0 1,0 0,0-1,0 1,1 0,-1 0,0 0,1 0,1-1,31-15,-33 16,552-200,-146 60,157-93,-325 154,-113 41,-96 30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30.9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1 884,'5'-1,"1"-1,-1 0,0 0,0 0,0-1,0 0,0 0,6-6,6-1,126-71,4 7,3 6,223-69,-330 124,1173-387,-1042 331,-161 64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39.4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570 196,'-2'-10,"1"-1,-2 0,1 1,-1-1,-1 1,0 0,0 0,-1 1,0-1,-1 1,0 0,-1 0,0 1,0 0,0 0,-1 0,0 1,-14-9,18 14,0 0,0 1,0 0,0-1,-1 1,1 0,0 1,0-1,-1 1,1 0,0 0,-1 0,1 1,0-1,0 1,-1 0,1 0,0 1,0-1,0 1,0 0,0 0,1 0,-1 1,1-1,-1 1,1 0,0 0,-4 4,-9 11,0 0,1 1,-24 42,35-55,-32 55,2 3,3 0,3 2,3 1,3 1,2 1,4 0,3 2,-7 120,19-167,2 0,0 0,2-1,0 1,2-1,1 1,10 27,-11-40,0 1,1-1,0 0,0 0,2-1,-1 0,1 0,1-1,0 0,0 0,0-1,1-1,1 1,-1-2,16 9,13 2,1-1,0-1,1-3,1-1,-1-2,48 3,-55-9,-1-2,1-1,0-2,-1-1,0-1,1-2,-2-2,41-14,-36 8,0-1,0-2,-2-2,60-41,-83 51,-1 0,0-1,-1 0,0 0,0-1,-1-1,0 1,-1-1,-1-1,0 0,0 0,-1 0,-1 0,0-1,-1 0,3-24,-6 19,-1 1,0-1,-2 0,0 1,-1-1,-1 1,-1 0,-1 0,0 0,-1 1,-1 0,0 0,-2 0,0 2,-17-22,-4-2,-2 2,-1 2,-2 1,-68-50,80 68,-1 2,0 0,-48-17,-9-5,74 32,-1 1,1 0,-1 1,1 0,-1 0,0 1,0 0,-10 1,-32-5,36 2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39.8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40.7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0 431,'8'-9,"-1"-1,0-1,-1 1,0-1,5-14,10-16,-12 27,1 0,0 1,0 0,1 1,1 0,0 1,1 0,27-17,3 3,78-32,-107 51,32-13,1 3,0 2,2 1,52-5,-23 8,145 3,-208 7,0 0,0 2,0 0,-1 0,1 2,-1-1,1 2,-1 0,19 10,-24-9,-1 0,0 0,0 0,0 1,-1 0,0 0,-1 1,1 0,-2 0,1 1,-1 0,0 0,-1 0,6 18,-1 2,-2 0,-1 1,-1 0,-2-1,0 45,-16 149,11-202,-88 668,74-626,11-46,0 1,-3 32,8-49,0 0,0 0,0 1,0-1,0 0,1 0,-1 0,0 0,1 1,-1-1,1 0,0 0,-1 0,1 0,0 0,-1 0,1 0,0 0,0 0,0-1,0 1,0 0,0 0,0-1,0 1,0-1,0 1,0-1,0 1,1-1,-1 0,0 0,0 1,0-1,1 0,-1 0,0 0,0 0,1 0,-1-1,0 1,3-1,60-12,-58 11,536-145,5 35,-343 82,-141 21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41.9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2618,'41'-3,"0"-2,0-2,0-2,71-24,-32 9,512-156,-82 23,1918-630,-1012 244,-1371 525,892-313,-788 281,-127 42,-7 5,-1-2,-1 1,1-2,-1 0,0 0,0-2,-1 1,0-1,14-13,-25 21,-1-1,1 1,-1-1,1 1,-1-1,1 1,-1-1,1 1,-1-1,1 0,-1 1,0-1,1 0,-1 1,0-1,0 0,0 0,0 1,1-1,-1 0,0 0,0 1,0-1,0 0,0 0,-1 1,1-1,0 0,-1-1,0 1,0 0,0 0,0 0,0 0,0 0,-1 1,1-1,0 0,-1 0,1 1,-1-1,1 1,-3-1,-61-6,56 6,-171-15,-338-76,-158-117,648 193,26 8,17 2,6 5,-1 0,0 1,1 1,-1 1,0 1,39 11,-1 4,57 26,-34-5,-2 3,-1 4,-3 3,128 108,-172-130,-1 1,-1 1,-2 2,0 1,33 53,-46-59,0-1,-2 2,-1 0,-1 0,-1 1,-1 0,-2 1,5 48,-10 392,-7-234,6-187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7:55.1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605 565,'10'-135,"0"33,-10 97,2-24,-1 1,-2-1,0 0,-8-34,8 56,-1 0,0 0,0 0,-1 0,1 1,-2-1,1 1,-1 0,0 0,0 0,0 0,-1 1,0-1,0 1,-1 1,1-1,-1 1,0 0,0 0,0 0,-1 1,-9-3,5 2,0 0,0 2,-1-1,1 2,-1-1,1 1,-1 1,1 0,-1 1,1 0,-1 1,1 0,-16 5,12-1,1 0,0 1,0 1,1 0,0 0,0 1,1 1,0 0,-11 13,2 1,2 0,1 1,1 0,1 2,1 0,2 1,1 0,0 1,-10 48,14-43,1 0,2 1,2-1,1 1,1 0,2 0,8 43,-6-60,1 0,0-1,2 0,0 0,1 0,1 0,0-1,1-1,1 1,1-1,0-1,0 0,2-1,-1 0,27 19,-5-8,2-1,1-3,46 20,124 39,-87-36,-102-35,280 116,-250-100,-1 2,-1 2,82 66,-74-46,69 76,-104-101,0 1,-2 0,-1 1,-1 0,-1 2,13 33,-24-52,0 0,-1 0,0 1,-1-1,0 0,0 0,-1 16,0-21,0 0,-1 0,1 0,-1 0,0 0,0 0,0 0,0 0,0 0,-1-1,0 1,1 0,-1-1,0 1,0-1,0 0,0 0,-1 1,1-2,-1 1,1 0,-1 0,-4 1,-131 51,98-36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3:00.2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0 241,'10'-2,"1"-1,-1 1,-1-1,1-1,0 0,-1 0,11-7,-12 6,304-142,-194 100,-101 39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42.9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189 575,'4'113,"4"0,31 147,72 214,-102-442,137 470,-70-255,-73-237,-1-1,0 1,-1 0,1 12,-2-22,0 1,0 0,0 0,0 0,0 0,0 0,0 0,0 0,-1-1,1 1,0 0,-1 0,1 0,0 0,-1-1,1 1,-1 0,1 0,-1-1,0 1,1 0,-2 0,1-1,-1 0,1 0,0 0,-1 0,1 0,0 0,-1-1,1 1,0 0,-1-1,1 1,0-1,0 0,0 1,0-1,-1 0,1 0,0 0,0 1,0-1,-1-2,-18-16,1-1,1 0,0-2,2 0,0-1,2-1,-12-25,-72-187,25 8,9-3,10-2,10-3,-15-290,55 480,-4-38,4 0,3-1,12-85,-11 169,0-1,0 1,0-1,1 1,-1-1,0 1,1 0,0-1,-1 1,1 0,0-1,-1 1,1 0,0 0,2-2,-2 2,-1 1,1 0,-1-1,1 1,0 0,-1 0,1 0,0 0,0-1,-1 1,1 0,0 0,-1 0,1 0,0 1,-1-1,1 0,0 0,0 0,-1 0,1 1,-1-1,2 1,4 3,0 0,0 1,-1-1,0 1,7 7,-1 0,741 695,-501-474,-63-61,290 289,-461-440,25 39,-27-37,-6-9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43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1 511,'0'-5,"4"-5,10-5,7-5,4-7,11 1,8-8,9-3,4-3,5 1,5-2,0 2,-3-1,-9 6,-8 1,-9 5,-6 4,-9 6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44.9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1 963,'11'1,"1"0,-1 1,0 1,1 0,-1 0,0 1,-1 1,1 0,11 7,-2 0,0 1,0 1,24 23,-31-24,-2 1,0 0,0 1,-1 0,9 18,-15-90,-6-4,-1 12,2 1,2 0,3 0,18-94,-21 137,1 0,-1 0,2 0,-1 0,0 0,1 0,0 1,0-1,1 1,-1 0,1 0,0 0,0 0,0 1,0 0,5-3,-2 2,1 1,-1 0,0 0,1 0,0 1,-1 1,1-1,0 1,16 1,-2 1,0 1,0 1,0 1,0 1,0 1,38 17,-17-3,-1 2,-1 1,-1 3,70 58,-55-34,-2 3,64 82,-111-126,1-1,0 0,0-1,1 0,0 0,12 8,-18-14,0 0,0 0,0 0,0 0,1 0,-1 0,0-1,1 1,-1-1,0 1,1-1,-1 0,1 0,-1 0,0-1,1 1,-1 0,1-1,-1 0,0 1,1-1,-1 0,0 0,0 0,0-1,0 1,0 0,0-1,0 1,0-1,-1 0,1 1,1-4,4-3,-1-1,-1 0,1 0,-1-1,-1 1,0-1,0 0,2-11,14-85,-15 57,-1 1,-3-1,-1 0,-3 0,-16-85,11 97,-2 1,-2 1,-1 0,-1 0,-2 2,-1 0,-2 0,-27-34,26 40,-2 0,0 2,-2 0,-1 2,-1 0,-54-36,101 58,19 5,20 8,0 3,-1 3,85 37,-59-15,129 82,-189-106,-1 1,0 1,-2 1,0 1,-1 1,-1 1,22 32,-31-38,-1 0,-1 1,-1 0,-1 1,0 0,-1 0,-1 0,-1 1,0 0,-1 0,-2 0,0 26,-2-17,-2-1,-1 1,-1-1,-1 0,-19 49,7-31,-3-1,-39 61,32-60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45.7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1 730,'1'8,"1"-1,0 1,0-1,1 0,0 0,0 0,1 0,0 0,0-1,1 0,-1 1,1-2,1 1,7 7,6 7,32 38,4-2,1-2,3-3,2-3,3-2,1-3,1-3,106 46,-160-81,36 14,-45-18,-1-1,1 1,0 0,-1-1,1 0,0 1,-1-1,1 0,0-1,0 1,-1 0,1-1,0 1,3-2,-5 1,0 0,0 0,0 0,-1 0,1 0,0 1,-1-1,1 0,0-1,-1 1,1 0,-1 0,0 0,1 0,-1 0,0 0,0-1,0 1,0 0,0 0,0 0,0 0,0-1,0 1,0 0,-1 0,1 0,-1 0,0-1,-16-41,13 33,-269-496,165 321,18 30,146 196,10 6,3-4,1-2,114 47,-150-73,17 8,1-2,1-2,1-3,78 14,-130-29,0-1,-1 1,1-1,0 1,0-1,0 0,0 0,0 0,0 0,0 0,-1 0,1-1,0 1,0 0,0-1,0 0,-1 1,1-1,0 0,-1 0,1 0,1-1,-2 0,-1 0,0-1,0 1,0 0,0 0,0 0,0 0,0-1,-1 1,1 0,-1 0,1 0,-1 0,0 0,0 0,0 0,0 0,0 0,-2-1,-122-220,-69-131,141 252,7 15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4:47.3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633 1462,'5'-1,"-1"0,0-1,0 1,0-1,0 0,0-1,0 1,-1-1,1 1,-1-1,0 0,0 0,0-1,0 1,0-1,3-5,0 1,20-26,-2-1,-2-2,-1 0,-2-1,26-71,-20 31,-4 0,13-87,-26 122,-3 1,-1-1,-2 0,-5-64,1 94,0 0,-1 0,0 0,-1 1,-1-1,0 1,0 0,-9-14,9 19,0 0,-1 1,0-1,0 1,0 0,-1 1,1-1,-1 1,-1 1,1-1,-1 1,1 0,-16-4,10 5,0 0,0 1,0 0,0 2,-1-1,1 2,0-1,0 2,-1 0,1 0,0 1,1 1,-1 0,1 1,0 1,0-1,0 2,-14 9,-6 7,1 0,0 2,2 1,1 1,-25 33,17-13,2 0,2 3,3 0,1 2,3 1,-22 68,17-29,5 1,4 0,-10 102,28-168,1 0,1 0,1 1,6 41,-5-60,1 1,0-1,1 0,0 0,1 0,0 0,0 0,0-1,1 0,1 0,-1 0,1-1,1 1,-1-1,1-1,11 9,0-4,1 0,0-2,0 0,1-2,0 0,0-1,0 0,31 2,-6-2,1-3,86-4,-85-4,0-3,0-1,-1-2,-1-2,67-29,-52 16,-2-4,-1-2,78-57,-114 72,-2-1,0-1,0 0,-2-1,0-1,-2-1,0 0,-2-1,0 0,-1-1,-2-1,-1 0,0 0,-2-1,5-34,1-34,-4 1,-8-186,-2 227,1 40,-15-290,10 254,-3 0,-1 0,-3 1,-20-53,30 95,1 1,-1 0,0 0,0 0,-1 0,1 0,-1 0,0 0,0 1,0 0,-1-1,1 1,-1 1,0-1,-4-3,6 6,1-1,0 1,-1-1,1 1,-1 0,1 0,-1 0,1-1,-1 1,1 1,-1-1,1 0,-1 0,1 0,-1 1,1-1,-1 1,-2 1,2-1,-1 1,0 0,1 0,0 1,-1-1,1 0,0 1,0 0,0-1,1 1,-4 5,-1 6,1 0,1 0,0 1,0 0,1-1,1 1,0 28,2-13,1 1,10 55,-4-58,1-1,2 1,1-1,1-1,1 0,1-1,1 0,2-1,0-1,1 0,30 27,6 1,1-4,3-1,83 49,114 64,-252-157,0 0,0 0,0 1,0-1,0 1,-1 0,1 0,-1 0,1 0,1 4,-3-6,-1 1,0-1,1 1,-1 0,0-1,0 1,0-1,0 1,0-1,0 1,0-1,-1 1,1 0,-1-1,1 1,-1-1,1 0,-1 1,0-1,0 1,1-1,-1 0,0 0,0 0,-1 1,1-1,-1 1,-25 20,0 0,-1-2,-55 31,19-13,26-15,1 2,2 2,0 1,2 1,1 2,-50 63,79-90,0 0,0 1,0-1,1 1,-1 0,1 0,1 0,-1 0,1 0,-1 6,2-10,0 1,0 0,0-1,0 1,1 0,-1-1,0 1,1 0,0-1,-1 1,1-1,0 1,0-1,0 0,0 1,0-1,0 0,0 0,0 1,0-1,1 0,-1 0,1 0,-1-1,0 1,1 0,-1 0,1-1,0 1,-1-1,1 1,0-1,2 0,28 5,-1-2,1-1,0-1,48-6,-7 2,-45 2,79-2,125-18,-176 11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7:26.4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51 140,'-1'-10,"-1"1,0-1,0 1,-1-1,0 1,0 0,-1 0,-6-10,-11-27,27 58,0 0,1-1,1 0,10 14,10 13,456 776,-321-525,-162-287,-1 0,1-1,0 1,0-1,0 1,0-1,1 1,-1-1,0 1,1-1,-1 0,1 0,-1 0,1 0,2 2,-3-3,0 0,-1 0,1 0,0-1,-1 1,1 0,0 0,-1 0,1-1,-1 1,1 0,-1-1,1 1,0 0,-1-1,1 1,-1-1,1 1,-1-1,0 1,1-1,-1 1,1-1,-1 1,0-1,0 1,1-1,-1-1,4-8,-1-1,0 1,-1-1,1-11,-2 15,7-70,-8 57,2 0,0 1,1-1,0 0,2 1,1 0,0 0,1 1,14-26,-17 40,0 0,0 0,0 0,0 0,1 1,0 0,-1 0,1 0,1 1,-1-1,0 1,0 0,1 1,-1-1,1 1,-1 0,1 1,7-1,4 0,1 1,-1 1,0 0,30 7,-37-5,1 0,-1 1,0 0,0 0,-1 1,0 1,1 0,-2 0,1 0,-1 1,0 1,0-1,-1 1,0 0,0 1,-1 0,0 0,-1 0,0 1,0 0,-1 0,-1 0,1 0,-1 0,-1 1,0 0,-1-1,0 1,0 0,-1 0,-1-1,0 1,0 0,-1-1,0 1,-8 19,6-23,0 0,-1 0,0 0,0-1,-1 0,0 0,0 0,0-1,-1 0,1 0,-13 7,-5 1,-1 0,-30 11,25-15,1 0,-1-2,0-1,-34 1,-122 0,151-7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7:26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69,'0'-4,"0"0,0 1,0-1,1 1,-1-1,1 0,0 1,0-1,0 1,0-1,1 1,2-5,-2 7,-1-1,1 0,0 1,0-1,0 1,-1 0,1 0,1 0,-1 0,0 0,0 0,0 0,1 1,-1-1,0 1,0-1,1 1,-1 0,0 0,4 0,10 2,0-1,0 2,0 0,-1 1,1 1,-1 0,0 1,22 12,-7-1,0 2,52 42,-46-28,-2 2,-1 0,-2 3,-2 0,-1 2,36 69,-29-40,-4 2,-2 2,25 103,-45-143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7:27.8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0,'1'6,"1"0,-1 0,1 0,1 0,-1-1,1 1,0-1,0 0,1 0,0 0,5 6,4 7,328 416,-264-349,93 77,-117-117,2-2,2-3,63 33,-87-57,65 21,-82-32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7:38.1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34 578,'2'42,"3"0,1 0,2 0,24 70,-10-33,51 187,237 961,-287-1069,-33-244,-5-1,-33-112,24 104,-59-242,-191-758,223 851,46 204,2-1,1 0,2 0,6-42,-4 74,-1 1,1-1,0 1,1 0,-1 0,2 0,-1 0,1 0,1 0,-1 1,1 0,0 0,1 0,9-8,-6 7,0 1,1 1,0-1,0 1,1 1,0 0,-1 1,2 0,17-4,0 2,0 3,1 0,-1 2,1 0,-1 3,1 0,47 11,-57-9,0 1,-1 1,0 1,0 1,0 0,-1 2,-1 0,1 0,17 16,-23-16,-1 1,0 1,0 0,-1 1,-1-1,0 2,0-1,-2 1,0 1,0-1,-1 1,4 18,-2 2,-2 1,-1-1,-1 1,-3 0,-1 0,-1 0,-2 0,-1 0,-17 60,6-42,-2-1,-3 0,-2-2,-2 0,-47 71,53-97,-1 0,0-2,-42 37,-76 53,85-72,37-29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7:38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631 243,'-1'0,"0"-1,0 1,-1-1,1 0,0 1,0-1,0 0,1 0,-1 1,0-1,0 0,0 0,1 0,-1 0,0 0,1 0,-1 0,1-1,-1-1,-11-25,12 25,-4-12,0 0,1-1,0-24,2 25,-1 1,0-1,-8-27,10 41,0 0,0 0,0 0,0 0,-1 0,1 0,0 1,-1-1,1 0,0 0,-1 0,1 0,-1 1,1-1,-1 0,0 0,1 1,-1-1,0 1,0-1,1 1,-1-1,0 1,0-1,0 1,0-1,1 1,-1 0,0 0,0-1,0 1,0 0,0 0,0 0,0 0,0 0,0 0,0 0,0 1,0-1,1 0,-1 0,0 1,0-1,0 0,0 1,0-1,1 1,-1-1,0 1,0 0,1-1,-1 1,0 0,-6 6,0 1,0-1,1 1,-6 10,8-12,-36 61,2 3,4 1,-35 104,49-123,-67 183,-98 418,181-637,0 3,0 0,1 0,1 1,1 38,1-54,0 0,1 0,-1 0,1 0,0 0,1 0,-1 0,1-1,0 1,-1 0,1-1,1 0,-1 1,1-1,-1 0,1 0,0 0,0 0,0-1,0 1,1-1,-1 0,1 0,-1 0,1-1,0 1,-1-1,1 1,7 0,37 3,-27-5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3:48.7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2698,'15'-11,"1"0,1 0,-1 2,1 0,1 0,0 2,24-7,25-11,77-33,2 8,178-39,-190 58,-1-7,-3-5,227-109,-262 103,2 4,115-36,-57 33,303-102,-285 96,17-7,-161 50,-1-2,-1-1,0-1,38-28,12-13,129-70,95-26,-271 138,308-132,-230 112,-77 26,0-1,0-2,43-21,45-33,204-77,45-7,-270 107,-3-4,105-68,-120 71,101-39,-167 75,41-20,-1-3,87-65,-95 63,-33 22,1 0,-1-1,-1 0,14-16,-26 26,1 1,-1 0,0 0,1 0,-1-1,0 1,0 0,1 0,-1-1,0 1,0 0,0-1,0 1,1 0,-1-1,0 1,0 0,0-1,0 1,0 0,0-1,0 1,0 0,0-1,0 1,0 0,0-1,0 1,0 0,0-1,0 1,0 0,0-1,0 1,-1 0,1-1,0 1,0 0,0 0,-1-1,-16-2,-22 9,-7 9,1 1,-56 29,31-20,56-21,0 0,1 1,-20 11,30-15,1 1,0-1,0 1,0 0,0 0,0 0,0 0,1 0,-1 0,0 1,1-1,-2 3,-3 11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7:39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470 0,'-3'40,"-2"-1,-2 0,-1 0,-25 70,12-39,-66 224,-201 456,270-713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7:40.0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0,'1'4,"0"0,1-1,-1 1,1-1,-1 1,1-1,0 0,0 1,0-1,1 0,-1 0,1-1,5 5,2 4,56 57,3-4,82 59,-1-1,-13-1,218 176,-334-282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7:40.5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0 441,'53'-20,"1"1,86-42,-34 12,602-209,-632 234,-56 14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7:41.0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1 465,'8'-4,"12"-6,11-10,17-5,26-7,30-8,15-4,9-4,8-2,-7 3,-12 10,-21 6,-19 5,-18 6,-15 3,-15 4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7:42.1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1 308,'9'-11,"-1"0,0 0,0-1,7-17,9-13,-16 30,8-13,2 0,0 1,22-22,-34 40,0 0,0 1,1 0,0 0,0 1,0-1,0 1,1 1,-1 0,1 0,0 0,0 1,0 0,0 0,16 0,-13 2,0 1,0 0,-1 0,1 1,0 0,-1 1,0 0,1 1,-1 0,-1 1,1 0,-1 0,1 1,-2 1,1-1,-1 1,0 1,0-1,-1 1,0 1,0-1,-1 1,0 0,-1 1,0-1,0 1,-1 0,0 0,-1 1,0-1,2 19,-4-10,0 1,-1 0,-1 0,-1 0,0-1,-7 22,6-29,0 0,-2 0,0 0,0-1,-1 1,0-1,-1-1,0 1,0-1,-15 14,22-24,-1 1,0-1,1 1,-1 0,0-1,1 1,-1-1,1 1,-1 0,1 0,-1-1,1 1,0 0,-1 0,1-1,0 1,-1 0,1 0,0 0,0 1,13 2,38-13,-33 6,18-3,0 3,0 1,0 1,1 2,36 6,-61-5,-1 0,0 1,1 0,-1 1,-1 0,1 0,0 2,-1-1,0 1,0 1,-1-1,0 2,0-1,-1 1,0 1,0 0,-1 0,0 0,10 17,-9-8,-1 0,0 1,-1 0,-1 0,-1 0,0 1,0 27,-2-13,-2 0,-2-1,-9 53,7-66,-2-1,0 0,-1 0,-1 0,-1-1,-1-1,0 1,-1-1,-1-1,0 0,-2-1,-28 26,-13 5,-2-2,-80 46,71-48,-8 1,45-28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7:42.8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1,'58'2,"0"3,-1 2,0 3,67 20,218 86,-318-107,342 142,-308-123,-2 2,-1 3,-2 2,59 50,-74-49,-2 2,-2 1,-1 1,-2 2,-2 1,30 60,-13-10,-5 3,33 111,-37-68,31 238,-58-310,-6-38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7:43.6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0 219,'76'-4,"-1"-4,99-22,-44 7,633-78,-591 80,-85 7,-51 8,1 0,52 1,-65 7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7:44.3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0,'1167'0,"-1130"0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7:47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1097,'70'-4,"0"-4,-1-2,79-23,-21 5,918-92,-678 100,0 15,723 88,-939-61,493 68,4-35,306-58,-699-16,436-91,-511 70,479-115,-13-49,303-141,-910 334,0 2,65-7,14-2,29-8,248-13,152 32,-515 7,34-4,-2-2,86-20,-149 26,18-5,0-1,0 0,21-11,8-3,-24 15,-21 4,0 1,1-1,-1 1,0-1,1 0,-1 0,0 0,0-1,0 1,0-1,0 0,4-3,-9 2,-9 5,-10 5,-89 43,-2-5,-125 33,139-46,61-19,-57 13,46-19,-75 2,76-7,-86 14,43 3,0-3,-150 6,36-11,20 0,-306 23,350-21,-277 59,180-17,-183 36,295-65,-48 6,147-29,0-2,-1 0,1-2,-47-7,43 5,0 1,-1 1,1 1,0 2,0 1,0 2,0 1,1 1,-50 19,42-16,1-2,-43 4,-53 13,-149 40,147-37,-148 51,247-68,-1-2,0-1,0-1,-1-3,1-1,-1-1,-37-4,15-1,-106-20,90 8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7:54.3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401 786,'-2'2,"-1"0,1 0,0 0,-1 0,1 0,-1-1,0 1,0-1,0 1,1-1,-1 0,0 0,0-1,-1 1,1-1,-5 1,10-5,0 0,0 1,0-1,1 1,-1-1,1 1,6-5,-8 6,86-80,4 3,131-87,-90 70,-41 29,146-117,-233 181,0-1,0 0,0-1,0 1,-1-1,0 1,0-1,0 0,2-7,-4 10,-1 1,0 0,1-1,-1 1,0 0,0-1,0 1,0-1,0 1,0 0,-1-1,1 1,0-1,-1 1,1 0,-1 0,1-1,-1 1,0 0,0 0,1-1,-1 1,0 0,0 0,0 0,0 0,0 0,0 1,-1-1,1 0,0 0,0 1,-1-1,1 1,0-1,-1 1,1-1,0 1,-1 0,1 0,-2 0,-15-3,0 1,-1 1,1 1,0 1,0 0,0 1,-23 6,-36 3,21-6,1 2,1 3,-1 2,-91 34,110-31,-1 2,2 1,0 2,2 2,0 0,1 3,-40 38,22-13,2 2,-66 93,100-124,0 0,2 1,1 1,1 0,0 0,2 1,1 0,1 1,1-1,-4 48,10-61,0 1,1-1,0 1,1-1,0 0,1 0,0 0,1-1,0 1,1-1,0 0,0-1,1 0,0 0,1 0,14 13,4 1,1 0,1-2,1-1,39 20,235 109,-292-145,1 0,0-1,0 0,0-1,0 0,1-1,-1-1,0 0,0 0,1-2,-1 1,0-1,0-1,0 0,20-9,8-6,-2-2,-1-1,43-33,35-20,-110 71,5-3,1 0,-1 1,1 0,1 0,-1 1,1 1,21-4,-14 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3:51.1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332 134,'91'-42,"-53"26,-1-2,39-25,-56 29,-30 18,-31 20,-27 18,-2-2,-2-4,-123 44,187-78,1 0,-1 1,1 0,0 0,0 1,1 0,-1 0,1 0,-1 1,1 0,1 0,-1 1,1 0,0 0,-5 7,5-4,1 1,0 0,0 0,1 0,0 0,1 1,0-1,0 1,1-1,1 17,0 51,3-1,4 0,21 98,-17-128,2-1,2 0,3-1,1-1,2 0,39 60,-49-86,-10-14,1 0,0 0,0 0,0-1,0 1,1-1,0 1,-1-1,1 0,0 0,1 0,4 3,-7-6,0 0,0 0,0-1,0 1,0 0,0-1,0 1,0-1,0 1,0-1,0 0,0 1,-1-1,1 0,0 1,-1-1,1 0,0 0,-1 0,1 0,-1 0,1 0,-1 1,1-1,-1-2,12-29,-10 26,33-103,-18 51,43-99,-37 112,1 2,2 0,2 1,2 2,2 1,1 2,71-62,-82 81,0 1,1 1,1 2,0 0,1 1,1 2,0 0,0 2,1 1,0 1,0 2,1 0,-1 2,1 1,45 2,-26 5,0 2,0 2,-1 2,-1 2,0 2,74 35,-116-49,0 1,0-1,0 1,0 0,0 0,0 0,0 0,-1 1,1-1,-1 1,0-1,1 1,-1 0,0 0,-1 0,1 0,-1 0,1 1,-1-1,0 0,1 6,-2-4,0 0,0 0,-1 0,0-1,0 1,0 0,0-1,-1 1,0-1,0 1,0-1,0 0,-1 1,0-1,-3 4,-108 133,-48 66,147-184,-5 8,-2-1,-26 27,41-49,-1-1,0 0,0 0,-1 0,0-1,0-1,-1 1,1-2,-1 1,0-1,-15 4,13-6,-93 27,90-23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7:56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61,'0'-2,"1"1,-1 0,1 0,-1 0,1 0,0-1,0 1,-1 0,1 0,0 0,0 1,0-1,0 0,0 0,0 0,0 1,1-1,-1 0,0 1,0-1,0 1,1 0,-1-1,0 1,1 0,-1 0,0 0,2 0,47-4,-42 4,199 0,51-2,-252 2,-1-1,0-1,1 1,-1-1,0 0,0 0,0 0,5-3,24-10,-25 14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7:57.8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1,'4'1,"0"1,0 0,-1 0,1 1,-1-1,1 1,-1 0,0 0,0 0,0 0,0 0,0 1,-1 0,1-1,1 6,7 6,296 416,-60-77,-301-466,17 49,-3 1,-57-69,96 131,0-1,1 0,-1 1,0-1,0 1,0-1,1 1,-1-1,0 1,0 0,0-1,0 1,0 0,1 0,-1 0,0 0,0-1,0 1,0 0,0 0,0 1,0-1,0 0,0 0,0 0,1 1,-1-1,0 0,0 1,0-1,0 1,1-1,-1 1,0-1,0 1,1 0,-1-1,1 1,-1 0,0-1,0 2,-26 38,24-35,-149 282,123-229,25-50,-1 0,-1 0,1 0,-2 0,-12 12,8-9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7:58.9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0,'4'1,"0"0,1 0,-1 0,0 0,0 0,0 1,0 0,0 0,-1 0,1 0,0 1,-1 0,0-1,1 1,-1 0,-1 0,1 1,0-1,-1 1,3 3,5 10,0 1,14 33,118 389,-102-302,-39-131,2 0,-1-1,1 1,0 0,0-1,1 1,0-1,9 11,-12-15,1-1,0 1,0 0,0-1,1 0,-1 0,0 1,0-1,1 0,-1-1,1 1,-1 0,1-1,-1 1,1-1,-1 0,1 0,-1 0,1 0,-1 0,1-1,-1 1,1-1,-1 0,1 1,-1-1,0 0,4-3,447-232,-448 233,-2 2,0 0,0-1,-1 1,1-1,0 0,-1 0,0 0,1 0,-1 0,0 0,0-1,0 1,0 0,-1-1,1 0,2-5,-6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00.0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91,'0'-4,"5"-2,0-3,5-2,5-1,3 0,-1-2,2 1,-4 4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00.7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02.2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1,'0'103,"10"389,-1-390,3-1,47 181,-11-131,6-3,7-2,6-3,168 263,-195-346,3-3,73 76,-93-109,1-2,2 0,0-2,1-1,1-1,1-1,46 20,-62-33,0 0,0 0,20 2,-7-3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03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1,'2'7,"0"0,1 0,0 0,0 0,0-1,1 1,0-1,0 0,1 0,0 0,0-1,7 6,13 18,52 69,132 130,111 65,-278-258,-15-14,-1 2,27 31,-38-31,-14-22,0 0,-1 0,1-1,-1 1,0 0,1 0,-1-1,0 1,1 0,-1 0,0 0,0 0,0 0,0 0,1-1,-1 1,0 0,-1 0,1 0,0 0,0 0,0 0,-1-1,1 1,0 0,-1 1,-3-6,-1-1,2 1,-1-1,1 0,-1-1,-2-7,-92-200,2 6,73 161,10 18,-1 1,-35-51,49 77,-1 1,1-1,-1 0,0 1,0-1,1 0,-1 1,0-1,0 1,0-1,0 1,0 0,0-1,0 1,1 0,-1 0,0-1,0 1,0 0,0 0,0 0,0 0,0 0,0 1,0-1,0 0,0 0,0 1,0-1,0 0,0 1,0-1,1 1,-1-1,0 1,0-1,0 1,1 0,-1-1,0 1,1 0,-1 0,1-1,-1 1,1 0,-1 0,0 1,-29 53,24-42,-103 228,-8 13,99-217,-23 42,38-75,0 0,0 0,-1 0,1 0,-1 0,0-1,0 1,0-1,0 0,0-1,-1 1,0-1,-7 4,4-4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04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13,'1'-1,"-1"0,1 0,0 0,0 0,1 0,-1 0,0 1,0-1,0 0,1 1,-1-1,0 0,0 1,1 0,-1-1,0 1,1 0,-1 0,1 0,-1 0,0 0,1 0,-1 0,1 0,-1 0,0 1,1-1,-1 0,0 1,1 0,-1-1,0 1,0 0,0-1,0 1,1 0,-1 0,0 0,0 0,0 0,-1 0,1 0,0 0,0 1,-1-1,1 0,0 3,6 8,-1 0,-1 1,8 24,-10-26,110 434,-59-204,-41-185,-8-31,0-1,2 0,0 0,2 0,1-1,13 23,-21-42,0-1,0 0,1 0,0 0,0 0,-1-1,2 1,-1-1,0 0,0 0,1 0,-1 0,1 0,-1-1,1 1,0-1,0 0,0-1,-1 1,1 0,0-1,0 0,0 0,0 0,0-1,7-1,7-2,1-2,-1 0,0-1,24-14,12-4,192-58,-207 68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05.1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26 173,'-4'0,"-6"-4,3-6,3-6,6 1,3-2,9 2,7-1,3 2,3 5,0 2,0-1,0 1,0 1,-5-3,-2 1,0 2,-4 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06.0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1,'15'1,"0"0,0 2,0 0,-1 1,0 0,0 1,0 0,0 2,-1-1,0 2,0 0,15 12,18 17,73 75,-87-80,74 76,-4 5,87 126,-138-166,-4 2,-4 2,-2 2,55 157,-87-208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3:55.9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0,'10'1,"-1"0,0 0,1 1,-1 0,0 0,0 1,0 0,13 8,67 43,-16-8,129 63,193 99,138 109,-248-137,-76-50,112 65,44 2,-4-11,-203-98,-18-9,531 279,-480-242,43 23,-114-74,119 56,-150-83,143 85,-206-105,1-1,0-1,2-2,0 0,0-2,61 16,-45-18,-2 2,1 2,-2 2,51 27,192 114,-256-142,-1 0,-1 2,0 1,-1 1,-1 2,33 34,6-2,-55-39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08.3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1 493,'0'-3,"1"0,0 1,0-1,0 1,0-1,0 0,0 1,0 0,1-1,0 1,-1 0,1 0,0 0,0 0,0 0,0 0,0 0,1 1,-1-1,0 1,1-1,-1 1,1 0,-1 0,1 0,0 1,3-1,12-4,0 1,33-3,-46 6,37-3,-1 1,1 2,-1 2,1 2,-1 2,0 1,0 3,0 1,42 16,-71-20,-1 0,0 1,0 0,0 0,-1 1,0 0,-1 1,0 0,0 1,-1 0,-1 0,1 0,-2 1,1 1,-1-1,-1 1,7 21,-8-18,0 0,-1 1,0 0,-1 0,-1 0,-1 0,0 0,-1 0,0-1,-2 1,0 0,-1-1,-10 28,12-38,-10 23,6-22,1-17,0-81,7-102,2 58,-5 61,5-147,-1 182,2 0,1 0,17-54,-23 94,0 0,0 0,0 0,0 0,0 1,1-1,-1 0,0 0,0 0,0 0,0 0,0 0,1 0,-1 0,0 0,0 0,0 0,0 0,0 0,1 0,-1 0,0 0,0 0,0 0,0 0,0 0,1 0,-1 0,0-1,0 1,0 0,0 0,0 0,0 0,1 0,-1 0,0 0,0 0,0-1,0 1,0 0,0 0,0 0,0 0,0 0,0-1,0 1,0 0,0 0,1 0,-1 0,0-1,3 25,0 33,-3-44,0 0,1 0,0 0,1 0,0 0,2-1,5 19,-5-24,-1 0,1 0,0-1,0 1,1-1,0 0,0-1,0 1,1-1,0 0,0 0,0-1,13 8,238 103,-181-85,283 103,-349-129,-1 0,1 1,-1 0,15 11,-6 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10.8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1 997,'0'-5,"1"0,0-1,1 1,-1 0,1 0,0 0,0 1,0-1,1 0,0 1,0-1,0 1,0 0,1 0,0 1,-1-1,1 0,7-3,11-9,0 1,33-16,-35 21,18-10,0 2,1 2,0 2,1 1,53-9,-85 20,0 1,1 0,-1 1,0-1,1 2,-1-1,0 1,1 1,-1-1,0 2,0-1,0 1,-1 0,1 0,0 1,-1 0,0 1,7 5,-6-3,0 1,-1 0,0 0,-1 0,1 1,-2 0,1 1,-1-1,-1 1,0 0,0 0,-1 0,4 19,-4-2,0 0,-2 0,-1 0,-1 1,-1-1,-1 0,-2 0,-1-1,-1 0,-11 30,-10 15,-3-2,-55 91,-28 24,-184 227,290-401,5-5,-1 0,0-1,0 1,0-1,-1 1,0-1,0-1,-5 5,10-8,-1 0,1 0,0 0,0 0,0 0,0 0,0 0,-1 0,1 0,0 0,0 0,0 0,0 0,0 0,0 0,-1 0,1 0,0 0,0 0,0 0,0 0,0 0,0 0,-1-1,1 1,0 0,0 0,0 0,0 0,0 0,0 0,0 0,0-1,0 1,0 0,0 0,0 0,-1 0,1 0,0 0,0-1,0 1,0 0,0 0,0 0,0 0,0 0,0 0,0-1,0 1,0 0,1 0,-1 0,0 0,0 0,0 0,0-1,3-14,8-16,134-227,-74 140,621-1200,-678 1288,163-340,-166 335,-12 28,-7 21,-14 36,3 1,2 1,3 1,1 0,3 0,2 1,3 0,2 1,2-1,3 1,10 61,-8-93,2 0,0 1,1-2,2 1,0-1,1 0,2-1,0 0,1-1,1-1,1 0,0-1,19 17,-13-17,1 0,0-2,1 0,1-2,1 0,0-2,0-1,1-1,1-1,51 11,-40-15,44 2,31 3,-93-5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11.3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0,'4'0,"2"9,3 11,10 15,5 15,3 19,5 21,7 19,4 18,4 13,2-1,-7-2,-2-12,-4-23,-3-20,-8-15,-3-16,-6-15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11.9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13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1 414,'0'-3,"1"0,0 1,0-1,0 1,0 0,0-1,0 1,1 0,-1 0,1 0,0 0,-1 0,1 0,0 0,4-2,34-26,-37 29,33-19,1 1,1 2,1 2,0 2,56-12,-18 4,139-39,2 11,2 8,295-15,-475 52,-30 2,1 1,-1 0,0 1,0 0,12 1,-19 4,-11 3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14.0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0 223,'1'-1,"-1"0,1 0,-1 0,1 1,-1-1,1 0,-1 0,1 1,-1-1,1 0,0 1,0-1,-1 1,1-1,0 1,0-1,0 1,-1-1,1 1,0 0,0-1,0 1,0 0,0 0,1 0,30-6,-27 6,102-8,156 7,-120 4,-17 0,-37-1,90-8,-165 3,1 0,-1-2,0 0,0-1,-1 0,1-1,-1 0,20-16,-16 11,1 1,1 1,27-11,4 7,1 3,0 2,99-5,-107 11,-8 0,0-1,42-10,-60 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16.5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1 428,'-1'-17,"2"0,0-1,5-20,-5 30,2 1,-1 0,1 0,0 1,0-1,1 1,0-1,0 1,0 0,8-6,11-12,1 2,2 0,0 2,1 1,1 1,45-21,-30 20,1 1,1 2,91-19,-125 33,-1 0,0 1,1 0,-1 0,1 2,-1-1,0 1,1 0,-1 1,0 1,0-1,12 6,-15-4,0-1,0 2,-1-1,0 1,0 0,0 0,0 1,-1 0,0 0,0 0,0 1,-1-1,0 1,0 0,-1 0,4 12,1 10,-1 1,-1 0,-2 0,-1 1,-1 0,-2-1,-1 1,-1 0,-2-1,-11 46,9-52,-2 0,0-1,-2 0,0 0,-2-1,0 0,-20 25,3-10,-3-1,-66 59,-4 6,61-58,-47 38,74-72,23-23,25-21,-16 22,1 1,0 2,0 0,1 1,34-11,107-22,-92 32,1 2,0 4,95 5,-126 0,-14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16.9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17.9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262 497,'0'-5,"-1"0,0 1,0-1,0 1,-1 0,1-1,-1 1,0 0,0 0,-1 0,1 0,-1 0,0 1,0-1,0 1,-7-6,-8-6,-1 1,-23-14,8 5,14 10,-34-27,51 37,-1 0,1 0,0 0,0 0,0 0,1-1,-1 1,1-1,0 0,0 0,-2-5,4 7,0 0,0 1,0-1,0 0,0 0,0 1,1-1,-1 0,1 1,-1-1,1 0,0 1,0-1,-1 1,1-1,0 1,0 0,1-1,-1 1,0 0,0 0,1 0,-1-1,0 1,1 1,1-2,50-25,-35 19,80-35,117-35,-127 48,-79 27,0 0,0 0,0 1,1 0,-1 0,13 0,-19 3,1-1,-1 0,0 1,0 0,1 0,-1 0,0 0,0 0,0 1,0-1,0 1,-1 0,1 0,0 0,-1 0,1 1,-1-1,0 0,0 1,0 0,3 4,10 22,-1 1,-1 0,-2 1,14 55,5 16,52 104,4 12,-17-20,-61-168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18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1,'1'18,"1"1,1-1,1 1,7 21,4 21,82 469,-61-388,0 1,-32-124,2-5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3:59.3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0 253,'2'-6,"0"0,0 0,1 0,-1 1,1-1,1 1,-1-1,1 1,0 0,0 0,9-7,-5 2,20-24,-14 17,0 0,22-19,-31 31,1 1,-1 0,1 0,0 1,0-1,1 1,-1 1,1-1,-1 1,1 0,10-1,223-14,-214 15,1-2,0 2,0 1,0 1,29 3,-50-2,0 0,0 0,0 1,0-1,0 1,-1 0,1 1,-1 0,1-1,-1 2,0-1,0 0,0 1,-1 0,1 0,-1 1,0-1,0 1,-1 0,1 0,-1 0,0 1,4 9,1 11,-1 1,-2-1,0 1,-2 0,0 29,-9 135,4-182,-1 0,0 0,0 0,0-1,-1 1,-1-1,1 0,-2 0,1-1,-1 1,0-1,0 0,0-1,-1 0,-10 7,10-12,12-9,10-10,0 6,0 0,0 1,1 1,0 0,1 1,0 1,1 0,24-6,-28 10,0 1,0 1,0 1,0-1,0 2,1 0,-1 1,0 1,0 0,0 0,25 9,-17-3,0 0,0 1,-1 2,-1 0,0 1,0 1,-1 0,-1 2,0 0,-1 1,-1 1,21 27,-33-39,0-1,0 1,-1 1,0-1,0 0,0 1,0 0,-1-1,0 1,0 0,-1 0,0 0,0 0,0 1,-1-1,1 0,-1 0,-1 0,0 1,1-1,-2 0,1 0,-1 0,0 0,0 0,0-1,-1 1,0-1,-4 7,-16 23,-2 0,-53 57,12-14,58-68,0 0,-1 0,0 0,0-1,-1-1,0 0,0 0,-1-1,0 0,-1-1,1 0,-1-1,0 0,-1-1,-15 3,-34 6,36-8,0 0,-36 14,40-11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19.7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618 636,'27'2,"0"0,0 2,-1 1,0 1,0 1,26 11,6 6,77 43,-129-64,0 0,-1 0,1 1,-1 0,0 0,0 0,0 0,-1 1,0 0,0 0,0 0,0 0,-1 1,5 9,-7-10,0-1,0 1,0-1,-1 1,0 0,0-1,0 1,-1 0,1-1,-1 1,0-1,0 1,-1-1,1 1,-1-1,0 0,0 0,-1 0,1 0,-6 6,-31 37,-2-2,-2-2,-87 68,84-72,41-35,-1 0,1 0,0 0,-1 0,-9 3,14-6,0-1,-1 1,1-1,0 0,0 0,0 1,-1-1,1 0,0 0,0 0,0 0,-1-1,1 1,0 0,0 0,0-1,-1 1,1-1,0 1,0-1,0 1,0-1,0 0,0 1,0-1,0 0,0 0,1 0,-1 0,0 0,0 0,1 0,-1 0,1 0,-1 0,0-2,-24-55,2-2,-18-75,29 90,-5-21,4 0,2-1,-2-80,15-204,21 154,-23 195,0 0,0 0,0 1,0-1,0 0,0 0,-1 0,1 1,-1-1,1 0,-1 0,0 1,0-1,0 1,0-1,0 1,0-1,0 1,0-1,0 1,-1 0,-2-2,2 1,-1 1,0 0,0 0,0 0,0 0,0 0,0 1,0 0,0-1,0 1,0 0,-5 1,-1 0,-1 1,1 0,-1 0,1 1,0 0,-1 1,-13 7,-5 9,1 1,1 0,1 2,0 1,-34 46,-91 145,138-196,-2 0,2 2,-11 22,20-38,1-1,1 0,-1 1,1 0,-1-1,1 1,0 0,1 0,-1-1,1 1,0 0,1 0,-1 0,1-1,0 1,2 7,-2-10,1 1,-1-1,1 0,0 0,-1 0,1 0,0 0,1 0,-1-1,0 1,0 0,1-1,-1 0,1 0,-1 0,1 0,-1 0,1 0,0-1,-1 1,1-1,5 1,8-1,1 1,28-5,-19 2,89 2,188 23,-21 1,-225-18,-40-1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20.4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1,'84'82,"238"252,-59-2,-201-243,96 182,-142-239,-1 0,-2 1,-1 1,-2 0,-1 0,-1 1,-2 0,-2 0,0 66,-5-78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21.6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0,'-21'54,"-3"21,-16 62,17-29,3 1,-5 136,26-166,3 0,4-1,4 0,2 0,48 144,-34-114,-21-76,1-1,1 0,25 56,-22-69,-1-6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58.2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1 144,'0'-2,"1"-1,0 1,-1 0,1 0,0 0,0 0,0 0,1 0,-1 0,0 0,1 1,-1-1,1 0,0 1,-1 0,1-1,0 1,0 0,0 0,0-1,0 2,0-1,3-1,55-17,-56 18,36-8,51-3,23-4,-40 3,-41 8,61-17,-77 16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58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0,'1'30,"1"0,2-1,1 0,2 0,19 55,73 137,-36-85,-28-58,-28-60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8:59.7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 0,'-1'3,"1"1,-1-1,0 0,-1 0,1 0,-1 0,1 0,-1 0,-2 3,-10 19,7 0,0 1,2 0,2 1,-2 43,9 111,-3-161,0-13,7 99,-6-94,0 0,1-1,0 1,1 0,0-1,8 16,-10-23,1 0,0-1,0 1,1-1,-1 0,0 0,1 0,0 0,0-1,0 1,0-1,0 0,0 0,1-1,-1 1,1-1,-1 0,1 0,-1 0,1-1,0 1,-1-1,1-1,-1 1,1 0,7-3,-3 2,0-1,-1-1,1 0,-1 0,1 0,-1-1,-1 0,1-1,0 1,-1-1,0-1,0 0,6-7,3-7,-1 0,-1-1,-2-1,0 0,-1-1,-1 0,-1-1,7-28,-11 32,-1 1,-1-1,0 0,-2 0,0 0,-2 0,0 0,-1 1,-1-1,-9-35,10 50,0 0,0 0,-1 0,1 0,-1 1,0-1,0 1,-1 0,1 0,-1 0,0 0,0 1,0-1,-7-3,1 1,0 2,0-1,0 1,-1 1,-21-5,26 6,-1 0,0-1,0 0,1 0,-9-5,7 3,-9-4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9:01.8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429 113,'1'-1,"-1"1,0 0,0-1,0 1,0 0,0 0,0-1,0 1,0 0,0-1,0 1,0 0,0-1,0 1,0 0,0 0,0-1,0 1,-1 0,1-1,0 1,0 0,0 0,0-1,0 1,-1 0,1 0,0 0,0-1,-1 1,1 0,0 0,0 0,-1-1,1 1,0 0,0 0,-1 0,1 0,-1 0,-10 8,-9 19,20-27,-11 20,2 0,0 0,1 1,-7 29,1-3,7-25,2 1,0-1,1 1,0 28,-6-61,-9-18,7 8,-44-62,35 49,-1 1,-2 0,-1 2,-54-51,48 47,30 34,1 0,0 0,0 0,0 0,0-1,-1 1,1 0,0 0,0 0,0 0,0-1,0 1,0 0,0 0,-1-1,1 1,0 0,0 0,0 0,0-1,0 1,0 0,0 0,0-1,0 1,0 0,0 0,0-1,1 1,-1 0,0 0,0 0,0-1,0 1,0 0,0 0,0 0,1-1,-1 1,0 0,0 0,0 0,0 0,1-1,22 8,16 13,-1 2,70 52,61 68,-147-123,31 28,-6-3,3-2,1-2,87 52,-135-91,-1 1,0-1,1 0,-1 0,1 0,-1 0,1 0,0 0,-1-1,1 1,0-1,0 0,-1 0,1 0,0 0,-1 0,1-1,0 1,4-2,-5 1,-1-1,1 0,-1 1,1-1,-1 0,1 0,-1 1,0-1,0 0,0 0,0 0,0-1,-1 1,1 0,-1 0,1 0,-1-1,0 1,0 0,0 0,0-1,0 1,0 0,-1-2,-3-27,0 0,-2 1,-1 0,-2 1,-1-1,-14-28,-8-7,-56-88,10 46,78 106,-1 1,1-1,-1 1,1-1,-1 1,1-1,-1 1,1 0,-1-1,0 1,1 0,-1-1,0 1,1 0,-1 0,0 0,0-1,1 1,-1 0,0 0,1 0,-1 0,0 0,0 0,1 1,-1-1,0 0,1 0,-1 0,0 1,1-1,-1 0,0 1,1-1,-1 0,1 1,-1-1,1 1,-1-1,1 1,-1-1,1 1,-1 0,1-1,0 1,-1-1,1 1,0 0,-1-1,1 1,0 1,-21 39,21-39,-100 315,28-75,66-221,5-16,0 0,0 1,-1-1,1 0,-1 0,0 0,-1 0,1-1,-6 7,5-51,6-27,-4 1,-2-1,-21-114,5 74,16 81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9:02.6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6,0 8,0 8,4 9,6 4,1 4,3 7,4 1,-2-3,1-4,-2-5,0-7,-2-4,-4-5,-3-3,-2-5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9:03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0 314,'4'-4,"6"-6,10-1,5-7,8-1,6-1,5-2,4-1,2-1,2-1,-5 0,-1 0,0-1,-4 5,-4 6,-9 1,-9 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9:04.4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1 249,'116'-94,"-69"49,-20 18,46-35,-70 60,1-1,0 1,-1 0,1 0,0 0,0 1,0-1,0 1,0 0,0 0,0 0,1 1,-1-1,0 1,0 0,1 1,-1-1,0 1,0-1,0 1,1 0,-1 1,0-1,5 4,-6-3,0 0,-1 0,1 0,-1 0,0 1,1-1,-1 1,0-1,-1 1,1 0,0 0,-1 0,1 0,-1 0,0 0,0 1,-1-1,1 0,0 0,-1 1,0-1,0 0,0 1,0-1,-1 0,1 1,-1-1,0 0,0 0,0 0,-2 5,-4 7,-2-1,1 0,-2-1,1 0,-2 0,0-1,0-1,-14 12,-17 18,-115 118,206-166,-37 6,0 1,0 0,0 1,0 0,0 1,0 0,-1 1,1 0,20 10,-24-10,0 1,0 0,-1 0,0 1,0-1,0 2,0-1,-1 1,0 0,0 1,0-1,-1 1,0 0,6 13,-9-16,-1 0,0 0,0 0,-1 1,0-1,1 0,-1 0,-1 1,1-1,0 0,-1 0,0 0,0 0,0 1,-1-1,1-1,-1 1,0 0,0 0,-1-1,1 1,-5 4,-7 10,-1-1,-35 29,30-27,-27 26,-119 101,150-135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4:04.7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99 1,'25'368,"1"-30,-14 59,1 174,-29-155,-20 61,29-407,-24 107,16-108,-8 116,12-24,-2 63,14 426,0-624,1-1,7 29,-4-27,3 45,-7 336,-3-192,1-195,-1 0,-7 31,4-29,-3 45,7-44,1 6,-1 0,-2-1,-7 36,6-45,0-2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9:06.0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0,'2'76,"4"0,3-1,24 91,0-39,51 123,-58-182,3-2,3 0,3-3,71 99,-78-126,1-3,1 0,2-2,1-1,1-2,2-1,1-2,72 37,-73-44,1-3,0-1,1-2,1-1,68 9,-101-19,1 0,-1 0,0 1,1 0,-1 0,7 3,3 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9:08.6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6,'0'-4,"0"2,5 3,0 4,5 10,4 12,4 4,0 7,4 4,-1 1,5 4,1 0,-3 0,-1-9,-5-1,-6-3,-4-8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9:09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0,'-7'9,"0"-1,1 1,0 0,1 0,-6 12,-6 11,10-20,1-1,1 1,0 0,0 0,1 0,1 0,0 1,1 0,0-1,0 22,2-29,0 0,1 0,-1 0,1 0,0 0,0 0,0 0,1 0,-1-1,1 1,1 0,-1-1,0 0,1 1,0-1,0 0,1 0,-1-1,1 1,-1-1,1 1,0-1,0 0,1-1,-1 1,1-1,-1 0,1 0,6 2,20 2,0-2,1-1,-1-1,1-2,35-3,5 0,-53 3,65-1,123-17,-203 18,0-1,0 1,0-1,0 0,0 0,0-1,-1 1,1-1,0 0,-1 0,0 0,1-1,-1 1,0-1,0 1,0-1,0 0,2-5,-3 5,-1 0,0 0,0-1,0 1,-1-1,1 1,-1 0,0-1,0 1,0-1,0 1,-1-1,1 1,-1 0,0-1,0 1,0 0,0 0,-1 0,1 0,-5-6,-3-6,-1 0,-1 1,0 0,-1 1,-1 1,0-1,0 2,-1 0,-1 1,0 0,-22-10,24 13,0 1,-1 0,0 1,0 1,-1 0,1 1,-1 0,0 2,1-1,-1 2,0 0,0 1,0 0,-14 4,-69 32,77-31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9:10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631 0,'-2'6,"0"0,0 0,0-1,-1 1,0-1,0 1,0-1,-1 0,0 0,-7 7,-9 15,-350 503,352-507,-1 0,-1-1,-2 0,0-2,-1-1,-33 22,35-31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9:10.7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2,'21'-1,"1"1,-1 0,1 2,-1 1,0 0,1 1,-2 2,35 12,32 27,106 72,71 71,-204-144,-17-12,-27-22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9:11.3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1,'0'4,"0"6,4 10,6 5,10 8,6 11,6 6,3 7,8 3,-3 4,-1 0,-1-7,-4-4,-3-4,-7-4,-3-7,-5-5,-6-8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9:11.9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0,'0'4,"4"2,2 4,-1 4,4 5,4-2,4 6,8 2,4 6,2 2,-1 0,-1-2,-5-2,-3-1,-5-1,-5-2,-4 0,-4-4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9:12.5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1 221,'8'-5,"8"0,9-5,5-9,6 0,5-3,0-1,1 3,3 1,-3 0,-3 2,-5 5,-4-1,-2 3,-6 3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9:13.6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0 172,'19'-2,"0"-1,-1 0,1-1,-1-2,0 0,33-16,29-9,40-3,139-22,-250 54,0 1,0 0,0 1,0-1,1 2,-1-1,10 3,-18-2,1-1,-1 0,1 1,-1 0,1-1,-1 1,1 0,-1 0,0 0,1 0,-1 0,0 0,0 0,0 0,1 1,-1-1,-1 0,2 3,-1-2,0 0,-1 1,1-1,-1 0,0 1,0-1,0 1,0-1,0 0,-1 1,1-1,-1 0,1 1,-1-1,0 0,-2 4,-7 12,-2 1,0-2,-1 0,-1 0,0-1,-1-1,-27 20,5-1,1-1,21-21,0 1,1 1,1 0,-23 30,36-43,0-1,0 1,0 0,0-1,0 1,0-1,0 1,0 0,0-1,0 1,0 0,0-1,0 1,0-1,1 1,-1-1,0 1,0 0,1-1,-1 1,0-1,1 1,-1-1,1 1,-1-1,0 0,1 1,-1-1,1 0,-1 1,1-1,0 0,-1 1,1-1,-1 0,1 0,-1 0,1 1,0-1,-1 0,2 0,34 9,-26-7,19 7,1 1,-1 1,-1 2,0 0,0 2,-2 1,0 2,-1 0,39 37,-61-52,0-1,0 1,0 0,0 1,0-1,-1 0,0 1,1-1,-1 1,0 0,-1 0,1 0,-1 0,0 0,0 0,0 0,0 0,0 5,-2-4,0 0,-1 0,1-1,-1 1,0-1,0 1,0-1,-1 0,1 0,-1 0,0 0,0 0,-1-1,1 1,-7 4,-22 18,-2-1,-53 30,4-3,-56 38,99-63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9:14.6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0,'6'2,"0"0,-1 1,1 0,-1 0,0 0,0 1,0-1,0 1,0 1,7 8,1-1,605 564,-402-369,-189-182,-3-3,30 35,-48-50,0 1,-1-1,0 1,-1 0,0 0,0 0,0 1,-1 0,3 16,169 741,-131-594,-10-59,-26-88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4:06.4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0,'14'346,"-4"-158,24 203,-20-297,5 0,34 100,-51-188,5 17,1-1,1 0,1 0,18 28,-26-46,1 0,0 0,0-1,0 1,1-1,-1 0,1 0,0 0,0-1,0 1,0-1,7 3,-8-4,0 0,0-1,1 0,-1 1,0-1,1 0,-1 0,0-1,1 1,-1-1,0 0,0 0,0 0,0 0,0 0,0-1,0 1,0-1,5-4,1-1,0-1,0 0,-1-1,0 0,-1 0,0-1,0 0,-1 0,7-16,5-16,15-47,-23 59,29-84,90-248,-126 355,7-15,-7 24,-2 14,-1 48,2 1,19 109,78 260,-56-238,-37-167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9:16.6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1 525,'1'-9,"1"0,0 0,1 0,0 0,0 1,1-1,6-10,-2 3,-5 10,30-63,59-94,-80 145,0 1,1 0,1 0,0 2,1 0,1 1,1 0,0 1,0 1,26-13,-40 23,0 0,0 1,0-1,1 1,-1 0,1 0,-1 0,1 0,-1 1,1 0,-1-1,1 1,0 0,-1 1,1-1,-1 1,1 0,-1-1,1 1,5 3,-6-1,1 0,-1 0,0 0,0 0,0 0,-1 1,1-1,-1 1,0 0,0 0,0-1,-1 1,1 1,-1-1,0 0,0 0,0 5,3 10,-2 0,0 0,-1 1,-1-1,-5 37,-3-11,-19 59,26-102,0 0,1 0,-1 0,1 1,0-1,0 0,0 0,0 1,0-1,0 0,0 0,1 1,-1-1,1 0,0 0,0 0,-1 0,1 0,0 0,1 0,-1 0,0 0,1 0,-1-1,1 1,-1 0,1-1,0 1,0-1,0 0,-1 0,1 0,0 1,1-2,-1 1,0 0,0 0,3 0,12 3,1 0,0-1,0-1,20 0,4 1,29 9,-1 2,107 36,-132-33,-1 1,-1 2,-1 2,73 51,-101-62,-1-1,-1 2,0 0,18 23,-27-31,0-1,0 1,-1 0,0-1,1 1,-2 0,1 0,0 1,-1-1,0 0,0 0,0 1,0-1,-1 1,1-1,-1 1,0-1,-1 0,1 1,-1-1,0 1,0-1,-2 5,1-7,1 1,-1-1,0 0,0 0,0 1,-1-2,1 1,0 0,-1 0,1-1,-1 1,0-1,1 0,-1 0,0 0,0 0,0 0,0 0,0-1,-5 1,-68-1,54-2,-78-1,74 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9:18.1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2827,'2'-3,"0"-1,0 1,0 0,0-1,1 1,-1 0,1 1,0-1,0 0,0 1,0-1,1 1,3-2,7-6,15-10,1 1,0 2,2 0,0 3,0 0,50-12,-48 14,762-207,17 56,1354-115,-1701 247,910-76,-14-110,-253-91,-400 102,398-95,-88 59,11 55,-615 122,461-11,959-44,-830 50,-917 65,-17 2,115-21,-165 18,-6-1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9:19.5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1 793,'0'-5,"1"-1,0 1,0 0,0 0,1 0,0 0,0 0,0 0,1 0,3-5,35-47,-26 38,45-58,3 3,2 2,4 3,3 4,3 2,160-101,-211 151,0 1,1 1,39-12,-54 20,1 0,-1 1,0 0,1 1,0 0,-1 1,1 0,0 0,-1 1,1 0,18 6,-26-6,0 1,-1-1,1 1,0 0,-1 0,1 0,-1 1,1-1,-1 0,0 1,0 0,0-1,0 1,-1 0,1 0,-1 0,0 0,0 0,0 0,0 0,0 1,-1-1,1 0,-1 0,0 1,0-1,0 0,-1 5,0 8,-2 1,1-1,-2 0,-7 20,-1-2,-2-2,-2 0,0 0,-33 43,-95 105,122-158,-36 29,38-34,0 0,-25 29,45-45,0-1,0 0,-1 1,1-1,0 0,0 1,-1-1,1 1,0-1,0 0,0 1,0-1,0 1,-1-1,1 1,0-1,0 1,0-1,0 0,0 1,1-1,-1 1,0-1,0 1,0-1,0 0,0 1,1-1,-1 1,0-1,0 0,0 1,1-1,-1 1,0-1,1 0,-1 0,0 1,1-1,-1 0,0 1,1-1,-1 0,1 0,-1 0,1 0,-1 1,0-1,1 0,-1 0,1 0,-1 0,1 0,-1 0,1 0,-1 0,0 0,1 0,-1 0,1-1,38 2,-33-1,55-1,314 3,-309 2,0 4,-1 2,106 31,-160-38,0 1,0 1,0 0,0 0,-1 1,0 0,0 1,0 0,8 9,-14-12,0 0,-1 0,1 1,-1-1,0 1,-1 0,1-1,-1 1,0 1,0-1,-1 0,1 0,-1 0,0 1,-1-1,1 1,-1-1,0 1,0-1,-1 0,0 1,-1 5,-4 9,0-1,-2 1,0-1,-1-1,-23 34,1-7,-39 41,-2-9,-2-3,-4-3,-122 86,83-84,103-65,0-1,-1-1,0-1,0 0,0 0,-26 3,38-8,0 0,0-1,0 1,0-1,0 1,0-1,0 0,0 0,1 0,-1-1,0 1,1-1,-1 1,1-1,-1 0,1 0,0 0,0 0,0 0,0 0,-3-5,1 0,-1 0,1 0,0 0,1 0,0-1,-4-13,3-1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9:20.2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0,'4'5,"2"5,8 10,6 9,4 14,6 11,7 15,1 7,-1 0,-3 0,-3-9,-3-11,-5-12,-3-12,-5-8,-4-4,-5-5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9:20.7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9:29.4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0 815,'1'-2,"0"1,0-1,-1 1,1 0,0-1,1 1,-1 0,0 0,0 0,0-1,1 1,-1 1,1-1,-1 0,1 0,-1 0,1 1,-1-1,1 1,-1-1,1 1,2-1,2-1,581-192,128-45,-539 174,297-102,-340 127,217-37,-334 75,-5 0,0 0,1 1,22 0,-26 6,-11 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9:29.9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0 460,'39'-9,"-11"1,794-164,-430 86,364-85,-712 162,-14 5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19:30.8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3037,'4'1,"-1"0,0 1,0-1,0 1,0 0,0 0,-1 0,1 0,0 1,-1-1,0 1,1-1,-1 1,0 0,0 0,-1 0,3 4,5 7,479 729,-3-3,-473-723,-2-3,0 0,1 0,1-1,21 18,-30-28,0-1,1 1,-1-1,0 0,1 0,0-1,-1 1,1-1,0 0,0 0,0 0,0 0,0-1,0 1,0-1,0 0,0 0,0-1,0 1,0-1,0 0,0 0,0 0,-1-1,7-2,12-9,0-2,-1 0,0-2,-2 0,0-1,30-36,-38 41,354-446,-32-29,-270 394,760-1111,59 48,71 118,-902 986,-19 17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0:48.4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1766,'3'-32,"1"1,2 0,1 0,1 0,2 1,19-41,-2 1,109-293,25-67,-86 193,-62 187,-2-1,7-94,-18 132,0 0,0 0,-2 0,1 1,-2-1,0 0,-8-23,10 34,0-1,0 1,0 0,-1 0,1-1,-1 1,1 0,-1 0,0 0,0 1,0-1,0 0,0 1,0-1,0 1,-1 0,1 0,-3-2,1 3,1 0,0 0,0 0,0 0,0 0,0 1,0 0,0-1,0 1,0 0,0 0,0 1,0-1,0 0,1 1,-1 0,0 0,1 0,-3 3,2-3,-1 1,1-1,1 1,-1 0,0 0,1 1,-1-1,1 1,0-1,0 1,1-1,-1 1,1 0,-1 0,1 0,1 0,-1 0,0 0,1 0,0 0,0 0,0 0,0 0,1 1,0-1,0 0,0-1,0 1,0 0,1 0,0 0,0-1,3 6,7 10,1 0,1-1,1 0,26 25,-37-40,134 130,-54-56,-4 3,96 125,-172-199,0 1,0 0,-1-1,1 1,-1 1,-1-1,0 0,0 1,0-1,-1 1,0 0,0-1,-1 1,0 0,0 0,-1-1,-2 10,-3 9,-2-1,0 0,-21 40,10-20,-19 35,-78 122,102-179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0:49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347 863,'-2'4,"1"-1,0 0,-1 0,0 1,0-1,0 0,0 0,0-1,0 1,-4 3,-5 7,-14 28,3 1,1 1,3 1,-18 61,16-48,-52 190,65-216,2 1,1-1,1 1,2 0,1 0,5 36,-5-64,1 1,-1 0,1 0,0 0,1-1,-1 1,1 0,0-1,0 0,0 1,1-1,-1 0,1 0,0 0,0 0,1-1,-1 1,1-1,0 0,0 0,0 0,0-1,0 1,0-1,1 0,-1 0,1-1,0 1,-1-1,1 0,0 0,0-1,7 1,18-2,1-1,-1-1,0-1,0-2,0-1,-1-1,0-2,35-16,1-6,0-2,78-56,-130 81,37-28,-48 35,1 0,-1 0,0 0,0 0,0-1,0 1,0-1,-1 1,1-1,-1 0,1 0,-1 1,0-1,0 0,1-5,-3 7,1-1,0 1,-1 0,1 0,-1-1,0 1,1 0,-1 0,0 0,0-1,0 1,1 0,-1 0,0 0,0 1,-1-1,1 0,0 0,0 0,0 1,0-1,-1 1,1-1,0 1,-1-1,1 1,-2 0,-45-10,38 9,-113-15,-1 7,-231 10,350 0,-5 0,-1-1,1 0,0 0,0-1,-21-4,29 4,-1 0,1 0,-1 0,1 0,-1-1,1 1,0-1,0 0,-1 1,1-1,1 0,-1 0,0 0,0-1,1 1,-1 0,1-1,0 1,-1-1,1 1,1-1,-1 0,0 1,1-1,-1 0,1 1,-1-4,1-27,0 1,2-1,2 1,14-59,-1-3,2-49,0-150,-19 204,-4 1,-29-170,31 249,-27-112,25 109,0 0,-1 0,0 1,-1-1,0 1,-1 1,-10-14,135 193,284 340,-318-417,4-4,4-4,125 88,-177-142,-30-20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4:09.7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1481,'-22'-6,"21"6,1 0,-1-1,1 1,0 0,0-1,-1 1,1-1,0 1,0-1,-1 1,1-1,0 1,0-1,0 1,0 0,0-1,0 1,0-1,0 1,0-1,0 1,0-1,0 1,0-1,0 1,1-2,0 0,0 0,1-1,-1 1,1 0,-1 0,1 0,0 1,0-1,0 0,0 1,0-1,0 1,0-1,5-1,8-2,1 0,0 0,1 2,-1 0,29-2,1 0,1015-81,-785 70,249-13,700-52,-501 25,424-43,233-31,-1311 122,-1-3,0-3,-1-3,97-39,271-61,-160 51,-166 41,201-18,-71 14,571-114,-610 110,405-12,-549 45,-31 1,0 0,0-2,-1 0,1-2,-1-1,1-1,-1-2,35-13,32-20,167-48,-171 66,-28 7,-1-2,67-28,-122 43,-1 1,-1 0,1 0,0 0,-1-1,1 1,-1-1,0 0,1 1,-1-1,0 0,3-4,-3-2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0:50.2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1 753,'16'-2,"0"-1,0 0,-1-1,1-1,-1-1,0 0,0 0,21-15,-7 7,1048-575,-1039 565,-22 12,2 2,-1-1,1 2,0 0,24-6,-41 14,1 0,0 1,-1-1,1 1,0 0,0 0,-1 0,1 0,0 0,0 0,-1 0,1 0,0 1,3 0,-5-1,1 1,-1-1,1 1,-1-1,1 0,-1 1,1 0,-1-1,0 1,1-1,-1 1,0-1,0 1,1 0,-1-1,0 1,0-1,0 1,0 0,0-1,0 1,0 0,0-1,0 1,0 0,0 0,-2 4,1 1,-1-1,0 0,0 0,-1-1,0 1,0 0,-4 5,-29 32,-4-1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0:50.7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1 447,'32'-2,"-1"0,1-2,58-15,91-39,-87 25,570-159,-213 66,-418 116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0:54.4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13,'0'-1,"0"1,0-1,0 1,0-1,1 1,-1-1,0 1,0-1,0 1,0-1,1 1,-1-1,0 1,1-1,-1 1,0-1,1 1,-1 0,0-1,1 1,-1 0,1-1,-1 1,1 0,-1-1,1 1,-1 0,1 0,-1 0,2-1,22 1,22 13,-11 1,-1 2,-1 1,46 32,89 76,-140-103,138 116,250 271,-343-330,230 266,-288-327,-15-18,0 0,0 0,0 0,0 0,0 0,0 0,0 0,0 0,0 0,0-1,0 1,0 0,0 0,0 0,0 0,0 0,0 0,0 0,0 0,0 0,0 0,0 0,0 0,0 0,0 0,0 0,0 0,0-1,0 1,1 0,-1 0,0 0,0 0,-23-32,-226-211,168 171,-111-126,179 180,10 13,-1 0,0 0,1 0,-2 0,1 1,-7-5,11 8,-1 1,1 0,-1-1,0 1,0 0,1-1,-1 1,0 0,1 0,-1 0,0 0,0 0,1 0,-1 0,0 0,0 0,1 0,-1 0,0 0,0 0,-1 1,1 0,0 0,-1 0,1 0,0 1,-1-1,1 0,0 1,0-1,0 0,0 1,1-1,-1 1,-1 2,-36 103,29-75,-3 0,-23 48,-15 14,8-13,-84 120,93-163,26-35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0:55.0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1 170,'4'0,"10"-5,7 0,9-5,11 0,8-3,8-3,8-4,5 2,-1 4,-3 0,-5 3,-3 2,-4 0,-7 0,-11 2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0:55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1 264,'32'-3,"0"-2,0 0,0-2,0-2,-1-1,33-15,49-15,271-63,-231 64,-126 30,-8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0:57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0 283,'2'-5,"0"0,1 0,-1 1,1 0,0-1,0 1,1 0,-1 0,1 1,0-1,0 1,0 0,7-4,1-3,21-17,1 2,1 1,2 1,0 2,42-16,-52 26,2 1,-1 1,1 1,1 2,-1 1,1 2,0 0,31 3,-53 0,1 1,0 0,-1 0,1 1,-1 0,0 1,0 0,0 0,0 1,0 0,-1 0,1 1,-1 0,11 10,-9-6,-2 0,1 0,-1 0,-1 1,0 1,0-1,-1 1,0 0,6 20,-5-5,0 0,-2 1,-1-1,-2 1,0-1,-1 1,-2 0,-10 52,2-41,-1 0,-2-1,-28 57,-66 96,60-112,26-50,18-25,11-10,-2 2,8-5,-1 0,1 1,1 1,-1 1,1 0,1 0,-1 2,22-5,136-21,-146 28,20-5,1 3,0 2,0 2,61 6,-96-3,1 0,-1 1,1 1,-1 0,-1 1,1 1,-1 0,19 11,-23-11,-1 0,0 1,0-1,0 1,-1 1,0-1,0 1,0 0,-1 0,-1 1,0 0,0 0,4 14,-3-4,-2 1,0-1,-1 1,-2 0,1 0,-2 0,-1 0,-1 0,-5 20,3-22,-2-1,0 1,-1-1,0 0,-2-1,0 0,-15 17,-6 5,-55 52,80-84,-1-1,0 1,-1-1,1-1,-1 1,0-1,0-1,-1 1,1-1,-1-1,-12 3,-6-2,0 0,-37-2,54-1,-21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01.3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413 0,'-2'1,"0"-1,0 1,0-1,0 1,0 0,0 0,0 0,0 0,0 0,1 0,-1 1,0-1,1 1,-1-1,1 1,-1-1,-1 4,-24 38,21-33,-50 95,4 2,5 2,4 2,6 2,-39 192,75-295,-12 59,-7 100,19-151,1 1,1 0,0-1,1 1,1-1,1 0,0 0,2 0,0 0,13 26,-14-36,1-1,-1 0,2 0,-1-1,1 1,0-2,0 1,0-1,1 0,0 0,0-1,0 0,0 0,1-1,-1 0,1-1,0 0,0 0,0-1,11 1,22 0,-1-2,1-2,44-7,-78 8,53-8,-1-3,0-3,-1-2,-1-3,89-44,261-169,-168 88,-208 128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02.1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278 2,'-6'-1,"0"1,0 0,0 0,0 0,0 1,-1 0,1 0,0 1,1 0,-1 0,0 0,0 1,1-1,0 1,-1 1,1-1,0 1,1 0,-1 0,1 0,-1 0,1 1,1 0,-7 10,-4 12,1 0,1 1,1 0,2 1,-7 33,-18 156,23-136,5-43,1-19,2-1,1 1,0 0,1 1,2-1,2 25,-2-44,-1 1,0 0,0-1,1 1,-1-1,1 1,0-1,-1 1,1-1,0 1,0-1,0 0,0 1,0-1,0 0,0 0,0 0,1 0,-1 0,0 0,1 0,-1 0,1 0,-1 0,1-1,-1 1,3 0,0-1,0 0,-1 0,1-1,0 1,-1-1,1 0,0 0,-1 0,1 0,-1-1,6-3,8-5,0-1,-1-1,20-19,-23 19,0-1,-1-1,0 0,-1 0,-1-1,-1-1,0 1,-1-2,0 1,-1-1,-1 0,-1-1,-1 1,0-1,-1 0,-1 0,-1 0,-1-28,0 43,0 0,-1 1,1-1,0 0,1 0,-1 0,1 1,-1-1,1 0,0 0,0 1,0-1,0 1,0-1,3-4,-2 6,-1 1,1-1,-1 0,1 1,-1 0,1-1,-1 1,1 0,0 0,-1 0,1 0,-1 0,1 0,-1 0,1 0,0 1,-1-1,1 0,-1 1,1 0,-1-1,0 1,1 0,-1 0,0 0,1-1,-1 1,0 1,0-1,1 1,21 16,-2 1,0 1,-1 1,-2 1,25 35,68 127,4 47,-103-205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02.7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1,'2'10,"0"1,0 0,2-1,-1 0,1 0,1 0,-1 0,2-1,9 14,4 9,157 284,260 513,-430-816,8 17,16 54,-24-59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03.2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1,'12'13,"-1"1,-1 1,0 0,10 22,2 3,372 744,-228-426,-19-79,-143-271,-1-1,2 0,-1 1,1-2,8 10,0-4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4:11.7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52,'0'-2,"0"0,1 0,0 0,-1 0,1 0,0 0,0 0,0 0,0 1,0-1,0 0,1 1,-1-1,0 1,1-1,0 1,-1 0,1-1,0 1,-1 0,1 0,0 0,0 1,0-1,0 0,4 0,53-10,-30 10,0 2,0 1,-1 1,1 2,45 13,-71-17,1 0,-1 0,1 0,-1 1,0-1,1 1,-1 0,0 0,0 0,0 1,-1-1,1 1,0-1,-1 1,0 0,0 0,0 0,0 0,0 1,0-1,-1 0,0 1,2 6,0 3,-2 1,0 0,0-1,-2 1,-1 16,0 6,1-4,-1 0,-1 0,-2 0,-1 0,-15 44,18-71,0 0,-1 0,1 0,-1 0,0-1,0 1,0-1,-1 0,0 0,1-1,-1 1,-1-1,1 0,0 0,-1-1,1 0,-1 0,-10 2,6 0,-1 0,1 0,-18 12,33-14,21-7,29-8,7 1,-49 11,-1 0,0-2,0 1,-1-2,1 1,17-9,-5 1,0 1,1 1,0 2,48-9,23-6,49-19,-128 34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04.0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1096,'14'-35,"-4"15,9-33,-3-2,-2 0,-3 0,-2-2,2-81,-22-283,9 388,2 16,0 0,-2 0,0 1,-1-1,0 1,-1-1,-1 1,-11-24,16 41,1 0,-1 0,1 0,-1 1,0-1,0 0,0 0,0 0,0 0,0 1,0-1,0 0,0 0,-1 0,1 0,0 1,-1-1,1 0,-1 0,1 0,-1 0,1 0,-1 0,0 0,0 0,1 0,-1-1,0 1,0 0,0 0,0-1,0 1,0 0,0-1,0 1,0-1,0 0,0 1,0-1,-1 0,1 0,0 1,0-1,0 0,0 0,-1 0,1 0,0-1,0 1,0 0,0 0,-1-1,1 1,0-1,0 1,0-1,0 1,0-1,0 0,0 1,0-1,0 0,1 0,-1 0,0 1,0-1,0-2,4 10,1 0,-1 0,1-1,1 0,-1 0,1 0,0 0,0-1,12 9,65 44,-46-34,27 19,-3 2,-1 4,72 76,-114-105,0 0,-1 2,-1 0,-1 1,-1 0,-1 1,-1 0,-1 1,-1 1,-1-1,-2 1,-1 0,3 33,-6-40,-1 0,-1 0,-1 0,-1 0,-7 37,5-45,0 0,0 0,-1 0,0-1,-1 0,0 0,-1 0,0-1,0 0,-17 15,-45 34,45-39,0 0,-32 37,43-39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05.2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0,'12'14,"0"1,-1 1,0-1,17 35,-4-6,536 841,-214-349,-326-506,-11-17,0 0,-1 0,-1 1,0 0,-1 0,7 24,-12-37,-1 0,0 0,1 0,-1 0,0 0,0 1,0-1,0 0,0 0,0 0,0 0,0 1,0-1,-1 0,1 0,0 0,-1 0,1 0,-1 0,1 1,-1-1,0 0,0 1,0-2,0 1,0-1,0 0,-1 1,1-1,0 0,0 1,0-1,0 0,-1 0,1 0,0 0,0 0,0 0,0 0,-1-1,1 1,-2-1,-5-2,0-1,0 1,0-2,0 1,-7-6,-216-186,144 116,-50-45,-190-222,299 311,3 0,0-2,3 0,1-2,2 0,2-1,1-1,2-1,3 0,1-1,2 1,2-2,2 1,1-1,3 0,7-55,-6 92,0 0,0 0,1 0,0 0,1 1,0-1,0 1,1-1,-1 1,1 0,7-7,-8 10,1 0,-1 0,1 1,0 0,0 0,1 0,-1 0,1 0,-1 1,1 0,0 0,0 0,-1 1,1-1,1 1,-1 1,0-1,6 0,357 6,-365-5,0 0,1 0,-1 0,1 1,-1-1,0 1,0 0,1 0,-1 0,0 1,0-1,0 0,0 1,0 0,0 0,-1 0,1 0,-1 0,5 5,-5-3,-1 1,1-1,-1 0,1 0,-1 1,-1-1,1 1,-1-1,1 1,-1-1,-1 1,1-1,-1 1,-1 7,-18 81,-4 0,-5-1,-67 149,94-234,-1-1,1 1,-1-1,-1 0,1 0,-1-1,0 1,0-1,-1 0,1 0,-1 0,0 0,-1-1,1 0,-1 0,0 0,0-1,0 0,0 0,0-1,-1 1,1-1,-1-1,0 1,-10 0,-105 26,95-20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06.7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1187,'7'-2,"-1"0,1 0,-1 0,0-1,0 1,0-1,0-1,5-3,12-6,35-17,-1-1,-2-4,-1-1,-2-3,-2-2,72-76,-113 106,0 0,0 0,-1-1,0-1,-1 1,-1-1,7-20,-11 29,-1 0,0-1,0 1,0-1,0 1,-1-1,0 1,0-1,0 1,-1-1,1 1,-1 0,0-1,0 1,-1-1,1 1,-1 0,0 0,0 0,0 0,-1 0,1 1,-1-1,0 1,0-1,0 1,-5-3,-10-7,0 1,-2 0,1 2,-2 0,1 2,-1 0,0 1,-1 1,0 1,0 1,0 1,-27-1,44 5,0-1,0 1,0 0,1 1,-1-1,0 1,1 0,-1 0,1 0,0 0,0 1,0 0,0 0,0 0,0 0,1 1,0-1,0 1,0 0,0 0,0 0,1 0,-1 1,-1 6,-4 7,1 1,1 0,0 1,-4 30,0 28,3 0,4 1,3 0,11 85,-9-145,1 0,1 0,0 0,2-1,0 0,15 32,-17-43,0 0,0-1,0 0,1 0,0 0,0 0,1-1,0 0,0 0,0 0,0-1,0 0,1 0,0-1,0 1,0-1,0-1,1 0,12 3,14 0,1-2,-1-1,1-2,0-2,-1 0,0-3,1 0,-2-3,1 0,32-14,-42 11,-1-1,0-1,0-1,-1-1,-1-1,-1-1,0-1,-2 0,0-1,-1-2,15-21,-14 14,-1-2,-2 0,-1 0,-1-1,-2-1,-1 0,11-64,-14 41,-3-1,-2-1,-3 1,-1 0,-4 0,-2 0,-2 1,-3 0,-2 1,-25-59,-4 17,39 87,1 2,-1-1,-1 0,1 1,-1 0,-1 0,1 1,-1 0,-8-6,14 11,0 0,0 1,0-1,-1 0,1 1,0-1,0 1,-1-1,1 1,0-1,0 1,-1 0,1 0,0 0,-1 0,1 0,-1 0,1 0,0 0,-3 1,3-1,0 1,0 0,0 0,0-1,1 1,-1 0,0 0,1 0,-1 0,0 0,1 0,-1 0,1 0,-1 0,1 0,0 0,0 0,-1 0,1 2,-1 4,1-1,0 1,0-1,1 1,0 0,2 11,3-3,0 1,0-2,1 1,1-1,1 0,0 0,1-1,0 0,0-1,2-1,18 17,16 7,93 56,-125-82,116 63,-80-47,-2 2,0 3,55 45,-96-69,0 0,0 0,-1 1,0 0,0 0,-1 1,0-1,6 13,-10-16,1 0,-1 1,0-1,0 0,-1 1,1-1,-1 0,0 1,0-1,-1 1,1-1,-1 0,0 0,0 1,0-1,-1 0,1 0,-1 0,-3 5,-136 231,140-239,0 1,0 0,0 0,1 0,-1-1,0 1,1 0,-1 0,1 0,0 0,-1 0,1 0,0 0,0 1,0-1,1 0,-1 0,2 3,-2-3,1-1,0 1,0-1,1 0,-1 1,0-1,0 0,1 0,-1 0,1 0,-1 0,1 0,-1-1,1 1,-1 0,1-1,3 2,8 0,0-1,1 1,-1-2,24-2,-15 1,90 1,91-4,-149-5,-36 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07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1,'4'4,"6"6,5 10,9 10,9 8,7 15,6 11,3 4,2 3,1-3,-4-3,-6-10,-11-8,-5-10,-4-9,-5-7,-5-6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08.7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0 685,'17'-1,"0"0,-1-2,1 0,-1 0,1-2,24-10,92-50,-73 34,117-68,-154 83,0 0,-1-1,-1-1,-1-1,23-29,-38 42,0 0,-1 0,0-1,0 0,0 0,-1 0,0 0,0 0,-1-1,0 1,0-1,-1 0,0 1,0-1,-1 0,-1-11,0 10,-1 0,-1 0,0 0,0 0,-1 0,0 1,0 0,-1 0,0 0,0 0,-1 1,0 0,-9-8,10 9,-42-37,44 41,1 0,-1 0,1 0,-1 1,0-1,0 1,1 0,-1-1,0 1,0 0,0 1,-1-1,1 0,0 1,0 0,-4 0,5 0,1 1,-1 0,0 0,1 0,-1 0,1 0,-1 0,1 1,0-1,-1 0,1 1,0-1,0 1,0-1,0 1,0-1,0 1,1 0,-1 0,0-1,1 1,-1 0,1 0,0 2,-6 49,6-48,1 33,1 0,2 0,1-1,21 74,63 139,185 328,49-25,-251-412,-72-142,0 1,0 0,0 0,0 0,0-1,0 1,0 0,1 0,-1 0,0 0,0 0,0-1,0 1,0 0,1 0,-1 0,0 0,0 0,0 0,1 0,-1 0,0 0,0 0,0 0,1 0,-1 0,0 0,0 0,0 0,1 0,-1 0,0 0,0 0,0 0,1 0,-1 0,0 0,0 0,0 0,1 0,-1 1,0-1,0 0,0 0,0 0,1 0,-3-23,-64-240,62 245,-26-176,27 171,2 0,1 0,1 0,1 0,0 0,9-31,-10 51,0 0,0 0,1 0,-1 0,1 1,-1-1,1 1,0-1,0 1,0-1,0 1,1 0,-1 0,1 0,-1 1,1-1,2-1,2 0,-1 0,1 1,0 0,0 0,0 1,0 0,9-1,5 2,0 0,0 1,0 2,24 5,-27-4,0 1,0 1,-1 1,1 0,-2 1,1 1,-1 1,-1 0,1 1,-2 1,0 0,0 1,13 16,-8-5,-2 0,0 1,-2 1,-1 0,-1 2,-1-1,12 43,24 58,-36-99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09.5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79,'-1'0,"-1"1,1-1,0 0,-1 1,1-1,-1 1,1-1,0 1,0 0,-1 0,1 0,0-1,0 1,0 0,0 0,0 1,0-1,0 0,0 0,0 0,0 2,-16 34,12-23,-16 36,2 2,3 1,2 0,2 1,3 0,-4 99,12-144,1 0,0-1,1 1,0 0,0-1,1 1,0-1,1 0,5 13,-6-17,0-1,0 1,1-1,-1 0,1 0,0 0,0 0,0 0,0-1,1 1,-1-1,0 0,1 0,0 0,0 0,-1-1,1 0,0 1,0-2,0 1,9 1,-5-1,-1-1,1 1,1-1,-1 0,0-1,-1 0,1 0,0-1,0 0,0 0,-1-1,1 0,12-7,-15 6,0 0,0-1,-1 1,1-1,-1 0,-1 0,1 0,-1 0,1-1,-1 0,-1 1,1-1,-1 0,0 0,-1 0,1-1,-1 1,0-8,5-64,-9-147,1 174,1 37,1-14,-1 1,-2 0,0-1,-2 2,-1-1,-10-27,15 51,-1 0,0 0,0 0,0 0,0 0,0 0,-1 0,0 1,1-1,-1 1,0 0,-5-4,-12-3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11.2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1260,'0'0,"0"0,0 0,0-1,0 1,0 0,0 0,0-1,0 1,0 0,0 0,0-1,0 1,0 0,0 0,0 0,0-1,0 1,0 0,0 0,0-1,1 1,-1 0,0 0,0 0,0-1,0 1,0 0,1 0,-1 0,0 0,0 0,0-1,1 1,-1 0,0 0,0 0,0 0,1 0,-1 0,0 0,0 0,1 0,-1 0,0 0,0 0,0 0,1 0,-1 0,0 0,0 0,1 0,-1 0,0 0,0 0,1 0,18 15,29 40,-29-32,125 125,-116-123,1 0,1-3,49 29,-75-48,0-1,0 0,0 0,1 0,-1-1,1 1,-1-1,0 0,1-1,0 1,-1-1,1 1,-1-1,1-1,8-1,-9 1,0-1,0 0,0 0,-1 0,1 0,-1-1,1 0,-1 1,0-1,0-1,0 1,-1 0,1-1,-1 1,0-1,0 1,3-6,3-11,-1 1,0-1,-1 0,-1-1,-1 1,2-41,-7-134,-1 116,0 54,1 16,1 1,-1-1,2 1,1-16,26 55,-22-23,11 13,0-2,1 0,1-1,1-1,0 0,1-2,1 0,1-2,-1 0,2-2,32 12,-44-20,-1 0,1-1,0 0,-1-1,1-1,20-1,-26 1,-1-1,0 0,1 0,-1 0,0-1,0 0,0 0,0 0,-1 0,1-1,-1 0,1 0,-1 0,0-1,0 1,0-1,4-6,20-32,-2-1,-2-1,-2-1,-2-1,-2-1,19-76,39-300,-74 414,-2 5,11-67,-3 0,-3 0,-5-87,0 156,0 0,0 0,0 0,0 0,0 1,-1-1,1 0,-1 0,0 0,1 1,-1-1,0 0,0 1,0-1,0 1,0-1,0 1,-1-1,1 1,0 0,-1-1,1 1,-1 0,1 0,-1 0,0 0,1 1,-1-1,-2 0,3 1,-1 0,0 0,0 1,1-1,-1 0,0 1,1 0,-1-1,1 1,-1 0,0 0,1 0,0 0,-1 0,1 0,0 0,-1 1,1-1,0 0,0 1,0-1,0 1,0-1,1 1,-1-1,0 1,1-1,-1 1,1 0,-1 3,-2 7,1 1,1 0,0 0,1 0,0 0,1 0,0-1,1 1,1 0,0-1,0 1,1-1,1 0,0 0,1-1,0 1,11 14,2 2,2 0,1-1,1-2,1 0,38 29,92 53,-109-79,-2 2,0 2,41 40,-80-67,0 1,0-1,0 1,-1 0,0 0,0 0,0 0,0 1,-1-1,-1 1,1-1,-1 1,0 0,0 0,-1 12,-1 10,-2 0,-9 42,1-1,6-21,2 0,5 76,-2-123,1 0,-1 1,1-1,-1 0,1 1,0-1,0 0,0 0,0 0,1 0,-1 0,1 0,-1 0,1 0,-1 0,1-1,0 1,0-1,0 1,0-1,0 0,0 0,0 0,0 0,1 0,-1 0,0-1,1 1,3 0,8 1,-1-1,1-1,0 0,16-2,-5 1,19-2,76-12,-98 10,-1 0,1-1,-1-1,-1-1,29-16,-27 9,-6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23.6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130 910,'0'-1,"0"1,0 0,0 0,0 0,0 0,0 0,0 0,0 0,0 0,0-1,0 1,0 0,0 0,0 0,0 0,0 0,0 0,0 0,0 0,0-1,0 1,0 0,1 0,-1 0,0 0,0 0,0 0,0 0,0 0,0 0,0 0,0 0,0 0,1 0,-1 0,0 0,0 0,0 0,0 0,0 0,0 0,0 0,1 0,-1 0,0 0,0 0,0 0,0 0,0 0,0 0,0 0,1 0,-1 0,0 0,0 0,0 0,0 0,0 0,0 0,0 1,0-1,0 0,11 9,9 15,153 279,-107-178,527 1145,-561-1172,-23-67,1 0,1-1,2 0,24 41,-24-58,-6-19,-6 3,-1 0,0 0,1 0,-1 0,0 0,0 0,-1 0,1 0,-2-4,-12-33,-2 1,-2 1,-1 0,-44-61,28 44,-688-1269,670 1214,-70-204,107 259,1 0,4-1,1-1,4 1,1-1,4-58,2 97,1 0,0 1,2 0,0-1,1 1,0 1,2-1,0 1,0 0,2 1,0 0,0 0,2 0,0 2,0-1,1 1,1 1,0 0,1 1,0 1,1 0,0 1,0 0,1 1,0 1,1 0,-1 2,1 0,0 0,1 2,-1 0,20 0,50-3,136 10,-204-2,1 1,-1 0,0 1,-1 2,1-1,-1 2,0 1,0 0,-1 1,24 17,-20-10,-1 1,-1 0,0 1,-2 1,0 1,-1 0,17 30,-12-13,-3 0,0 1,-3 1,-1 1,-2 0,-1 1,-3 0,-1 0,3 73,-11-98,1-1,-2 0,0 1,-1-1,-1 0,0 0,-1-1,0 1,-1-1,-1 0,-10 16,-10 10,-2-2,-41 44,13-17,44-51,-1-1,-1-1,0 0,0-1,-1 0,-19 8,16-8,0 0,0 2,-32 28,34-24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24.9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1,'-2'0,"-1"1,1 0,-1-1,1 1,0 0,-1 0,1 1,0-1,0 0,0 1,0-1,0 1,0 0,0-1,1 1,-1 0,0 0,1 0,0 0,-2 4,-25 51,28-56,-24 68,3 2,-12 77,18-73,-64 358,64-305,2 193,16-241,3-1,3 0,32 121,-25-145,2-1,2-1,3 0,2-2,55 85,-62-111,1-1,1 0,1-2,1 0,1-1,1-2,51 34,-41-34,2-2,0-1,0-2,1-1,69 14,-79-20,-8-1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29.2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492 140,'0'-13,"2"1,0-1,5-17,4-20,-10 29,-5 36,-9 27,-283 723,248-624,-55 171,87-272,10-27,0 1,1-1,0 1,1 0,1 1,-2 14,6-17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4:21.6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0,'17'1,"-1"1,0 0,0 1,0 1,29 10,78 40,-56-22,201 82,282 128,-255-102,502 265,1 27,-622-346,287 128,246 83,-550-233,164 74,-242-101,-2 4,-3 3,79 60,268 215,-408-306,0-1,1 0,1-1,0-1,0 0,1-2,32 12,-28-12,-21-7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30.0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1,'69'82,"861"825,-903-881,-1 2,-2 0,37 55,-50-65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31.2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1,'22'2,"0"1,0 1,-1 0,1 2,30 13,24 5,40 8,259 62,-296-78,0-5,146 4,-218-15,0 0,0 0,0 0,-1 1,1 0,0 1,0-1,9 5,-14-5,-1 0,1 0,-1 0,0 0,1 1,-1-1,0 0,1 1,-1-1,0 1,0-1,0 1,-1 0,1-1,0 1,-1 0,1-1,-1 1,1 0,-1 0,0 0,0 0,1-1,-1 1,-1 0,1 0,0 0,0 0,-1-1,1 1,-1 0,0 0,1-1,-1 1,-1 2,-136 436,30 6,98-403,-20 90,-59 223,86-347,2-6,0 0,0-1,-1 1,2 1,-1-1,0 0,1 0,-1 0,1 0,0 0,0 1,0-1,0 0,1 0,0 4,3-5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31.9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1,'-3'58,"-2"1,-24 101,-3 14,9-19,8-62,-5 164,20-243,-1 0,0 0,-1-1,-1 1,0-1,0 1,-1-1,-10 21,7-19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33.3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0 236,'1'-10,"0"-1,0 1,1-1,1 1,0 0,0 0,1 0,0 0,0 1,1-1,1 1,0 0,0 1,0-1,1 1,0 1,1-1,0 1,0 1,1-1,-1 1,1 1,1 0,-1 0,1 0,-1 2,1-1,0 1,1 0,13-1,14 2,1 1,58 6,-84-4,-1 1,1 1,-1 0,1 0,-1 1,0 0,0 1,-1 1,1 0,-1 1,14 10,-20-12,0 1,-1-1,0 1,0 0,-1 0,1 0,-1 0,0 0,-1 1,0 0,0-1,0 1,-1 0,0 0,0 0,-1 0,0 0,0 0,0-1,-1 1,-3 12,-2 7,0-1,-2-1,-1 0,-17 35,-110 194,134-250,0-1,1 1,0 0,-1-1,1 1,0 0,1 0,-1 0,0 0,1 0,0 0,-1 0,1 0,1 3,0-4,-1-1,1 0,0 1,0-1,0 0,0 0,0 0,1 0,-1 0,0 0,0 0,1 0,-1 0,1 0,-1-1,1 1,-1-1,1 1,-1-1,1 0,-1 1,1-1,-1 0,1 0,0 0,-1 0,1 0,1-1,63 0,-36 0,-1 1,43 6,-61-4,-1 0,0 1,-1 0,1 0,-1 1,1 1,-1-1,0 1,-1 1,1 0,7 7,-3-1,0 1,-2 0,1 1,-2 0,0 1,0 0,13 31,-19-37,0 1,-1 0,0-1,0 1,-1 1,0-1,-1 0,0 0,-1 1,0-1,-1 0,0 0,0 1,-1-1,-3 10,-1-8,-1 0,-1 0,0-1,0 0,-1 0,0-1,-1 0,0-1,-20 14,-18 19,-11 19,30-29,-51 42,62-62,2-4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34.3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0,'12'2,"0"-1,0 1,-1 1,1 0,-1 1,0 0,0 0,0 1,11 8,92 61,16 24,119 116,-172-138,-2 3,95 133,-169-210,317 490,-295-442,-3 1,-2 0,-3 2,18 104,-27-125,-1-3,-2 0,0 36,-3-39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40.3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0 600,'1'-4,"0"-1,0 0,0 0,0 1,1-1,0 1,0-1,0 1,0 0,1 0,0 0,0 0,0 0,0 1,0 0,8-7,9-6,42-26,-41 29,456-253,-199 119,-263 139,32-17,-46 24,1 0,0 0,-1 1,1-1,0 1,-1-1,1 1,0 0,0-1,0 1,-1 0,1 0,0 0,0 1,-1-1,1 0,0 1,0-1,-1 1,1-1,0 1,1 1,5 7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40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0 400,'26'-21,"1"0,0 2,1 2,1 0,42-16,-45 20,170-77,224-68,-388 147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41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0 649,'1'-13,"0"0,1 0,1 0,0 1,1-1,0 1,1-1,0 1,1 0,0 1,1 0,9-12,14-16,66-64,-82 90,36-35,3 2,1 3,2 2,2 3,86-43,-136 77,0 0,0 1,0 0,1 0,-1 1,1 0,0 0,-1 1,1 0,0 1,0 0,0 0,0 1,13 2,-12 1,1 0,-1 0,0 1,0 0,0 1,-1 0,0 1,0-1,0 2,-1-1,8 11,5 6,-2 1,-1 1,-1 0,-1 1,-2 1,0 0,-2 1,-2 1,0 0,-2 0,-1 1,-1 0,-2 0,-1 0,-2 1,-2 35,-2-45,0 0,-1 0,-1 0,-1-1,-1 1,-1-2,-12 25,-84 133,97-167,-19 27,-1 0,-2-2,-55 52,76-77,-1 0,1 0,1 0,0 1,0 0,2 1,-1-1,2 1,-1 0,2 0,0 1,0-1,1 1,1-1,0 1,1 0,1-1,0 1,1 0,0-1,1 1,0-1,1 0,6 13,2-9,1-1,1 0,0-1,0 0,2-1,19 14,-33-27,18 13,-3-4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1:42.3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00.8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12,'169'-6,"-73"0,98 8,389 9,-416-12,-141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7:55.6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0 421,'76'-67,"3"3,2 4,3 3,147-74,-177 98,-42 25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4:24.8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180 65,'1'-8,"0"1,1 0,1 0,5-14,-3 7,-20 32,-26 32,30-39,1 1,0 0,1 1,-9 16,4-1,1 0,1 1,2 0,1 0,1 1,2 0,1 1,1-1,0 40,4-44,1 0,5 35,-4-51,1 1,0-1,0 0,1 0,1-1,-1 1,2-1,9 14,100 116,-97-119,1-2,1 0,1-1,39 23,-50-35,1 0,0-1,-1-1,2 1,-1-2,0 1,0-2,21 1,10-2,43-6,-78 6,14-5,-1 0,0-1,0-1,0-1,-1 0,30-19,14-5,-55 28,-1 0,1 0,-1 0,0-1,-1 0,1-1,-1 1,11-13,-16 16,1 0,-1 0,0 0,0 0,1 0,-1 0,-1 0,1-1,0 1,0 0,-1 0,1-1,-1 1,0 0,0-1,0 1,0 0,0-1,0 1,-1 0,1-1,-1 1,0 0,1 0,-1-1,0 1,0 0,0 0,-1 0,1 0,0 0,-1 1,0-1,1 0,-3-2,-15-11,-1-1,0 2,-40-21,15 9,39 22,0 0,0 1,0 0,-1 0,1 0,-1 1,-7-3,10 5,1 0,0 1,0-1,0 0,0 1,0 0,0-1,0 1,0 0,0 1,0-1,1 0,-1 1,0 0,1 0,-1-1,1 1,-4 5,-19 18,-39 51,3-3,-53 44,100-105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02.6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0,'36'48,"589"763,-536-669,55 77,-142-216,0 0,0-1,0 1,0 0,1-1,-1 0,1 0,0 0,0 0,-1 0,1 0,0-1,1 1,-1-1,0 0,0 0,0 0,1 0,-1-1,7 1,-4-2,1 0,-1 0,0-1,0 0,0 0,0-1,0 1,0-1,-1-1,6-3,59-33,107-47,-150 76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03.5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0 655,'18'-14,"0"0,0 2,1 0,1 1,0 1,0 0,23-6,44-22,0-6,112-62,-118 51,-3-3,118-114,-144 124,-13 20,-23 21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04.0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0 729,'4'-3,"0"1,-1-1,1 1,-1-1,0 0,0 0,0 0,5-7,10-9,138-107,6 8,5 7,4 7,194-85,-300 160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04.5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0 475,'0'-5,"5"-5,9-1,12-7,13-5,18-12,12-7,15-2,7-2,4-1,0 2,-9 6,-14 8,-11 6,-11 7,-15 3,-8 3,-10 4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05.0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1,'1'7,"0"0,0 1,0-1,1 0,0 0,1 0,-1 0,1 0,1-1,-1 1,8 9,8 9,33 33,-25-29,419 492,-21-23,-314-384,-94-97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06.0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1,'4'1,"1"0,0 1,-1 0,0 0,1 0,-1 0,0 1,0-1,0 1,0 0,-1 0,1 1,2 3,4 1,93 93,171 218,-242-279,54 65,76 96,-152-183,-8-15,0 1,-1-1,1 1,1-1,-1 0,0 0,1 0,-1 0,1-1,0 1,0-1,5 4,-8-7,1 0,0 1,0-1,-1 0,1 0,0 0,-1 0,1 1,-1-1,1 0,-1 0,1 0,-1 0,0-1,1 1,-1 0,0 0,0 0,0 0,0-1,5-33,-4 28,13-78,38-130,-51 210,0 1,1-1,0 1,0-1,0 1,0 0,1 0,0 0,-1 0,1 1,1-1,-1 1,0 0,1 0,0 0,0 0,0 0,0 1,5-3,0 3,-1-1,0 2,1-1,-1 1,1 0,-1 1,1 0,-1 0,17 3,44 9,0 3,-1 3,-1 3,83 39,-122-47,-1 1,34 23,-50-30,0 2,-1-1,0 1,0 1,-1 0,0 0,12 19,-10-9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06.8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341 105,'-4'0,"0"1,0 0,0 0,1 0,-1 0,1 0,-1 1,1-1,-1 1,1 0,0 0,0 1,0-1,0 1,0-1,1 1,-1 0,-3 5,-5 8,0 0,-12 26,9-17,-5 7,-48 90,60-105,0-1,1 1,0 0,1 0,-3 28,7-42,1-1,0 0,0 0,0 1,0-1,0 0,0 0,1 1,-1-1,1 0,0 0,-1 0,1 0,0 0,0 0,1 0,-1 0,0 0,0 0,1 0,-1-1,1 1,0-1,-1 1,1-1,0 0,0 1,0-1,0 0,0 0,0 0,0-1,0 1,1 0,2 0,9 1,0-1,0 0,0-1,25-2,-13 0,25 1,-1-2,-1-2,1-3,-1-2,0-2,-1-2,-1-2,0-2,72-40,-115 56,0 0,0-1,0 1,0-1,-1 0,1 0,-1-1,0 1,0-1,0 0,-1 1,1-1,-1-1,0 1,0 0,0 0,0-1,-1 1,2-8,-3 5,0 1,-1 0,1-1,-1 1,0 0,-1-1,0 1,0 0,0 0,0 0,-1 0,0 1,-6-10,-7-8,-1-1,-1 2,-1 0,-1 2,0 0,-2 1,-40-27,47 36,-1 0,-1 1,1 1,-1 1,-1 1,1 0,-1 1,0 1,-1 1,1 0,-1 1,-35 2,42 1,1 2,1-1,-1 1,0 1,1 0,-1 0,1 1,0 1,1-1,-1 2,1-1,0 1,-13 14,-9 12,1 2,-28 40,18-21,-16 20,37-46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08.4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1115,'153'13,"-21"-1,-90-11,166-2,-204 0,1 0,-1 0,1-1,-1 1,0-1,0 0,0 0,0-1,0 1,0-1,0 0,-1 0,0 0,1 0,-1-1,0 1,-1-1,1 0,-1 0,1 0,-1 0,0 0,-1 0,3-8,3-10,-1-1,-1 0,3-33,-8 56,3-26,-1 1,-1 0,-1-1,-1 1,-1-1,-2 1,0 0,-2 0,-10-29,10 31,6 23,0 0,-1 0,1 0,0-1,0 1,0 0,0 0,0 0,0 0,0 0,0-1,0 1,0 0,1 0,-1 0,0 0,0-1,0 1,0 0,0 0,0 0,0 0,0 0,0-1,0 1,1 0,-1 0,0 0,0 0,0 0,0 0,0 0,0 0,1-1,-1 1,0 0,0 0,0 0,0 0,1 0,-1 0,0 0,0 0,0 0,0 0,1 0,-1 0,0 0,0 0,1 0,29 22,-23-17,47 39,85 52,-108-79,0-1,1-1,0-2,63 17,-70-24,-14-2,1-1,0 0,0-1,0 0,0-1,13-1,-22 0,0 0,-1-1,1 0,0 1,0-1,0-1,0 1,0 0,-1-1,1 1,-1-1,1 0,-1 1,0-1,1 0,-1-1,0 1,0 0,-1-1,1 1,0-1,-1 1,0-1,1 0,-1 0,0 0,0 1,-1-1,2-5,4-33,-1-1,-3 0,-5-81,1 44,2 0,-3 0,-4 0,-17-81,21 149,0 0,-1 1,0-1,-1 1,0 0,-8-11,12 19,-1-1,0 1,1-1,-1 1,0 0,-1-1,1 1,0 0,-1 0,1 1,-1-1,1 0,-1 1,0 0,1-1,-1 1,0 0,0 1,0-1,0 0,0 1,0 0,0-1,0 1,0 1,-6 0,7-1,0 1,0-1,1 1,-1 0,0-1,1 1,-1 0,0 0,1 0,-1 1,1-1,0 0,-1 0,1 1,0-1,0 1,0-1,0 1,0 0,-1 3,0-2,1 1,1 0,-1 0,0 0,1 0,0 0,0 0,0 0,2 6,0 1,0 0,2 0,-1 0,1-1,1 0,7 13,0-5,2 0,0 0,1-2,1 0,1 0,33 23,126 70,-105-67,16 8,76 49,-157-95,-1 0,0 0,0 0,-1 0,1 1,-1 0,0 0,0 0,0 0,-1 1,0-1,0 1,0 0,-1 0,2 8,-1 2,0 0,-2 1,0-1,-2 25,0-10,1-28,-1-1,1 0,0 1,1-1,-1 0,0 1,1-1,-1 0,1 1,0-1,0 0,0 0,0 0,0 1,0-1,0 0,3 2,-2-3,-1 0,1 0,-1 0,1 0,0 0,0 0,-1-1,1 1,0-1,0 1,0-1,0 0,-1 0,1 0,0 0,0 0,3 0,8-3,1-1,-1 0,0-1,0 0,13-8,4 0,107-34,-81 30,66-30,-105 38,-5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09.4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1 462,'0'-2,"1"0,0 0,-1 0,1 0,0 0,0 0,0 0,0 0,1 1,-1-1,0 0,1 1,-1-1,1 1,0-1,1 0,35-25,-28 21,495-283,-328 196,-149 78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10.4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1,'0'4,"0"6,0 9,0 7,0 11,0 8,0 4,0 8,-4 2,-1 4,-1-1,2-5,1-10,1-7,1-7,1-4,0-8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4:31.8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2937,'7'-6,"0"1,1 0,-1 0,14-6,11-8,-11 5,8-7,1 1,2 1,0 2,34-14,579-173,-374 124,634-177,-237 71,-421 115,398-121,-17-52,17-74,-232 128,-128 64,-265 116,0-1,-1 0,0-1,-1-1,-1-1,0 0,-1-1,23-28,-8 11,1 1,1 1,62-41,-40 30,150-110,-67 57,-56 40,129-110,-186 141,48-35,-62 54,-11 11,-12 11,-16 6,13-15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15.5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0 247,'8'-1,"0"-1,0 0,0 0,0 0,0-1,10-6,14-3,6 3,0 3,1 1,0 1,0 3,67 5,-11-1,362-18,-66-1,-30 2,-338 12,471-28,-194 5,69-1,-307 26,-6 2,-1-3,1-3,89-16,-80 9,2 2,-1 3,111 6,-169 0,11-1,0-1,36-8,-46 9,13-4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18.9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15,'450'33,"-361"-23,94 11,176 15,-266-31,172-13,-142-12,-95 13,-1 1,2 2,-1 1,0 1,1 1,46 6,-42-2,-1-1,1-2,0-1,0-1,52-12,53-3,101 9,109-9,-246 6,0 5,125 7,-169 3,16 3,129-7,-200 0,0 0,0 0,0-1,0 0,0 1,0-1,0 0,-1 0,6-3,-2-2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24.3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1471,'0'-1,"1"0,-1 0,0 0,0 1,1-1,-1 0,1 0,-1 0,0 1,1-1,-1 0,1 1,0-1,-1 0,1 1,0-1,-1 1,1-1,0 1,0-1,-1 1,1 0,0-1,0 1,0 0,-1 0,1-1,0 1,0 0,0 0,0 0,0 0,-1 0,3 1,35 2,-35-3,295 59,-241-51,0-3,0-2,-1-3,1-2,0-3,58-12,-86 11,1-2,-1-1,0-1,-1-2,-1 0,1-2,-2-1,0-2,-1 0,-1-1,-1-2,0 0,20-24,-13 5,-2 0,-1-1,40-83,47-144,-88 202,122-357,-68 183,-80 239,2-6,0 0,0 0,1 1,0-1,0 1,6-9,-4 10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25.4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16 774,'0'-1,"0"1,0 0,0 0,0-1,0 1,0 0,0 0,0-1,0 1,0 0,0 0,0-1,0 1,0 0,0-1,0 1,0 0,0 0,0-1,0 1,0 0,-1 0,1-1,0 1,0 0,0 0,0 0,-1-1,1 1,0 0,0 0,0 0,-1 0,1-1,0 1,0 0,-1 0,1 0,0 0,0 0,-1 0,1 0,0 0,0 0,-1 0,1 0,0 0,0 0,-1 0,1 0,0 0,-1 0,1 0,0 0,-1 1,1-1,-1 1,0-1,1 1,-1-1,1 1,0-1,-1 1,1 0,-1-1,1 1,0 0,0-1,-1 1,1 0,0 0,0-1,0 1,0 0,0 0,0-1,0 1,0 1,2 10,0 1,2 0,-1-1,1 1,1-1,0 0,1 0,1-1,7 12,78 95,-74-97,27 32,3-2,83 70,-107-102,1-1,1-1,0 0,1-3,1 0,0-1,1-2,41 10,-53-18,0-1,0-1,0 0,0-1,1-1,-1-1,0-1,0 0,-1-1,1 0,-1-2,0 0,0-1,0 0,16-12,22-16,-1-3,81-74,-108 89,95-90,149-179,79-149,-275 343,-54 73,124-152,-131 163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36.3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1642,'-4'-4,"0"-1,0 1,0 0,-1 1,1-1,-1 1,0 0,0 0,0 0,0 1,-6-3,11 6,-1 0,1 0,-1-1,1 1,0 0,-1 0,1-1,0 1,0 0,0 0,0 0,-1-1,1 1,0 0,0 0,1 0,-1 0,0-1,0 1,0 0,0 0,1 0,-1-1,0 1,1 0,0 1,11 30,-10-26,411 912,-276-630,-111-233,-5-13,-2 1,19 62,-37-88,-13-30,-18-35,29 46,-3-4,-587-1034,75-37,400 753,103 279,2 0,2-1,2 0,3 0,0-63,5 95,0 1,0-1,2 0,-1 1,2 0,0-1,0 1,1 1,11-20,-11 24,1 0,0 0,1 1,0 0,0 0,0 0,1 1,-1 0,2 1,-1 0,1 0,-1 0,1 1,11-3,10-2,0 2,0 1,0 1,52-1,124 10,-169 0,-1 2,1 1,-1 2,0 1,-1 2,0 2,-1 1,0 1,-2 2,0 1,-1 2,-1 1,36 34,-22-14,-2 1,-2 3,-1 1,-3 1,-2 2,-3 2,38 81,-59-112,-2 0,0 0,-1 1,-1 0,3 24,-8-38,0 0,-1 0,0 0,0 0,-1 0,0 0,-1 0,0 0,0 0,0-1,-1 1,0-1,-1 1,0-1,0 0,0-1,-9 11,-20 19,-1-2,-1-1,-2-2,-2-1,0-2,-2-2,-75 36,74-46,29-12,1 1,0 0,-19 12,19-9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37.2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54 169,'1'-45,"0"30,0-1,-1 1,0 0,-2 0,-4-24,6 39,0-1,0 1,0 0,0 0,0-1,0 1,0 0,0-1,0 1,0 0,0-1,-1 1,1 0,0-1,0 1,0 0,0 0,-1-1,1 1,0 0,0 0,0 0,-1-1,1 1,0 0,0 0,-1 0,1-1,0 1,-1 0,1 0,0 0,0 0,-1 0,1 0,0 0,-1 0,1 0,0 0,-1 0,1 0,0 0,-1 0,1 0,0 0,0 0,-1 0,1 0,0 0,-1 1,1-1,0 0,0 0,-1 0,1 0,0 1,0-1,-1 0,1 0,0 1,0-1,0 0,0 0,-1 1,1-1,0 0,0 1,0-1,0 1,-11 22,3 10,2 1,2 0,0 0,3 0,2 39,0-3,-2 276,60 465,-39-680,43 152,-41-211,2 0,4-1,56 102,-78-162,1 0,-1-1,2 0,-1 0,2 0,-1-1,13 10,-16-15,1 0,0-1,0 0,0 0,0-1,1 1,-1-1,1-1,-1 1,1-1,-1 0,1 0,0-1,11-1,161-12,-157 13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38.0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601 0,'-2'50,"-2"-1,-2 0,-25 92,-59 140,45-153,37-101,-1-1,-1 0,-2-1,0 0,-2-1,-27 38,-200 201,188-217,30-29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38.7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0,'6'2,"0"-1,-1 1,1 0,-1 0,0 1,0-1,1 1,-2 1,1-1,6 6,6 3,638 475,-432-312,-138-112,-33-26,68 63,-92-67,-19-23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39.7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26,'0'-1,"1"0,-1 0,0 0,1 0,-1 0,1 1,-1-1,1 0,-1 0,1 0,-1 1,1-1,0 0,-1 1,1-1,0 0,0 1,0-1,-1 1,1-1,0 1,0 0,0-1,0 1,0 0,0-1,0 1,1 0,33-5,-30 5,35-2,-1 2,1 2,67 11,116 37,-133-28,581 146,-662-167,-1 1,1 1,-1-1,1 1,-1 1,15 8,-21-10,0-1,-1 1,1 0,0 0,-1 0,0 0,1 0,-1 0,0 0,0 0,0 0,0 1,-1-1,1 0,-1 1,1-1,-1 0,0 1,0-1,0 1,0-1,0 0,0 1,-1-1,1 1,-1-1,0 0,0 0,0 1,-1 1,-220 788,189-660,-12 82,23-98,-42 123,55-213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40.2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 1,'-40'1369,"37"-1311,3-35,-2-1,0 0,-7 29,3-35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4:34.0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687 96,'0'-7,"0"0,0 0,-1 0,1 0,-1 0,-1 1,0-1,-4-12,5 17,-1 1,1-1,-1 0,1 1,-1 0,1-1,-1 1,0 0,1-1,-1 1,0 0,0 1,0-1,0 0,0 0,0 1,0-1,0 1,-1 0,1 0,0-1,0 1,0 1,0-1,0 0,0 0,0 1,-1-1,1 1,0 0,0 0,1 0,-3 1,-111 40,3 5,-206 120,314-165,-1 1,1 0,0 0,0 0,0 1,0-1,0 1,1 0,0 0,0 0,0 1,0-1,1 1,-1-1,-1 8,2-3,0 0,1 1,0-1,0 0,1 1,1-1,2 17,4 15,2 0,1-1,29 70,65 108,-97-204,-2-3,0-1,1 0,0 0,9 10,-15-19,2 1,-1-1,0 0,0 0,0 1,1-1,-1 0,1 0,-1 0,0 0,1-1,0 1,-1 0,1 0,0-1,-1 1,1-1,0 0,-1 0,1 1,0-1,0 0,-1 0,1 0,0-1,0 1,-1 0,1-1,0 1,-1-1,1 0,0 1,1-2,13-10,-1 0,0-1,-1-1,0 0,18-27,-13 18,32-31,-15 21,1 2,1 2,1 2,2 1,0 2,48-19,-82 40,1 1,0 0,-1 1,1 0,0 0,-1 1,1 0,0 0,0 1,0 0,-1 0,1 0,-1 1,1 1,8 3,13 7,0 1,39 28,-12-8,63 41,-103-64,-2 1,1 0,-2 1,0 1,16 21,-27-32,-1 0,0 0,0 0,0 0,0 0,0 0,-1 0,1 0,-1 0,0 0,0 0,0 0,0 0,0 0,-1 1,0-1,1 0,-1 0,0-1,-1 1,1 0,0 0,-1 0,0-1,1 1,-1-1,-3 4,-9 11,0-1,-32 28,23-23,-34 36,19-17,-81 64,57-63,56-38,1 0,-1 0,0-1,0 0,0 0,0 0,0-1,-1 0,-8 1,-1-4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41.3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1 479,'0'-4,"1"-1,-1 1,1 0,0 0,1-1,-1 1,1 0,0 0,0 1,0-1,0 0,1 1,0-1,3-4,50-42,-43 39,45-36,3 1,1 4,2 2,1 3,2 3,2 3,73-23,-122 48,0 1,-1 1,2 1,-1 0,0 2,28 0,-42 2,0-1,0 1,0 0,1 1,-1-1,-1 1,1 1,0-1,0 1,-1 0,0 0,1 0,-1 1,0 0,-1 0,1 0,-1 0,0 1,0 0,0 0,0 0,-1 0,0 0,4 10,-1 4,0 1,-1-1,-1 1,0 0,-2 0,-1 0,0 0,-1 0,-1 0,-1 1,-1-2,-1 1,-7 23,-5 3,-1 0,-2-1,-2-1,-34 53,50-89,0-1,-1 0,0 0,0-1,0 1,-1-2,0 1,0-1,0 0,-11 5,18-10,0 0,-1 1,1-1,0 0,0 0,-1 0,1 0,0 0,-1 0,1 0,0 0,0 1,-1-1,1 0,0 0,0 0,0 1,-1-1,1 0,0 0,0 1,0-1,0 0,-1 0,1 1,0-1,0 0,0 0,0 1,0-1,0 0,0 1,0-1,0 0,0 1,0-1,0 0,0 0,0 1,0-1,0 1,15 3,28-2,-39-2,92-3,103 4,-181 0,1 2,-1 0,0 0,0 2,-1 0,0 2,1 0,21 12,-34-16,1 1,-1 0,0 0,0 0,0 1,-1-1,1 1,-1 0,0 1,-1-1,1 1,-1-1,0 1,-1 0,4 12,-3-8,-1 0,-1 1,0-1,-1 1,0-1,0 1,-1 0,-1-1,-2 12,-4 5,0-1,-2 0,-1 0,-1-1,-1 0,-27 37,-4-6,-62 62,-7 6,65-65,29-36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42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1,'14'2,"-1"0,1 1,-1 1,0 0,0 1,-1 0,1 1,16 11,-10-7,84 48,-3 4,104 86,167 172,-206-165,-7 7,233 310,-311-358,-5 3,-6 3,-5 3,-5 3,71 221,-94-227,-6 2,20 158,-48-255,-1-5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42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1 685,'1'-5,"1"0,0 0,0 0,0 0,1 1,0-1,0 1,0 0,0-1,6-4,6-10,7-11,1 2,2 0,0 2,2 1,0 1,44-29,197-108,-196 121,32-16,155-59,-194 96,-41 15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44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0 244,'52'-4,"0"-2,0-3,-1-1,89-32,7 0,-87 24,-1-3,-1-2,69-39,-113 55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53.2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1 596,'26'44,"2"-1,46 56,-20-29,360 515,-193-269,-182-264,-2-3,-36-47,-5-6,-25-28,-300-407,39-26,268 425,0 0,-22-61,37 78,0 0,1 0,2-1,0 1,2-1,0-33,2 22,3 1,0-1,3 0,15-55,-14 69,1 1,1 0,0 0,2 1,0 0,1 1,1 1,26-29,-24 30,0 1,2 1,-1 0,26-16,-38 28,0-1,1 1,-1 0,0 0,1 0,0 0,-1 1,1 0,0 0,0 0,0 1,-1-1,1 1,0 0,0 1,0-1,0 1,0 0,-1 0,1 1,0-1,-1 1,1 0,-1 0,6 4,6 8,0 1,0 0,-2 1,0 1,-1 0,19 32,-12-19,-5-7,-1 0,-1 2,-1-1,-2 2,11 34,-16-42,-1 1,0-1,-2 1,0 0,-1 0,-1-1,-1 1,-5 32,0-22,-2 0,0-1,-2 0,-1-1,-1 0,-22 36,24-49,-1-1,0 0,-17 15,0 0,20-22,0 1,0-1,-1 0,1-1,-1 0,0 0,-1-1,-11 4,10-4,-1 1,1 0,0 1,-14 10,10-4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57.4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0,'-2'23,"-1"-1,-1 1,0-1,-15 39,-1 9,-1 29,-10 131,11 102,19-305,1 0,2 0,0 0,2 0,0-1,2 0,18 48,-17-57,1-1,1 0,0 0,1-1,1 0,0 0,1-1,1-1,0 0,1-1,0 0,21 12,24 9,1-3,2-3,115 35,-41-15,-78-30,-36-13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58.0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311 0,'-3'50,"-3"-1,-2 0,-2 0,-28 82,1-2,28-93,-18 75,-5 0,-59 136,53-182,26-50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58.8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25,'0'-1,"1"0,-1 0,1 0,-1 0,1 0,-1 0,1 0,0 0,-1 0,1 1,0-1,0 0,0 1,-1-1,1 0,0 1,0-1,0 1,0-1,0 1,0 0,0-1,0 1,0 0,0 0,2 0,35-5,-33 4,20 0,1 1,-1 1,0 1,34 7,100 31,-47-9,-62-19,52 20,-82-25,-2 1,1 1,-1 1,0 1,27 22,-29-21,0-1,30 15,-5-2,-28-15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59.3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1 208,'0'-1,"0"0,1-1,-1 1,1 0,0-1,-1 1,1 0,0 0,0 0,0-1,0 1,0 0,0 0,0 0,0 1,0-1,0 0,0 0,2 0,31-16,-21 10,6-2,1 0,34-9,15-6,-23 5,50-11,-14 5,-47 7,-24 8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2:59.8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1 244,'4'0,"6"0,5-5,9-5,9-1,7-7,6-1,3-1,-2-2,3 3,-2 1,-5-1,-1-2,-4 3,-4 0,-3 3,-8 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4:46.4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486 0,'-2'4,"-1"0,0 0,1 0,-1 0,-1-1,1 1,0-1,-1 0,0 0,1 0,-1-1,-8 4,-13 7,-1-2,-1-1,1-1,-1-2,-1 0,1-2,-32 2,-32 8,85-14,-2 1,1-1,-1 1,0 0,1 1,-1 0,-7 4,13-6,0 1,-1 0,1 0,0 0,0 0,0 0,1 1,-1-1,0 0,1 1,0-1,0 1,-1 0,1-1,1 1,-1 0,0 0,1-1,-1 1,1 5,-3 77,8 86,-3-131,2 0,1-1,2 0,1-1,3 0,25 62,98 175,-93-198,62 97,-49-87,-39-62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00.8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 0,'0'7,"-1"1,-1-1,1 0,-1 0,0 0,-1 0,0 0,-5 8,-12 37,15-19,1 1,2 0,1-1,2 1,1 0,2-1,1 0,2 0,11 36,-17-65,1 1,-1 0,1 0,0-1,0 1,0-1,1 0,0 0,0 0,0 0,0 0,0-1,1 1,0-1,-1 0,1 0,0 0,1 0,-1-1,5 2,-3-2,0-1,0 0,1 0,-1 0,0-1,1 0,-1 0,0-1,0 0,1 0,-1 0,0-1,0 0,0 0,7-4,-1 2,-1-2,1 0,-1 0,0-1,-1 0,0 0,17-17,-22 18,0 0,-1-1,0 1,0-1,0 0,-1 0,0 0,0 0,-1 0,0-1,0 1,-1-1,1-15,-1 11,0 0,-1-1,-1 1,0 0,0 0,-4-13,3 20,0 0,0 0,0 0,0 1,-1-1,0 1,0-1,0 1,-1 0,1 0,-1 1,0-1,0 1,0 0,-1 0,-7-4,-18-10,1-2,-34-26,48 33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01.6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0,'15'1,"0"0,0 1,-1 1,1 1,-1 0,0 0,0 1,17 10,8 5,55 41,-32-12,-2 2,100 112,-95-93,279 332,-246-254,-87-129,-1 1,0 0,-2 1,-1 0,10 42,-15-45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02.4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0 340,'8'-1,"-1"-1,1 0,-1 0,0 0,1-1,-1 0,-1-1,8-4,11-5,318-118,-61 26,-269 99,0 0,-1-1,0-1,19-16,-15 11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03.3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1,'1'17,"0"-1,1 1,1-1,1 1,0-1,1 0,1-1,10 20,10 14,37 52,-25-43,143 214,-168-255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05.1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1 253,'7'2,"1"0,-1 1,0 0,0 0,0 0,-1 1,1 0,-1 1,0-1,0 1,10 10,-2-2,805 749,-806-748,11 9,-2 2,0 1,-2 0,24 42,-43-67,0 0,0 1,0-1,-1 0,1 1,0-1,-1 1,1 0,-1-1,0 1,0-1,1 1,-1-1,0 1,0 0,-1-1,1 3,-1-4,1 1,-1-1,1 1,-1-1,1 0,-1 1,1-1,-1 0,1 0,-1 1,0-1,1 0,-1 0,0 0,1 0,-1 0,0 0,1 0,-1 0,1 0,-1 0,0 0,1 0,-1 0,0-1,1 1,-2-1,-6-2,0 0,0-1,0-1,-13-9,-54-50,4-4,-117-140,145 157,-15-15,4-1,2-3,-76-139,120 192,1 0,1-1,0 0,2-1,0 1,1-1,1 0,0 0,2 0,0 1,1-1,5-26,-4 37,1 0,-1 0,2 0,-1 1,1-1,0 1,1 0,0 0,0 0,0 1,1 0,0 0,0 0,1 0,-1 1,1 0,0 1,1 0,-1 0,1 0,10-3,15-5,0 1,1 2,58-9,-72 15,0 0,0 1,0 1,0 1,26 3,-40-2,0 0,0 1,0 0,0 0,0 0,0 0,0 1,-1 0,1 0,-1 1,0 0,0 0,0 0,-1 0,1 1,-1-1,0 1,0 0,-1 0,6 11,5 21,-1 1,-2 0,-2 0,9 77,-14-87,-3-21,4 26,1 52,-6-77,0 1,0-1,-1 1,-1-1,1 1,-1-1,-1 0,1 1,-2-1,1 0,-7 11,6-14,-1 0,0-1,0 1,0-1,0 0,-1 0,1 0,-1-1,0 0,0 0,0 0,-10 2,1-1,0 0,0-1,-1-1,-20 1,15-3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05.8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 1,'-1'7,"0"0,-1 0,0 0,0 0,0 0,-1 0,-4 6,-8 26,3 7,2 0,2 1,3 0,1 0,4 81,3-92,2-1,1-1,2 1,1-1,1-1,2 1,2-2,23 42,-15-35,2-2,2-1,1-1,38 37,-52-58,1-1,1-1,0-1,0 0,1 0,1-2,-1 0,1-1,1 0,0-2,0 0,26 5,-22-8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06.5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355 0,'-20'22,"1"1,1 1,1 0,1 1,1 1,-15 38,-55 172,73-198,-101 347,107-359,3-6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07.2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0,'9'1,"1"0,-1 0,0 1,1 0,-1 1,0 0,0 0,0 1,9 6,77 52,-50-30,119 68,-126-74,-1 1,-1 1,-2 2,0 2,31 39,-49-53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07.8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0 261,'0'-4,"4"-2,11-4,6-4,8-5,0-2,3-3,0-1,0-1,-7 0,2 4,-4 2,-2 4,-4 1,-5 2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08.5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1 237,'3'-4,"-1"0,1 1,0 0,1-1,-1 1,0 0,1 1,0-1,0 0,0 1,0 0,4-2,0 0,16-12,-2-1,22-19,-27 20,1 1,1 1,0 1,22-11,26-9,-55 24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4:47.3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0 157,'0'-4,"5"-2,5 1,5 1,1-4,1 1,2-4,3 1,5-3,3 1,1 3,-2 2,-4-1,-3 0,-1-2,0 0,-3-3,-5 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09.2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0,'4'4,"6"10,5 8,5 3,3 6,2 7,-4 1,4 7,2 4,0 2,0 0,-1 1,1-9,-6-4,-1-8,-4-6,-1-7,-3-6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10.2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1,'31'2,"0"2,0 2,0 0,0 2,-1 2,-1 0,0 2,0 2,-1 0,37 27,82 76,-87-65,-23-22,-2 2,-1 1,-2 1,-1 2,-2 1,-1 2,-2 1,-2 0,23 55,-8 2,-5 3,23 106,-52-183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11.0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1 463,'5'-2,"0"1,0-1,0 0,0-1,0 1,-1-1,1 0,-1 0,0 0,0-1,5-4,8-6,87-63,216-166,-312 236,13-10,36-38,-46 42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11.7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1,'6'0,"-1"1,1 0,0 1,0-1,-1 1,1 0,-1 0,1 1,-1-1,0 1,0 0,0 1,-1-1,1 1,-1 0,6 6,8 11,-1 1,19 30,-14-20,89 135,42 56,-133-198,38 34,-27-28,-19-19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13.2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107 356,'1'8,"1"1,0-1,1 0,0 0,0 0,1-1,6 11,-3-4,38 63,79 106,-75-114,276 355,-314-412,0 0,-1 1,0 1,12 22,-21-36,-1 1,0 0,1-1,-1 1,0 0,1-1,-1 1,0 0,0 0,1-1,-1 1,0 0,0 0,0-1,0 1,0 0,0 0,0-1,0 1,-1 0,1 0,0-1,0 1,-1 0,0 1,-15-2,-22-19,9-8,1-1,2-1,0-2,-28-47,16 25,-45-62,6-3,5-4,-68-158,96 189,32 69,0-1,1-1,1 0,1-1,2 1,-10-50,17 70,0 1,0 0,0-1,0 1,0-1,1 1,-1 0,1 0,0-1,0 1,0 0,1 0,-1 0,1 0,-1 0,1 0,0 0,0 1,1-1,-1 1,0-1,1 1,-1 0,1 0,0 0,0 0,0 1,0-1,0 1,0 0,0 0,0 0,6-1,10-2,0 1,0 1,1 1,32 3,-27-2,-16 0,0 0,0 1,0-1,0 2,0-1,-1 1,1 1,0-1,-1 2,1-1,-1 1,0 0,0 1,-1 0,0 0,1 0,-1 1,-1 0,1 1,-1-1,-1 1,10 15,0 0,-2 1,-1 0,-1 1,-1 0,-1 1,-1-1,8 41,-13-46,-2 0,0 0,0 0,-2 0,0 0,-2 0,0 0,-1-1,0 1,-2-1,-8 20,-39 66,38-78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13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0,'-2'0,"0"1,0-1,0 0,0 1,0 0,0-1,0 1,0 0,0 0,0 0,1 0,-1 0,0 0,1 1,-1-1,1 0,0 1,-1-1,1 1,0 0,0-1,0 1,0 0,0 0,0 0,1 0,-1 0,0 0,1-1,-1 5,-1 8,0 0,0 1,1 19,1-16,2 419,2-389,2 1,2-1,2 0,3-1,1 0,40 85,-48-120,0 0,1-1,0 0,1 0,13 13,-16-20,-1 0,0-1,1 1,0-1,0 0,0 0,0 0,0-1,1 0,-1 0,1 0,-1-1,1 0,9 1,6-2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14.6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0,'2'101,"0"-25,-8 82,4-136,-1 0,-1 0,-1-1,-1 1,-1-2,-1 1,0-1,-16 26,19-38,1 0,-1 0,2 1,-1-1,1 1,1-1,-3 15,2-3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16.0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1,'2'3,"0"-1,1 1,-1-1,1 1,-1-1,1 0,0 0,-1 0,1 0,0 0,0-1,1 0,2 2,8 4,39 23,89 37,10 4,-60-27,-64-32,0 1,-1 1,45 32,-71-45,0-1,0 1,0-1,0 1,0 0,0-1,0 1,0 0,0 0,-1-1,1 1,0 0,0 0,-1 0,1 0,-1 0,1 0,-1 0,1 0,-1 1,0-1,0 0,1 0,-1 0,0 0,0 0,0 1,0-1,0 0,0 0,-1 0,1 0,-1 2,-6 3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17.0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17,'0'-1,"1"0,-1 0,1 0,-1 0,1 0,-1 0,1 0,-1 1,1-1,0 0,-1 0,1 1,0-1,0 0,-1 1,1-1,0 1,0-1,0 1,0 0,0-1,0 1,0 0,0 0,0-1,0 1,0 0,0 0,0 0,0 0,0 0,0 0,0 1,0-1,1 0,38 8,8 13,-2 3,78 52,-70-42,5 14,-16-11,-28-27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18.0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1 101,'4'0,"2"-5,3 0,1-5,3 0,3-3,4 1,2 3,-3-2,1 1,0 3,1 2,-2 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4:48.8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1488 155,'-2'-6,"-1"-1,0 1,-1 0,1 0,-1 0,0 0,-1 1,1-1,-1 1,-8-6,6 4,1 0,0 0,0 1,-1 0,0 0,-1 0,1 1,-1 0,0 1,0 0,0 0,-1 0,1 1,-1 1,0-1,0 1,0 1,0 0,0 0,-10 1,-39 0,1 3,0 2,0 3,0 3,1 2,1 2,-102 43,132-48,2 1,-1 2,2 0,-1 1,2 2,0 0,1 1,-32 35,-50 75,5 4,-85 154,167-257,1 1,1 0,2 1,1 0,1 1,2 0,1 0,1 0,2 1,1 38,4-12,2-1,3 0,3 0,28 95,-26-116,1-1,1-1,3 0,0-1,3-1,0-1,2 0,1-2,1-1,2 0,1-2,1-1,1-2,1 0,1-2,0-1,2-2,40 17,5-4,2-2,1-4,1-4,1-3,0-4,1-4,144 0,-176-10,178-3,-191 0,1-1,-1-2,64-19,-95 22,0 1,0-1,-1 0,1 0,-1-1,0 0,0-1,0 1,-1-1,0-1,0 1,0-1,0 0,-1 0,0-1,-1 0,1 0,-1 0,0 0,-1 0,0-1,0 0,-1 1,0-1,2-14,16-80,-5 0,3-144,-34-208,14 416,-3 1,-1-1,-2 1,-1 1,-2-1,-1 2,-2-1,-28-50,-130-159,135 195,-16-29,33 47,-33-40,45 63,0 0,-1 1,0-1,0 2,-1 0,0 0,0 0,-16-6,-2-2,2 0,0-2,1 0,0-2,-41-41,61 55,-42-49,34 41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19.0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93,'18'1,"0"-1,-1-1,1 0,-1-1,1-1,-1-1,0 0,0-1,0-1,-1 0,22-13,51-18,-74 31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20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0 161,'3'-6,"-1"0,1 0,0 1,0-1,1 1,-1 0,1 0,0 0,1 0,-1 1,1 0,5-4,-10 8,13-11,0 1,0 1,0 0,1 1,1 0,0 1,0 1,30-9,-37 13,0 0,-1 1,1 0,0 0,0 1,0 0,0 0,0 1,0 0,-1 0,1 1,0 0,-1 0,1 1,-1 0,0 0,0 1,0 0,0 0,10 9,-13-9,0 0,0 0,0 0,-1 1,1-1,-1 1,0 0,0 0,-1 0,1 0,-1 1,-1-1,1 0,-1 1,1 0,-2-1,1 1,-1 0,0 10,-3 3,0-1,-1 1,-1-1,-13 29,-3 15,20-61,1 1,-1-1,1 1,-1 0,1-1,0 1,-1 0,1-1,0 1,0 0,0-1,0 1,1 0,-1-1,0 1,1 0,-1-1,1 1,1 2,-1-3,0 0,0-1,0 1,0-1,0 1,0-1,0 0,0 1,0-1,0 0,0 1,0-1,0 0,0 0,0 0,1 0,-1 0,0 0,0-1,0 1,0 0,1-1,11-3,-1-1,0 0,22-14,-20 11,225-124,-222 122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21.8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1,'5'0,"10"-1,0 1,0 1,0 0,0 1,0 0,-1 1,1 1,25 9,25 22,-2 3,-2 2,76 64,-108-80,0 1,-2 2,-1 0,-2 1,0 2,-2 1,-1 0,-2 1,-1 2,-2-1,13 37,44 123,41 115,-108-289,-1-1,0 1,-2 1,0-1,-1 0,-1 1,-1-1,0 1,-2 0,0-1,-9 34,5-37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23.5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2458,'2'-35,"1"1,1 0,2 0,14-45,54-133,-30 91,339-1057,-352 1080,130-463,-153 506,-7 38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24.1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2052,'6'-2,"1"0,-1 0,0 0,0-1,0 0,0 0,-1-1,1 1,-1-1,0 0,0-1,6-6,3-1,95-85,-5-5,110-138,158-250,-276 356,-6-4,-7-4,-5-4,63-167,-74 143,-60 150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24.7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1347,'1'-6,"1"-1,0 1,0 0,0 0,1 1,-1-1,8-10,6-14,7-33,-2-2,23-129,-3-137,-30 225,36-343,-41 420,0 8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39.6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1,'2'0,"1"1,-1-1,0 1,1 0,-1 0,0 0,0 0,0 0,0 1,0-1,0 1,0-1,0 1,0 0,-1 0,3 3,27 41,-22-32,111 156,-64-93,-2 2,78 154,-118-188,-12-27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41.3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306 157,'-5'1,"1"0,-1 1,1-1,0 1,-1 0,1 0,0 0,-5 5,-12 5,-8 0,1 2,0 1,0 1,2 2,0 0,1 2,-25 25,76-66,0 0,2 2,0 1,48-22,-53 28,26-15,183-86,-191 100,-35 12,0 0,1 0,-1-1,0 0,0-1,0 1,0-1,0 0,-1-1,0 1,1-1,-1 0,0 0,7-9,-5 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47.2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221 102,'-1'-1,"-14"-15,-1 1,-1 1,0 0,-21-12,34 24,0 0,0 0,0 0,0 0,-1 1,1 0,0 0,-1 0,1 0,0 1,-9 0,10 0,0 1,1 0,-1-1,0 1,1 0,-1 1,1-1,0 0,-1 1,1-1,0 1,0 0,0 0,0 0,0 0,0 0,0 0,1 0,-1 1,1-1,-2 3,2 0,-1 1,1-1,-1 0,1 1,1-1,-1 0,1 1,0-1,0 1,1-1,-1 1,1-1,0 0,1 1,-1-1,1 0,0 0,1 0,-1 0,1 0,4 5,9 15,1-1,33 34,-42-49,237 289,-190-221,-3 2,46 95,-74-122,-2 0,-2 2,-2 0,17 94,-28-103,-3-1,-1 0,-2 1,-3-1,-1 1,-16 77,6-66,-34 89,36-117,-1-1,-2 0,-1 0,-34 45,46-68,-1-1,1 0,-1 0,0-1,0 1,0-1,0 1,0-1,0-1,-1 1,1-1,0 1,-1-1,0 0,1-1,-1 1,1-1,-1 0,0 0,1 0,-1-1,0 0,1 0,-1 0,1 0,-1-1,-4-2,-15-5,0-2,1-1,-33-22,47 28,7 5,-11-7,1 0,0-1,-13-12,23 19,0-1,0 1,0-1,0 0,0 1,0-1,1 0,-1 0,-1-4,3 6,0-1,0 1,-1 0,1-1,0 1,0 0,0 0,0-1,1 1,-1 0,0-1,0 1,1 0,-1 0,1-1,-1 1,1 0,0 0,-1 0,1 0,0 0,0 0,1-2,-1 2,1 0,-1 0,1 0,-1 0,1 0,-1 0,1 0,0 1,-1-1,1 1,0-1,-1 1,1-1,0 1,0 0,0 0,-1 0,1 0,0 0,0 0,-1 1,1-1,0 0,0 1,-1 0,1-1,0 1,-1 0,1 0,-1 0,1 0,-1 0,1 0,-1 0,0 0,0 1,0-1,2 3,5 4,-1 1,0 0,-1 0,9 19,360 648,-336-603,-3 1,-2 1,25 90,17 38,-55-154,3-1,2 0,2-3,45 57,-61-88,2 0,0 0,0-2,1 1,1-2,0 0,1-1,0-1,0 0,1-1,0-1,0-1,37 8,-14-8,0-2,-1-1,1-2,0-2,61-9,-73 6,-13 3,0-1,-1 0,1-2,0 0,15-6,-8-2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49.7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0 591,'2'-4,"-1"0,1 0,0 0,0 1,0-1,1 1,-1-1,1 1,0 0,0 0,0 0,5-4,3-3,20-21,2 2,1 2,39-24,118-61,-96 64,3 4,2 5,1 4,2 4,169-27,-269 58,204-25,-185 24,0 1,-1 0,1 2,0 1,-1 0,0 2,32 10,-44-10,1 0,-1 1,0 0,-1 1,1 0,-1 0,-1 1,0-1,0 2,0-1,-1 1,0 0,-1 0,1 1,-2 0,5 12,6 22,-1 0,10 63,-22-99,26 214,-4-16,-19-183,0 1,2-1,0 0,2-1,0 0,25 42,-30-57,1-1,0 1,0 0,0-1,1 0,0-1,0 1,1-1,-1 0,1 0,0-1,0 0,1-1,-1 1,1-1,0-1,0 1,0-1,0-1,0 1,0-2,1 1,14-1,28-10,0-1,-1-3,-1-1,68-33,-68 29,-28 11,-1-1,0-1,-1 0,22-17,-35 22,0 0,0 0,0 0,-1-1,0 1,0-2,-1 1,1 0,-1-1,-1 0,1 0,-1 0,-1 0,1 0,2-12,45-382,-50 394,2-28,-2 34,0-1,0 1,0 0,0 0,0 0,0 0,0 0,0 0,-1 0,1-1,0 1,-1 0,1 0,0 0,-1 0,0 0,1 0,-1 0,0 1,1-1,-1 0,-1-1,2 3,-1-1,0 0,1 1,-1-1,1 0,-1 1,1-1,-1 1,1-1,-1 1,1 0,-1-1,1 1,0-1,-1 1,1 0,0-1,-1 1,1 0,0-1,0 1,0 0,0-1,0 1,0 1,-4 22,4-24,-1 13,1 0,0-1,1 1,1 0,0-1,1 1,0-1,9 23,51 94,-59-121,70 119,136 178,121 102,-264-327,339 390,-193-225,-110-133,189 160,-276-258,5 2,-1 2,-1 1,19 22,-35-37,1 0,-1 0,-1 0,1 0,0 0,-1 0,0 1,0-1,0 1,-1-1,0 1,0 0,0 0,0-1,-1 1,1 0,-1 0,0 0,-1 0,1 0,-1 0,0-1,-3 9,-2-4,-1 1,0-1,-1 0,0-1,0 0,-1 0,1-1,-2 0,-10 6,-13 12,-231 193,-107 83,55-58,293-228,6-7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4:55.0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1 953,'20'-8,"0"1,1 1,42-8,0 1,416-123,431-96,-628 184,2 13,326 2,201 3,1032-114,-1070 103,-384 16,89-13,232-9,-383 48,339-15,-554 10,-60 3,53-7,3-18,-71 16,58-9,13 9,1 5,179 16,221 52,-240-25,523 26,-729-67,0-4,0-2,123-34,-105 21,124-15,369 26,-331 15,452-4,-676 1,1 1,-1 1,19 5,17 3,-31-6,-3 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51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1 662,'136'-70,"92"-42,729-275,-894 361,58-36,-111 58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52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56 290,'-9'9,"0"1,1 1,0 0,0 0,-5 13,17-29,1 0,-1 1,1 0,0 0,1 1,-1-1,1 1,-1 0,1 1,10-4,80-29,611-165,-673 190,1-1,-1-1,59-32,-74 33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53.6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12,'0'-1,"0"1,0-1,0 0,1 1,-1-1,0 1,0-1,1 1,-1-1,0 1,1-1,-1 1,1-1,-1 1,0 0,1-1,-1 1,1 0,-1-1,1 1,-1 0,1-1,-1 1,1 0,0 0,-1 0,1-1,-1 1,1 0,-1 0,1 0,0 0,-1 0,1 0,-1 0,1 0,0 1,-1-1,1 0,-1 0,1 0,-1 1,1-1,-1 0,1 0,-1 1,1-1,0 1,31 16,-2 9,0 1,-2 1,-1 1,-1 2,27 43,-35-50,74 101,124 164,-198-268,-1-5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3:54.5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0 392,'4'0,"6"0,6-5,8-5,9-5,7-5,5-3,4-2,11-5,3-2,0-8,-2 2,1 0,-6 1,-7 4,-9 6,-11 9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20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361 1013,'45'-40,"82"-58,-23 19,-54 40,-20 16,-1 0,-1-2,25-30,-45 46,-1 0,0-1,-1 0,0 0,-1-1,0 0,0 0,-1 0,-1 0,0 0,0-1,-1 0,1-22,-4 11,-1 0,0 0,-2 1,-1-1,-1 1,0 0,-2 1,-18-39,16 42,0 0,-1 0,0 1,-2 1,0 0,-1 0,0 2,-1-1,-1 2,-18-13,27 22,-1-1,1 1,-1 1,0 0,0 0,0 0,0 1,-1 0,1 0,-1 1,1 0,-1 1,0 0,1 0,-1 1,1 0,-1 1,1 0,0 0,-1 0,1 1,0 1,1-1,-1 1,1 0,-1 1,1 0,0 0,-11 12,-28 28,3 2,1 2,3 2,2 1,2 2,3 2,2 0,3 2,2 2,-20 71,39-106,1 1,1 0,1 0,1 0,2 26,1-35,1-1,0 0,2 0,-1 0,2-1,0 1,1-1,1 0,9 15,-13-24,1 1,0-1,1 0,0 0,0-1,0 1,0-1,1 0,0 0,0-1,0 0,1 0,-1 0,14 4,-5-4,1-1,-1 0,1-1,0 0,0-2,16 0,53-2,-1-4,1-4,101-24,-117 18,-18 5,0-2,78-31,-110 35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21.1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1 321,'0'-5,"4"-5,6-1,5-3,5 1,3-2,1 2,6-1,7-7,9 0,5-5,-1-2,-1-1,0 1,-4 5,-6 1,-5 6,-8 5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22.6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1 266,'0'-3,"1"0,0 0,-1 0,1 0,0 0,1 1,-1-1,0 0,1 1,0-1,-1 1,1 0,3-4,30-26,0 4,1 3,2 1,0 1,1 3,2 1,0 1,50-13,-89 30,0 1,0-1,1 0,-1 1,0-1,1 1,-1 0,0 0,1 0,-1 0,0 0,1 0,-1 1,0-1,1 1,-1 0,0-1,0 1,0 0,4 2,-5-1,0-1,0 1,1 0,-1-1,-1 1,1 0,0 0,0 0,-1-1,1 1,-1 0,1 0,-1 0,0 0,0 0,0 0,0 0,0 0,-1 2,0 6,-1-1,-1 0,0 0,0 0,-1 0,0 0,0-1,-11 15,2 3,13-26,0 1,0 0,0-1,0 1,0-1,0 1,0 0,1-1,-1 1,0 0,0-1,0 1,1 0,-1-1,0 1,1-1,-1 1,0-1,1 1,-1-1,1 1,-1-1,2 1,1 1,1 0,-1-1,1 0,0 0,0 0,0 0,0-1,0 1,0-1,5 0,2 0,0 1,-1 0,1 1,0 0,-1 1,1 0,-1 1,0 0,0 0,0 1,-1 0,0 1,0 0,0 1,0 0,-1 0,0 0,-1 1,0 1,0-1,5 11,-9-15,-1 0,0 1,0 0,0 0,0-1,-1 1,0 0,0 0,-1 0,1 0,-1 0,0 0,0 0,-1 1,1-1,-1 0,0-1,-1 1,1 0,-1 0,0 0,0-1,0 1,-1-1,0 0,0 0,0 0,-6 7,-5-2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24.3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23,'2'0,"-1"0,1-1,0 1,-1-1,1 0,-1 1,1-1,-1 0,1 0,-1 0,1 0,-1 0,0-1,1 1,-1 0,0 0,2-3,-2-1,-15 21,-39 61,31-44,0-2,-2 0,-41 41,30-41,-66 67,86-83,2-3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24.9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21,'0'-5,"4"0,10-1,7 2,8 5,4 3,1 4,2 11,0 0,3 3,2 1,-1-3,2 4,-3-3,-8 0,-9 0,-4-3,-5-5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25.6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77,'4'-5,"6"0,6-5,3 0,4 1,2-1,1 0,0 2,1 3,-1 2,-5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4:57.9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1120 0,'-43'2,"1"2,-1 2,1 1,0 3,1 1,0 2,-65 31,16 0,3 4,-95 70,144-91,1 1,2 1,1 2,-40 47,59-59,1 0,0 1,1 1,2 0,0 1,1 0,1 1,1 0,-9 47,8-17,3 1,2 0,2 0,3 0,2 0,3 0,2-1,2 0,2 0,3-1,40 92,-49-129,2 0,0 0,1-1,0 0,1-1,0 0,1 0,1-1,0 0,0-1,1-1,1 0,0-1,0 0,1-1,0-1,0 0,1-1,-1-1,2 0,18 3,52 3,2-4,-1-3,90-9,-43 1,-107 4,1-1,-1-2,0-1,49-13,-69 15,1-1,0 0,-1-1,1 0,-1 0,0-1,-1 0,1-1,-1 1,0-2,0 1,-1-1,0 1,0-2,0 1,-1-1,0 0,5-11,-3-1,-1 0,0-1,-2 1,0-1,-1 0,-2 0,0 0,-1 0,-1-1,-1 1,0 0,-12-38,2 17,-2 1,-2 1,-2 0,-1 1,-31-46,45 76,-1 1,0-1,-1 1,0 0,0 1,0-1,-1 1,-13-8,14 11,0 0,0 1,-1 0,1 1,-1 0,0 0,0 0,0 1,0 0,0 1,-12 0,-17 3,0 1,0 2,0 1,1 2,0 2,-40 17,-201 108,190-90,54-29,15-8,0 0,1 0,0 2,-19 15,24-14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26.3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 0,'-5'0,"-1"5,1 5,0 5,7 5,1 3,6 1,5 2,5 1,2-1,4 0,-4 0,3-1,3-3,-4-3,-6 1,-5-4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29.8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1,'0'77,"4"0,16 94,-12-132,1-1,2 1,2-2,2 0,1 0,24 39,-21-45,1-1,2 0,1-2,2 0,0-2,2-1,1-1,39 27,-40-38,-6-6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31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1 232,'65'-57,"-42"39,32-34,-45 42,0 0,1 1,0 0,1 0,-1 1,2 1,-1 0,1 1,0 0,1 1,-1 0,22-3,-26 6,0 0,1 1,-1 0,1 1,-1 0,0 1,1 0,-1 0,0 1,1 0,-1 1,0 0,0 0,-1 1,1 0,-1 1,0-1,0 2,14 11,-19-14,1 0,-1 0,0 1,0-1,0 1,-1 0,1 0,-1 0,0 0,0 0,0 0,-1 1,1-1,-1 1,0-1,-1 1,1-1,-1 1,0 0,0-1,0 1,0-1,-1 1,0 0,0-1,0 1,-1-1,1 0,-1 1,0-1,0 0,-1 0,1 0,-1-1,0 1,0 0,-4 3,-9 16,16-23,0 0,0 1,-1-1,1 1,0-1,0 1,0-1,0 1,0-1,0 1,1-1,-1 1,0-1,0 1,0-1,0 1,0-1,1 0,-1 1,0-1,1 1,-1-1,0 0,0 1,1-1,-1 0,1 1,-1-1,5 2,-1 0,0-1,0 1,1-1,-1 0,1-1,7 1,11 2,-20-2,13 2,0 0,0 1,-1 0,1 2,20 10,-32-15,-1 1,-1 0,1 0,0 0,0 0,-1 0,1 1,-1-1,0 1,0 0,0-1,0 1,0 0,0 0,-1 1,0-1,1 0,-1 0,0 1,-1-1,1 0,-1 1,1-1,-1 1,0-1,0 1,-1-1,1 0,-1 1,1-1,-1 1,-2 5,0-1,-1-1,1 1,-1-1,-1 1,1-1,-1 0,-1-1,1 1,-1-1,-7 6,-11 7,-39 25,8-6,-16 19,59-49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32.2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0,'15'1,"1"0,-1 1,1 1,-1 0,0 1,0 1,27 12,3 6,46 32,-37-21,-8-6,-2 2,-1 2,-1 2,-2 2,-2 1,-1 2,51 70,-72-85,-1 1,-1 1,-1 0,-2 1,0 0,-2 0,-1 1,8 52,-15-61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35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229 203,'-33'-1,"0"-1,-50-10,80 11,0 0,0 1,-1 0,1-1,0 1,0 0,0 0,0 1,0-1,0 1,-1 0,1-1,0 1,1 0,-1 1,0-1,0 1,0-1,1 1,-1 0,-2 2,3-2,1 1,0-1,-1 0,1 0,0 1,1-1,-1 0,0 1,1-1,-1 1,1-1,0 1,0-1,0 1,0-1,0 1,0-1,1 1,-1-1,1 0,0 1,0-1,0 0,0 1,0-1,0 0,0 0,2 2,15 22,2-1,0-2,1 0,1-1,32 25,2 3,-52-47,-1 0,0 0,1 0,-1 0,1 0,0-1,0 0,0 0,0 0,0 0,0-1,1 0,-1 0,0 0,1 0,-1 0,1-1,-1 0,8 0,-1-3,0 0,0-1,0 0,0-1,-1 0,15-9,-6 4,0-1,-1-1,0 0,-1-2,0 0,-1 0,22-27,-35 34,1 0,-1-1,0 1,0-1,-1 0,0 0,-1 0,0 0,0-1,0-11,-1 2,-1 1,0-1,-8-32,6 41,-1 1,1 0,-1 1,-1-1,0 1,0-1,0 2,-1-1,0 0,0 1,-1 0,0 1,0 0,0 0,0 0,-1 1,0 0,-11-5,3 3,1 0,-1 1,0 1,0 0,-1 1,1 1,-1 0,-30 2,36 2,1 0,-1 1,1 0,0 0,0 1,0 1,1 0,0 0,-13 9,-73 64,91-75,-12 13,3-2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36.7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1317,'22'-2,"0"-1,0-1,-1-1,1 0,33-15,22-6,343-56,-192 43,-138 17,168-66,-56 16,-51 23,275-132,-53-2,-100 86,-17 7,-145 46,125-29,-147 41,-61 21,0 1,41-9,-29 10,42-16,-53 15,0 1,1 1,48-5,-46 11,-23 3,-1-1,0-1,0 1,1-1,-1 0,0-1,0 0,0 0,0-1,-1 0,1 0,-1-1,1 0,-1 0,10-9,24-19,-30 22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38.4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537 48,'-23'0,"0"0,-1 1,1 1,0 1,0 1,0 1,-27 10,39-11,-26 10,1 2,0 1,-35 24,61-35,0 1,1 0,0 1,1 0,0 0,0 1,1 0,0 0,0 1,1 0,1 0,-1 1,2-1,-8 23,7-7,0 1,1 0,2 0,1 0,0 0,3-1,0 1,1 0,9 30,-11-53,0 1,1-1,0 0,0 1,0-1,0 0,1 0,-1-1,1 1,0 0,0-1,1 0,-1 0,1 0,-1 0,1 0,0-1,0 1,0-1,0 0,1-1,-1 1,0-1,1 0,-1 0,1 0,0 0,-1-1,1 0,-1 0,6 0,1-1,0-1,0 1,0-2,0 0,-1 0,1-1,-1 0,0-1,0 0,0 0,16-13,36-34,-2-2,75-88,-126 130,-1 0,0-1,-1 1,-1-2,0 1,0-1,-1 1,-1-1,4-26,-2-4,1-84,-7 123,0 0,0 0,0 0,-1 1,0-1,0 0,0 1,-3-8,3 11,0-1,0 1,0-1,0 1,0 0,0-1,0 1,-1 0,1 0,0 0,-1 0,1 0,0 0,-1 0,0 1,1-1,-1 0,1 1,-1-1,0 1,1 0,-1-1,0 1,1 0,-1 0,0 0,-1 1,-16 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39.4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0,'1'8,"1"0,0-1,1 1,0-1,0 0,0 0,1 0,0 0,0 0,6 6,14 25,79 133,-66-114,-10-17,-17-24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40.4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43.0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 0,'-2'0,"0"0,0 1,0-1,-1 1,1-1,0 1,0 0,0 0,1 0,-1 0,0 0,0 0,0 0,1 0,-1 1,1-1,-1 1,1-1,-1 1,1 0,0 0,0-1,0 1,0 0,0 0,0 0,0 0,1 0,-1 0,1 0,-1 3,-1 10,0-1,1 1,1 23,1-21,-1 44,3 0,22 120,-19-153,1-1,2 1,0-1,2-1,1 1,1-2,2 0,26 36,-30-50,0 1,2-1,-1-1,1 0,27 15,-21-13,-1 0,28 23,-22-10,0 1,-2 1,0 0,-2 2,-2 1,0 0,-2 1,-1 1,-2 0,14 51,-19-52,-1 0,-2 0,-1 0,-1 1,-2-1,-1 1,-2-1,-1 1,-1-1,-2 0,-18 57,14-67,8-18,0-1,1 1,-1 0,1 0,0 0,0 0,0 0,0 0,0 5,4-7,-1 0,1 0,0 0,0 0,0-1,0 0,0 1,0-1,0 0,0 0,3-1,13 1,-9 3,0 0,0 1,0 0,-1 1,0 0,1 1,-1-1,-1 2,0-1,1 1,11 14,11 13,34 50,-62-81,44 65,-3 1,-3 3,-3 1,-4 2,35 107,-19-49,70 133,-102-227,3 8,2-1,2-1,51 68,-74-110,1 0,0-1,-1 1,1-1,0 0,0 0,0 0,0-1,0 1,1-1,-1 1,1-1,-1 0,0 0,1-1,6 1,9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5:02.8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4576,'1'-6,"1"0,0 0,-1 0,2 1,-1-1,1 1,0-1,0 1,0 0,1 0,0 0,8-9,7-9,495-615,-350 444,792-981,-680 831,5-76,-163 231,64-101,92-138,-254 399,29-58,-44 75,0 1,-1-1,0 0,-1 0,-1-1,0 1,-1 0,0-22,1 9,0 0,2 1,1 0,0 0,12-30,-4 12,83-231,-83 239,-4 11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44.8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0 380,'53'-21,"-6"4,0-2,-2-2,50-32,-38 21,70-29,-14 19,96-41,-182 68,-6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46.3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1,'3'1,"0"1,-1 0,1 1,0-1,-1 0,0 1,0 0,0-1,0 1,0 0,0 0,-1 0,1 0,-1 0,2 6,7 12,13 7,0-1,36 31,-28-28,30 36,-12-6,62 84,-88-94,-17-28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49.0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256 730,'1'-5,"1"0,0-1,1 1,-1 0,1 1,0-1,0 0,0 1,0 0,1 0,0 0,7-6,0-1,246-246,-124 128,-129 126,24-26,26-32,-48 54,0-1,-1 1,0-1,0 0,-1-1,0 1,0-1,-1 0,0 0,2-15,-4 22,-1-1,0 1,0-1,0 1,0 0,0-1,-1 1,1-1,-1 1,0 0,1-1,-1 1,0 0,0-1,-1 1,1 0,0 0,-1 0,1 0,-1 0,-2-2,1 2,0 0,-1 0,1 1,-1-1,0 1,1-1,-1 1,0 0,0 1,1-1,-1 1,-5-1,-11 2,1 0,-1 2,1 0,-23 7,34-8,-17 5,0 2,0 1,-35 20,-38 15,66-31,1 2,1 0,0 2,-37 30,-13 7,70-49,0 1,1 0,0 0,0 1,0 0,1 0,0 1,1 0,0 1,1 0,-1 0,2 0,0 0,0 1,0 0,2 0,-1 1,2-1,-1 1,1-1,1 1,0 20,1-9,0 0,1-1,2 1,0-1,2 1,0-1,1 0,1-1,2 0,0 0,1 0,1-1,21 29,-20-31,2 0,0-1,31 29,-38-41,1 0,-1 0,1 0,-1-1,1 0,1-1,-1 1,0-2,1 1,0-1,-1-1,17 2,168-3,-85-1,-87-2,1 0,-1-1,0-1,-1-1,1 0,-1-2,25-13,53-18,-43 23,-12 4,-1-2,0-1,42-22,-59 22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50.3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0 373,'2'-4,"0"1,1-1,-1 1,1-1,-1 1,1 0,0 0,0 0,1 0,-1 1,1-1,-1 1,1 0,4-2,4-3,82-59,4 5,1 4,130-52,-227 108,2 0,0-1,-1 1,1-1,0 0,-1 0,1-1,4-3,-3-1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52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1 435,'102'-126,"-64"81,1 2,2 2,2 2,1 1,52-32,-95 69,6-4,-1 1,0 0,1 0,0 1,0 0,13-5,-17 8,1 0,-1 0,1 0,-1 0,1 1,-1-1,0 1,1 0,-1 0,0 0,0 0,1 1,-1-1,0 1,0 0,-1 0,5 4,3 1,-1 1,-1 0,1 1,-2 0,1 0,-1 0,0 1,-1 0,-1 1,1 0,-1-1,-1 1,0 1,-1-1,0 1,-1-1,0 1,-1 0,0 0,0 0,-2 0,-2 23,1-29,0 1,0-1,-1 0,0 0,0 0,0 0,-1 0,0-1,0 0,0 0,0 0,-1 0,0 0,0-1,0 0,-12 6,-29 31,45-41,1 0,0 1,0-1,0 0,-1 0,1 0,0 0,0 1,0-1,0 0,-1 0,1 1,0-1,0 0,0 0,0 0,0 1,0-1,0 0,0 0,0 1,0-1,0 0,0 1,0-1,0 0,0 0,0 1,0-1,0 0,0 0,0 1,0-1,0 0,0 0,1 0,-1 1,0-1,0 0,0 0,0 0,1 1,-1-1,15 3,20-5,48-10,1 3,0 4,110 7,-189-2,0 1,-1-1,1 1,-1 0,1 1,-1-1,0 1,1 0,-1 0,0 0,0 1,0-1,-1 1,1 0,-1 0,1 0,-1 0,0 1,0 0,0-1,-1 1,0 0,1 0,-1 0,2 7,-2-6,-1 1,0-1,0 1,0 0,-1-1,0 1,0 0,0-1,-1 1,1 0,-2-1,1 1,0-1,-1 1,0-1,0 0,-1 0,0 0,0 0,-3 5,-33 35,-1-3,-2-1,-52 39,72-64,11-11,10-5,1 0,0 0,0 0,0 0,0 0,0 0,0 0,0 0,-1 0,1 0,0 0,0 0,0 0,0 0,0 0,0 0,0 0,-1 0,1 0,0 0,0 0,0 0,0 0,0-1,0 1,0 0,0 0,0 0,0 0,0 0,-1 0,1 0,0 0,0 0,0-1,0 1,0 0,0 0,0 0,0 0,0 0,0 0,0 0,0-1,0 1,0 0,0 0,0 0,0 0,0 0,0 0,0 0,0-1,1 1,-1 0,0 0,0 0,0 0,0 0,0 0,0 0,0 0,5-10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53.5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216 220,'-1'-34,"2"0,2 0,1-1,11-47,-66 159,-57 167,42-99,53-118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54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1,'5'0,"5"4,9 6,2 5,6 5,3 3,8-2,7 3,4 3,3 4,-4 2,-1-5,-4-3,-6-1,-9-1,-4-4,-7-5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55.0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1,'4'0,"6"0,1 4,-1 6,2 6,3 3,-1 4,1 7,3 5,-2 3,1-2,1-3,-2-2,1-7,-3-3,0-5,-1-1,-4-3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55.9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0,'15'17,"0"1,21 37,-4-7,-5-9,0 2,-3 1,32 75,-39-82,-8-19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56.9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174 64,'0'-5,"-4"-45,4 50,0-1,0 1,0 0,0-1,0 1,0-1,-1 1,1 0,0-1,0 1,0 0,-1-1,1 1,0 0,0-1,-1 1,1 0,0 0,-1-1,1 1,0 0,-1 0,1-1,-1 1,1 0,0 0,-1 0,1 0,-1 0,1 0,0 0,-1 0,0 0,-1 1,1-1,-1 1,0 0,1 1,-1-1,1 0,0 0,-1 1,1-1,0 1,0-1,-2 4,-14 22,1 1,2 1,0 0,2 0,1 2,-8 37,7-12,2 1,-3 90,12-123,1 0,1 0,1 0,1 0,1 0,2-1,12 37,-11-45,0 1,1-2,0 1,1-1,1 0,0-1,1 0,0-1,1 0,1-1,20 16,-19-17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5:05.0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475 17,'0'-1,"0"0,-1 0,1 0,0 1,0-1,-1 0,1 0,-1 1,1-1,-1 0,1 0,-1 1,1-1,-1 1,0-1,1 0,-1 1,0-1,1 1,-1 0,0-1,0 1,1 0,-1-1,0 1,0 0,0 0,0-1,1 1,-1 0,0 0,0 0,0 0,0 0,0 1,1-1,-2 0,-33 8,26-3,1 0,0 0,1 1,-1 0,1 1,1-1,-1 1,-6 10,-45 69,43-61,-24 40,4 2,2 2,4 1,2 1,4 2,2 0,4 1,-14 146,30-211,-6 63,2 0,6 91,0-141,2 0,1 0,0 0,2 0,0-1,1 0,2 0,0-1,1 0,1-1,23 31,-13-24,2-2,1-1,1-1,0-1,2-1,33 19,10 0,104 41,-171-78,0-1,0 0,0 0,0 0,0 0,0-1,0 1,0-1,0 1,0-1,0 0,0-1,0 1,0 0,0-1,0 0,0 1,0-1,0 0,0-1,0 1,-1 0,6-4,-4 1,-1 0,1 0,-1 0,1-1,-1 1,-1-1,1 0,-1 0,1 0,-2 0,1 0,0 0,0-7,4-22,-1 0,-2 0,-3-69,-22-101,20 190,-1 0,0 1,-1 0,-1-1,0 2,-1-1,-9-16,10 22,1 1,-1 0,1 0,-2 0,1 1,-1 0,1 0,-2 0,1 0,0 1,-1 0,0 1,0-1,-11-3,13 5,0 0,-1 1,1-1,0 1,-1 0,1 1,-1-1,0 1,1 0,-1 0,1 1,-1-1,1 1,-1 1,1-1,0 1,-1 0,1 0,0 0,0 1,1 0,-1 0,0 0,1 0,-6 6,-132 104,69-57,57-43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58.5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0 179,'3'-5,"-1"1,1 0,1 0,-1 0,0 0,1 0,0 1,0-1,0 1,0 0,6-3,5-5,3-4,1 1,1 0,0 2,0 0,30-11,-36 17,0 1,1 0,0 1,0 1,0 1,0 0,0 0,1 2,17 1,-31-1,0 0,1 0,-1 0,0 0,0 1,0-1,0 1,-1-1,1 1,0 0,0 0,0 0,0 0,-1 0,1 0,0 0,-1 1,1-1,-1 0,0 1,1 0,0 1,-1-1,-1 0,1 0,-1 0,0 0,0 0,0 0,0 0,0 0,0 0,0 0,-1 0,1 0,-1 0,0 0,1 0,-1 0,0-1,-1 3,-3 5,-1-1,0 0,0 0,-1-1,1 0,-2 0,-14 11,19-16,-1 1,0 0,1-1,-1 1,1 0,0 1,0-1,-3 4,6-7,0 1,0-1,-1 0,1 1,0-1,0 0,0 1,0-1,0 0,0 1,0-1,0 0,0 1,0-1,0 0,0 1,0-1,0 1,0-1,1 0,-1 0,0 1,0-1,0 0,0 1,1-1,-1 0,0 1,0-1,1 0,-1 0,0 0,0 1,1-1,0 0,26 6,51-6,-46-1,0 2,62 8,-85-7,0 0,0 0,-1 1,1 0,-1 1,0 0,0 0,0 1,0-1,-1 2,0-1,0 1,0 0,-1 1,7 7,-11-10,1-1,-1 1,0 0,0 0,0 0,-1 0,1 0,-1 0,0 0,0 1,0-1,-1 0,1 1,-1-1,0 1,0-1,-1 0,1 1,-1-1,0 0,0 0,-1 1,1-1,-1 0,0 0,0-1,0 1,-1 0,1-1,-1 1,-5 5,-10 9,-1 0,0-1,-1-1,-30 18,18-12,-262 178,246-161,36-30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4:59.6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0,'22'2,"-1"2,1 0,-1 1,1 1,-2 2,1-1,34 20,-11-6,18 10,-1 3,-3 3,-1 2,82 74,-98-74,-3 3,-1 1,41 62,-34-46,-34-45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01.2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1,'4'4,"6"2,5 8,5 2,3 7,2-1,5 4,2 7,-1-3,0-1,-2-7,-6-2,-7 0,-6 0,0-2,-2-6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02.5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1174,'13'-1,"0"-1,0-1,-1 0,1-1,-1 0,15-7,12-4,273-81,3 15,371-48,-359 74,339-105,-557 125,201-93,92-84,-211 108,-155 85,-3 3,-2-2,0 0,35-29,-59 38,-14 5,-6 5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03.3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12,'0'0,"-1"-1,1 1,0 0,0-1,0 1,0 0,0-1,0 1,0-1,0 1,0 0,0-1,0 1,0 0,0-1,1 1,-1 0,0-1,0 1,0 0,0-1,1 1,-1 0,0-1,0 1,1 0,-1 0,0-1,1 1,-1 0,0 0,0-1,1 1,-1 0,0 0,1 0,-1 0,1 0,-1 0,0-1,1 1,16 10,12 20,-14-11,232 315,-226-304,-4-5,0 1,-1 0,18 45,-26-49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04.1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1,'5'1,"0"1,0 0,0 0,0 0,-1 1,1-1,-1 1,1 0,-1 1,0-1,-1 1,6 5,1 0,96 100,-16-16,-75-77,0 1,-1 1,12 19,-13-17,1-1,23 25,-17-24,-5-3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04.7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05.9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1 309,'1'-4,"1"-1,0 1,0-1,0 1,0 0,1 0,0 0,0 0,0 0,0 1,0 0,1-1,-1 1,1 0,5-2,2-5,21-17,2 0,0 2,2 2,49-25,-60 36,0-1,-2-2,25-19,-34 22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06.6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1,'9'4,"6"6,6 5,3 9,2 5,1 5,0 2,0-1,-1-2,0-3,-5-2,-1-6,-1-2,-2 0,-5-4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08.5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335 565,'3'-5,"0"0,0 1,1 0,0 0,0 0,0 1,1-1,-1 1,7-4,-1 0,38-29,0-2,-3-3,-1-1,45-57,-84 89,-1 0,1-1,-2 1,1-1,-2 0,1 0,-1 0,-1-1,0 1,-1 0,0 0,-1-1,0 1,0 0,-6-20,5 28,1 0,0 0,-1 0,1 0,-1 0,0 0,0 0,0 0,0 1,0-1,-1 1,1 0,-1 0,0 0,1 0,-1 0,-5-2,0 1,1 0,0 1,-1 0,1 0,-1 1,0 0,-12 0,2 1,-1 1,0 1,0 1,1 0,-33 11,26-3,1 1,0 0,0 2,1 1,1 1,1 0,0 2,1 0,-23 28,20-19,2 1,1 0,1 2,1 0,2 1,-23 59,32-62,2 0,1 0,1 0,1 0,2 1,5 43,-2 14,-4-83,1 0,0 0,0 0,1 0,-1 1,0-1,1 0,0 0,0 0,0 0,0-1,0 1,1 0,-1 0,1-1,0 1,-1-1,1 1,4 3,-2-4,1 0,-1 1,1-2,-1 1,1 0,0-1,-1 0,1 0,0 0,0-1,9 0,278-1,-100-2,-181 2,0 0,1-1,-1 0,0 0,0-1,-1-1,1 0,-1 0,0-1,0 0,0-1,-1 0,10-8,13-14,-1 0,33-40,-22 23,-28 29,-2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7:56.1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1,'380'395,"84"83,-446-460,54 52,153 117,-211-178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5:10.5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1,'11'1,"1"1,-1 1,0 0,0 0,-1 1,1 1,-1 0,12 7,16 7,561 278,409 331,-188-19,-721-534,200 160,-210-158,97 107,25 30,-100-106,102 83,32 33,83 135,-55-87,-191-193,-48-47,0-1,-2 3,33 41,9 16,-58-70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09.5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0 207,'0'-4,"5"-6,5-6,5 1,0-2,2 2,3-1,1 3,-2-2,0 3,-4-1,0-3,2 1,3-1,-3 3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11.1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1 409,'0'-15,"-1"-7,1 1,1-1,1 0,1 1,0 0,2 0,8-25,-7 32,0 0,0 1,1 0,1 0,0 1,1 0,14-15,-16 20,1 0,0 1,0 0,1 0,0 1,0 0,1 1,-1 0,1 0,0 1,16-4,30 0,-1 1,1 3,110 9,-163-6,1 0,0 0,-1 0,1 1,-1 0,1 0,-1 0,1 0,-1 0,0 1,0-1,1 1,-1 0,0 0,0 0,-1 1,1-1,0 1,-1-1,0 1,1 0,-1 0,2 4,-2-1,0-1,0 1,-1 0,0 0,0-1,-1 1,0 0,0 0,0 0,-1 0,1-1,-1 1,-4 10,-2 12,-2-1,-14 30,18-47,0 0,0-1,-1 1,0-1,-1 0,0-1,-1 0,-13 12,19-19,1 0,0 0,-1 0,1 0,-1 1,1-1,0 0,0 0,0 1,0-1,0 1,0-1,0 1,0 0,0 2,1-4,0 1,0-1,0 1,1 0,-1-1,0 1,0-1,1 1,-1-1,0 1,1-1,-1 1,0-1,1 1,-1-1,1 1,-1-1,1 0,-1 1,1-1,-1 0,1 1,-1-1,1 0,-1 0,1 0,-1 1,1-1,0 0,10 2,0 0,-1-1,22 0,-12-1,-1 1,0 1,0 0,0 2,0 0,19 8,-33-11,-1 1,1 0,-1 0,1 0,-1 1,0-1,0 1,0 0,-1 0,1 0,-1 1,0-1,0 1,0 0,0 0,0 0,-1 0,0 1,0-1,0 1,0-1,-1 1,0-1,0 1,1 6,-2-5,1 1,-1-1,0 0,-1 1,0-1,0 0,0 1,0-1,-1 0,0 0,-1 0,-2 5,-1-2,0-1,-1 0,0 0,0-1,0 1,-14 8,13-9,0-1,0 0,0-1,-1 1,0-2,0 1,-14 4,3-4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11.9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164 0,'-1'10,"-1"-1,1 1,-1-1,-5 11,-3 20,-88 334,72-290,18-61,0-6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12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20,'0'-4,"5"-2,5 1,5 1,5 5,3 7,1 2,2 4,5 3,1 4,-1-3,-5 1,-3-3,-1-5,-4 1,-6-2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13.1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0,'0'5,"0"5,0 9,4 7,6 7,1 1,3-4,0-3,-4-6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14.3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0,'5'0,"5"5,5 5,5 9,3 3,1 5,2 2,0 5,1 1,-1-5,-5-4,-5-2,-2-5,-2-1,0 0,-2-3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15.5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 8,'-3'-8,"-3"17,-5 18,5 20,2-1,2 1,2 0,2 0,2 0,17 75,-15-103,1-1,0 1,2-2,0 1,1-1,0-1,1 1,1-2,27 28,10 2,83 61,-109-88,-3-3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17.1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1 203,'0'-15,"0"1,2-1,-1 0,2 1,0 0,1 0,0 0,8-17,-10 28,-1-1,1 0,0 1,1 0,-1-1,1 1,-1 0,1 0,0 0,0 1,0-1,0 1,1 0,-1 0,1 0,-1 0,1 0,0 1,0-1,-1 1,1 0,0 1,0-1,0 1,0-1,0 1,0 0,0 1,0-1,0 1,0-1,0 1,7 3,1 0,-1 0,0 0,0 1,0 1,-1 0,0 0,0 1,0 0,13 14,-20-17,0-1,1 1,-2 0,1 0,0 0,-1 0,0 0,0 1,0-1,0 1,-1-1,0 1,0 0,0-1,0 1,-1 0,0 0,0 0,0-1,-1 1,1 0,-1 0,0-1,-1 1,1 0,-3 5,-2 1,-1 0,1 0,-2-1,0 0,0 0,-19 17,-24 29,51-55,-1 0,1 0,-1 0,1 0,0 0,0 0,-1 0,1 0,0 0,0 0,0 0,0 0,0 0,0 0,0 0,1-1,-1 1,0 0,0 0,1 0,-1 0,0 0,1 0,-1 0,1-1,0 1,-1 0,1 0,-1-1,1 1,0 0,0-1,-1 1,1 0,0-1,0 1,0-1,0 0,0 1,-1-1,1 0,0 1,0-1,0 0,1 0,49 13,-50-13,208 33,-201-32,0 1,0 0,0 0,0 1,-1 0,1 1,-1 0,0 0,0 0,0 1,7 7,-11-10,-1 0,0-1,0 1,-1 1,1-1,0 0,-1 0,1 1,-1-1,0 1,0-1,0 1,0-1,0 1,-1 0,1-1,-1 1,0 0,1 0,-1-1,-1 1,1 0,0 0,-1-1,1 1,-1 0,0-1,0 1,0 0,0-1,0 1,0-1,-1 0,1 1,-1-1,-2 2,-12 12,0 0,-1-2,0 0,-2-1,-32 18,0 0,35-20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18.2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1,'9'0,"0"2,-1-1,1 1,-1 0,1 0,-1 1,0 1,0-1,0 1,0 1,11 8,10 9,40 39,-31-26,222 236,-190-190,-61-72,-1 2,0-1,-1 1,0 0,-1 0,0 1,-1 0,0 0,-1 0,0 1,-1-1,-1 1,0 0,1 18,-3-10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20.1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0 158,'2'-6,"-1"0,1 1,1-1,-1 1,1 0,-1 0,2 0,3-5,0-3,-2 7,0-1,0 1,0 0,0 0,1 1,0-1,0 1,1 0,-1 1,1 0,0 0,1 0,-1 1,0 0,1 1,12-4,-2 3,0 0,0 1,1 1,-1 1,0 0,23 4,-37-3,-1-1,1 1,0 0,-1 0,0 1,1-1,-1 1,0 0,1-1,-1 2,0-1,-1 0,1 0,0 1,-1 0,1-1,-1 1,0 0,0 0,0 0,0 1,0-1,-1 0,1 1,-1-1,0 1,0-1,0 6,2 10,-1 1,-1 0,0-1,-3 24,0-11,2-12,-1 1,-1 0,-1-1,-8 29,7-37,0 0,-1-1,0 0,-1 0,-1 0,1-1,-2 0,-14 17,4-8,-6 5,1 2,-31 44,54-69,-1-1,1 1,-1-1,1 1,-1-1,1 1,0 0,-1-1,1 1,0-1,-1 1,1 0,0-1,0 1,-1 0,1-1,0 1,0 0,0-1,0 1,0 0,0-1,0 1,0 0,0-1,1 1,-1 0,0-1,0 1,1 0,-1-1,0 1,1 0,-1-1,0 1,1-1,0 1,1 0,0 0,0-1,0 0,0 1,0-1,0 0,0 0,1 0,-1 0,0 0,0-1,2 0,67-19,-69 19,101-36,-1-5,-3-4,-1-4,109-76,-188 112,-7 5,0 0,0 2,15-8,-11 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5:13.2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305 86,'-1'-5,"1"0,-1-1,0 1,0-1,0 1,-1 0,0 0,0 0,0 0,-1 0,1 0,-7-7,8 11,1 0,-1 0,0 0,0 0,0 1,0-1,0 0,0 1,0-1,0 0,0 1,0-1,0 1,0 0,0-1,0 1,-1 0,1 0,0 0,0 0,0 0,0 0,-3 0,2 1,0 0,0 0,0 1,0-1,0 1,0-1,0 1,0 0,1-1,-1 1,1 0,-1 0,1 0,0 0,0 1,-2 3,-11 27,2 1,1 1,-9 56,5-22,-122 700,131-719,2 0,3 56,1-103,0 0,1 0,-1 0,1 0,0 0,0 0,0 0,0 0,0-1,1 1,-1 0,1-1,0 1,-1-1,1 0,0 1,1-1,4 4,-3-3,1-1,0 1,1-1,-1 0,0 0,1 0,-1-1,1 0,8 1,10-1,0-1,0-1,42-7,-58 6,32-3,-12 2,-1-1,1-2,-1 0,0-2,28-12,-48 17,1-1,-1-1,0 1,0-1,-1 0,0-1,0 1,0-1,0-1,-1 1,0-1,0 0,-1 0,0 0,0-1,-1 1,0-1,0 0,0 0,-1 0,1-15,12-105,-1-189,-14 301,-1 0,0 1,-1-1,-1 0,0 1,-7-19,9 31,0 0,-1 1,1-1,-1 0,1 0,-1 1,0-1,0 1,0 0,0 0,-1 0,1 0,0 0,-1 0,0 0,-3-1,3 2,0 0,0 1,0 0,0-1,0 1,0 0,0 0,0 1,0-1,0 1,0-1,0 1,0 0,0 0,0 1,0-1,0 0,1 1,-5 3,-10 8,0 1,1 0,1 2,1 0,0 0,1 1,0 1,-19 37,18-29,-2-1,-1-1,-38 43,13-20,27-30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21.7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1797,'123'-74,"-45"25,-25 16,-1-3,-2-2,-2-2,47-50,13-8,4 6,144-92,-127 94,-71 50,1 2,2 3,2 2,1 4,72-24,-18 15,-2-6,139-73,-220 95,-1-1,35-31,-37 27,2 2,36-22,41-8,-81 42,-2 0,1-2,-2-1,0-1,0-2,-2 0,33-34,-49 42,0-1,-1 0,12-24,3-5,-13 26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22.9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1 279,'0'-6,"1"0,1 0,-1 1,1-1,0 0,0 1,1-1,-1 1,1 0,1 0,-1 0,1 0,7-8,61-53,-38 37,-20 16,0 0,1 1,1 0,0 1,1 1,28-13,-40 22,0-1,0 1,0 0,0 1,0-1,0 1,0 0,0 1,0-1,0 1,0 0,0 0,0 0,0 1,0-1,-1 1,1 0,-1 1,1-1,-1 1,0 0,0 0,0 0,0 1,-1-1,1 1,-1 0,0 0,0 0,3 7,-2-4,0 0,0 0,-1 0,0 1,-1-1,0 1,0 0,0 0,-1-1,0 1,-1 0,0 0,0 0,-1 0,0 0,0 0,-1 0,-4 14,-13 16,-34 53,8-16,-40 67,-49 97,133-238,0 0,0 1,1-1,-1 0,0 1,1-1,-1 1,1-1,0 0,-1 1,1-1,0 1,0-1,0 1,0-1,0 1,0-1,1 1,0 2,0-3,-1-1,1 0,0 1,0-1,0 0,-1 1,1-1,0 0,0 0,0 0,0 0,0 0,-1 0,1 0,0 0,0 0,0 0,0 0,0-1,-1 1,1 0,0 0,0-1,0 0,65-35,-55 28,85-54,-62 38,1 2,1 1,1 1,53-19,-47 26,-5 1,36-17,-51 19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23.7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0,'5'2,"-1"0,0 1,0-1,0 1,0 0,0 0,0 0,-1 0,0 1,5 5,-2-2,191 207,-178-192,-1 0,-1 2,-1 0,-1 0,-1 2,-2 0,0 0,9 34,-16-42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24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0,'0'4,"0"2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26.1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1 359,'187'-202,"-158"172,-8 7,1 2,33-26,-50 43,1 0,0 0,-1 1,1-1,0 1,1 1,-1-1,0 1,1 0,-1 1,1-1,0 1,-1 1,1-1,0 1,10 1,-14 0,0 0,0 1,0-1,0 1,0 0,0-1,0 1,0 1,-1-1,1 0,-1 1,0-1,1 1,-1-1,0 1,-1 0,1 0,2 6,23 62,-26-65,11 41,-2 1,8 95,-11 103,-7-189,-2 261,2 134,0-449,0 0,0 0,0 1,0-1,1 0,-1 0,1 0,0 0,0 0,0 0,0 0,1 0,-1 0,1-1,-1 1,1-1,0 1,0-1,3 3,-1-3,-1 0,1-1,0 1,0-1,0 0,0 0,0 0,0-1,0 0,0 1,0-1,0-1,0 1,5-1,51-8,-1-1,0-3,-1-3,61-25,-23 0,137-78,-208 106,-1-2,-1 0,0-2,-1 0,-1-2,-1 0,-1-2,20-25,-36 48,-2 11,-2 25,1-27,1 21,1-1,1 0,2 0,17 61,54 121,-63-179,361 779,57-26,-22-43,-118-128,-243-491,-5 2,-5 1,21 141,-58-262,6 29,-2 0,-1 0,-1 1,-3-1,-4 46,3-78,-1 1,0-1,0 0,0 0,0 1,0-1,-1-1,0 1,0 0,0-1,0 1,-1-1,1 0,-7 4,-65 40,49-32,-358 236,307-193,62-50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48.4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1,'212'12,"-28"1,186-26,-24 0,-325 13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49.0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51,'197'-16,"-94"5,-93 11,187-17,241 11,-324 19,-70-7,62 2,-85-8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49.8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1,'2'21,"1"0,0-1,1 1,14 35,1 10,30 169,26 309,-74-538,1 10,-1 1,0-1,-1 0,-1 1,0-1,-6 26,1-25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50.7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34,'1261'0,"-1245"0,-1 0,1-1,-1-1,1 0,-1-1,0 0,25-10,-25 4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57.7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497 834,'9'-2,"-1"0,0 0,0-1,0 0,0-1,0 0,-1 0,1 0,9-9,2 1,43-26,-1-4,73-63,-110 83,-1-1,-1-1,-1-1,-1 0,-1-2,-1 0,24-51,-35 61,-1 0,-1 0,0-1,-2 0,0 0,0 0,-1-23,-2 35,0-1,0 1,0-1,-1 0,0 1,-1-1,1 1,-1 0,0-1,-1 1,1 0,-1 0,-1 1,1-1,-1 0,0 1,0 0,0 0,-1 0,0 1,0-1,-9-5,-2 3,0 0,0 1,-1 1,1 0,-1 1,-1 1,-28-2,-124 6,156-1,0 1,0 0,1 1,-1 0,1 1,-1 1,1 0,0 1,0 0,1 1,-1 0,1 1,1 1,-1 0,1 0,-14 14,-11 18,1 0,1 3,3 0,1 2,-44 93,-85 259,127-308,28-78,0 0,1 0,0 0,0 0,1 0,1 1,0 19,2-22,1-1,-1 1,2-1,-1 1,1-1,1 0,-1 0,1 0,1-1,8 13,14 15,1-2,2-1,1-1,2-1,1-2,0-2,2-1,2-1,0-3,62 27,-38-23,0-3,1-3,1-2,1-4,0-2,89 3,-102-10,0-3,0-2,0-3,0-1,70-18,-115 21,0 0,-1-1,1 0,-1 0,9-5,-1-3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5:18.1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0,'30'59,"177"459,-64-149,200 557,-280-704,-55-191,-1 1,-2 0,2 33,2 14,-8-69,14 94,3 115,-15-166,20 104,1-5,-4-17,2 20,-5 192,19 188,-3-367,-10-68,329 1734,-225-1179,-107-564,5-1,53 128,-62-173,-1 0,-3 0,-1 1,-2 1,-3 0,2 94,-9-119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58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0 139,'4'0,"6"0,6 0,4-4,2-2,3 1,10-4,7-4,5 0,3 3,2-3,0-2,-4 1,-6 3,-6 4,-5 2,-8-2,-7 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5:59.9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167 230,'0'-9,"1"1,-1-1,1 0,1 1,-1-1,1 1,1-1,0 1,0 0,0 0,1 0,0 1,1-1,0 1,0 0,1 0,-1 1,1-1,1 1,-1 1,1-1,0 1,0 0,1 1,0 0,8-4,2 1,0 0,1 1,0 1,0 1,0 1,1 0,33 1,-39 2,0 1,0 0,-1 1,1 1,-1 0,1 1,-1 0,0 1,0 0,-1 1,21 14,-30-19,-1 2,1-1,0 0,-1 0,0 1,1 0,-1-1,0 1,0 0,-1 0,1 0,-1 0,1 0,-1 0,0 1,0-1,0 0,-1 1,1 5,-1-3,0 1,-1 0,0-1,-1 1,1-1,-1 1,0-1,-1 0,-4 10,-4 3,-1-1,-1 0,0-1,-1 0,-21 18,34-34,1-1,-1 1,0-1,0 1,0 0,1-1,-1 1,0 0,1-1,-1 1,0 0,1 0,-1 0,1-1,0 1,-1 0,1 0,-1 0,1 0,0 0,0 0,0 0,0 0,-1 0,1 0,1 1,0-1,0-1,0 1,0-1,0 1,0-1,0 1,0-1,1 0,-1 0,0 1,0-1,0 0,1 0,-1 0,0 0,0 0,2-1,72-14,-65 12,1 0,72-13,-75 15,-1 0,1 1,0 0,0 0,0 1,-1-1,1 2,10 2,-17-4,1 1,-1-1,0 1,0-1,1 1,-1-1,0 1,0 0,1 0,-1 0,0 0,0 0,0 0,0 0,-1 0,1 0,0 0,0 0,0 1,-1-1,1 0,-1 0,1 1,0 1,-1-1,-1 0,1 1,0-1,0 0,-1 1,1-1,-1 0,0 0,0 0,0 1,0-1,0 0,-2 3,-6 7,-1-1,0 0,-19 17,21-21,-51 45,-3-3,-2-2,-80 44,-224 88,359-175,-35 13,42-16,1-1,-1 1,1-1,-1 1,1-1,-1 0,1 0,-1 0,1 0,-1 0,1 0,-1 0,1 0,-1 0,1-1,-1 1,1-1,-1 1,1-1,0 0,-1 1,1-1,-3-2,0-6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01.2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612 102,'-10'-8,"-1"1,0 0,0 1,-1 0,1 1,-1 0,-1 1,-23-5,25 5,-31-8,-1 2,-65-6,94 14,-1 1,0 1,1 1,-1 0,0 0,1 2,0 0,-1 0,1 2,0-1,-18 10,25-9,0 0,1 0,0 0,0 1,0 0,0 0,1 1,0-1,0 1,1 0,0 1,0-1,1 1,0-1,0 1,1 0,0 0,0 1,1-1,0 0,0 13,0-11,1 0,1-1,0 1,0 0,1-1,0 1,0-1,1 0,1 1,0-1,0-1,0 1,1-1,0 1,1-1,0-1,0 1,10 8,22 12,1-2,76 38,33 20,-131-72,0 0,-1 1,0 1,-1 0,-1 1,13 17,-19-18,0 0,0 1,-2-1,0 1,0 1,-1-1,-1 1,-1-1,0 1,-1 0,0 22,-2-23,0 1,-1-1,0 0,-1 0,-1 0,-1 0,0 0,0-1,-2 1,0-1,0-1,-10 15,3-12,1 0,12-15,0 0,1-1,-1 1,0-1,1 1,-1-1,1 1,-1-1,1 1,-1-1,1 0,-1 1,1-1,0 1,-1-1,1 0,-1 0,1 1,0-1,-1 0,1 0,0 0,-1 0,1 0,0 0,-1 0,1 0,0 0,-1 0,1 0,1-1,4 2,-1 1,1-1,-1 1,1 0,-1 0,0 1,0 0,0 0,0 0,0 0,-1 1,1-1,-1 1,0 0,0 1,0-1,-1 1,0 0,3 5,4 6,0 1,-2 1,0-1,8 29,-6-7,-1 1,-2 1,2 58,-9 127,-1-127,-3 1218,4-1310,-1 17,2 0,1 0,5 30,-5-47,0 0,0-1,0 1,1-1,0 1,0-1,0 0,1 0,0-1,0 1,1-1,-1 0,1 0,0 0,1-1,5 5,16 6,0 0,0-2,1-1,1-1,0-2,0-1,1-1,0-1,33 1,-34-5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07.9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1,'2'21,"0"1,2-1,0 0,11 31,4 20,96 433,-38-178,-74-311,1 2,0-1,1 0,0 0,11 21,-5-20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08.6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0 357,'8'-4,"-1"0,1 0,0 1,0 0,0 0,0 1,0 0,1 0,-1 1,15-1,10-3,491-60,-215 33,833-142,-1059 156,2 5,157-6,-215 20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10.6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1,'1'9,"0"0,0 0,1 0,0 0,0 0,1 0,7 13,36 62,-16-33,134 256,-156-291,-3-1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21.0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46,'339'2,"759"-27,-1081 24,0-1,-1 0,1-1,19-7,-25 5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21.6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0,'2'3,"-1"0,0 0,0 0,1 0,0 0,-1 0,1 0,0-1,0 1,1-1,-1 1,1-1,4 4,11 11,2 16,-1 1,-1 1,19 54,-17-41,85 238,15 37,-91-250,-20-46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22.8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82,'9'-8,"0"0,0 0,1 1,0 1,0-1,0 2,1-1,0 1,0 1,0 0,1 1,15-3,-9 4,-1 0,1 1,0 1,0 1,-1 1,1 0,28 8,-15-1,0 2,-1 1,0 2,-1 0,-1 2,0 1,-1 2,41 35,-54-41,-1 0,0 1,-1 1,-1 0,0 0,12 23,-19-30,-1 0,0 0,0 0,0 1,-1-1,0 1,-1-1,0 1,0 0,-1-1,0 1,-1 0,0-1,0 1,-5 16,-3 0,-1-1,-1 0,-1 0,-2-2,0 1,-1-2,-35 38,-11 3,-73 56,92-83,37-30,3-2,-1 0,0-1,1 1,-1-1,-1 1,1-1,0 0,0 0,-1-1,1 1,-1-1,-5 2,9-3,0-1,0 1,0-1,0 1,0-1,0 1,0-1,0 0,0 1,0-1,0 1,0-1,1 1,-1-1,0 1,0 0,1-1,-1 1,0-1,1 1,-1-1,0 1,1 0,-1-1,1 1,-1 0,1 0,-1-1,1 1,-1 0,1 0,-1-1,1 1,0 0,20-14,9-1,0 2,1 1,1 1,0 1,60-9,-34 12,0 3,88 4,-130 1,-1 1,1 0,0 1,-1 1,0 0,0 1,0 1,0 0,-1 1,0 1,-1 0,0 1,13 11,-20-15,0 0,-1 1,1 0,-1 0,0 0,-1 1,1-1,-1 1,-1 0,1 1,-1-1,-1 1,1-1,-1 1,-1 0,1 0,-1-1,-1 1,1 0,-1 0,-1 0,1 0,-1 0,-1 0,0 0,0-1,-4 11,0-6,0 0,0 0,-2-1,1 0,-1-1,-1 0,0 0,0-1,-1 0,-1 0,1-1,-20 11,4-4,0-1,-1-1,-1-1,-45 12,69-23,-1 0,1 0,-1-1,1 0,-1 0,1 0,-1-1,1 1,0-1,-1 0,1 0,0-1,0 1,-1-1,-4-3,-6-4,0 0,-22-20,17 13,1 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23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0 279,'15'-1,"0"-1,0-1,0 0,-1-1,1-1,14-7,22-6,40-4,2 5,170-12,-75 12,-159 13,232-33,-213 27,-1-1,0-3,62-27,-97 35,1 1,0 0,23-5,-17 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5:19.8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1 308,'0'-9,"-1"1,2-1,-1 1,1 0,1-1,0 1,0 0,0 0,1 0,0 0,1 0,0 1,0 0,0-1,1 1,0 1,1-1,-1 1,1 0,0 0,1 1,11-8,7-5,1 2,0 1,2 1,0 1,0 1,39-10,-45 16,0 2,0 0,1 1,-1 1,0 1,1 1,-1 1,1 0,29 8,-43-6,0 0,0 1,0 0,0 0,0 1,-1 0,0 1,0 0,-1 0,1 0,-1 1,-1 0,1 1,-1 0,0 0,-1 0,0 0,-1 1,6 12,-2 0,-1 0,0 0,-2 1,0-1,-2 1,0 0,-1 34,-2-42,0 1,-2 0,1 0,-2-1,0 1,-1-1,0 0,-1 0,-1 0,0-1,-1 0,-1 0,1 0,-2-1,0 0,0-1,-1 0,-18 14,28-24,0-1,-1 0,1 1,0-1,0 0,-1 1,1-1,0 1,0-1,0 0,0 1,0-1,0 1,-1-1,1 0,0 1,0-1,0 1,0-1,0 0,1 1,-1-1,0 1,0-1,0 1,0-1,0 0,0 1,1-1,-1 0,0 1,0-1,1 0,-1 1,0-1,0 0,1 1,-1-1,0 0,1 0,-1 1,1-1,-1 0,0 0,1 0,-1 0,1 1,22 10,-21-10,97 36,-65-27,-1 2,-1 1,0 2,-1 1,54 37,-83-51,0 0,1 0,-1 0,0 0,0 0,0 1,-1-1,1 0,0 1,-1 0,0-1,1 1,-1 0,0-1,-1 1,1 0,0 0,-1 0,1 0,-1 0,0 0,0 0,0 0,-1 0,1 0,-1-1,1 1,-1 0,0 0,0 0,0 0,-1-1,1 1,-1-1,1 1,-5 4,-6 8,-1 0,0-1,-1-1,-25 19,20-16,-146 110,139-108,-1-2,-1-1,-1-1,-46 15,60-25,1-1,-1-1,-19 1,-26 3,39-1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24.1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0,'4'0,"6"5,1 5,4 5,-2 9,6 9,0 7,0 1,3 7,0-1,2-4,-4-5,-1-5,1-3,-3-3,-5-6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31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1 242,'76'0,"0"-4,0-2,0-4,-1-4,0-2,-2-4,119-49,24-26,-201 88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31.9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0,'6'2,"-1"0,0 0,0 1,1 0,-2 0,1 0,0 0,6 8,-6-8,18 18,0 1,-2 1,0 1,-2 1,27 44,67 144,-106-200,-6-10,225 504,-216-476,-2-7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33.1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738 28,'0'-1,"-1"0,1 0,0 0,-1 0,1 0,-1 0,1 0,-1 1,1-1,-1 0,1 0,-1 1,0-1,1 0,-1 1,0-1,0 0,0 1,1-1,-1 1,0 0,0-1,0 1,0 0,0-1,0 1,-2 0,-31-5,28 4,-30-1,-1 0,1 2,-1 2,1 2,-1 1,1 1,-64 22,79-21,1 1,0 2,1 0,0 1,0 1,1 0,0 1,1 2,1-1,1 2,0 0,1 1,0 0,-15 27,22-30,-1 1,2 0,0 0,1 1,-5 22,8-29,1-1,0 1,0-1,1 0,0 1,0-1,1 1,0-1,1 1,0-1,0 0,4 10,-4-16,0 1,0 0,0 0,0-1,1 0,-1 1,1-1,0 0,-1 0,1 0,0-1,0 1,0 0,0-1,1 0,-1 0,0 0,0 0,1-1,-1 1,0-1,1 0,-1 0,4 0,13-1,-1-1,39-7,-42 5,-10 3,272-57,-227 44,-1-2,0-2,65-34,-97 41,0-2,0 0,-1 0,28-32,-21 22,-24 22,1 0,-1 0,1 0,0 1,-1-1,1 0,0 0,0 1,-1-1,1 0,0 1,0-1,0 1,0-1,0 1,0-1,0 1,0 0,0-1,0 1,0 0,0 0,0 0,0 0,0 0,0 0,0 0,0 0,0 0,0 0,0 1,0-1,0 0,0 1,0-1,0 1,0-1,-1 1,1-1,0 1,0 0,0-1,-1 1,1 0,0 0,-1-1,1 2,3 5,-1 0,0 0,0 0,-1 1,2 10,0-1,44 166,-25-85,4-2,50 117,-62-183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33.7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0 443,'46'-11,"-18"2,380-89,-157 48,167-36,-13-33,-287 67,-85 35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34.8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1 180,'24'-23,"0"1,2 1,1 1,45-25,-58 37,-1 1,1 1,0 0,1 1,-1 1,1 0,0 1,0 0,0 2,0 0,1 0,15 2,-22 1,-1 1,0-1,0 1,0 1,0 0,0 0,-1 0,0 1,0 0,0 0,0 1,-1 0,7 9,5 4,-2 2,0 0,13 26,-24-40,-1 1,0 0,0 0,-1 1,0-1,0 1,-1-1,0 1,-1 0,0 0,0 0,-1 0,0 0,-2 10,0-9,-1-1,0 0,0 0,-1 0,0 0,0-1,-1 1,0-1,-1 0,0-1,0 1,-1-1,-8 7,-279 272,210-221,103-75,0 2,1 0,22-5,-4 0,566-201,-480 166,-106 41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36.3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1 404,'2'-12,"0"0,1 0,1 1,0-1,1 1,10-19,-10 18,93-174,-95 181,1-1,-1 1,1 0,0 0,0 0,1 1,0-1,-1 1,1 0,1 0,-1 1,0 0,1 0,0 0,0 0,0 1,10-3,11-1,0 0,51-2,-45 5,34-3,113 3,-177 3,0 1,-1-1,1 0,0 1,0 0,0 0,-1 0,1 0,0 0,-1 0,1 1,-1-1,1 1,-1 0,0 0,0-1,0 2,0-1,0 0,0 0,0 1,-1-1,1 0,-1 1,0 0,0-1,0 1,0 0,0 0,0 3,2 9,-2 1,0-1,-1 0,-2 26,0-6,-2 164,0 432,5-622,-1-1,1 1,0 0,1-1,-1 1,2-1,-1 0,1 1,1-1,0-1,6 11,-7-13,1-1,-1-1,1 1,0 0,0-1,1 0,-1 0,1 0,0 0,-1-1,1 0,0 0,0 0,0-1,1 1,-1-1,0-1,1 1,9-1,9 0,0-2,1-1,-1-1,-1 0,1-2,-1-1,32-14,6-7,80-48,-74 36,-1-3,69-58,-117 86,-1-1,0 0,-1-1,-1-1,-1-1,0 0,-1-1,-1 0,-2-1,0 0,13-40,-17 27,-5 33,-1 0,0 0,1 0,-1 0,0 0,0 0,0 0,0-1,0 1,0 0,0 0,0 0,0 0,-1 0,1 0,0 0,-1 0,1 0,-1 1,1-1,-1 0,1 0,-1 0,1 0,-1 0,0 1,0-1,0 0,0 2,0 0,0 0,0 0,0 0,0 0,0 1,0-1,0 0,1 0,-1 1,1-1,-1 1,1-1,-1 1,1-1,0 0,0 1,-1-1,1 1,1 2,-2-1,-3 38,2 0,1 0,2 0,7 43,37 163,-14-121,5-2,64 143,136 222,-166-374,-48-82,-2 0,0 1,-3 2,23 61,-39-93,0 1,0 1,-1-1,1 0,-1 0,0 0,0 0,-1 0,1 0,-1 0,0 0,-1 0,1 0,-1 0,0 0,0-1,-1 1,1-1,-6 8,-5 3,0-1,-1 0,-1-1,-15 11,1 0,-61 46,-2-3,-202 108,-222 65,283-137,-88 61,284-141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37.6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1 454,'11'-1,"1"-1,-1 0,0-1,0 0,0-1,-1 0,15-8,36-12,394-96,-90 26,-156 33,214-53,-378 105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38.2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1 278,'16'-6,"0"0,0 1,1 1,0 1,19-2,23-5,170-42,230-47,-293 62,48-8,-176 39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47.8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19,'0'0,"0"-1,0 0,0 0,0 0,0 1,0-1,0 0,1 0,-1 1,0-1,1 0,-1 1,0-1,1 0,-1 1,1-1,-1 0,1 1,-1-1,1 1,0-1,-1 1,1-1,0 1,-1 0,1-1,0 1,-1 0,1-1,0 1,0 0,-1 0,1 0,0 0,0 0,0 0,-1 0,1 0,0 0,0 0,0 0,-1 0,1 1,0-1,-1 0,2 1,2 0,0 0,0 1,-1-1,1 1,0 0,-1 0,1 0,3 3,5 9,-1 0,0 1,-1 1,0 0,-2 0,0 1,10 27,0 0,201 508,-65-152,-85-232,-62-155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5:25.3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1,'5'1,"0"1,-1 0,1 0,0 1,-1-1,1 1,-1 0,0 0,0 0,6 7,13 9,326 224,-102-84,422 357,-650-499,0-2,1 0,0-1,1-1,0-1,39 16,-38-18,-2 1,34 23,7 4,-15-9,-2 1,56 50,33 24,19 9,-115-85,363 281,88 61,-446-340,2-2,52 25,-61-33,-1 1,50 42,-46-34,53 32,-62-44,0 0,-1 2,-1 2,48 45,-45-38,64 46,-36-30,120 88,-171-126,0 0,0 1,0 0,-1 0,0 1,0-1,-1 1,0 0,0 1,5 12,-4-6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48.6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0 574,'14'-2,"1"0,-1 0,-1-1,1-1,22-9,4-1,957-305,-744 237,-132 38,-55 19,92-22,-113 35,-31 8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49.6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1017 696,'111'-100,"21"-22,-61 47,-3-3,107-160,-174 237,0-1,-1 1,1-1,0 1,0-1,-1 1,1-1,-1 0,1 1,-1-1,0 0,1 1,-1-1,0 0,0 1,0-1,-1 0,1 0,0 1,-1-1,1 0,-2-2,1 2,-1 0,0 0,1 0,-1 0,0 0,0 1,0-1,0 1,0 0,-1-1,1 1,0 0,-5-1,-10-3,-1 1,1 1,-32-1,31 3,-28-2,-1 3,0 2,1 2,0 2,-46 12,-226 73,224-59,-153 76,193-80,2 2,1 3,2 2,-50 46,85-68,1 1,1 0,0 1,1 0,1 1,0 1,1-1,1 1,0 1,1 0,1 0,1 0,1 0,0 1,1 0,0 36,3-32,2 1,0-1,2 0,0-1,2 1,0-1,1 0,2 0,0-1,1 0,1 0,1-1,21 27,-12-24,1-1,1 0,0-1,2-2,0-1,1 0,1-2,1-1,0-2,1 0,30 8,26 4,1-3,144 17,-133-28,1-3,110-6,-161-4,1-3,-1-1,0-3,0-2,-2-2,65-27,219-137,-263 130,-57 43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50.3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0 289,'2'-3,"0"-1,0 1,0 0,0 0,1 0,-1 0,1 0,0 0,0 1,0 0,0-1,0 1,0 0,1 0,4-1,-2-1,171-114,-155 105,0 1,1 1,1 1,0 1,0 1,36-7,63-22,-107 30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51.3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0 127,'8'-6,"0"-1,0 1,1 0,0 1,0 0,0 0,1 1,11-4,85-19,-72 19,-32 8,41-11,0 1,1 3,1 1,77 1,-119 5,1 0,-1 0,0 0,0 1,0-1,0 1,1 0,-1 0,0 0,-1 1,1-1,0 1,0-1,-1 1,1 0,0 0,-1 0,0 0,0 1,1-1,-1 1,-1-1,1 1,0 0,-1-1,1 1,-1 0,0 0,0 0,0 0,0 1,-1-1,1 0,-1 0,0 0,0 0,0 1,0-1,-1 5,-2 9,0 0,-1 0,-1 0,0-1,-14 30,-16 21,21-42,1 1,1 1,-10 32,21-58,1 1,-1 0,1 0,-1 0,1 0,0 0,0 0,0 0,0 0,0 0,1 0,-1 0,1 0,-1-1,1 1,-1 0,1 0,0 0,0-1,0 1,2 2,-1-2,1 0,-1 0,1 0,-1 0,1-1,0 1,0-1,-1 1,1-1,0 0,0-1,5 2,10 0,1 0,-1-2,36-3,-31 2,-1 0,0 2,1 1,32 6,-44-6,0 1,0 0,-1 1,1 0,-1 0,0 1,-1 1,1-1,8 9,-15-12,0 0,-1 0,1 0,-1 1,0-1,1 1,-1 0,-1 0,1 0,0 0,-1 0,1 0,-1 0,0 0,0 1,0-1,-1 0,1 1,0 5,-2-4,0-1,0 1,0-1,0 1,-1-1,0 0,0 0,0 1,0-1,-1-1,1 1,-6 6,-8 6,0-1,0-1,-1-1,-34 21,-237 137,154-94,114-66,4-2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52.2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 1,'-1'20,"-1"0,-2 0,-8 32,-3 13,-3 65,5 1,5 0,11 135,65 394,-18-366,164 539,-129-589,10-4,184 332,-222-472,73 94,-103-158,1-1,2-2,2-1,1-1,59 42,-49-48,-9-9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53.0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1,'5'0,"0"0,-1 1,1-1,-1 1,1 0,-1 1,0-1,0 1,1 0,-1 0,0 0,0 0,-1 1,1 0,0 0,-1 0,0 0,1 0,4 8,2 4,0 1,-1 0,12 30,-6-11,181 442,-114-266,-62-153,-15-38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53.6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0 419,'36'-3,"0"-1,-1-2,0-2,0-1,47-18,32-9,169-41,724-158,-971 228,-10 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54.0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1,'4'2,"0"0,0 1,0-1,0 1,-1 0,1 0,-1 1,0-1,0 1,0-1,0 1,0 0,2 6,-1-4,86 152,-35-56,129 231,133 219,-293-517,-5-12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55.1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1 861,'1'-6,"0"0,1 0,0 1,0-1,1 0,-1 1,1 0,0-1,1 1,-1 0,9-8,2-5,47-61,4 2,3 3,4 3,2 3,3 3,4 4,169-97,-217 139,1 1,1 2,1 2,0 1,1 2,67-11,-92 20,1 2,0-1,0 2,0-1,0 2,0 0,-1 0,1 2,-1-1,14 7,-16-5,-1 0,1 1,-2 0,1 0,-1 1,1 0,-2 1,1 0,-1 0,-1 0,1 1,-1 0,8 17,-5-4,0-1,-2 1,0 1,-2-1,0 1,-1 0,-2 0,0 0,-2 1,0-1,-2 0,0 0,-2 0,0 0,-9 25,-5 7,-2-1,-2-2,-3 0,-61 95,68-119,-2 0,-1-2,-1 0,-1-2,-1 0,-1-2,-1-1,-1-1,-48 27,75-47,-1 0,1 1,-1-1,0 0,1 0,-1 0,1 1,-1-1,0 0,1 1,-1-1,1 1,-1-1,1 0,-1 1,1-1,0 1,-1-1,1 1,0 0,-1-1,1 1,0-1,-1 1,1-1,0 2,18-1,51-12,-49 7,12 0,-1 0,1 2,1 2,-1 1,0 1,-1 2,1 1,-1 1,0 2,0 1,51 23,-26-6,62 38,-95-50,-2 1,0 0,0 2,-2 1,26 28,-42-43,0 1,0 0,0 0,0 0,-1 0,1 0,-1 0,0 1,-1-1,1 1,-1 0,0-1,0 1,0 0,0 0,-1-1,0 1,0 0,-1 0,0 6,-2-3,0 0,-1 0,0 0,0-1,-1 1,0-1,0-1,-1 1,1-1,-12 10,5-4,-113 102,105-99,0 0,0-1,-1-1,-40 17,50-26,0 0,-1-1,-18 3,5-3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6:59.8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1 228,'0'0,"0"1,1-1,-1 0,0 0,0 0,1 0,-1 1,0-1,1 0,-1 0,0 0,0 1,0-1,1 0,-1 0,0 1,0-1,0 0,0 1,1-1,-1 0,0 1,0-1,0 0,0 1,0-1,0 0,0 1,0-1,0 0,0 1,0-1,0 0,0 1,0-1,0 0,-1 0,1 1,0-1,0 0,0 1,0-1,-1 0,1 0,0 1,0-1,0 0,-1 0,1 1,0-1,0 0,-1 0,1 0,-1 1,12-1,-1 0,0 0,0-1,1 0,-1-1,0 0,14-5,7-1,736-137,-661 128,128-39,-222 52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5:27.3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 69,'0'-6,"-1"0,1 0,-1 0,0 0,0 0,-1 0,0 0,0 1,-3-8,2 11,3 9,7 13,158 228,-139-215,2-1,1-2,2-1,0-1,40 26,-37-31,8 6,1-1,1-2,51 21,-93-45,1-1,-1 0,1 0,0 0,-1 0,1-1,0 1,0-1,-1 1,1-1,0 0,0 0,-1 0,1-1,0 1,0-1,-1 1,1-1,0 0,4-2,-5 0,0 1,0 0,0-1,0 1,0-1,-1 0,1 0,-1 1,0-1,0 0,0 0,0 0,-1 0,1 0,-1 0,0 0,0-1,0-4,-2-46,-14-87,5 59,9 65,-8-56,9 66,0 1,-1 0,0 0,0 1,0-1,-1 0,0 1,-5-9,3 14,4 11,3 14,10 20,2-1,2 0,36 70,85 115,-83-148,88 135,-113-165,-23-35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00.5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0,'2'42,"2"-1,1 0,2 0,2-1,2 0,19 48,117 296,-102-282,99 162,-112-217,-21-31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02.1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591 1011,'17'-19,"-1"-1,0 0,-2-1,0-1,-2 0,0-1,-1 0,-1-1,-2 0,10-42,-7 11,-3-1,-2 0,-2-99,-5 135,-1 0,-1 0,0 0,-2 1,0 0,-1 0,-1 0,-1 0,0 1,-2 1,0-1,-1 2,-1-1,-14-15,17 21,-1 2,0-1,0 1,-1 0,0 1,-1 1,0 0,0 0,-1 1,1 0,-1 1,0 1,-1 0,1 1,-1 1,1 0,-1 0,0 1,0 1,0 0,-15 3,16 0,0 1,0 0,0 1,0 0,1 1,0 0,0 1,1 1,0-1,0 2,1 0,0 0,-13 15,3 0,0 1,2 1,0 1,-21 44,26-41,1 1,1 0,2 0,1 1,1 0,2 0,1 1,2-1,1 1,5 52,-2-73,1 0,0-1,1 1,0 0,0-1,1 0,1 0,0 0,1-1,-1 0,2 0,0-1,0 0,0 0,1-1,1 0,-1 0,1-1,1-1,14 8,16 6,0-2,1-2,1-1,49 9,181 24,-269-47,-1-1,1 0,0 1,0 0,0 0,-1 0,1 1,0-1,-1 1,1 0,-1 0,0 0,1 0,-1 0,0 1,3 3,-2 1,0 0,0 0,-1 1,0-1,0 1,2 14,6 20,2 7,33 84,-39-117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02.9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0 290,'24'-1,"-1"-2,1-1,41-12,-25 5,100-24,698-150,-768 169,-47 10,1 1,25-2,-34 7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03.7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0 101,'9'-1,"0"-1,0 0,0 0,0-1,0 0,8-5,15-4,-10 5,17-7,0 2,1 2,0 1,1 2,59-2,-97 9,1 0,-1 0,1 1,-1-1,0 1,1 0,-1 0,1 0,-1 0,0 1,0-1,0 1,0 0,0-1,0 2,0-1,-1 0,1 0,2 4,-2-2,-1 0,1 1,-1-1,0 1,-1-1,1 1,-1 0,0-1,0 1,0 0,-1 0,1 6,-3 12,0 1,-1-1,-2 0,-10 34,13-49,-16 54,-3-1,-2-1,-3-1,-43 72,68-130,-1 1,1-1,0 0,1 1,-1-1,0 1,0-1,0 1,1 0,-1-1,1 1,0 0,-1-1,1 1,0 0,0-1,0 1,0 0,0 0,0-1,1 3,0-3,0 0,0 0,0-1,0 1,0-1,0 1,1-1,-1 1,0-1,0 0,0 1,0-1,1 0,-1 0,0 0,0 0,0 0,1 0,-1 0,0 0,0-1,2 1,14-5,0 0,31-14,-42 17,77-34,121-47,-172 72,0 2,1 1,0 2,50-4,-56 9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04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0,'6'2,"1"0,-1 1,1-1,-1 1,0 1,0-1,-1 1,1 0,-1 1,10 8,-1-1,31 30,-2 2,-2 2,62 89,-67-86,113 165,-9 7,-11 6,-9 6,136 371,-208-469,-5 2,-7 2,-5 1,14 171,-16 13,-28-303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04.8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06.3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1 460,'4'-5,"10"-5,12-5,13 0,22-7,18-7,20-8,20-6,15-4,7-3,-1 3,-10 5,-14 10,-24 6,-18 7,-17 7,-15 6,-14 4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06.8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0 102,'398'-30,"-223"11,15-2,-63 5,155 1,-247 18,-12 2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07.3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0,'351'630,"-194"-362,-98-166,159 304,-204-370,-5-9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07.9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1 350,'65'-11,"-13"1,367-63,-214 32,538-108,-531 91,-186 50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5:33.0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4565,'38'-42,"-2"-2,33-53,-5 7,391-495,300-420,-264 258,-374 551,67-101,-84 145,78-104,130-185,-63 55,-235 367,-1-1,11-31,11-24,-14 30,-15 29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12.7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1 330,'0'-3,"1"0,0-1,0 1,0 0,0 0,1 0,-1 1,1-1,0 0,-1 1,1-1,1 1,-1-1,0 1,0 0,4-3,52-36,-36 26,24-16,1 2,1 2,1 3,1 1,1 3,1 2,1 3,0 1,56-6,-98 19,0 0,0 0,0 1,0 0,0 0,0 2,0-1,0 1,0 1,14 5,-20-5,0-1,0 1,0 1,0-1,-1 1,1 0,-1 0,0 0,0 0,-1 1,1 0,-1-1,0 1,0 1,-1-1,1 0,-1 1,0-1,-1 1,1-1,0 9,1-1,-1 0,-1 0,0 0,0 0,-2 0,1 0,-2 0,0 0,0-1,-1 1,-1 0,0-1,-1 0,0 0,0 0,-2-1,-14 21,-58 75,-122 126,195-227,-30 36,35-41,1 0,-1-1,1 1,-1 0,1-1,0 1,-1 0,1 0,0 0,0-1,-1 1,1 0,0 0,0 0,0 0,0-1,0 1,0 0,0 0,0 0,1 0,-1-1,0 1,0 0,1 0,-1-1,0 1,1 0,-1 0,1-1,-1 1,1 0,-1-1,1 1,0-1,-1 1,1-1,0 1,-1-1,1 1,0-1,0 1,-1-1,1 0,0 0,0 1,0-1,-1 0,1 0,0 0,0 0,0 0,0 0,0 0,27 2,-1-2,1-1,-1-1,0-1,0-2,27-7,35-5,127-20,-183 32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13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13.9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1 188,'8'-8,"1"0,1 1,0 0,0 1,0 0,17-7,71-23,-81 30,67-23,100-31,-180 59,-1 1,0-1,1 1,-1 0,1 0,-1 1,0-1,1 1,-1 0,0 0,0 0,1 0,-1 0,0 1,0-1,0 1,-1 0,1 0,0 0,-1 0,1 1,-1-1,0 1,1-1,-1 1,0 0,2 4,8 13,-1 0,-1 1,9 24,-4-9,319 660,-277-586,-34-75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14.5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0,'1'4,"0"-1,0 1,1 0,-1-1,1 0,0 1,0-1,4 5,7 15,53 134,8-3,93 144,-111-217,-47-64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15.7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1021 852,'12'7,"0"0,-1 1,0 0,-1 1,0 0,0 1,8 11,55 78,-65-87,0 0,-1 0,0 1,-1 0,7 21,-12-31,0 0,0 0,-1 0,0 0,1 0,-1 0,0 0,-1 1,1-1,-1 0,1 0,-1 0,0 0,0 0,0 0,0 0,-1-1,1 1,-1 0,1-1,-1 1,0-1,0 1,-1-1,1 0,0 0,-1 0,1 0,-1 0,1-1,-5 3,-21 11,-1-1,0-2,-1-1,0-1,-1-1,0-2,0-1,-1-1,0-2,1-1,-42-3,67-1,-1 1,0-1,1 0,-1 0,1-1,-1 0,1 0,0 0,0-1,1 0,-1 0,1 0,0-1,0 0,0 0,1 0,-1 0,1-1,1 0,-1 0,1 0,0 0,0 0,-2-9,-4-12,1 0,2-1,0 0,-2-41,4-20,3 0,5 0,3 1,24-114,-22 154,14-91,-21 119,-1 0,-1 0,0 0,-6-35,5 48,-1 0,-1 1,1-1,-1 1,0-1,0 1,-1 0,1 1,-1-1,-1 0,1 1,-1 0,0 0,0 1,-1-1,1 1,-1 0,0 1,0-1,0 1,0 0,-1 1,-6-3,1 2,-1 0,0 0,0 1,1 1,-1 0,0 1,0 0,0 1,0 0,0 1,-19 6,6 1,1 1,0 1,0 1,1 2,1 0,0 1,1 2,-31 29,35-29,1 0,2 1,-1 1,2 0,1 1,0 1,2 0,0 1,1 0,-7 26,16-43,0 0,0 1,0-1,1 1,0-1,0 1,1-1,-1 1,1-1,0 1,1-1,-1 0,1 0,0 0,0 0,1 0,0 0,-1 0,2-1,-1 1,0-1,1 0,0 0,0 0,7 5,12 7,0 0,1-1,48 22,-32-18,21 9,0-2,2-3,1-3,1-3,76 11,-56-10,-54-10,1-2,0-1,46 2,-54-7,-2-1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16.6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0,'12'1,"1"1,-1 0,1 0,-1 2,0-1,0 1,0 1,-1 0,1 1,15 10,1 3,-1 1,41 40,14 23,-3 5,-4 2,-4 4,67 119,-43-45,125 315,-202-430,-2 0,-3 1,-2 0,-2 0,-3 1,-2 1,-4 72,0-107,0 10,-6 45,0-46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17.8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228 1,'-1'0,"0"0,-1 1,1-1,0 1,0-1,-1 1,1-1,0 1,0 0,0 0,0 0,0-1,0 1,0 0,0 0,0 0,0 1,0-1,1 0,-2 1,-14 31,12-23,-28 65,4 2,2 1,5 0,-19 132,20-41,3 202,16-282,4 0,4 0,4-1,25 95,-26-142,3-2,1 1,2-2,2 0,1-1,2-1,1-1,2-1,1 0,58 57,-59-68,0 0,2-2,0 0,2-2,0-1,44 21,-43-29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19.8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0 163,'38'-3,"-1"-1,0-2,0-2,0-1,-1-2,65-30,-48 14,-42 21,0 0,0 0,0 1,1 1,-1 0,1 0,0 1,0 1,13-2,25-1,-29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21.3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0 238,'2'-7,"0"0,1 0,0 0,0 1,0 0,1-1,0 1,0 0,6-6,14-13,2 0,1 2,0 1,49-29,-73 49,1-1,-1 1,1 0,-1 0,1 0,0 1,0-1,0 1,0 0,0 0,0 1,0-1,0 1,0 0,0 0,1 0,5 1,-7 0,1 1,-1-1,1 1,-1 0,0 0,0 0,0 0,0 0,0 1,0-1,0 1,-1 0,0 0,1 0,2 5,1 4,-1 0,0 0,0 1,-1 0,-1-1,0 1,-1 0,0 0,-1 23,-3 7,-2 0,-2 0,-1 0,-3-1,-23 65,23-86,8-17,0 0,0-1,1 1,-1 0,1 0,0 0,-1 8,2-11,0 0,0 0,1 0,-1 0,1 0,-1 0,0 0,1 0,0 0,-1 0,1 0,0 0,-1 0,1-1,0 1,0 0,0-1,-1 1,1 0,0-1,0 1,0-1,0 1,0-1,0 0,0 1,0-1,1 0,-1 0,0 0,0 0,0 0,0 0,0 0,2 0,18 0,0-1,0-1,35-8,-30 5,44-3,-39 8,0 1,0 1,-1 1,34 9,-55-10,0 0,0 1,-1 0,1 0,-1 1,0 0,0 0,0 1,0 0,-1 0,0 1,0 0,0 0,-1 1,0 0,0 0,-1 0,6 12,-9-16,-1 1,0 0,0 0,0-1,-1 1,1 0,-1 0,0 0,0 0,0 0,-1 0,1 0,-1 0,0 0,0-1,0 1,-1 0,1-1,-1 1,0-1,0 1,0-1,-1 0,1 0,-5 5,-9 8,0 0,-1-2,-28 20,9-7,-35 34,57-46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22.1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1,'-9'118,"-1"-21,0 193,13 0,43 311,-27-477,52 179,-47-224,4-1,4-2,52 93,-61-128,3-2,40 48,-55-74,0 0,1-1,0-1,1 1,1-2,0 0,0-1,1 0,26 10,-13-11,-3-4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5:34.7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74,'0'-30,"1"-14,-1 44,-1 0,1 0,0 1,0-1,0 0,0 0,0 0,0 0,0 0,0 0,0 0,0 1,1-1,-1 0,0 0,0 0,0 0,0 0,0 0,0 0,0 1,0-1,0 0,0 0,0 0,0 0,0 0,0 0,1 0,-1 0,0 0,0 0,0 0,0 0,0 0,0 1,0-1,1 0,-1 0,0 0,0 0,0 0,0 0,0 0,0 0,0 0,1 0,-1 0,0 0,0-1,0 1,0 0,0 0,0 0,0 0,1 0,-1 0,0 0,0 0,0 0,0 0,0 0,10 30,27 140,7 24,-24-115,13 42,-29-108,1-1,0 0,1 0,1 0,0-1,15 20,-20-29,0 1,0-1,0 1,0-1,0 0,1 0,-1 0,1 0,-1 0,1-1,0 1,-1-1,1 0,0 0,0 0,0 0,0 0,0-1,0 1,0-1,0 0,0 0,1 0,-1 0,0 0,0-1,0 0,0 1,0-1,0 0,0 0,0-1,-1 1,1-1,0 1,-1-1,1 0,-1 0,0 0,1 0,3-5,5-6,-1 0,0-1,0-1,-2 0,1 0,7-21,104-289,-117 316,0 1,-1-1,0 0,0 0,-1 0,0 0,-1 0,0 0,0 0,-2-11,-4 9,3 19,4 22,7-11,0 0,1 0,1-1,1 0,0 0,1-1,17 17,20 32,147 203,-175-240,-3 1,24 48,-24-41,31 44,-24-44,-1 0,35 78,-51-96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22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0,'146'241,"-54"-95,-39-60,8 14,87 188,-138-265,-1-6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23.6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1 396,'21'-2,"1"0,0-2,-1 0,34-12,6-1,1164-207,-641 121,-531 86,-37 10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24.0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0,'1'19,"1"0,0-1,2 1,0-1,1 0,8 21,53 104,-40-92,441 944,-467-994,15 29,-1 1,19 62,-26-59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25.1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0 501,'1'-6,"1"-1,0 1,1 0,-1 0,1 0,0 0,0 0,1 0,0 1,0 0,5-5,-3 2,25-30,2 2,1 1,2 2,2 1,0 2,2 2,2 1,0 2,1 3,2 1,0 2,1 2,0 2,89-17,-117 29,0 1,0 0,0 1,0 1,0 1,0 0,0 2,0 0,20 6,-29-6,1 1,-2 0,1 0,0 1,-1 0,0 1,0 0,0 0,-1 1,0 0,0 0,-1 0,0 1,0 0,-1 0,0 1,0-1,4 14,0 0,-2 2,-1-1,-1 1,-1 0,-1 0,-1 1,-1-1,-1 0,-5 37,-2-10,-3 0,-2 0,-26 67,35-111,0-1,0 1,-1-1,1 0,-6 6,-1 3,10-15,0 1,0-1,1 1,-1-1,0 0,1 1,-1-1,0 1,1-1,-1 0,1 1,-1-1,1 0,-1 0,0 1,1-1,-1 0,1 0,-1 0,1 0,-1 0,1 0,0 1,-1-1,1 0,-1 0,1 0,-1-1,1 1,-1 0,1 0,-1 0,1-1,26 1,-27 0,22-1,1 1,-1 1,0 1,0 1,0 1,0 1,-1 1,1 0,-1 2,31 16,-40-17,0 0,-1 1,0 0,0 1,-1 0,0 0,-1 1,0 1,0 0,-1 0,0 0,-1 1,-1 0,0 1,-1-1,0 1,0 0,3 19,-5-9,0 0,-1-1,-1 1,-1 0,-6 43,4-52,-1 0,0 0,-1-1,-1 1,0-1,0 0,-1 0,-1-1,0 0,-15 18,20-27,-1 0,0 0,-1 0,1-1,0 1,-1-1,1 0,-1 0,-5 2,-10 2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25.9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1 608,'21'-2,"0"-1,0-1,-1-1,1 0,-1-2,0 0,22-12,4-1,794-333,-748 313,228-90,-304 122,-10 4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26.4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1,'4'0,"11"8,6 8,4 14,6 14,11 12,3 15,2 7,1 4,-2 0,-6-5,-5-11,-4-8,-3-15,-6-9,-8-12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27.4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712 332,'-1'-4,"-1"0,1 0,-1 0,0 0,0 0,0 0,-1 1,1-1,-1 1,-4-5,-5-7,-10-17,-1 0,-1 2,-55-53,68 73,-1 0,-1 1,0 0,0 1,-1 1,1 0,-2 1,1 0,-1 1,0 0,0 2,-28-4,32 6,0 0,1 1,-1 1,0 0,0 0,0 1,1 1,-1 0,1 0,0 1,0 0,0 0,0 1,1 1,0 0,0 0,0 1,1 0,0 0,0 1,1 0,0 0,0 1,1 0,-5 9,-1 7,0 0,2 0,1 1,1 1,1-1,2 1,0 0,2 1,1-1,1 1,5 46,-4-69,0 0,1-1,-1 1,1 0,0 0,1-1,-1 1,1 0,0-1,0 0,0 1,0-1,1 0,0 0,0 0,0-1,0 1,1-1,-1 0,1 0,0 0,7 4,-1-3,0 0,0-1,0 0,1-1,0 0,-1 0,1-1,0-1,12 0,3-1,1 0,0-2,33-7,-47 6,0 0,0 0,0-1,0-1,-1 0,0 0,0-2,14-10,-25 17,1-1,-1 1,1 0,0 0,-1 0,1 1,0-1,0 0,0 1,-1-1,1 1,0 0,0-1,0 1,0 0,0 0,0 0,0 0,3 1,0 1,-1-1,0 1,0 0,0 0,-1 0,1 0,0 1,5 4,5 6,-1 2,0-1,12 20,-18-25,161 233,-96-135,-40-60,-2 1,-2 1,26 65,-46-91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27.9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0 383,'15'-2,"-1"-1,1 0,-1-1,0 0,0-1,0 0,23-14,0 1,678-261,-685 268,0 1,34-5,-39 11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28.8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0 310,'6'-8,"0"-1,1 1,0-1,0 2,1-1,-1 1,2 0,12-8,7-6,-3 0,14-11,1 1,1 1,51-27,-81 51,1 1,0-1,-1 2,2 0,-1 0,0 1,1 0,-1 1,1 1,0 0,0 1,-1 0,1 1,0 0,-1 1,1 1,23 7,-25-4,1 0,-1 1,0 0,-1 0,1 2,-2-1,1 1,-1 1,0-1,-1 2,13 20,-7-8,-1 0,-2 2,0-1,13 45,-20-56,-1-1,-1 1,0 1,-1-1,0 0,-2 25,0-31,0 0,0 0,-1-1,0 1,0-1,-1 0,0 1,0-1,0 0,-1-1,1 1,-2-1,1 1,0-1,-6 4,-49 45,5-4,-101 72,190-137,2 1,-1 1,43-8,34-12,410-161,-494 182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29.6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1,'164'150,"-21"-22,1 18,-7 7,179 258,-242-300,-5 4,-6 3,-4 2,83 249,-120-294,-3 0,-4 1,-3 1,-3 0,-4 0,-7 134,-4-175,-18 69,-2 8,23-89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9:55.4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0,'6'1,"1"-1,-1 1,0 1,-1-1,1 1,0 0,0 0,-1 1,1 0,7 4,51 42,-45-34,482 405,-343-274,143 172,-301-317,372 442,-344-408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30.6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1 815,'1'-3,"1"-1,0 1,0 0,0 0,0 1,0-1,0 0,1 1,0-1,-1 1,1 0,0 0,0 0,0 0,4-1,-2 0,51-28,1 2,120-41,-108 45,1005-324,-931 309,516-167,-614 189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31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1 647,'1'-3,"0"0,0 0,1 1,0-1,-1 0,1 1,0-1,0 1,1-1,-1 1,0 0,1 0,-1 0,1 0,0 1,-1-1,1 1,0-1,3 0,4-3,306-147,-234 116,138-56,3 10,4 9,263-47,-354 87,-112 25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38.0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535 170,'-6'-1,"-1"-1,1 1,0-1,0 0,0 0,0-1,-11-5,-20-9,32 16,-1 0,0 0,0 1,0-1,0 1,0 1,0-1,1 1,-1 0,0 0,0 1,1-1,-1 1,1 1,-1-1,1 1,0 0,0 0,0 0,0 1,1 0,-1-1,1 2,0-1,0 0,-4 8,-10 14,0 1,2 0,-22 52,26-52,-28 62,4 2,-25 97,46-128,2 0,3 0,3 1,0 88,7-138,0 0,1 0,0 0,1-1,1 1,-1 0,2-1,-1 1,2-1,-1 0,1 0,1-1,7 11,-8-14,0-1,1 1,0-1,0-1,0 1,0-1,1 0,0-1,-1 1,1-1,1-1,-1 1,0-1,1 0,-1-1,1 0,-1 0,1-1,12 0,11-2,-1-2,0-1,0-1,0-1,-1-2,38-16,164-91,-214 106,90-50,-2-6,-4-3,-3-6,102-98,-186 159,-1 0,0-1,-1 0,20-33,-29 43,0-1,0 0,-1 1,0-1,0 0,0-1,-1 1,0 0,0 0,0-1,-1 1,0 0,0-1,-1 1,0 0,0-1,0 1,-5-11,-1 2,0 1,-2 0,1 1,-2 0,0 1,-15-16,-77-65,87 80,-39-32,-1 3,-72-41,95 64,-1 3,0 0,-1 2,-1 2,-70-16,100 28,1 0,-1 0,1 0,-1 1,1-1,-1 1,1 0,-1 1,1-1,0 1,0 0,-1 0,1 0,1 1,-1-1,0 1,1 0,-1 0,1 0,-6 7,-7 9,1 0,-20 36,26-40,-17 30,17-24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38.5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39.4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740 0,'-6'4,"0"0,-1 0,1-1,-1 0,1-1,-1 1,0-1,-14 2,-14 5,-67 29,24-8,-131 32,173-55,12-3,0 1,0 1,0 1,1 1,-32 15,52-21,0 1,1-1,-1 1,1 0,0 0,-1-1,1 1,1 1,-1-1,0 0,1 0,-1 1,1-1,0 1,0-1,1 1,-1-1,1 1,-1 0,1-1,1 5,-1 11,2-1,5 32,-6-48,16 64,2-2,4 0,38 76,-48-111,-6-12,2 4,0-1,1 1,1-2,0 1,2-1,23 26,-34-43,0 0,0-1,1 1,-1 0,0-1,1 0,0 1,-1-1,1 0,0 0,-1-1,1 1,0-1,0 1,0-1,0 0,0 0,-1 0,1 0,0 0,0-1,0 0,0 1,-1-1,1 0,5-3,4-2,0-1,0-1,-1 0,15-14,-2 2,14-9,1 2,0 2,2 2,1 1,61-22,-86 38,0 1,1 0,-1 1,1 1,0 1,0 0,0 2,0 0,0 1,0 0,0 2,0 0,0 1,-1 1,0 0,0 1,17 10,-17-7,0 1,-1 1,0 1,-1 0,0 1,-1 0,0 2,-1-1,-1 2,-1-1,0 2,-1-1,0 2,-2-1,0 1,-1 0,0 1,-2 0,0 0,-2 0,0 0,0 1,-2 24,-2-33,0-1,-1 0,-1 0,0 0,0-1,-1 1,0-1,0 0,-1 0,0 0,-1 0,0-1,0 0,-1 0,0-1,0 0,-1 0,0-1,-10 7,-20 12,0-2,-83 36,90-45,-128 55,136-59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40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441 816,'1'0,"-1"0,1 0,-1 0,1 0,0 0,-1 0,1 0,-1-1,1 1,0 0,-1 0,1 0,-1-1,1 1,-1 0,1-1,-1 1,1-1,-1 1,1 0,-1-1,0 1,1-1,-1 1,0-1,1 0,-1 1,0-1,0 1,0-1,1 1,-1-1,0 0,0 1,0-1,0 1,0-1,0 0,0 1,0-1,0 1,0-1,-1 0,-11-28,-22-7,-67-56,-7-7,58 48,3-2,-41-60,86 111,1 1,-1-1,1 0,0 1,0-1,0 0,0 0,0 0,0 0,1 0,-1 0,0 0,1 0,0 0,-1 0,1 0,0 0,0-1,0 1,1 0,-1 0,0 0,1 0,-1 0,1 0,0 0,0 0,0 0,0 0,0 0,0 1,0-1,0 0,1 1,-1-1,1 1,-1-1,4-1,6-4,0 2,0-1,1 2,-1-1,21-3,-4-1,42-14,94-32,323-65,-467 117,-14 2,0 0,1 0,-1 0,1 1,-1 0,1 0,7 2,-10-1,-1 0,0 1,0-1,0 1,0 0,-1 0,1 0,0 0,-1 0,1 1,-1-1,0 1,0 0,0-1,0 1,3 6,178 368,-108-209,263 577,-245-558,22 49,-107-213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41.7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1,'-1'3,"0"1,0-1,-1 0,1 1,-1-1,1 0,-1 0,0 0,-4 4,-6 11,-5 20,1 0,2 2,1 0,-11 66,-7 168,30-259,-6 83,10 144,-2-215,2-1,1 0,2 0,0 0,1 0,2-1,1 0,0-1,2 0,24 35,-26-47,0 0,1-1,1-1,0 0,0 0,1-2,0 1,1-1,-1-1,2-1,14 6,-3-4,0 0,1-2,0 0,0-2,38 1,-29-6,1-1,-1-2,0-2,-1-1,1-1,-2-2,61-26,-89 33,-1 1,1-1,0 0,-1-1,0 1,0-1,0 0,0-1,-1 1,5-7,-8 10,0-1,0 0,0 0,0 0,0 1,-1-1,1 0,-1 0,1 0,-1 0,0 0,0 0,0 0,0 0,0 0,0 0,-1 0,1 0,-1 0,1 0,-1 0,0 0,0 0,1 0,-1 1,-1-1,1 0,0 1,0-1,-1 1,1-1,0 1,-1 0,-3-3,-9-7,-1 1,0 0,-1 1,0 0,0 1,-1 1,0 1,0 0,0 1,-1 1,0 1,0 1,0 0,-23 1,1 1,1 3,-1 1,1 2,0 1,-56 19,-24 8,103-27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42.8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418 853,'24'1,"-1"1,1 1,-1 0,0 2,0 1,0 1,-1 0,29 16,-36-16,0 1,-1 0,0 1,-1 1,0 1,-1-1,0 2,0 0,-1 0,-1 1,0 0,14 26,-21-31,0-1,0 1,-1 0,0 0,0 0,-1 0,0 0,-1 0,1 0,-2 0,1 0,-1 1,0-1,-1 0,0 0,0-1,-1 1,0 0,0-1,-1 0,-5 10,-10 12,-1-1,-1-1,-42 41,56-60,-97 95,-5-4,-144 100,253-199,-6 5,0 0,-1-1,1 0,-1-1,0 1,-9 2,16-6,-1 0,0 0,0 1,0-1,0 0,0 0,0 0,0 0,0 0,0-1,0 1,0 0,0 0,0-1,0 1,0 0,0-1,0 1,0-1,1 1,-2-2,0 0,1 1,0-1,0 0,0 0,0 0,0 0,1 0,-1 0,0 0,1 0,0 0,-1 0,1 0,0-3,0-58,2 0,3 0,16-74,53-182,56-105,6-26,-134 441,4-11,-2 1,0-1,-1 0,1-33,-4 48,-1 0,1 0,-1 0,0 0,0 0,-1 0,1 1,-1-1,0 0,0 1,-1-1,0 1,1 0,-1 0,-1 0,1 0,0 0,-1 1,0-1,0 1,0 0,0 0,-6-2,-3-3,-1 1,0 1,-1 0,0 1,0 0,0 2,-22-4,30 6,0 1,0 0,0 0,-1 1,1 0,0 0,0 1,0 0,1 0,-1 0,0 1,1 0,-1 0,1 1,0 0,0 0,1 0,-8 7,-1 5,0 0,1 1,1 0,1 1,0 0,1 1,1 0,-7 21,-43 166,57-196,1-5,-4 13,1 1,1 0,-1 30,4-44,0 0,0 0,1 0,-1 0,1 0,0 0,1 0,0 0,-1 0,1-1,1 1,-1 0,1-1,0 0,0 0,0 0,0 0,7 6,14 8,0-1,1-2,0 0,39 15,115 33,-153-57,1-1,53 3,23 4,-85-8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23:27:44.4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1511 1466,'54'60,"-2"2,-3 2,-3 2,59 112,-7 20,81 236,25 225,-116-350,-89-306,-3-10,-13-24,-21-51,-8-44,6-2,-43-241,-2-272,83 625,-84-1918,85 1900,2-35,-1 65,0-1,1 1,0-1,0 1,0 0,1-1,-1 1,1 0,0 0,0 0,4-4,-6 7,1 0,0 1,0-1,0 1,0-1,0 1,0-1,0 1,0-1,0 1,0 0,0 0,0-1,0 1,1 0,-1 0,0 0,0 0,0 1,0-1,0 0,0 0,0 1,0-1,0 0,0 1,0-1,0 1,0-1,0 1,0 0,0-1,0 1,-1 0,2 1,36 35,-32-30,246 304,-24 21,-195-283,460 765,-46 25,-342-638,-102-196,161 292,-126-237,2-2,84 92,-115-135,-17-9,-29-7,21-1,-99 0,1 4,0 6,-184 35,152-9,2 5,-193 81,72-2,6 10,-253 170,235-112,-388 338,513-389,6 7,-198 251,333-379,3-5,0 1,1 0,0 0,1 1,0 0,1 0,-5 15,9-26,1 1,0-1,0 1,0-1,-1 1,1 0,0-1,0 1,0-1,0 1,0-1,0 1,0-1,1 1,-1-1,0 1,0-1,0 1,0-1,1 1,-1-1,0 1,0-1,1 1,-1-1,0 1,1-1,-1 0,1 1,-1-1,0 0,1 1,-1-1,1 1,22-2,23-16,4-10,-2-1,72-57,83-89,234-259,-17-26,-376 409,926-1074,-64-49,-842 1083,91-120,-152 206,0 0,1 0,-1 1,1-1,-1 1,1 0,0 0,0 0,1 1,-1-1,5-1,-6 3,-1 1,0 0,0 0,1 0,-1 0,0 1,0-1,1 0,-1 1,0 0,0-1,0 1,0 0,0 0,0 0,0 0,0 1,0-1,0 1,-1-1,1 1,-1-1,1 1,1 2,170 206,-101-119,-24-27,-31-39,1-1,0-1,2-1,29 25,-48-46,0 0,0 0,0 0,0 0,0 0,1 0,-1-1,0 1,1 0,-1-1,0 1,1-1,-1 0,1 1,-1-1,0 0,1 0,-1 0,1 0,-1 0,1 0,-1 0,1-1,-1 1,1 0,-1-1,0 1,1-1,-1 0,0 1,1-1,-1 0,0 0,0 0,0 0,0 0,0 0,0 0,0 0,0 0,0 0,0-1,-1 1,1 0,0-1,-1 1,1 0,-1-1,1-1,4-13,0 0,0 0,3-28,-5 25,144-838,7-82,-150 912,-3 11,1 1,1 0,0 0,1 0,8-19,-11 33,-1 0,0 0,1 0,-1 1,0-1,1 0,-1 0,1 0,0 0,-1 1,1-1,-1 0,1 0,0 1,0-1,0 1,-1-1,1 1,0-1,0 1,0-1,0 1,0 0,0-1,0 1,0 0,-1 0,1 0,0 0,0 0,0 0,0 0,0 0,0 0,0 0,0 0,0 1,0-1,0 0,0 1,0-1,0 1,-1-1,1 1,0-1,0 1,0 0,-1-1,1 1,0 0,-1 0,1-1,-1 1,2 2,5 6,-1 0,0 1,8 16,-12-23,296 702,-165-369,-82-216,-11-30,-4 1,34 133,-61-174,-5-12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9:56.1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0,'6'2,"0"-1,-1 1,1 1,0-1,-1 1,0 0,1 0,-1 0,0 1,-1 0,1 0,4 5,11 8,307 242,345 356,-531-474,-126-125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7:57.4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48 538,'-5'7,"1"-1,-1 1,1 0,1 1,-1-1,1 0,0 1,1 0,0 0,0 0,-1 10,-4 90,6-55,10 77,-6-110,0 1,1-1,2 0,0-1,1 0,17 36,-19-48,1 0,0 0,0 0,0-1,0 1,1-2,0 1,1-1,-1 0,1 0,0-1,0 0,0 0,1-1,-1 0,1-1,0 0,0 0,0-1,0 0,0-1,9 0,24-1,-1-2,0-2,59-15,-76 15,42-10,0-3,-2-3,0-3,-1-2,96-57,-106 52,-11 8,-1-1,-1-3,62-54,-95 74,0 0,-1-1,0 0,0 0,-1 0,0-1,-1 0,1 0,-2 0,1 0,-1-1,-1 1,0-1,0 0,-1 0,0 0,0 0,-2 0,1 0,-1 0,0 1,-1-1,0 0,-1 1,0-1,-7-15,-4-4,-1 0,-2 1,0 1,-2 0,-1 2,-44-44,27 32,-1 2,-1 2,-2 2,-84-50,103 69,-2 1,0 1,0 1,0 2,-1 0,0 1,-1 1,1 2,-1 1,0 0,-45 5,64-3,0 2,0-1,0 1,0 0,1 0,-1 0,0 1,1 0,0 1,0-1,0 1,0 1,1-1,-1 1,-6 7,0 4,0 0,1 1,0 1,-8 19,9-21,-1 0,0-1,-1 0,-1 0,0-1,-29 22,21-18,1 0,-21 26,27-25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0:07.9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1,'0'8,"0"8,9 5,6 12,6 8,8 11,2 4,6 7,-1 4,4 0,-2-3,2-4,-6-3,-5-3,-3-11,-6-8,-6-11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0:08.6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0,'1'7,"1"0,0 0,0-1,1 1,0-1,0 1,0-1,1 0,0 0,0 0,9 8,6 13,95 144,189 303,-242-374,-5-8,46 105,-33-85,-41-53,-23-41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0:33.2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1082 0,'-15'18,"1"0,1 0,0 2,2-1,-11 24,-12 22,-797 1207,815-1249,-6 10,-38 41,59-73,0 0,1 0,-1 0,0-1,0 1,0 0,0 0,1 0,-1-1,0 1,-1-1,1 1,0 0,0-1,0 0,0 1,0-1,0 0,-1 0,1 1,-2-1,-4-4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0:34.3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1170 0,'-5'2,"-1"0,1 0,1 0,-1 1,0-1,0 1,1 0,0 1,0-1,0 1,0 0,0 0,-6 8,-1 1,-292 272,-53 56,282-254,-77 120,97-129,-71 101,110-159,3-1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0:46.1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1,'6'1,"-1"1,1 0,0 0,0 1,-1-1,1 1,-1 0,0 1,0 0,0-1,-1 2,1-1,4 6,10 8,418 373,-219-192,-209-191,3 2,-1 0,0 1,0 0,-1 0,-1 1,0 1,8 13,-11-10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0:47.0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38,'0'-1,"0"-1,0 1,0-1,0 1,0 0,0-1,1 1,-1-1,0 1,1-1,-1 1,1 0,0-1,-1 1,1 0,0 0,0-1,0 1,0 0,0 0,0 0,0 0,0 0,0 0,2 0,-1 0,1 0,0 0,0 1,-1-1,1 1,0 0,0-1,-1 1,1 1,0-1,0 0,3 2,7 1,0 1,-1 0,0 1,20 12,33 25,-1 3,69 65,23 18,-48-43,-85-63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1:02.1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642 1,'-26'43,"-447"1087,354-866,102-214,10-38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1:03.4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526 0,'0'4,"-1"-1,-1 0,1 0,0 0,-1 0,1 0,-1 0,0 0,-3 4,-7 11,-2 16,-16 67,2-8,-115 322,24-126,64-166,51-114,-1 0,-1-1,1 0,-1 0,-8 8,-20 29,6 10,23-37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24.2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28,'0'-2,"-1"1,1 0,0 0,0 0,0 0,0-1,0 1,0 0,1 0,-1 0,0 0,1 0,-1-1,0 1,1 0,-1 0,1 0,0 0,-1 0,1 0,0 1,0-1,0-1,0 2,0 0,0 0,0 0,0 0,0 0,0 0,0 1,0-1,0 0,0 0,0 1,0-1,0 1,-1-1,1 1,0-1,0 1,-1-1,1 1,1 1,38 47,111 227,-81-140,518 1084,-438-880,-131-299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25.1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549 1,'-150'334,"119"-272,-285 523,314-583,-22 31,11-22,12-11,1 0,0 0,-1 0,1 0,0 1,-1-1,1 0,0 0,-1 0,1 0,0 0,-1 0,1 0,-1 0,1-1,0 1,-1 0,1 0,0 0,0 0,-1 0,1-1,0 1,-1 0,1 0,0 0,0-1,-1 1,1 0,0 0,0-1,0 1,-1 0,1-1,0 1,0-1,-1 0,1 0,0 1,0-1,0 0,0 0,0 0,0 1,0-1,0 0,0 0,0 0,0 0,0 1,1-1,-1 0,0 0,1 1,-1-1,1 0,-1 1,0-1,1 0,0 1,-1-1,1 1,-1-1,1 0,0 1,-1 0,1-1,0 1,-1-1,1 1,0 0,0-1,-1 1,1 0,1 0,33-10,70-5,0 6,0 4,0 5,136 16,-95 5,-1 5,211 69,-328-86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7:58.5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0 554,'7'2,"-1"0,0 1,0 0,0 0,-1 0,1 1,-1 0,1 0,-1 0,0 1,5 6,10 7,191 140,-161-124,2-3,75 34,-115-59,1-1,0 0,0-1,0-1,0 0,1-1,-1 0,1-1,-1 0,1-1,18-3,-29 2,0 0,0-1,0 1,-1-1,1 0,0 0,-1 0,1 0,-1 0,1 0,-1-1,0 1,0-1,0 0,-1 0,1 1,0-1,-1 0,0 0,0 0,0-1,0 1,0 0,-1 0,1 0,-1-1,0-3,1-10,-1-1,0 1,-6-31,-6-10,-4 0,-40-102,15 50,40 108,0 1,1-1,-1 0,0 0,1 1,-1-1,1 0,0 0,0 0,0 0,0 0,0 0,0 0,0 1,0-1,1 0,-1 0,1 0,-1 0,1 1,0-1,1-1,-1 1,0 2,1-1,-1 0,1 0,-1 0,1 1,0-1,-1 0,1 1,0 0,-1-1,1 1,0 0,-1 0,1 0,0 0,0 0,-1 0,3 1,13 3,-1 0,0 1,29 13,-35-13,104 41,3-5,1-6,164 29,-277-63,-1 0,1 0,-1-1,1 0,-1 0,1 0,-1 0,1-1,-1 1,1-1,-1 0,1-1,6-2,-9 2,0 1,0-1,0 0,-1 0,1 0,0-1,-1 1,1 0,-1-1,0 1,0 0,0-1,0 0,0 1,-1-1,1 1,-1-1,0 0,0 1,0-1,0 0,0 1,0-1,-1-3,-2-16,-1 1,-1 1,0-1,-2 1,-9-21,-53-95,49 102,-30-38,42 62,-1-1,0 1,-1 0,0 1,0 0,-1 1,-14-9,8 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25.9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3,'16'1,"0"0,-1 2,1-1,-1 2,1 0,-2 1,1 0,18 10,14 10,48 35,-35-22,568 349,-621-382,174 116,-160-104,0 0,-2 1,0 1,-1 0,-1 2,16 24,-31-41,0-1,0 1,-1-1,1 1,-1 0,1 0,-1 0,-1 0,1 0,0 0,-1 0,0 0,0 0,-1 7,1-11,0 1,0 0,0 0,-1 0,1 0,0-1,-1 1,1 0,-1 0,1-1,-1 1,1 0,-1-1,0 1,1-1,-1 1,0-1,1 1,-1-1,0 1,0-1,0 0,1 1,-1-1,-1 1,-1-1,1 0,0-1,-1 1,1 0,-1-1,1 1,0-1,-1 1,1-1,0 0,0 0,0 0,-4-3,-19-12,1-2,0 0,2-2,0 0,-28-34,-86-127,114 149,-21-29,-52-99,82 135,2-1,0-1,2 0,0 0,2-1,2 0,-4-33,9 58,-1 0,1-1,-1 1,1-1,1 1,-1 0,0-1,1 1,-1-1,1 1,0 0,0-1,1 1,-1 0,1 0,-1 0,1 0,3-4,8-2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26.4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1,'0'4,"13"6,8 10,10 5,16 8,8 2,9 4,5 3,13-1,1 2,-1-3,-6-4,-7-3,-11-4,-11-6,-14-7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27.3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1,'5'0,"1"1,-1-1,0 2,0-1,0 0,0 1,0 0,0 0,-1 0,1 1,-1 0,5 3,50 45,-36-29,124 113,251 301,-384-418,-1 0,12 23,-23-37,0 0,0 0,0 0,0 1,-1-1,1 0,-1 1,0-1,-1 1,1 0,-1-1,0 1,0-1,0 1,0 0,-1-1,-1 7,0-9,0 1,1-1,-1 0,0 1,0-1,0 0,-1-1,1 1,0 0,-1-1,1 1,-1-1,1 1,-1-1,0 0,1 0,-5 0,-54 10,50-10,-123 25,88-16,0-1,-58 2,-112-11,193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28.2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757 17,'0'-1,"0"0,-1 0,1 1,0-1,-1 0,1 0,-1 0,1 0,-1 1,1-1,-1 0,0 1,1-1,-1 0,0 1,1-1,-1 1,0-1,0 1,0-1,1 1,-1 0,0-1,0 1,0 0,0 0,0-1,0 1,0 0,0 0,0 0,1 0,-1 0,0 1,0-1,0 0,0 0,0 0,-1 1,-40 11,7 4,1 1,1 2,1 1,-56 46,-107 114,173-157,-31 27,3 2,-75 103,123-152,0-1,0 0,1 1,-1-1,1 1,0-1,0 1,0 0,0-1,0 1,0 0,1 0,-1 0,1-1,0 1,0 0,0 0,0 0,0 0,1 0,0 0,0 3,2-2,0 0,0 0,0 0,1 0,-1-1,1 1,0-1,0 0,0 0,0 0,10 4,65 31,3-3,160 44,-221-73,34 9,0-3,67 7,-118-19,0 0,1 1,-1-1,0 1,1 0,-1 1,0-1,0 1,0-1,0 1,0 1,6 3,-9-4,1 1,-1-1,1 0,-1 0,0 1,0-1,0 1,0-1,0 1,-1-1,1 1,-1 0,0-1,1 1,-1 0,0-1,-1 1,1 0,0-1,-1 1,-1 3,-4 20,-1 0,-2 0,0-1,-18 32,-59 91,67-116,4-9,-74 114,74-116,-1-1,-1-1,0 0,-26 20,38-35,-1 0,0 0,0-1,0 1,-1-1,1-1,-1 1,1-1,-1 0,-12 1,-3-1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28.8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1,'1'31,"2"0,1 1,1-1,2-1,19 56,73 140,-94-217,176 313,-73-138,-99-167,-4-2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29.9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372 1,'-2'4,"0"1,0 0,0-1,0 0,-1 1,0-1,0 0,0 0,0 0,0-1,-1 1,0-1,-4 3,-7 9,-60 72,-42 44,59-86,45-37,1 0,-22 21,34-29,-1 0,1 1,0-1,-1 1,1-1,0 1,-1-1,1 1,0-1,0 1,0-1,0 1,-1-1,1 1,0-1,0 1,0 0,0-1,0 1,0-1,1 1,-1-1,0 1,0-1,0 1,0-1,1 1,-1-1,0 1,0-1,1 1,-1-1,0 1,1-1,-1 0,1 1,-1-1,0 1,1-1,-1 0,1 0,-1 1,1-1,-1 0,1 0,0 1,31 12,-26-10,377 156,186 66,-414-182,-139-38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31.7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534 619,'-15'1,"0"1,1 0,-1 1,1 1,-1 0,1 1,0 0,1 1,0 1,-1 0,2 0,-24 20,14-9,0 2,1 0,1 1,1 2,-27 40,16-13,1 2,-34 85,51-105,1 1,2 0,1 0,1 1,-3 62,10-91,0-1,0 1,0 0,1 0,-1 0,1-1,1 1,-1 0,0-1,1 1,0-1,5 9,-5-10,0-1,1 0,-1 0,0 0,1 0,0 0,0 0,-1 0,1-1,0 0,0 1,0-1,1 0,-1 0,0-1,0 1,0-1,1 0,5 0,19 2,0-2,0-1,0-1,0-2,29-6,-54 8,1 0,0 1,-1-1,0-1,1 1,-1 0,0-1,0 1,0-1,0 0,-1 0,1 0,-1-1,0 1,0-1,0 1,0-1,-1 1,1-1,-1 0,0 0,0 0,0-6,2-10,-2-1,0 1,-3-31,0 16,-2-420,4 455,0-1,0 1,0 0,0-1,0 1,0-1,0 1,0 0,0-1,0 1,0-1,0 1,0-1,0 1,0 0,0-1,0 1,1-1,-1 1,0 0,0-1,0 1,1 0,-1-1,0 1,0 0,1-1,-1 1,0 0,1 0,-1-1,0 1,1 0,-1 0,1 0,-1-1,0 1,1 0,-1 0,1 0,-1 0,0 0,1 0,-1 0,1 0,-1 0,1 0,-1 0,0 0,1 0,0 1,27 18,23 37,-20-21,1-1,1-2,2-1,1-2,60 37,-38-31,2-3,2-2,73 23,-128-50,0 0,0-1,1 0,-1-1,1 0,-1 0,11 0,-16-1,0 0,0-1,0 1,0-1,0 0,0 1,0-1,-1 0,1 0,0 0,-1 0,1-1,0 1,-1 0,0-1,1 1,-1-1,0 1,1-1,-1 1,0-1,0 0,-1 0,1 0,0 1,-1-1,1 0,-1 0,1 0,-1 0,0 0,0 0,0-2,1-29,-2 1,-1-1,-2 1,-12-53,3 18,-67-325,53 293,-74-180,98 272,1 1,-2 0,1 0,-1 0,0 0,0 1,0-1,-1 1,0 0,-9-8,5 8,1 1,-1 0,0 0,0 0,-1 1,-18-3,5 0,15 3,1 1,-1 0,0 0,-1 1,1 0,-13 1,20 0,0 0,-1 0,1 1,0-1,0 0,0 1,0-1,0 1,0-1,0 1,0-1,0 1,0 0,1-1,-1 1,0 0,0 0,1 0,-1 0,0 0,0 1,0 0,0 1,1-1,-1 1,1 0,0-1,0 1,0-1,0 1,0-1,1 1,-1 0,1-1,0 4,15 38,2 0,1-1,41 65,-46-83,128 212,-108-186,2-2,63 67,-85-104,2-1,-1 0,1-1,1 0,0-2,0 0,1 0,0-2,35 8,-17-3,38 16,34 19,165 48,-219-78,-25-7,1 0,0-2,49 5,-58-12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33.2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56,'1'4,"0"0,0 0,0 0,0-1,1 1,0-1,-1 1,1-1,1 0,-1 0,0 0,4 4,5 8,580 923,-498-784,-72-118,431 758,-439-768,-3-8,0 0,-1 0,-1 1,-1 1,-1-1,6 34,-12-53,1 1,-1-1,0 1,1 0,-1-1,0 1,0 0,0-1,0 1,0 0,0-1,0 1,0 0,0-1,0 1,0 0,0-1,0 1,0 0,-1-1,1 1,0 0,0-1,-1 1,1-1,0 1,-1-1,1 1,-1-1,1 1,-1-1,1 1,-1-1,1 1,-1-1,0 0,1 1,-1-1,1 0,-1 0,0 1,1-1,-1 0,0 0,1 0,-1 0,0 0,1 0,-1 0,0 0,1 0,-1 0,0 0,1 0,-1-1,0 1,1 0,-1 0,1-1,-1 1,0 0,1-1,-1 0,-41-29,-17-32,2-3,-79-118,91 119,-274-404,249 352,5-4,-57-148,102 212,2 0,2-2,4 1,1-2,4 1,1-2,4 1,8-99,-5 147,0-1,1 1,1 0,0-1,0 1,1 1,1-1,0 0,0 1,1 0,0 0,1 1,0 0,13-13,-10 13,0 1,0 0,1 1,0 1,0-1,1 2,0-1,0 2,0 0,1 0,-1 1,25-3,-12 3,0 0,0 2,0 0,0 2,0 1,0 1,0 1,0 1,-1 1,0 1,0 1,0 2,-1 0,-1 1,34 23,39 36,-3 3,-3 5,-4 4,-3 3,82 112,165 198,-325-391,-1 0,0 0,0 1,0-1,-1 1,1 0,1 6,-2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33.7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0 144,'9'0,"2"-4,4-6,4-1,2-3,3 1,1-2,1-2,0 1,4 4,-3-1,-2 2,-5 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34.3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 1,'-1'0,"0"1,0-1,-1 1,1-1,0 1,0 0,0 0,0 0,0 0,0-1,0 1,0 1,0-1,0 0,0 0,1 0,-1 0,1 0,-1 1,0-1,1 0,0 1,-1-1,1 0,0 1,0-1,0 0,0 1,0-1,0 3,1 44,3-23,1-1,1 1,1-2,1 1,1-1,16 30,86 128,-51-90,542 877,-585-941,-4-10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7:59.7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0 809,'7'1,"-1"1,0-1,0 1,1 1,-1-1,-1 1,1 0,0 0,5 5,15 6,855 481,-635-348,-154-93,379 248,-461-295,0 1,-1 0,0 0,11 15,-20-23,1 1,0 0,0 1,-1-1,1 0,-1 0,1 0,-1 0,1 0,-1 1,0-1,1 0,-1 0,0 1,0-1,0 0,0 0,0 1,0-1,-1 2,0-1,0-1,0 0,0 0,-1 1,1-1,0 0,0 0,-1 0,1-1,-1 1,1 0,-1 0,1-1,-1 1,0-1,1 1,-1-1,1 0,-1 0,-2 1,-11 0,0-1,1 0,-1 0,1-2,-1 0,1 0,0-1,0-1,0-1,0 0,1 0,-18-11,-15-11,-85-65,111 77,-168-140,6-8,-226-264,360 373,2-2,3-2,-70-123,100 153,0 0,2-1,2 0,-12-58,18 66,1-1,1 1,0 0,2 0,1-1,0 1,11-41,-8 46,1 1,0 0,2 1,-1-1,2 1,0 1,0 0,1 0,1 0,0 2,21-18,-21 20,1 0,0 1,0 0,1 0,0 2,0 0,1 0,0 1,0 1,0 0,0 1,1 1,15-2,-15 4,1 1,0 0,-1 0,0 2,1 0,-1 1,0 0,0 1,-1 1,1 0,-1 1,-1 1,22 15,-20-11,-1 1,0 0,-1 1,-1 1,0 0,-1 1,0 0,-1 0,-1 1,13 34,-17-37,-1 0,0 0,0 1,-2-1,0 1,0-1,-1 1,-1 0,-1-1,-3 25,-1-19,0-1,-1 0,-1-1,-1 0,0 0,-2 0,-16 24,-309 409,314-426,-43 40,48-50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35.7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458 49,'-5'-5,"0"0,0 1,-1-1,0 1,0 1,0-1,0 1,0 0,-1 1,0-1,1 1,-1 0,0 1,0 0,0 0,0 0,0 1,0 0,0 1,0-1,-9 3,7-1,0 1,0-1,0 2,0-1,0 1,1 1,0 0,0 0,0 0,1 1,0 0,0 0,0 1,1 0,-9 12,13-17,1 1,0 0,-1 0,1 0,0 0,1 0,-1 0,0 0,1 1,0-1,0 0,0 0,0 0,0 1,0-1,1 0,0 0,-1 0,1 0,1 0,-1 0,0 0,1 0,-1 0,1-1,0 1,0-1,0 1,0-1,0 0,4 4,3 2,0 0,1 0,0-1,0 0,1-1,21 11,-15-11,1 0,0-2,-1 0,1 0,1-2,-1 0,0-1,34-3,-50 2,1 0,0-1,-1 1,1-1,-1 0,1 0,-1 0,1 0,-1 0,1 0,-1-1,0 1,0-1,0 1,1-1,-2 0,1 0,0 0,0 0,-1 0,1 0,-1-1,1 1,-1-1,1-2,0-4,0 0,0 0,-1 0,-1-1,0-17,4-32,-4 58,1 0,-1 0,0 0,0 0,1 0,-1 0,1 0,-1 0,1 0,-1 0,1 0,-1 0,1 0,0 0,0 1,-1-1,1 0,0 0,0 1,2-2,-2 2,-1 0,1 0,0 0,0 0,0 0,0 1,-1-1,1 0,0 0,0 1,0-1,-1 0,1 1,0-1,0 0,-1 1,1-1,0 1,-1 0,2 0,29 45,-29-43,260 481,-151-275,308 598,-404-780,-2-2,-1 0,10 29,-20-49,0 1,-1-1,1 0,-1 1,0-1,-1 1,1 0,-1-1,0 1,-1-1,1 1,-1 0,0-1,-1 1,1-1,-4 8,2-9,-1 1,0-1,0 0,0 0,0-1,0 1,-1-1,0 0,1 0,-1 0,0-1,0 0,-1 0,1 0,0 0,-1-1,-8 1,-13 2,1-1,-34-1,10-4,0-2,1-2,0-2,1-3,-1-1,2-3,0-1,1-3,1-1,1-3,0-1,2-3,1-1,-56-50,44 30,3-3,2-1,2-3,2-1,3-3,2-1,4-2,2-1,-39-104,62 143,2-1,1 0,0-1,2 1,-3-43,8 58,0 0,1 0,0 1,1-1,0 0,0 1,1 0,1-1,-1 1,1 1,1-1,0 0,0 1,0 0,1 0,1 1,-1-1,10-7,27-21,2 1,2 2,0 3,75-36,-21 20,137-43,-21 33,-201 51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37.3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380 518,'-10'1,"0"0,0 1,0 0,0 0,1 1,-1 1,1 0,-1 0,1 0,0 2,1-1,-1 1,1 0,0 0,1 1,0 0,-11 14,-1 2,2 1,0 1,2 0,-24 53,20-34,2 1,1 1,3 0,1 1,3 1,-7 91,16-131,0 1,1 0,0 0,0 0,1 0,0-1,0 1,1-1,0 0,1 1,0-2,0 1,1 0,0-1,0 0,11 13,-3-9,0 0,1-1,0 0,1-1,0-1,0 0,30 10,0-3,2-1,0-3,0-1,65 4,-15-9,111-8,-208 3,16-1,-1 0,0 0,0-2,0 0,17-5,-29 7,0-1,0 1,1-1,-1 1,0-1,0 0,0 0,-1-1,1 1,0 0,-1-1,0 0,1 1,-1-1,0 0,-1 0,1 0,0 0,-1-1,0 1,1 0,-1-1,-1 1,1-1,0 1,-1-1,0 1,0-5,-2-13,-1 0,-1 0,-1 0,-1 1,-1 0,-10-22,-4-14,6 14,-110-288,103 281,-3 0,-1 1,-3 1,-49-60,56 85,-1 0,-1 1,-1 1,-1 1,-1 1,0 2,-58-25,83 40,1 0,-1 1,0-1,0 0,1 0,-1 0,0 0,1 0,-1 0,1 0,-1-1,1 1,0 0,0-1,-1 1,1-1,0 0,0 1,0-1,1 0,-1 1,0-1,1 0,-1 0,0-3,2 3,0 0,0 1,0-1,0 1,1-1,-1 1,0-1,1 1,-1 0,1-1,-1 1,1 0,-1 0,1 0,0 1,0-1,-1 0,1 1,0-1,0 1,0-1,0 1,0 0,0 0,0 0,2 0,42-2,1 3,-1 1,82 15,-125-16,131 26,-2 5,-1 7,191 83,-215-75,186 112,-236-122,-1 3,-3 1,-1 3,74 82,-119-118,-1 0,0 1,0-1,0 1,-1 0,-1 1,0-1,0 1,-1 0,0 0,3 16,-6-20,1 0,-1 0,0 0,-1 0,0 0,0 0,0 1,0-2,-1 1,0 0,0 0,-1-1,0 1,0-1,0 1,0-1,-1 0,0-1,0 1,-7 6,3-4,0 0,0 0,0 0,-1-1,0-1,0 0,-1 0,-11 4,16-8,0 0,-1 0,1 0,-1-1,0 0,1 0,-1 0,1-1,-1 0,1 0,-1 0,1-1,0 1,0-1,-1-1,1 1,-8-6,-13-9,1-2,0 0,2-1,0-2,2 0,-22-30,9 8,3-2,-41-79,49 78,2-2,3 0,1-2,3 0,2 0,2-1,2 0,3-1,2-61,4 96,2 0,0 0,1 0,1 0,0 1,2-1,14-29,-4 17,1 0,2 1,26-30,-34 45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37.8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1,'0'8,"8"8,8 5,9 11,5 6,10 4,3 7,2 1,-2 0,-4-1,-5-3,-3-6,-7-5,-4-9,-5-4,-5-6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38.1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38.9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1,'8'0,"-1"1,0 0,0 0,0 1,-1 0,1 0,0 1,-1 0,12 7,54 41,-65-46,139 114,-5 8,-6 5,140 176,-132-106,-34-42,-97-144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40.0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1,'1'5,"0"0,1 1,0-1,0 0,0 0,0 0,1 0,0 0,0-1,0 1,1-1,-1 0,8 6,8 12,638 917,-557-790,81 121,-181-270,0 0,0 1,0-1,0 0,0 0,0 0,0 0,0 1,0-1,1 0,-1 0,0 0,0 0,0 1,0-1,0 0,0 0,0 0,0 0,0 0,1 1,-1-1,0 0,0 0,0 0,0 0,0 0,1 0,-1 0,0 0,0 0,0 0,0 0,1 1,-1-1,0 0,0 0,0 0,1 0,-1 0,0 0,0 0,0-1,0 1,1 0,-1 0,0 0,0 0,0 0,0 0,1 0,-1 0,0 0,0 0,0 0,0-1,0 1,0 0,1 0,-1 0,0 0,0 0,0-1,3-19,-4-41,1 48,-16-224,6 134,8-193,2 293,0 1,1-1,-1 1,1 0,-1 0,1-1,0 1,0 0,0 0,1 0,-1 0,0 0,1 0,-1 0,1 0,-1 0,1 1,0-1,0 1,0-1,0 1,0 0,0 0,0 0,1 0,-1 0,0 0,0 1,1-1,-1 1,1-1,-1 1,0 0,1 0,-1 0,1 0,-1 1,3 0,13 1,0 1,-1 1,34 12,-41-13,49 19,-1 3,-1 2,-2 3,-1 3,-1 1,-1 3,87 82,-105-84,53 72,-75-91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40.5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964 0,'-5'0,"-4"0,-7 0,-8 0,-9 9,-11 11,-16 2,-14 6,-12 7,-9 6,0 4,2 0,9-5,11-4,12-4,13-8,10-8,12-6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00.6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1651,'0'-1,"1"0,-1 0,0 0,1 0,-1 0,1 1,0-1,-1 0,1 0,0 0,0 0,-1 1,1-1,0 0,0 1,0-1,0 0,0 1,0-1,0 1,0 0,0-1,0 1,0 0,0 0,0-1,0 1,2 0,39-3,-34 2,717-29,-628 25,1228-50,2 42,-784 39,-127-3,-317-19,508 10,-1-50,-87-39,355-39,-466 80,830-87,324-159,-1554 278,658-137,4 31,882-53,-670 127,-370 24,1072-74,-1416 71,626-41,-383 57,-278 4,0-6,171-21,-87-15,-60 7,283-12,-389 37,1-2,-1-2,62-18,-16 3,-25 10,-49 10,1-2,-2-1,1 0,-1-2,0 0,0-2,21-11,91-53,-116 64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03.5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19934 31,'-204'-13,"27"0,-24 9,0 8,-242 35,-157 24,277-27,71-5,-1101 163,1047-125,-439 160,372-109,-4-16,-601 86,697-148,-386 41,520-80,0-7,-170-27,-9-1,-401-41,-227-11,260 84,300 2,313 2,-107 18,-54 3,-249 23,453-42,-55 8,-115 33,131-26,-1-4,-109 10,-163-7,-508-20,567-12,-106-2,-427 69,633-27,-119 12,-622 78,42-20,591-72,243-23,-1-2,-93-11,-112-32,257 42,-22-5,-16-4,-2 2,1 1,-1 3,-54 3,16 8,0-4,0-3,-103-13,121 6,-105 4,-9-1,157-1,5-1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15.0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177 281,'-1'8,"0"0,0 0,-1 0,-1 0,1 0,-7 12,-7 25,-24 144,-23 289,25-131,89-550,-20 92,79-371,-84 332,10-190,-36 222,0 118,0 0,0-1,0 1,0 0,0 0,0 0,0 0,0 0,0-1,0 1,1 0,-1 0,0 0,0 0,0 0,0 0,0-1,0 1,0 0,0 0,0 0,1 0,-1 0,0 0,0 0,0 0,0 0,0 0,0 0,1-1,-1 1,0 0,0 0,0 0,0 0,1 0,-1 0,0 0,0 0,0 0,0 0,0 0,1 0,-1 1,0-1,0 0,0 0,0 0,0 0,0 0,1 0,-1 0,0 0,12 10,17 22,-20-22,51 54,181 205,-204-223,-3 2,-2 2,-2 1,26 59,-7-10,-35-74,0 0,-1 2,-2 0,-1 0,11 50,-18-64,1 0,0-1,1 0,0 0,1 0,1-1,0 0,11 15,76 87,-83-101,-8-10,-1 0,0 0,1 0,-1 0,1-1,0 1,-1-1,1 0,0 1,1-1,-1-1,0 1,7 2,-10-4,0-1,0 0,1 0,-1 1,0-1,0 0,0 0,0 1,-1-1,1 0,0 1,0-1,0 0,-1 0,1 1,0-1,0 0,-1 1,1-1,-1 1,1-1,-1 0,1 1,-1-1,0 0,-13-20,-9-6,-1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00.8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1 458,'77'3,"0"3,-1 3,0 4,-1 2,0 4,-2 4,136 60,-126-46,-1 3,142 96,-218-132,0 0,-1 1,0 0,0 0,0 0,0 0,-1 1,0 0,0 0,-1 0,1 0,-1 1,3 9,-5-12,-1 0,1 0,-1 0,0 0,0 0,0 0,-1 0,0 1,1-1,-1-1,0 1,-1 0,1 0,-1 0,0-1,0 1,0 0,0-1,-1 0,1 0,-1 0,0 0,0 0,-4 3,-10 10,0-2,-1 0,-1-1,0 0,-31 14,42-24,0 0,0 0,0-1,0 0,0-1,0 0,0 0,0 0,-1-1,1 0,0-1,0 0,-1 0,1-1,0 0,0 0,0-1,-13-6,4-2,0 0,0-1,1-1,0 0,1-1,1-1,0-1,1 0,1 0,-20-34,2-8,2 0,-23-70,36 87,3-1,2 0,1-1,2 0,-1-66,7 78,2 1,1 0,1 0,2 1,1-1,1 1,1 0,23-50,-29 75,0 0,0 1,0-1,0 1,1-1,0 1,-1 0,1 0,6-4,7-2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16.1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0 274,'1'-5,"0"-1,1 1,0 0,-1-1,1 1,1 0,-1 1,1-1,0 0,0 1,0-1,1 1,0 0,0 0,0 0,0 1,0-1,1 1,6-4,13-8,1 1,33-14,42-6,-67 24,40-18,-41 14,60-18,-70 27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18.1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1611 305,'-1'-3,"-1"0,-1-1,1 1,0 0,-1 0,0 0,1 0,-1 1,-5-4,-3-4,-20-20,-2 1,-1 2,-1 1,-1 2,-64-33,75 45,0 2,0 0,-1 1,0 2,-1 0,0 2,0 1,0 1,0 2,-33 1,47 2,0 0,1 1,-1 1,1 0,0 1,0 0,0 0,1 2,-18 11,-10 11,-44 42,9-6,34-34,-250 215,258-215,2 2,2 1,1 1,2 2,1 0,-29 63,33-47,3 1,2 0,-9 65,16-77,3-14,2 0,1 0,1 0,1 0,2 0,1 0,1 0,1 0,1-1,2 0,1 0,1-1,1 0,28 47,-18-40,2 0,1-2,1-1,2-1,1-2,1 0,1-2,1-1,1-2,41 22,344 139,-361-161,-34-14,0-2,1 0,0-1,0-2,41 2,119-11,-161 5,14-4,0 0,-1-3,0-1,0-1,-1-2,-1-1,0-2,41-26,31-24,102-85,-153 108,-47 36,0 1,-1-2,0 1,-1-1,1 0,-1 0,-1 0,1 0,-1-1,-1 0,1 0,-1 0,-1-1,1 1,1-15,0-9,-2-1,-3-61,-1 39,0 10,-2 0,-2 1,-1 0,-3 0,-29-81,10 54,-3 1,-67-107,75 142,-33-37,38 51,2-1,0 0,1-2,2 1,-15-33,24 43,-1 0,-1 0,0 1,-1 0,0 0,0 1,-1 0,-1 0,-21-17,30 26,-1 1,0-1,1 0,-1 1,1-1,0 0,-1 0,1 0,0 0,0 0,0-1,1 1,-1 0,0 0,1-1,-1 1,1 0,0-1,0 1,0 0,0-1,0 1,1 0,-1-1,1 1,-1 0,1 0,0-1,0 1,0 0,0 0,0 0,3-3,4-11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21.1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137 532,'14'65,"37"105,-19-70,73 178,-48-138,-55-135,0 0,-1 0,1 0,-1 0,-1 0,1 0,-1 9,0-14,0 0,0 1,0-1,0 1,0-1,0 0,0 1,0-1,0 1,0-1,-1 0,1 1,0-1,0 1,0-1,-1 0,1 1,0-1,0 0,-1 1,1-1,0 0,-1 0,1 1,0-1,-1 0,1 0,-1 0,1 1,0-1,-1 0,1 0,-1 0,-1 0,0-1,1 1,-1-1,0 0,0 1,1-1,-1 0,1 0,-1 0,1 0,-1-1,1 1,-2-2,-15-16,0-1,1 0,1-1,-20-36,-43-98,40 63,4-1,4-3,-31-163,53 210,3 0,-1-61,7 98,0-1,1 0,0 0,1 0,1 0,0 1,0-1,2 1,-1 0,1 0,1 1,0-1,14-18,-11 21,1 0,-1 1,1 0,1 1,-1 0,1 1,0 0,1 1,-1 0,1 0,0 2,0-1,23-2,13 0,0 2,59 3,-76 1,-14 0,181 7,-170-4,0 1,0 2,0 0,52 21,-73-24,-1 0,1 0,-1 1,0 0,0 0,0 1,-1-1,0 1,0 1,0-1,0 1,-1-1,6 11,-8-13,-1 1,1 0,-1 0,1 0,-1 0,-1 1,1-1,0 0,-1 0,0 0,0 1,0-1,-1 0,1 0,-1 0,0 1,0-1,0 0,-1 0,0 0,1-1,-1 1,-1 0,-2 3,-115 142,29-40,1 3,-5-4,-111 97,188-190,11-9,0 0,0 1,1-1,-1 1,-5 9,11-15,1-1,0 0,0 0,0 0,0 0,0 0,0 0,0 1,-1-1,1 0,0 0,0 0,0 0,0 0,0 1,0-1,0 0,0 0,0 0,0 0,0 0,0 1,0-1,0 0,0 0,0 0,0 0,0 1,0-1,0 0,0 0,0 0,0 0,1 0,-1 1,0-1,0 0,0 0,0 0,0 0,0 0,0 0,1 0,-1 1,0-1,0 0,0 0,0 0,0 0,1 0,-1 0,0 0,0 0,14-1,20-10,-31 10,110-37,2 5,1 4,1 6,2 5,202-5,-297 23,-1 0,1 2,-1 1,0 1,24 7,-41-9,0-1,-1 1,1 1,-1-1,0 1,0 0,0 0,0 0,0 1,-1-1,1 1,-1 0,0 1,0-1,-1 1,0 0,1 0,-1 0,-1 0,1 0,-1 1,0-1,0 1,0-1,0 9,1 18,-1 0,-2 0,-1 0,-2 0,-1 0,-9 37,11-61,-1 0,0 1,0-1,0 0,-1-1,-1 1,1-1,-1 0,0 0,-1 0,0 0,0-1,0 0,-1-1,1 1,-2-1,-10 6,4-4,0-2,0 0,0 0,-1-1,1-1,-1 0,0-1,0-1,-18 0,-175-9,178 4,0-1,0-1,1-1,-53-21,7-5,-71-29,126 55,-1 1,0 1,0 1,0 1,-30-1,-25 5,54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22.8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1844 81,'-25'-2,"-1"-1,1-1,-41-12,-6 0,-11 0,0 5,-1 3,0 4,0 3,-139 17,171-6,1 2,0 3,-74 31,-137 80,246-118,-3 3,2 0,-1 1,2 1,0 1,0 0,1 1,-13 17,-5 11,-42 70,47-63,2 1,3 1,2 1,2 1,3 1,2 1,3 0,2 0,2 1,3 0,3 1,9 92,3-86,32 109,-6-32,-28-99,58 238,-47-213,2-1,34 68,-50-121,1 0,1 0,0-1,0 0,1-1,1 1,0-2,0 1,22 15,-17-16,0-1,1-1,0-1,0 0,1-1,-1-1,34 6,329 35,5-30,493-38,-869 21,1-1,-1 1,-1-2,1 1,0-1,0 0,-1-1,0 0,0 0,0 0,0-1,-1 0,1 0,-1-1,-1 0,1 0,-1 0,7-10,5-11,-1-2,-2 1,16-43,-16 39,12-32,-3-1,-3 0,22-127,-37 151,-1-1,-2 1,-2-1,-1 0,-2 1,-3-1,-17-67,-76-191,-2-6,67 200,-89-188,121 289,0 1,0-1,-1 1,0 0,0 0,0 0,-1 0,1 1,-1-1,0 1,0 0,0 0,-9-5,3 4,-1 0,1 1,-1 0,-18-2,-19-4,25 1,0-1,0 0,-38-24,32 18,-39-17,45 24,1-1,0-2,1 0,0-1,0-1,1-1,1-1,1 0,-26-28,43 42,-1-1,1 0,0 0,0 0,0 0,0 0,0 0,0 0,0 0,0 0,1 0,-1-1,1-2,1-7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25.6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532 0,'-6'1,"0"-1,1 1,-1 1,0-1,1 1,-1 0,1 0,-1 1,1 0,0-1,0 2,0-1,-6 6,-9 10,-30 34,22-23,-10 9,-24 24,-61 81,106-121,1 1,1 1,1 0,1 1,1 1,1 0,-11 46,19-61,1 1,0 0,1 0,0-1,1 1,0 0,1 0,1 0,5 19,-5-25,0 0,1 0,0 0,0-1,1 1,0-1,0 0,0 0,1-1,0 1,0-1,1 0,-1 0,1 0,0-1,0 0,12 6,14 3,-1-1,1-1,1-2,0-2,0 0,46 2,207-7,-156-5,-87 2,-1-2,67-13,-106 16,1-1,-1 0,0 0,0-1,0 1,-1 0,1-1,0 0,0 0,-1 0,1 0,-1 0,0 0,0-1,0 1,0-1,0 1,0-1,0 0,-1 0,0 1,1-1,-1 0,0-1,0 1,-1 0,1-3,2-3,3-6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27.3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1407 410,'-3'-5,"-1"0,1 1,0-1,1 0,-1-1,1 1,0 0,-1-6,-6-13,-12-26,-3 2,-2 0,-3 2,-43-57,68 99,0 1,0-1,0 1,0-1,-1 1,0 1,1-1,-1 1,0-1,0 2,0-1,0 0,-1 1,1 0,0 0,-1 0,1 1,0 0,-1 0,1 0,-1 1,1 0,0 0,-10 3,-10 4,0 1,1 1,-40 22,58-28,-107 55,3 6,-176 136,251-171,0 1,2 1,2 2,1 1,1 2,2 0,2 2,2 1,1 1,2 1,-15 44,16-25,3 0,-13 96,25-118,2-1,2 0,1 1,2-1,11 54,-2-36,2 0,2-1,3-1,2 0,3-2,2 0,1-2,4-1,1-2,2-1,2-1,50 46,21 3,4-5,149 90,-238-165,0-1,1 0,36 12,-47-21,-1-1,0 0,1 0,0-1,0-1,-1 0,1 0,0-2,22-2,-5-4,0-1,0-2,-1 0,0-2,-1-1,-1-2,0 0,-1-2,0 0,-1-2,-2-1,0 0,-1-2,-1-1,-1 0,-1-1,-1-1,-1-1,-1 0,16-42,129-465,-120 379,-29 102,-2 0,-3-1,-1 1,-3-1,-3 0,-11-89,9 122,0 0,-2 0,0 1,-1-1,-1 1,-1 1,-1-1,0 1,-1 1,-1-1,-13-14,-47-64,-76-138,135 210,2 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30.4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0,'3'13,"1"-1,1 0,0 0,0 0,11 15,12 28,260 656,-263-655,-13-31,-2 1,0-1,7 31,-14-36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31.6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0 352,'1'-13,"1"1,1 0,0 0,0 0,1 0,1 0,0 0,0 1,11-16,-3 11,0 0,0 1,2 1,0 0,0 1,2 0,-1 2,33-18,-22 16,0 2,1 0,0 2,1 1,43-6,-14 8,-1 3,1 2,-1 3,1 2,100 20,6 14,207 77,144 98,-482-198,-11-6,0 1,0 0,-1 2,-1 1,0 0,28 25,-45-33,1 0,-1 0,0 0,-1 0,0 1,1-1,-1 1,-1-1,1 1,-1 0,0 0,-1 0,1 0,-1-1,0 1,-1 0,1 0,-1 0,-2 6,-2 12,-2 1,-1-1,-10 24,-5 2,-2 0,-2-1,-2-2,-2-1,-2-1,-2-2,-2-2,-2-1,-67 54,80-76,0-1,-1-1,-1-2,0 0,-47 14,13-9,-107 17,121-30,0-3,-54-3,-37 2,113 2,1 0,-46 15,-29 5,76-19,2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33.7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2818 882,'2'0,"-1"0,0-1,0 1,0-1,0 1,0-1,0 0,0 0,0 1,0-1,0 0,0 0,-1 0,1 0,0 0,-1 0,1 0,0 0,-1 0,1 0,-1 0,0 0,1-1,-1 1,0 0,0 0,1-2,3-39,-3 38,-1-11,1 1,-2-1,0 1,0-1,-1 1,-1 0,-1-1,0 2,-1-1,0 0,-1 1,0 0,-1 0,-1 1,0 0,-17-20,-7-5,0 2,-3 1,-1 2,-1 1,-1 2,-49-28,13 16,-1 2,-133-46,92 45,-133-26,190 54,-1 3,0 2,-1 3,-75 5,113 1,0 2,0 1,0 1,0 1,1 0,-25 14,-126 73,129-69,-45 31,-129 104,-65 86,260-225,-31 31,3 2,-74 101,110-134,1 0,2 1,0 1,1-1,2 2,0-1,-9 43,10-21,2 0,2 0,2 64,3-65,6 127,-4-144,1 1,2-1,1 0,12 32,-5-25,2-2,1 1,2-2,1 0,1-2,2 0,0-1,2-2,1 0,2-2,0 0,32 18,-8-8,2-3,2-2,0-2,91 29,-67-29,90 32,223 46,297-17,-235-39,-374-38,1-3,0-4,0-3,89-12,-165 10,0 1,0-2,0 1,-1-1,1 1,0-1,-1-1,1 1,-1-1,0 0,0-1,0 1,0-1,7-6,-4-2,1 1,-1-1,-1 0,0-1,5-15,28-59,40-131,-66 171,-4 1,-1-2,-2 1,1-90,-10 49,-4 0,-4 1,-3 0,-31-100,16 80,-39-116,60 208,-1 1,-1 0,0 0,-1 1,0 0,-1 1,0 0,-15-11,-11-14,29 30,-1 0,0 0,0 1,-1 0,0 1,0 0,0 0,-1 1,1 0,-18-3,-22-9,46 14,1 1,0-1,-1 0,1 0,0 0,0 0,0 0,0-1,-5-5,-2-7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36.0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0,'1'1,"1"-1,-1 1,0-1,1 1,-1 0,0 0,0 0,0 0,0 0,0 0,0 0,0 0,0 0,0 0,0 1,0-1,0 2,17 32,-13-24,42 85,66 200,-6 115,-95-327,-10-62,1 0,0 0,2-1,1 0,16 41,-19-57,0-1,0 1,0-1,1 0,0 0,0 0,0-1,0 1,1-1,-1 0,1 0,0-1,0 1,0-1,0 0,0-1,0 1,1-1,9 1,10 1,0-1,1-2,25-2,-29 0,155-11,348-74,-500 80,-24 7,-1 0,1 0,-1 0,1-1,-1 1,1 0,-1 0,1 0,-1 0,1 0,-1-1,1 1,-1 0,1 0,-1-1,1 1,-1 0,0 0,1-1,-1 1,0-1,1 1,-1 0,0-1,1 1,-1-1,0 1,0-1,1 1,-1-1,0 1,0-1,0 1,0-1,0 1,0-1,0 1,0-1,0 0,-7-3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01.7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374 1,'-8'11,"0"0,0 1,1 0,0 0,1 1,1 0,-8 27,12-35,0 0,1 0,0 0,-1 0,2 0,-1 1,1-1,-1 0,2 0,-1 0,0 0,1 0,0-1,0 1,0 0,1-1,0 1,-1-1,1 0,1 0,-1 0,1-1,0 1,-1-1,1 1,1-1,7 4,11 7,0-2,1 0,49 16,-68-26,66 24,1-3,0-3,106 15,-170-34,1 0,0-1,0 0,-1-1,1 1,0-2,-1 1,1-1,-1-1,1 0,-1 0,10-5,-15 6,1 0,-1-1,0 0,1 1,-1-1,0 0,-1 0,1-1,-1 1,1-1,-1 1,0-1,0 0,0 0,-1 1,0-1,1 0,-1 0,-1-1,1 1,-1 0,1 0,-1 0,0-1,-1 1,1 0,-2-5,0-3,-2 0,0 0,0 0,-1 1,0-1,-1 1,0 0,-12-14,2 4,-2 0,-36-35,45 49,1 0,-1 1,-1 0,1 1,-1 0,0 0,0 1,0 0,-1 1,1 0,-1 1,-11-1,-14 0,0 2,-48 4,9 0,49-2,0 2,0 1,1 0,-31 11,-101 41,-4 0,90-38,51-15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36.8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1 185,'11'-1,"1"-1,0-1,-1 0,0-1,0 0,0 0,17-11,19-6,5 1,-24 8,0 2,1 1,52-10,-63 17,0-1,0-1,0-1,-1 0,1-1,-1-1,16-9,-20 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37.8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1 238,'4'-2,"1"1,-1-1,1 0,-1 0,0-1,0 1,0-1,0 0,-1 0,7-7,19-12,240-114,-188 99,-60 28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39.7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2039 51,'-156'-13,"12"1,-29-1,-4 0,-93 30,147-6,102-8,0 0,0 1,1 1,0 2,0 0,0 0,1 2,-24 14,-14 14,-65 53,57-41,9-8,2 3,2 1,1 4,-66 81,73-74,26-37,2 1,0 1,1 1,2 0,0 0,1 2,1-1,-11 38,11-14,1 0,3 1,2 1,1 63,5-84,1 0,2 1,1-1,1 0,1-1,1 0,2 0,22 44,12 3,4-3,91 104,-64-83,-20-11,-41-57,2 0,21 23,-32-42,1 0,0-1,-1 0,2 0,-1-1,0 1,1-1,-1-1,1 1,0-1,0 0,9 1,16 2,45 0,-54-4,458 46,-208-16,-198-23,21 3,1-4,169-9,-252 0,0 1,0-2,-1 0,1-1,-1 0,22-10,-28 10,0 0,-1-1,1 0,-1 0,0 0,0-1,-1 1,0-2,0 1,0 0,0-1,-1 0,3-7,47-106,21-41,28-54,-92 186,-1-1,-2 0,-1-1,-1 0,3-51,-7 44,-2 1,-2 0,-1-1,-1 1,-16-56,-43-171,-27-83,78 312,0-1,-31-63,36 86,-1 1,0-1,-1 2,0-1,-1 1,0 1,-1 0,-14-10,-41-20,50 32,1 0,0-2,-18-14,23 14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26.5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483 799,'-1'0,"1"0,0 0,-1 0,1 0,-1 0,1 0,0 0,-1 0,1 0,0 0,-1 0,1 0,-1 0,1-1,0 1,-1 0,1 0,0 0,-1-1,1 1,0 0,0 0,-1-1,1 1,0 0,0-1,-1 1,1 0,0-1,0 1,0 0,-1-1,1 1,0-1,4-16,15-14,164-180,-17 23,-138 151,0-1,-3-1,28-59,-50 92,1-1,-2 0,1 0,-1-1,0 1,0-1,-1 1,1-14,-2 19,-1 0,1 0,-1 0,1 0,-1 0,0 0,1 0,-1 0,0 0,0 0,-1 0,1 1,0-1,0 1,-1-1,1 1,-1-1,0 1,1 0,-1-1,0 1,0 0,0 0,1 1,-1-1,0 0,0 0,0 1,0 0,-1-1,1 1,0 0,0 0,0 0,-4 0,-68-5,41 1,0 2,-61 4,77 1,-1 2,1 0,0 0,1 2,-1 0,1 1,1 1,0 0,0 1,0 0,2 2,-16 14,-8 11,2 2,-57 82,51-58,3 2,-35 84,-44 146,106-265,0 0,2 1,2 0,0 0,2 0,2 1,0 48,3-77,1-1,-1 0,1 1,0-1,-1 0,1 1,0-1,0 0,1 0,-1 0,0 0,1 0,-1 0,1-1,0 1,-1 0,1-1,0 1,0-1,0 0,0 1,0-1,1 0,-1 0,0 0,3 0,9 3,-1-1,1-1,23 1,13 4,-21 0,1-1,0-1,34 2,-52-7,-1-1,0 1,1-2,-1 1,0-2,0 1,0-2,-1 1,1-1,-1-1,17-10,-24 13,1-1,0 1,-1 0,1 0,0 0,0 1,0-1,0 1,0 0,0 0,0 1,1-1,-1 1,5 0,-6 1,0 0,0 0,0 0,-1 0,1 1,0-1,-1 1,1 0,-1 0,1 0,-1 0,0 0,0 0,0 1,0-1,0 1,-1 0,1-1,-1 1,2 4,25 56,-3 3,21 81,-15-46,-10-41,-11-40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28.5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1589 432,'-1'-12,"0"-1,-1 1,-1 0,0 0,0 0,-2 0,-9-20,-4-3,-25-36,26 45,-1 0,0 1,-25-24,34 41,0 0,0 1,0 0,-1 0,0 1,-1 1,1 0,-1 0,0 1,0 0,-18-3,13 3,-1 2,1 0,-1 1,0 0,0 1,1 1,-1 1,1 0,-1 1,1 1,0 1,0 0,0 1,1 1,-19 10,-26 18,-133 86,157-95,1 1,1 2,-36 40,-10 23,-86 126,85-108,45-65,-47 79,76-109,0-1,1 1,1 0,1 0,0 1,-1 15,-6 98,9-100,0 5,0 30,-4 0,-16 74,13-93,2 1,2 0,2 0,2 1,7 62,1-48,3-1,2 0,33 92,-29-108,2 0,3-1,43 70,-49-90,1-2,1 0,1-1,1-1,0-1,1 0,1-2,29 18,133 62,317 117,-183-85,-312-126,24 11,0-1,1-2,57 12,-81-20,1-1,-1 0,1-1,-1 1,1-1,0 0,-1-1,1 0,-1 0,1 0,-1-1,1 0,-1 0,0-1,0 1,0-1,0-1,0 1,-1-1,0 0,1 0,-2-1,1 1,7-10,51-86,83-183,-116 221,141-330,-152 338,-3-1,-2-1,-2 0,-3 0,3-86,-13 47,-3 0,-26-151,-14-22,-53-237,83 451,6 20,-16-42,20 66,0 1,-1-1,0 1,0 0,-1 0,-1 0,1 1,-13-12,11 13,0-1,0 1,-1 1,0 0,0 0,-1 1,1 0,-1 0,0 1,-1 0,1 1,-1 1,1-1,-1 1,0 1,0 0,1 1,-17 1,-73 2,78-3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39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0,'11'10,"-1"1,0 0,0 1,-1 0,13 22,21 55,-5 2,-3 1,27 116,29 78,-89-281,0 1,0-1,0 0,1 0,-1-1,1 1,0 0,1-1,-1 0,1 1,8 6,-7-9,-1 1,1-1,0 0,0 0,0-1,0 0,0 1,1-2,-1 1,0-1,1 1,6-2,68-2,-80 3,0 0,0 0,0 0,0 0,0 0,0 0,0-1,0 1,0 0,-1 0,1 0,0 0,0 0,0 0,0 0,0 0,0 0,0 0,0-1,0 1,0 0,0 0,0 0,0 0,0 0,0 0,0 0,0 0,0-1,0 1,0 0,0 0,0 0,0 0,0 0,0 0,0 0,0 0,0 0,0-1,0 1,0 0,1 0,-1 0,0 0,0 0,0 0,0 0,0 0,0 0,0 0,0 0,0 0,0 0,1 0,-1 0,0-1,0 1,0 0,0 0,0 0,0 0,0 0,0 0,0 0,1 0,-1 1,-13-11,-19-7,31 16,-29-15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40.1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1 273,'8'-5,"8"-5,13-1,11-3,6-3,5-3,6-3,2-1,0-2,-7 1,-2-1,-7 4,-5 6,-6 6,-7 0,-5 2,-5 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40.9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231 132,'-11'8,"0"0,1 0,0 1,0 1,1 0,0 0,1 0,-13 22,9-14,-8 10,1 2,2 0,-17 41,28-57,1 0,0 1,1 0,1 0,0 0,1 1,1-1,0 0,3 30,-1-40,0 0,0-1,1 1,-1-1,1 1,0-1,0 0,1 1,-1-1,1 0,0-1,0 1,0 0,1-1,-1 0,1 1,0-1,-1-1,1 1,1-1,-1 1,0-1,1 0,-1-1,1 1,-1-1,1 0,7 1,14 1,0 0,-1-2,1-1,29-4,-35 2,12 0,-1-2,0-1,0-1,-1-2,0-1,0-1,33-17,-59 25,0-1,0 0,-1 0,1 0,-1 0,0 0,1 0,-1-1,-1 0,1 0,0 1,-1-2,0 1,2-5,-1 0,0-1,0 0,-1 1,-1-1,1 0,-1-13,-2-11,-2 0,-13-62,15 89,-4-16,-2 0,0 1,-1 0,-1 1,-18-32,19 41,1-1,-2 2,1-1,-2 1,1 0,-1 1,-1 0,0 1,-1 0,-13-8,14 13,0 0,0 1,0 0,-1 1,1 0,0 1,-1 0,1 1,-24 3,12-2,1-1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42.3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1 634,'6'-2,"1"0,-1 0,0-1,1 0,-1 0,-1 0,1-1,0 0,-1 0,0 0,0-1,7-8,8-5,0 1,234-206,-210 178,-1-1,-2-2,46-71,-48 65,-39 53,0 1,0 0,0-1,0 1,0-1,0 1,0-1,-1 1,1-1,0 1,0 0,0-1,0 1,-1-1,1 1,0 0,0-1,-1 1,1-1,0 1,-1 0,1 0,0-1,-1 1,1 0,-1 0,1-1,0 1,-1 0,1 0,-1 0,1 0,-1-1,1 1,0 0,-1 0,1 0,-1 0,1 0,-1 0,1 0,-1 0,1 1,-1-1,-28 0,26 0,-20 1,7-2,1 2,-1 0,1 1,-16 4,27-5,1 0,-1 0,1 1,0-1,-1 1,1 0,0-1,0 2,0-1,0 0,0 0,1 1,-1 0,1-1,0 1,-1 0,1 0,0 0,1 1,-1-1,1 0,-2 6,-2 18,1 0,1 1,1-1,2 1,4 38,0 6,-1 3,4-1,3 0,3-1,38 119,134 269,-163-411,-2 1,-2 0,-3 2,-1-1,6 64,-17-91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42.8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1 137,'9'0,"11"0,10 0,14-4,11-2,10-4,3-4,1-1,-5-1,-7 2,2 3,-7 0,-6 1,-8 2,-10-1,-10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7:48.6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 1876,'-19'-53,"18"48,1-1,-1 1,2 0,-1 0,0 0,1 0,0 0,0 0,1 0,-1 0,1 0,0 1,1-1,-1 1,1-1,0 1,0 0,0 0,0 0,1 0,4-4,11-8,1 0,0 1,26-14,-20 14,590-362,293-192,-887 553,719-507,-584 396,-157 126,1 0,0 0,0 0,0 1,-1-1,1 0,0 0,0 1,0-1,0 0,0 1,1-1,-1 1,0-1,0 1,0 0,0-1,0 1,1 0,-1 0,0 0,0 0,3 0,-3 1,-1 0,1 1,0-1,-1 0,0 1,1-1,-1 1,0-1,1 0,-1 1,0-1,0 1,0-1,0 1,0-1,-1 0,0 3,-1 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03.0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1,'1'4,"0"0,0 0,1 0,-1 0,1 0,0 0,0-1,1 1,-1-1,1 1,0-1,4 4,4 7,437 627,-14-18,-375-539,31 37,-90-121,0 1,0-1,0 0,0 0,0 1,0-1,0 0,0 0,0 0,0 1,0-1,1 0,-1 0,0 0,0 1,0-1,0 0,0 0,1 0,-1 0,0 0,0 1,0-1,1 0,-1 0,0 0,0 0,1 0,-1 0,0 0,0 0,0 0,1 0,-1 0,0 0,0 0,1 0,-1 0,0 0,0 0,1 0,-1 0,0 0,0 0,0 0,1 0,-1-1,0 1,0 0,1 0,-1-16,-10-21,-25-41,-64-164,90 211,1 1,1-2,1 1,3-1,0 1,2-42,2 66,0 0,1-1,-1 2,1-1,1 0,-1 0,1 1,0-1,1 1,-1 0,1 0,1 0,-1 0,1 1,0 0,0 0,0 0,1 1,0-1,0 1,0 1,11-6,9-3,0 2,1 0,1 2,36-7,6 1,1 4,-1 2,1 4,0 3,113 12,-169-9,0 0,0 1,-1 1,1 0,14 7,-25-9,0 0,1 0,-2 1,1-1,0 1,0 0,-1 1,0-1,1 0,-1 1,-1 0,1 0,0 0,-1 0,0 0,0 0,0 1,-1-1,3 9,-1 6,-1 1,-1-1,-1 0,-1 1,0-1,-1 0,-1 0,-1 0,-9 24,-7 16,-43 87,16-56,-85 120,129-206,0 0,0 0,0-1,-1 1,1-1,-1 1,0-1,0 0,0-1,0 1,-1-1,1 0,-1 0,0 0,1-1,-1 1,0-1,0 0,0 0,0-1,0 0,1 0,-1 0,0 0,0-1,-9-2,-9-3,1-1,1-1,0-1,-32-18,32 16,-18-10,0-2,2-2,0-1,2-2,1-2,-39-43,56 54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43.4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0,'-4'0,"-2"5,0 5,2 5,1 5,1 2,1 8,5 5,6 3,1 2,3 3,0-1,-3-3,0-1,0-1,-4-4,-1-7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44.3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1,'-4'0,"-6"0,-1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45.3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0 129,'44'44,"-2"2,-2 2,-2 1,-3 3,30 54,-53-68,-12-33,-6-24,-4-35,3 0,2 1,3-2,5-66,-1 34,-3 83,1 0,1 1,-1-1,0 0,1 1,0-1,0 0,0 1,0-1,0 1,1-1,0 1,0 0,2-4,-2 5,0 0,0 1,0-1,0 1,1 0,-1-1,0 1,0 0,1 1,-1-1,1 0,-1 1,1-1,-1 1,1 0,-1-1,1 1,-1 1,1-1,-1 0,1 1,2 0,11 1,-1 1,0 1,1 0,-2 1,28 13,-37-15,0 1,1-1,-1 1,0 0,-1 1,1-1,-1 1,0 0,0 0,0 0,0 1,-1-1,0 1,-1 0,1 0,-1 0,2 8,22 93,42 147,-60-232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46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1052,'-5'-5,"-1"0,-1 0,1 1,-1 0,1 0,-1 0,0 1,-1 0,1 1,0-1,-1 1,1 1,-14-2,15 2,1 1,0 0,0 0,0 0,0 0,0 1,0 0,-1 0,1 0,1 1,-1 0,0 0,0 0,1 0,-1 1,1 0,0-1,0 2,0-1,0 0,-4 5,0 5,0-1,1 1,1 1,0-1,1 1,0 0,1 0,1 0,-4 29,3 10,3 75,2-83,-1-41,1 31,6 49,-6-75,1 0,0-1,0 1,1-1,0 0,0 1,1-1,0-1,0 1,1-1,7 10,-10-15,-1-1,1 1,-1-1,1 1,0-1,-1 0,1 1,0-1,0 0,0 0,0-1,0 1,0 0,0-1,0 1,0-1,0 0,0 1,0-1,0 0,0 0,5-1,-3 0,-1-1,1 1,0-1,-1 0,1 0,-1 0,1 0,-1-1,0 1,0-1,3-4,6-7,-1-1,0 0,-1-1,8-19,-4 6,-2 0,-2-1,0 0,6-41,12-130,-21 140,7-69,-5-243,-13 306,-4 1,-2 0,-2 0,-4 1,-36-96,44 138,-14-38,21 59,1 1,-1-1,0 1,0-1,1 1,-1-1,0 1,0 0,0-1,-1 1,1 0,0 0,0 0,-1 0,1 0,-1 0,1 0,0 1,-1-1,0 0,1 1,-1-1,1 1,-1 0,0-1,1 1,-1 0,0 0,-1 0,2 1,-1-1,1 1,0 0,-1-1,1 1,0 0,0 0,0 0,0 0,0 0,0 0,0 0,0 0,0 1,1-1,-1 0,0 0,1 1,-1-1,1 1,-1-1,1 0,0 1,-1-1,1 1,0-1,0 1,0-1,0 0,0 1,1-1,-1 1,0-1,1 1,0 1,19 57,-18-55,208 454,-99-222,49 111,-153-335,0 0,1-1,1-1,-1 1,2-1,0-1,18 16,-13-12,0 1,20 27,-22-25,-1-3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48.6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0,'9'1,"0"0,0 1,0 0,0 0,0 1,0 0,-1 0,1 1,-1 1,14 9,2 3,44 40,1 9,-2 3,-3 3,106 159,-154-197,-15-29,1 0,0 0,0 0,1 0,-1 0,1 0,0-1,1 1,5 6,-8-11,-1 0,1 0,-1 0,0-1,1 1,-1 0,1 0,-1 0,0-1,1 1,-1 0,1 0,-1-1,0 1,1 0,-1-1,0 1,0 0,1-1,-1 1,0 0,0-1,0 1,1-1,-1 1,0 0,0-1,0 1,0-1,0 1,0-1,0 1,0-1,0 1,0 0,0-1,0 1,0-1,2-21,-2 21,2-27,2-1,1 1,1 0,2 1,0-1,16-31,-22 54,1-1,0 1,0 0,0 0,1 0,0 1,0-1,0 1,0 0,1 0,0 0,0 0,0 1,0 0,0 0,1 1,-1-1,1 1,0 0,-1 1,1-1,0 1,0 0,0 1,0-1,0 1,0 0,0 1,0 0,8 1,7 2,-1 1,1 1,-1 1,0 1,-1 0,0 2,23 14,-11-5,-1 2,0 1,-2 1,-1 1,0 2,34 43,-59-65,2 0,-1 0,0 0,1 0,-1-1,9 6,-12-8,0-1,1 0,-1 0,0 0,1 0,-1 1,0-1,1 0,-1 0,1 0,-1 0,0 0,1 0,-1 0,1 0,-1 0,0 0,1 0,-1 0,0 0,1-1,-1 1,1 0,-1 0,0 0,1 0,-1-1,0 1,1 0,-1 0,0-1,1 1,5-25,-9-94,1 85,1-1,1 1,6-38,-5 69,-1-1,1 1,0 0,0 0,0 0,0 0,1 0,-1 0,1 0,0 1,0-1,0 1,0-1,0 1,0 0,1-1,-1 1,1 0,5-3,-3 3,1 0,-1 0,1 0,0 1,0 0,0 0,0 0,0 1,0-1,7 2,6 1,0 1,0 1,-1 0,1 2,33 14,-12 0,61 43,-76-46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49.2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1,'4'0,"6"0,6 4,-1 6,2 5,2 14,7 9,-1 8,-1 4,0 2,0-3,-4-6,-1-2,-4-3,-4-4,-4-8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49.6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11,'-5'-4,"0"-2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50.9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1,'2'7,"0"1,0-1,1 0,0 0,1 0,-1-1,1 1,1-1,-1 1,1-2,9 10,8 13,154 210,29 43,-199-272,-3-6,0 1,0 0,0-1,-1 1,1 0,-1 0,0 1,0-1,-1 0,1 1,-1-1,0 0,0 1,-1 0,1 8,-1-12,-1-1,1 1,0-1,0 1,-1-1,1 1,0-1,-1 1,1-1,-1 0,1 1,-1-1,1 1,0-1,-1 0,1 0,-1 1,1-1,-1 0,0 0,1 0,-1 1,1-1,-1 0,1 0,-1 0,0 0,1 0,-1 0,1 0,-1 0,1 0,-1 0,1-1,-1 1,0 0,1 0,-1-1,1 1,-1 0,1 0,-1-1,1 1,0 0,-2-2,-23-18,23 18,-18-18,2-1,0 0,1-2,1 0,2-1,0 0,2-2,0 1,2-1,0-1,2 0,2 0,0 0,1-1,2 0,1 0,1 0,6-55,-3 74,0 0,1 0,0 0,1 0,0 0,0 0,1 1,0 0,0 0,10-11,-10 14,0 0,0 0,0 0,0 0,1 1,0 0,0 0,0 1,0 0,1 0,-1 0,1 1,0 0,13-3,-14 5,0 1,0-1,0 1,0 1,0-1,0 1,0 0,-1 0,1 1,-1-1,10 8,1 0,0 2,21 19,-5 2,-1 2,36 55,-2-4,-49-66,-3-6,-1 1,-1 0,0 1,-1 0,-1 0,14 33,38 89,-54-117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51.5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1,'4'0,"2"4,8 6,1 5,8 9,-1 5,5 6,1 5,6 0,-4 3,-3-3,-1-4,-5-3,-7-3,-5-3,-4-1,-3-5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51.8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04.1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1012 1201,'-19'1,"1"-2,-34-4,44 3,1 0,-1-1,1 0,0 0,0 0,0-1,1 0,-1 0,-10-9,-22-23,2-1,-54-70,-52-95,117 164,-231-393,123 196,130 226,-1 1,-1 0,1 1,-1-1,-1 1,-7-7,13 14,0-1,0 0,0 0,0 1,0-1,0 1,0-1,0 1,-1-1,1 1,0 0,0-1,0 1,0 0,-1 0,1 0,0 0,0 0,-1 0,1 0,-2 1,1 0,0 1,1-1,-1 0,1 1,-1-1,1 1,-1-1,1 1,0 0,0-1,0 1,0 0,0 0,0 0,0 0,1 0,-2 3,-2 8,1 1,-1-1,2 1,0-1,1 1,0 0,1 0,0 0,2-1,-1 1,2 0,0-1,0 1,1-1,1 0,0 0,1-1,0 1,1-1,0-1,1 1,0-1,1 0,0-1,1 0,20 15,57 35,2-3,149 68,8 6,116 105,-351-228,-1-1,1 0,0 0,1-1,0-1,13 5,-21-9,1 0,0 0,0 0,-1 0,1-1,0 0,0 0,-1 0,1 0,0-1,0 0,-1 0,1 0,-1-1,1 1,-1-1,1 0,-1 0,5-4,6-6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53.2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1 183,'5'1,"1"1,-1 0,1 0,-1 1,0-1,0 1,0 0,0 1,0-1,7 9,-3-5,31 28,60 69,-49-49,-51-54,1 0,-1 0,1-1,-1 1,1 0,-1-1,1 1,0-1,-1 1,1-1,0 1,-1-1,1 1,0-1,0 0,-1 1,1-1,0 0,0 0,0 1,-1-1,1 0,0 0,0 0,0 0,0 0,-1 0,1 0,0-1,0 1,0 0,0 0,-1 0,1-1,0 1,0-1,-1 1,1 0,0-1,-1 1,1-1,1-1,20-39,-1 0,-19 39,1 0,-1 0,1 0,0 0,-1 1,1-1,0 1,0 0,0-1,0 1,0 1,0-1,0 0,1 1,-1 0,0 0,0 0,0 0,1 0,-1 0,0 1,0 0,0-1,0 1,0 0,0 1,0-1,0 1,0-1,-1 1,6 3,8 7,-1 1,0 0,26 29,-27-27,-13-14,-1 0,1 0,0 0,0 0,0 0,0-1,-1 1,1 0,0 0,1-1,-1 1,0 0,0-1,0 1,0-1,0 0,1 1,-1-1,0 0,0 0,0 0,3 0,-3 0,0-1,0 0,0 1,0-1,0 0,-1 0,1 0,0 1,0-1,-1 0,1 0,-1 0,1 0,-1 0,1 0,-1 0,0-1,1 1,-1-2,2-10,0-1,-1 1,-1-18,-1 22,-1-106,1-88,1 202,0 0,0-1,0 1,0 0,0-1,1 1,-1 0,0-1,1 1,-1 0,1-1,-1 1,1 0,-1 0,1 0,0 0,0 0,0-1,0 1,-1 1,1-1,2-2,-2 3,1 0,-1 0,0 0,1-1,-1 1,0 0,1 0,-1 1,0-1,0 0,1 0,-1 1,0-1,0 1,1-1,-1 1,0-1,2 2,7 6,0-1,0 1,15 17,-19-19,211 203,-197-189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54.3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1,'1'2,"-1"1,1 0,0-1,0 1,1 0,-1-1,0 1,1-1,-1 0,1 0,0 1,0-1,0 0,0 0,3 1,37 29,-38-29,35 26,-26-18,0-1,1 0,1-1,29 14,-40-21,0-1,1 0,-1 0,0 0,1 0,-1-1,1 1,-1-1,1 0,-1-1,1 1,-1-1,1 0,-1 0,0 0,0-1,1 1,-1-1,0 0,0 0,0-1,-1 1,6-5,0-1,-1-1,1 0,-1-1,-1 1,0-2,8-14,9-14,-23 38,0 0,0 0,0 0,-1 0,1 1,0-1,0 0,0 0,0 1,0-1,0 1,1-1,-1 1,0-1,0 1,0 0,0 0,1-1,-1 1,0 0,0 0,0 0,1 0,-1 0,0 1,0-1,0 0,1 1,-1-1,0 0,0 1,0-1,0 1,0 0,0-1,0 1,0 0,0 0,0-1,0 1,-1 0,1 0,0 0,1 2,36 50,-35-48,11 18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55.9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1 196,'2'0,"1"1,0-1,0 1,0-1,0 1,-1 0,1 0,0 0,-1 1,1-1,-1 1,1-1,-1 1,0 0,0 0,0 0,0 0,0 0,0 0,0 1,-1-1,1 0,2 6,2 7,0 0,0 1,4 19,1 4,1-5,-4-9,1 0,15 26,-23-50,-1 0,0-1,0 1,1 0,-1-1,0 1,1-1,-1 1,1-1,-1 1,1-1,-1 1,1-1,-1 1,1-1,-1 1,1-1,0 0,-1 1,1-1,0 0,-1 0,2 1,7-12,-1-36,-7 37,12-70,3 2,40-120,-52 189,-1 1,1-1,0 1,1 0,9-12,-13 19,0 0,-1 0,1 0,0 0,1 0,-1 0,0 0,0 0,0 0,0 0,1 1,-1-1,0 0,1 1,-1-1,0 1,1 0,-1 0,1-1,-1 1,1 0,-1 0,0 0,1 0,-1 0,1 1,-1-1,1 0,-1 1,0-1,1 1,-1-1,0 1,0 0,1-1,-1 1,0 0,0 0,0 0,0 0,0 0,0 0,0 0,1 2,32 36,-2 1,-2 2,-2 1,-2 1,38 85,-64-129,0 0,0 0,0-1,0 1,0 0,0 0,1 0,-1 0,0 0,0 0,0 0,0 0,0 0,1 0,-1 0,0 0,0 0,0 0,0 0,0 0,1 0,-1 0,0 0,0 0,0 0,0 0,1 0,-1 0,0 0,0 0,0 0,0 0,0 0,1 0,-1 0,0 0,0 1,0-1,0 0,0 0,0 0,0 0,0 0,1 0,-1 1,0-1,0 0,0 0,0 0,0 0,0 0,0 1,0-1,0 0,0 0,3-25,-4-50,1 64,0-20,8-54,-7 73,1 0,1 1,0 0,1-1,0 1,1 0,10-17,-14 26,0 0,0 1,0-1,0 1,1 0,-1-1,1 1,-1 0,1 0,-1 0,1 0,-1 0,1 0,0 0,0 0,0 1,-1-1,1 1,0-1,0 1,3 0,-2 0,0 0,0 1,1 0,-1-1,0 1,0 1,0-1,0 0,0 1,0-1,4 4,7 6,-1 1,0 0,19 26,-22-27,15 23,0 1,-2 0,-2 2,-1 1,27 74,-42-97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56.9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510 1,'-12'0,"1"0,0 1,-1 1,1 0,0 1,0 0,0 0,0 1,1 1,0-1,-11 8,0 3,1 0,0 2,-32 35,16-15,2 3,2 1,1 1,-27 51,48-75,1 0,1 0,0 1,1 0,2 0,0 0,1 1,0 0,2-1,1 1,0 0,1 0,6 36,-4-47,0-1,1-1,0 1,1 0,0-1,0 0,0 1,1-2,0 1,0 0,1-1,0 0,0-1,0 1,1-1,0 0,0-1,12 7,13 4,-1-2,2-1,40 9,-44-13,18 6,62 8,-95-20,0 0,1-1,-1-1,1 0,-1-1,1 0,-1-2,27-6,-32 5,0 0,-1-1,1 0,-1 0,0-1,-1 0,1-1,10-11,49-68,-37 44,7-15,-28 44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57.8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760 45,'-18'3,"1"0,0 1,0 1,0 1,1 0,-1 2,-26 15,0 2,1 2,1 2,1 1,2 3,-47 50,36-29,2 2,3 3,-38 66,67-101,1 1,1 0,2 1,0 0,-7 31,17-49,-1-1,1 0,0 1,1-1,0 1,0-1,1 1,0-1,0 1,4 11,-3-14,0 0,1-1,-1 1,1 0,0-1,1 0,-1 1,1-1,0 0,0-1,0 1,0-1,0 0,1 0,0 0,7 3,9 3,1-1,1-1,0 0,31 3,98 7,-101-12,72 7,190-6,-309-6,-1 0,1 0,-1-1,1 1,0-1,-1 0,0 0,1 0,-1-1,0 1,1-1,-1 1,0-1,0 0,0-1,-1 1,1 0,0-1,-1 1,0-1,1 0,-1 0,2-5,1-3,-2 0,1 0,-2 0,1 0,-2-1,2-11,-3 18,7-55,-4-1,-7-119,1 152,-1 0,-1 0,-2 1,-1 0,-1 0,-1 0,-1 2,-25-42,0 11,-57-66,76 102,-1 1,-1 0,-1 2,0 0,-1 1,-31-17,35 24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58.6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 1,'-6'0,"-4"-1,1 1,-1 0,1 1,-1 1,1-1,-14 5,21-5,0 0,0 0,0 0,1 0,-1 0,0 0,1 1,-1-1,1 1,-1-1,1 1,0 0,0-1,0 1,0 0,0 0,0 0,0 0,0 0,1 0,-1 0,1 0,-1 0,1 0,0 0,0 0,0 0,0 0,0 0,1 1,-1-1,1 0,-1 0,1 0,0 0,0 2,3 7,1-1,0 1,0-1,1 1,0-2,1 1,0-1,0 0,13 12,16 12,39 28,-12-11,302 270,-365-320,76 77,-71-71,0-1,0 2,-1-1,0 0,0 1,-1 0,1 0,-2 0,1 0,-1 0,3 11,-5-16,0 1,0-1,-1 0,1 0,0 0,-1 0,1 0,-1 1,0-1,0 0,0 0,0 0,0-1,0 1,0 0,0 0,-1-1,1 1,-1 0,1-1,-1 0,0 1,0-1,1 0,-1 0,0 0,-3 1,-7 3,0 0,0-2,-23 5,-3 2,-11 8,-1-1,0-3,-2-2,-102 10,130-21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59.3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1,'2'13,"0"1,1-1,0 1,1-1,0 0,1-1,7 13,4 14,229 601,-177-461,61 138,-124-306,0 0,1-1,0 0,1-1,0 1,1-1,0 0,0-1,12 9,-16-14,-1-1,1 1,-1-1,1 0,0 0,0-1,0 1,0-1,0 0,0 0,0 0,0-1,1 1,-1-1,0 0,0 0,1-1,-1 1,0-1,0 0,0 0,0 0,0-1,0 1,0-1,0 0,-1 0,7-5,14-13,-2-1,0-1,-1 0,27-41,-17 23,-19 24,0-1,0-1,-2 0,0-1,-1 0,-1 0,8-30,-10 23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3:00.2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0 241,'10'-2,"1"-1,-1 1,-1-1,1-1,0 0,-1 0,11-7,-12 6,304-142,-194 100,-101 39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3:48.7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38 274,'10'-5,"45"-22,-2-3,89-65,-97 63,-31 22,0 0,-1-1,-1 0,14-17,-26 28,0 0,1 0,-1 0,0-1,1 1,-1 0,0 0,0-1,1 1,-1 0,0 0,0-1,0 1,0 0,1-1,-1 1,0 0,0-1,0 1,0 0,0-1,0 1,0 0,0-1,0 1,0 0,0-1,0 1,0 0,0-1,0 1,0 0,-1-1,1 1,0 0,0-1,0 1,0 0,-1-1,1 1,-17-3,-22 9,-7 8,1 3,-56 28,30-20,58-21,-1 0,1 1,-20 10,30-13,1-1,0 1,0 0,0 0,0 0,0 0,0 0,0 0,1 0,-1 0,1 1,-2 2,-3 11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3:55.9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0,'9'0,"1"1,-1 1,0-1,1 1,-4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06.0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736 1555,'15'-69,"-9"14,-2-1,-4-90,0 143,0 0,-1 0,1-1,0 1,-1 0,0 0,0 0,0 0,0 0,0 0,-1 0,1 0,-1 0,0 1,0-1,0 0,0 1,0 0,0-1,-1 1,1 0,-1 0,1 0,-1 1,0-1,0 1,0-1,0 1,0 0,-5-1,3 2,0 0,0 0,-1 0,1 0,0 1,-1 0,1 0,0 1,0-1,0 1,0 0,0 1,0-1,1 1,-1 0,1 0,0 0,-6 6,-27 28,2 2,1 1,-54 87,-66 148,140-250,-38 73,4 4,4 1,-41 148,85-251,-3 10,1-1,0 1,0 0,1 0,0 20,2-28,-1-1,0 1,1 0,-1 0,1-1,0 1,-1 0,1 0,0-1,0 1,0-1,0 1,0-1,0 0,1 1,-1-1,0 0,1 0,-1 0,1 0,-1 0,1 0,0 0,-1 0,1-1,0 1,0 0,-1-1,1 0,0 1,0-1,0 0,0 0,-1 0,1 0,0 0,0-1,3 0,25-5,0-1,0-1,-1-1,0-2,0-1,28-17,7-2,62-31,-2-5,137-100,-206 133,-37 25,-1-1,23-18,-35 24,0-1,-1 1,1-1,-1 0,0 0,-1 0,1-1,-1 1,0-1,0 0,3-10,0-11,-1-1,-1 0,-1 1,-1-1,-2 0,-5-50,-38-167,35 211,-50-219,57 249,0 1,1-1,-1 1,1 0,0-1,0 1,0-1,1 1,-1-1,1 1,0 0,0-1,2-4,-2 7,0 0,0-1,0 1,1 0,-1 0,0 0,1 0,-1 0,1 0,-1 0,1 0,0 1,-1-1,1 1,0-1,-1 1,1-1,0 1,-1 0,1 0,0 0,0 0,-1 0,1 0,0 1,3 0,21 4,0 2,0 0,0 2,28 14,98 56,-132-68,47 26,-2 2,-1 4,94 82,-145-113,-1 1,-1 0,20 29,-27-36,-1 1,1-1,-1 1,0 0,-1 0,0 0,0 0,0 1,-1-1,0 0,0 14,-1-20,0 1,0-1,0 1,0-1,0 1,0 0,0-1,-1 1,1-1,-1 0,1 1,-1-1,0 1,1-1,-1 0,0 1,0-1,0 0,-1 1,1-1,0-1,0 0,1 0,-1 0,0 0,0 0,0 0,0 0,1 0,-1 0,0 0,0 0,0 0,1-1,-1 1,0 0,0 0,0-1,1 1,-1-1,0 1,1-1,-1 1,0-2,-5-3,0 0,0-1,1 0,0-1,-6-10,-8-17,3 0,1-1,1 0,2-1,-8-41,-24-190,41 249,-7-61,-2-99,12 152,2 1,0-1,1 0,2 1,0 0,2 0,19-47,-25 69,0 1,0 0,0 0,0-1,0 1,0 0,1 0,-1 0,1 0,-1 0,1 0,0 1,0-1,0 1,0-1,0 1,0 0,0-1,0 1,1 0,-1 0,0 1,1-1,-1 0,0 1,1 0,-1-1,1 1,-1 0,1 0,-1 0,1 1,-1-1,1 1,-1-1,0 1,1 0,-1 0,0 0,0 0,1 0,-1 0,3 3,9 6,0 1,0 1,-1 0,21 26,-26-29,134 162,-8 6,119 208,-243-371,-1 1,-1 0,0 1,-1 0,-1 0,8 31,-13-46,-1-1,0 1,1 0,-1 0,0 0,0-1,0 1,0 0,0 0,0-1,0 1,0 0,0 0,0 0,0-1,-1 1,1 0,0 0,-1-1,1 1,0 0,-1 0,1-1,-1 1,0 1,-14-10,-16-31,13 5,1 0,2-2,2 0,1 0,-11-60,-16-193,38 277,-20-329,22 304,1 0,2 1,1-1,2 1,2 0,1 0,18-41,-21 62,1 0,1 1,0 0,1 0,0 1,18-18,-23 26,0 1,0 0,1 0,-1 1,1-1,0 1,-1 0,12-3,-13 5,-1 0,1 1,0-1,-1 1,1 0,-1 0,1 0,0 0,-1 1,1-1,-1 1,1 0,-1 0,1 1,-1-1,6 3,28 22,-1 1,-1 2,-2 2,39 44,-48-50,84 88,-5 5,111 166,-164-199,-34-56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4:04.7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0,'3'41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4:09.7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1481,'-22'-6,"21"6,1-1,0 1,-1 0,1-1,0 1,0-1,-1 1,1 0,0-1,0 1,0-1,-1 1,1-1,0 1,0-1,0 1,0-1,0 1,0-1,0 1,0-1,0 1,0-1,0 1,0-1,1 0,0-1,0-1,1 1,-1 0,1 0,0 0,-1 0,1 0,0 0,0 1,0-1,0 1,0-1,1 1,3-2,10-3,0 1,0 1,0 0,0 1,29-1,1-1,1015-81,-785 70,250-14,698-50,-500 23,424-41,234-33,-1313 123,0-3,0-3,-1-3,98-38,270-62,-160 51,-167 41,202-18,-71 13,572-112,-612 109,406-13,-548 46,-33 2,1-1,0-2,0-1,-1-1,1-1,-1-1,0-1,36-14,30-20,169-48,-172 65,-29 9,0-3,67-28,-122 43,-1 1,0 0,-1 0,1-1,-1 1,1-1,-1 1,1-1,-1 0,0 0,0 0,3-3,-3-3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4:11.7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51,'0'-2,"1"0,-1 0,1 0,0 0,-1 1,1-1,0 0,0 0,0 0,0 1,1-1,-1 0,0 1,1-1,-1 1,1 0,0-1,-1 1,1 0,0 0,0 0,-1 0,1 0,0 1,0-1,4 0,53-10,-30 10,0 2,0 1,0 1,-1 1,46 14,-70-17,-1 0,1 0,-1 1,0-1,1 1,-1 0,0 0,0 0,0 0,0 0,0 1,-1-1,1 1,-1 0,1 0,-1 0,0 0,0 0,-1 0,1 1,-1-1,1 0,1 7,-1 4,-1-1,0 1,0 0,-1 0,-3 15,1 7,1-3,-1-1,-1 0,-2 0,-1-1,-15 45,18-70,0-1,0 0,-1 0,0-1,0 1,0-1,0 1,-1-1,1-1,-1 1,0-1,0 1,-1-2,1 1,0 0,-1-1,0 0,-9 2,4-1,1 1,-1 1,-17 10,33-13,21-6,29-9,8 1,-51 11,0-1,0 0,0-1,0 0,-1-1,18-8,-5 1,1 2,-1 0,1 1,49-8,21-6,51-19,-129 35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4:31.8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34,'37'-30,"-26"26,-11 10,-12 13,-16 4,13-13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4:46.4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485 0,'-2'4,"-1"0,1 0,-1 0,0 0,-1-1,1 0,0 1,-1-1,0 0,1-1,-1 1,-8 3,-13 7,-1-2,-1-1,1-1,-1-2,-1 0,1-2,-31 2,-34 8,86-14,-2 0,1 1,-1 0,0 0,1 1,-1 0,-7 4,13-6,0 1,-1 0,1 0,0 0,0 0,0 0,1 0,-1 1,1-1,-1 1,1-1,0 1,-1-1,1 1,1 0,-1 0,0-1,1 1,-1 0,1 5,-3 76,8 88,-3-132,2 0,1-1,2 0,2-1,1 0,26 62,98 175,-93-198,62 96,-49-85,-39-63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4:47.3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0 156,'0'-4,"4"-2,6 1,6 1,-1-4,2 1,3-4,1 1,7-3,2 1,0 3,0 2,-6-1,-2 0,-1-2,1 0,-5-2,-4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4:48.8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1487 155,'-2'-7,"-1"1,0-1,-1 1,1 0,-1 0,0 1,-1-1,1 1,-1 0,-8-7,6 5,1 0,0 1,0-1,-1 1,0 0,-1 1,1 0,-1 0,0 0,0 1,0 0,-1 1,1 0,-1 0,0 1,0 0,0 0,0 1,0 0,-10 1,-39 0,1 3,0 3,0 2,0 2,1 3,1 2,-102 43,132-48,2 2,-1 0,2 1,-1 2,2 0,0 1,1 1,-32 36,-50 73,5 5,-85 155,167-258,1 0,1 1,2 1,1 0,1 1,2 0,1 0,1 1,2-1,1 39,4-12,2-1,3 0,3 0,28 95,-26-116,1-1,2-1,1 0,1-1,3-1,0 0,2-2,1-1,1 0,2-2,1-1,1-1,1-1,1-2,1-1,0-1,2-2,40 17,5-3,2-4,1-3,1-4,1-3,0-4,1-4,144 0,-176-9,178-5,-191 2,1-3,-1-1,64-19,-95 23,0-1,0 1,-1-2,1 1,-1-1,0 0,0 0,0-1,-1 0,0 0,0-1,0 0,0 0,-1 0,0-1,-1 1,1-1,-1 0,0-1,-1 1,0-1,0 1,-1-1,0 0,2-14,16-79,-5-2,3-143,-34-208,14 417,-3-1,-1 1,-2 0,-1 0,-2 1,-1 0,-2 1,-28-51,-130-160,135 196,-16-28,33 45,-33-39,45 63,0 0,-1 1,0 0,0 0,-1 1,0 0,0 1,-16-8,-2 0,2-2,0 0,1-2,0-1,-41-41,61 55,-42-48,34 39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5:02.8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88,'11'-30,"2"-5,-5 12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5:18.1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0,'31'58,"-5"7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5:25.3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0,'5'2,"0"-1,0 1,-1 0,1 1,-1-1,1 1,-1 0,0 0,0 0,6 8,13 7,76 51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07.6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98 142,'-12'-23,"-1"1,-1 0,-1 0,-29-31,88 112,288 250,-175-169,1283 1256,-1302-1253,210 223,-317-330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5:33.0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20,'1'-4,"1"-12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5:33.0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11,'10'-11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6:28.3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 1438,'455'0,"-420"-2,61-11,-27 2,-22 3,67-20,1-1,-50 16,1 3,112-2,-9-1,-6 1,-113 9,0-2,-1-3,57-15,50-9,-109 28,62 1,-69 3,1-1,55-10,-51 5,1 2,72 2,-73 3,-1-2,78-11,-16-10,1 5,202-6,-261 21,-1-1,49-11,-25 7,-1 3,90 7,-34 0,-58-3,-1-3,119-21,-171 21,278-44,173-14,-429 56,119-18,122-21,-101 20,8-3,-101 10,111-9,82-17,-196 27,1 5,1 4,144 6,-131 3,145-15,121-47,-297 50,123-39,11-2,195-5,-297 42,-1-3,103-34,569-175,-518 165,-177 44,-45 9,0 1,40-3,33 5,104-11,-83 8,-81 7,70-11,-53 4,1 3,-1 3,60 5,-9-1,-62 8,-46-10,0 0,0 0,-1 1,1-1,0 0,-1 1,1-1,0 1,-1-1,1 1,0-1,-1 1,1-1,-1 1,1 0,-1-1,1 1,-1 0,1-1,-1 1,1 1,-2-2,1 1,0 0,-1 0,1 0,-1 0,1 0,-1 0,1 0,-1-1,0 1,1 0,-1-1,0 1,1 0,-1-1,0 1,0-1,0 1,0-1,0 1,0-1,1 0,-3 1,-12 4,-2-1,1 0,0-2,-1 0,1 0,-1-2,0 0,-27-4,-7 2,-830 31,751-7,89-13,0-2,-73 3,91-8,0 1,0 1,1 0,-1 2,-32 13,21-7,-44 8,-228 39,177-42,-97 16,121-19,-1-5,-171-7,-60 3,130 9,-103 9,222-12,-130 33,76-17,91-20,-56 17,-68 19,77-17,-68 22,-34 35,117-46,-1-3,-158 40,134-51,-294 49,176-33,-37 4,224-38,1 2,-56 17,55-13,1-2,-59 7,-31-12,82-4,0 2,1 2,-61 12,48-5,-1-3,0-3,-109-3,-26 1,160 0,-1 1,2 2,-55 16,-61 19,-279 38,314-62,-132 13,-43 7,-174 10,352-40,-447 0,320-10,196 1,0-2,-66-15,66 10,1 2,-70-3,49 13,43-1,0 0,1-2,-1 0,0-2,-35-6,54 8,-1 0,1 0,-1 0,1 0,-1 0,1 0,0 0,-1 0,1 0,-1 0,1 0,-1-1,1 1,0 0,-1 0,1-1,0 1,-1 0,1 0,0-1,-1 1,1 0,0-1,0 1,-1-1,1 1,0 0,0-1,0 1,-1-1,1 1,0 0,0-1,0 1,0-1,0 1,0-1,0 0,5-3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7:41.8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0,'1'10,"0"-1,1 0,-1 0,2 0,-1 0,1 0,1-1,0 1,0-1,0 0,1 0,8 10,10 11,48 46,-37-42,33 30,4-3,118 78,-46-37,164 95,-104-72,-177-107,95 64,4-5,179 79,270 125,-341-159,674 361,-866-459,421 231,15-33,-419-196,-1 3,70 45,97 82,23 14,82 7,-151-86,60 44,-93-54,-120-59,-22-18,0 0,0 0,1 0,-1 0,1-1,0 1,0-1,4 2,4-1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7:43.3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1367,'-1'-44,"2"-1,2 1,13-61,6 26,4 0,3 1,3 2,4 2,3 1,74-105,-85 138,120-171,-115 169,3 1,68-62,-97 97,0 0,1 1,-1-1,1 2,1-1,-1 1,1 1,-1-1,1 1,0 1,0 0,0 0,1 1,15-1,-13 3,0 0,0 1,1 0,-1 1,-1 0,1 1,0 0,-1 1,0 0,13 8,-7-1,1 0,-2 1,1 0,-2 2,0 0,-1 1,0 0,-1 1,-1 0,-1 1,0 0,12 33,-19-41,-2 1,1-1,-2 0,1 1,-1-1,-1 1,0-1,0 1,-1-1,0 0,-1 1,0-1,-1 0,-4 11,-8 14,0 0,-33 50,13-24,-22 47,-124 212,163-297,14-19,0 0,1 0,0 1,0 0,0 0,0-1,-2 8,5-12,0 0,0 1,0-1,0 0,0 0,0 1,0-1,0 0,0 0,0 1,1-1,-1 0,0 0,0 0,0 1,0-1,0 0,1 0,-1 0,0 0,0 1,0-1,1 0,-1 0,0 0,0 0,0 0,1 0,-1 0,0 0,0 1,1-1,-1 0,0 0,0 0,0 0,1 0,-1 0,0 0,0 0,1-1,-1 1,0 0,0 0,1 0,-1 0,0 0,0 0,0 0,1 0,-1-1,0 1,0 0,0 0,0 0,1 0,-1-1,0 1,0 0,0 0,21-11,-17 9,63-29,0 3,2 3,1 3,1 3,1 3,0 3,1 3,0 4,103 4,-115 5,0 3,-1 2,118 33,-139-29,-1 2,0 1,-2 2,0 2,-1 1,0 1,30 27,-51-37,0 1,-2 1,1 0,-2 1,0 0,13 20,-21-29,0 0,-1 1,1-1,-1 1,0 0,-1 0,1-1,-1 1,0 0,-1 0,1 0,-1 0,0 0,-1 0,1 1,-1-2,-1 1,1 0,-1 0,0 0,0-1,-3 6,-11 13,-1-1,-1-1,-1-1,-1 0,-1-1,-38 27,28-22,-90 77,-194 157,270-224,-2-3,-89 46,128-74,0-1,-1 1,1-1,-1-1,0 0,1 0,-1-1,0 0,0 0,0-1,0 0,-18-3,6-3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7:57.3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1,'3'30,"1"0,1 0,2 0,1-1,13 30,1 9,120 377,69 250,31 345,-177-649,-12-58,34 208,-36-195,81 725,-112-895,74 292,-29-170,46 177,-48-216,28 143,-68-295,-1-15,-5 0,10 166,-25-232,1-1,6 29,-1-9,-7-159,-1 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7:59.5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1 121,'1'-4,"-1"-1,2 0,-1 0,0 0,1 1,0-1,0 1,0-1,1 1,0 0,0 0,0 0,0 0,0 0,1 1,-1 0,1 0,0 0,0 0,0 0,6-2,-2 0,0 1,0 0,0 1,1-1,-1 2,1-1,0 1,0 0,0 1,0 0,10 1,15 5,1 1,-1 3,-1 0,0 2,0 2,-1 1,0 1,38 26,-54-30,0 1,-1 0,0 1,-1 1,0 1,-1 0,-1 1,0 0,-1 0,-1 1,-1 1,0 0,-1 0,7 28,-6-12,-1 1,-1 0,-3 1,-1-1,-1 1,-2 0,-5 41,2-63,-1-1,0 0,-1 0,0 0,-1 0,0-1,-1 0,-1 0,0 0,0-1,-1-1,0 1,-1-2,-1 1,1-1,-17 10,27-19,-1 0,1 1,0-1,-1 0,1 0,0 1,0-1,-1 0,1 0,0 1,0-1,-1 0,1 0,0 1,0-1,0 0,0 1,-1-1,1 1,0-1,0 0,0 1,0-1,0 0,0 1,0-1,0 0,0 1,0-1,0 1,0-1,0 0,0 1,1-1,-1 0,0 1,0-1,0 0,0 1,1-1,-1 0,0 1,0-1,1 0,-1 0,0 1,0-1,1 0,-1 0,0 0,1 1,-1-1,0 0,1 0,-1 0,1 0,-1 0,0 0,1 0,-1 0,0 0,1 0,-1 0,0 0,1 0,0 0,41 11,-18-6,44 17,119 58,-152-60,-1 0,0 2,-2 2,55 50,-71-58,0 0,-2 1,0 0,0 1,-2 1,12 22,-21-35,-1 0,1 0,-1 0,0 0,0 1,-1-1,0 1,0 0,0-1,-1 1,0 0,-1-1,1 1,-1-1,0 1,-1 0,0-1,0 0,0 1,-1-1,1 0,-2 0,1-1,-7 10,-17 18,-1-2,-1-1,-2-2,0-1,-2-1,-38 23,63-45,0-1,0 0,-1 0,1 0,-11 1,-14 5,17-4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8:16.9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 5370,'-2'0,"0"-1,0 1,0 0,0-1,-1 0,1 1,0-1,0 0,1 0,-1 0,0 0,0-1,0 1,1 0,-1-1,0 1,1-1,0 0,-1 1,1-1,0 0,0 0,0 0,0 0,0 0,0 0,1 0,-1 0,1 0,-1 0,1-3,-3-11,1-1,1 1,1-21,0 16,-1-1277,4 592,-3 524,25-903,25 33,-50 1042,-2-35,3-1,1 0,2 1,3 0,14-55,8-15,-21 75,2 0,16-39,-21 65,-1-1,-1 1,0-1,-2 0,1 0,-2 0,-1-29,0 26,0 1,2-1,0 1,6-32,-1 33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8:18.4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1,'1'16,"1"-1,0 1,1-1,8 22,4 29,70 365,-63-322,-11-50,27 84,-37-139,1-1,0 1,-1-1,1 1,1-1,-1 0,0 0,1 0,-1 0,1 0,0-1,0 1,0-1,0 0,1 0,-1 0,0 0,1-1,0 1,-1-1,1 0,0 0,0 0,-1 0,1-1,0 0,0 1,0-1,0-1,4 0,14-1,-1-2,1-1,-1 0,24-10,-23 7,37-9,64-12,-118 28,-1 0,0 0,0 0,0-1,0 0,0 0,0 0,0 0,-1 0,1-1,-1 1,1-1,-1 0,0 0,0-1,0 1,-1 0,1-1,-1 0,0 0,0 1,0-1,0 0,-1-1,0 1,0 0,1-6,1-12,-1 1,-1-1,-1 0,-4-30,1 4,3-36,-3-62,3 145,0-1,0 0,0 0,-1 0,1 0,0 1,-1-1,0 0,1 0,-1 1,0-1,0 0,0 1,0-1,-2-2,-3 7,6 17,12 50,3-1,32 87,-8-30,36 147,129 427,-185-648,13 52,-27-82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8:34.4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1,'2'3,"1"-1,-1 1,1 0,0-1,-1 0,1 1,0-1,1 0,-1-1,0 1,0 0,1-1,4 1,9 6,36 21,78 28,-14-6,98 49,277 140,-382-181,20 9,158 111,-189-113,3-6,139 62,-167-83,119 86,-102-62,8 2,439 313,-461-320,3-3,2-4,2-4,167 69,-191-90,-2 3,57 39,63 32,-151-85,-1 0,38 31,-2-3,-49-35,0-2,1 1,0-2,0 0,28 6,-31-9,0 0,0 1,0 0,0 1,-1 0,0 1,0 0,0 0,0 1,-1 1,0 0,9 8,9 13,1 0,2-2,0-2,2 0,37 20,-44-28,-5-2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08.2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1 633,'1'-20,"1"0,1 0,1 0,1 1,1-1,0 1,2 1,0-1,1 1,0 1,2 0,15-20,-2 6,2 0,1 2,1 2,1 0,41-28,-36 33,0 1,1 1,1 2,0 2,2 1,-1 2,2 1,52-8,-59 15,0 2,0 0,1 3,-1 0,0 2,0 2,0 1,0 1,-1 1,57 22,-36-4,0 2,-1 3,-2 1,-1 3,-2 1,-1 3,-2 1,-2 3,-1 1,-3 2,36 55,-33-39,-4 1,-2 1,-3 3,-3 0,-2 2,-4 0,-3 2,18 119,-34-169,-1 0,0 0,-2 0,0 0,-1 0,-1 1,-1-1,-1-1,-1 1,0-1,-2 1,0-2,-1 1,-1-1,0 0,-2-1,-18 24,-17 10,-3-3,-1-2,-59 42,65-53,-20 14,-1-2,-3-4,-1-2,-2-3,-130 48,156-75,36-10,1 1,0 0,0 0,0 1,0 0,0 0,1 1,-9 5,5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8:35.8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1,'0'22,"-1"42,3 1,16 96,77 279,-69-343,5-1,62 135,-91-225,0-1,0 1,1-1,0 0,0 0,1 0,-1 0,1-1,0 1,0-1,1 0,-1 0,1 0,0-1,0 0,0 0,1 0,-1 0,0-1,1 0,0 0,0 0,-1-1,1 0,0 0,0-1,0 1,0-1,11-2,-1 2,-1-2,1 0,-1 0,1-2,-1 0,15-6,-23 7,0-1,0 0,0 0,0-1,-1 0,0 0,0 0,0-1,0 0,-1 0,0-1,-1 1,7-13,-1-2,-1 0,-1 0,-1-1,-1 0,-1 0,-1 0,-1-1,-1 1,-1-1,-3-38,-5-13,-32-140,-34-33,73 246,0-1,-1 0,0 1,1 0,-1-1,0 1,1-1,-1 1,0 0,0-1,0 1,0 0,-1 0,1 0,0 0,0 0,-1 0,-1-1,-2 8,8 16,22 41,1-2,4-1,43 67,-30-55,231 453,-140-260,-120-238,9 19,36 52,-47-82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0:03.6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2990,'8'-1,"0"0,0-1,0 0,0 0,0-1,0 0,-1-1,12-7,12-4,871-458,-373 181,690-312,40 96,-427 237,-623 194,-27 8,-99 39,-1-5,91-52,146-105,-307 184,48-30,108-63,-161 96,1 0,-2-1,1 0,-1 0,0 0,0-1,0 1,6-12,22-24,-28 37,0-2,0 1,1 0,-1 1,1 0,13-8,-5 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0:05.0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1036 26,'-75'-15,"-40"7,-1 6,-167 17,174-7,86-7,-12 0,0 1,1 2,0 2,0 1,-54 18,84-23,1 0,-1 0,1 0,0 0,-1 1,1-1,0 1,1 0,-1 0,0 0,1 0,0 0,-1 1,1-1,1 1,-1-1,0 1,1 0,0 0,0 0,0 0,0 0,1 0,-1 6,1 8,1 0,0 0,2 0,5 21,-4-16,11 58,4 0,3-1,4-2,3 0,49 93,-75-165,1 0,-1 0,1 0,0-1,0 0,1 0,0 0,-1 0,2-1,-1 0,0 0,7 3,-7-5,-1 0,1 0,0-1,0 0,-1 0,1-1,0 1,0-1,0 0,0 0,0 0,0-1,0 0,-1 0,1 0,0-1,5-2,163-72,-130 54,1 2,1 1,1 3,0 2,54-10,-70 20,-1 0,1 3,0 0,0 2,33 4,-49-2,-1 0,0 0,-1 1,1 1,-1 0,0 1,0 0,0 0,-1 2,0-1,0 1,-1 1,15 16,-17-17,-1 1,-1 0,0 0,0 0,-1 1,0 0,-1 0,0 0,0 1,-1-1,-1 1,3 20,-4-10,0 1,-2 0,-1 0,0-1,-10 35,0-13,-1 0,-35 72,-52 76,98-187,-9 17,-1 0,-2-1,0 0,-24 25,29-36,-1-1,1 0,-1-1,-1 0,1 0,-1-1,0-1,-1 0,1 0,-18 4,-5-2,1-2,-1-1,0-1,1-2,-1-2,0-1,0-1,-43-11,71 13,0 0,1 0,-1-1,1 0,-1 0,1 0,0-1,0 0,-5-3,-1-4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1:48.8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 8351,'-1'1,"-1"-1,1 1,0 0,-1 0,1-1,0 1,0 0,0 0,0 0,0 0,0 1,0-1,0 0,0 0,0 1,1-1,-1 0,0 1,1-1,-1 0,1 1,0-1,-1 1,1-1,0 1,0-1,0 3,-2 45,4-38,0 0,1 0,0 0,0 0,1-1,11 20,40 60,-44-74,328 429,-242-324,603 670,-192-230,321 446,-591-730,-52-64,236 347,-371-487,3-3,3-3,85 79,-41-55,164 112,-158-135,3-5,153 64,-229-113,1-2,0-2,71 13,112-2,-108-13,161 5,316-26,-423 3,-47 1,211 12,-299-1,0 0,0-2,0-2,0 0,0-2,0-1,-1-2,0 0,0-2,-1-1,0-1,-1-2,0 0,32-23,-5-1,-2-1,-2-3,-2-2,-1-1,70-92,-66 66,-2-2,-4-2,61-139,-51 81,50-179,-93 281,0 0,3 0,0 1,26-39,17-33,-29 45,-3 9,-3-1,22-72,-29 69,35-121,48-315,-58 228,-5 32,-11 68,7-69,-22 169,2 1,3 1,22-56,-10 29,69-179,-59 176,-4-1,27-129,92-340,-115 439,16-82,37-303,2-20,-60 388,-6-2,-7-1,2-193,-19 245,-4 1,-4-1,-29-142,-49-165,54 241,8 60,-58-144,51 161,4-1,-30-147,44 137,-2-156,16 186,2 0,3 0,26-104,-6 64,15-62,105-257,-90 304,107-156,-138 227,62-85,6 3,144-146,245-189,-422 403,4 3,1 2,116-63,-130 85,1 2,2 3,0 2,1 3,110-20,755-17,-848 53,-6 0,441-14,0-41,119-81,-620 136,58-18,-46 12,0 2,1 0,-1 1,41-2,-35 5,359 4,-298 2,0 4,122 29,181 52,-191-40,212 26,-126-15,-100-17,-101-27,247 46,-235-50,147 2,-225-16,1 0,-1-1,0-1,0-1,0 0,0-1,-1-1,0-1,23-12,6-8,75-59,-81 55,0 2,75-40,27 10,296-79,-315 103,967-250,22 93,-1034 186,-48 5,0-2,0-1,-1-1,44-13,89-25,-40 13,-53 10,568-152,-342 132,-85 16,108-18,-277 39,-6 1,-1-1,1-2,34-9,400-141,-415 134,1 3,1 2,0 3,1 2,0 2,0 3,62 1,-61 3,0-2,79-16,18-2,-139 20,296-20,-243 21,0 3,107 16,-10 7,-82-15,1 4,105 32,-158-34,-1 1,0 2,-1 1,0 1,-2 1,37 32,141 147,-160-150,12 11,-2 3,-4 2,-2 2,76 137,-114-181,0-1,1-1,1 0,1 0,1-1,0-1,1-1,27 22,-23-22,0 2,-2 1,0 0,27 39,52 96,-21-30,13 2,-32-48,90 163,-138-225,0 1,1-2,1 0,0 0,26 24,73 54,-77-68,-1 1,42 45,-45-33,-25-31,0 0,1 0,0-1,0 0,1 0,0 0,0-1,0 0,1 0,-1 0,1-1,14 7,74 31,-78-32,0-2,1 0,0 0,0-2,1 0,21 3,2-10,-35 0,0 1,0 0,1 0,-1 0,0 1,0 0,8 2,23 12,0 2,63 38,-35-18,973 538,-1031-571,19 11,40 28,-60-37,0-1,0 2,0-1,-1 1,0-1,-1 2,1-1,-2 1,9 15,-13-22,1 1,0-1,-1 1,1-1,0 0,-1 0,1 1,0-1,0 0,0 0,0 0,0 0,0 0,2 1,-2-2,-1 0,1 1,-1-1,1 0,-1 0,1 0,-1 0,1 0,-1 0,1 0,-1 0,1 0,-1 0,1-1,-1 1,1 0,-1 0,1 0,-1-1,0 1,1 0,-1 0,1-1,-1 1,0 0,1-1,-1 0,3-1,-1-1,0 0,-1 0,1 0,-1 0,1-1,-1 1,0 0,0 0,1-7,35-307,6-32,-42 505,0-31,-3 114,1-233,1 0,-1 0,-1 0,1 0,-1 0,0-1,0 1,-1-1,0 1,0-1,0 0,0 0,-6 5,2-2,-1-1,1 0,-2 0,1-1,-1 0,-19 9,-6-1,-2-1,0-1,-47 8,54-14,-118 26,-175 14,317-45,-1-1,1 1,-1-1,1-1,0 1,-1-1,1 0,-8-2,13 3,-1-1,0 1,1 0,-1 0,1-1,-1 1,1-1,-1 1,1 0,0-1,-1 1,1-1,-1 1,1-1,0 1,-1-1,1 1,0-1,0 1,-1-1,1 1,0-1,0 0,0 1,0-1,0 1,0-1,0 0,0 0,1-1,-1 0,1-1,0 1,0 0,1 0,-1 0,0 0,1 0,-1 0,1 1,-1-1,4-2,38-32,1 1,63-37,-41 30,870-534,-807 500,-58 33,86-66,-166 115,-3 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1:51.3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1008,'22'-24,"30"-43,9-10,111-104,266-215,-365 335,2 3,111-64,-181 119,0 0,0 0,1 1,-1 0,0 0,1 0,0 1,-1 0,1 0,0 0,11 1,-15 0,1 1,-1 0,1 0,-1 0,1 0,-1 0,0 1,0-1,0 0,1 1,-1 0,-1 0,1-1,0 1,0 0,-1 0,1 1,-1-1,1 0,-1 0,0 1,0-1,0 1,0-1,-1 1,1-1,0 6,3 17,-1 0,-1 0,-1 0,-1 0,-2 0,0 0,-1 0,-10 33,-11 27,-34 81,39-116,-86 213,105-261,-1 0,0-1,1 1,-1 0,1 0,-1-1,1 1,0 0,0 0,0 0,0-1,0 1,0 0,0 0,0 0,1-1,-1 1,2 2,-2-3,1-1,0 1,0 0,0 0,-1-1,1 1,0-1,0 1,0-1,0 1,0-1,0 1,0-1,0 0,0 0,1 1,-1-1,0 0,0 0,0 0,0 0,1-1,10 0,0-2,0 0,-1 0,17-8,-4 2,30-7,0 2,2 3,-1 2,1 3,92 0,-146 6,0 0,-1 0,1 0,0 0,0 1,0-1,-1 0,1 1,0-1,0 1,-1 0,1 0,-1 0,1 0,0 0,-1 0,0 0,1 0,-1 0,2 3,-2-3,0 1,-1 0,0-1,1 1,-1-1,0 1,0 0,0-1,0 1,0 0,0-1,0 1,0 0,-1-1,1 1,-1-1,1 1,-2 1,-4 10,-1-1,0 0,-1-1,-13 14,12-13,-48 54,-130 115,187-180,-31 27,-4 5,-1-3,-48 33,80-60,0-1,0 0,0 0,0 0,0-1,0 1,0-1,-1 0,-6 1,-5-3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1:52.0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0 831,'6'-1,"0"-1,-1 0,1 0,-1 0,0 0,1-1,-1 0,0 0,-1-1,7-5,6-3,794-490,-660 410,-123 75,-1-1,-1-2,34-32,-54 46,0 1,1 1,0-1,0 1,0 0,1 1,8-3,-8 3,-1 0,0 0,0-1,0 0,0 0,11-9,-6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1:52.7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1,'4'1,"0"0,-1 1,1 0,-1 0,0 0,0 0,1 0,-1 1,0 0,-1-1,1 1,2 4,4 2,275 300,-83-82,9-18,62 68,-239-239,-11-7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1:55.0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1,'0'0,"0"0,0 0,0 0,0 0,0 0,0 0,0 1,0-1,0 0,0 0,0 0,0 0,1 0,-1 0,0 0,0 1,0-1,0 0,0 0,0 0,0 0,0 0,0 0,1 0,-1 0,0 0,0 0,0 0,0 0,0 0,0 0,0 0,1 0,-1 0,0 0,0 0,0 0,0 0,0 0,0 0,0 0,1 0,-1 0,0 0,0 0,0 0,0 0,0 0,0 0,0 0,1 0,-1 0,0 0,0 0,0-1,0 1,0 0,0 0,0 0,0 0,0 0,0 0,0 0,0 0,0-1,0 1,0 0,0 0,1 0,11 15,11 18,19 39,4-1,3-3,3-2,86 86,-104-120,1-2,1-2,2-1,1-1,0-3,2-1,1-2,0-2,77 22,-57-25,1-2,0-4,1-2,0-3,0-3,88-10,-150 9,0 0,0 0,0 0,-1 0,1 0,0-1,0 1,-1-1,1 1,0-1,-1 0,1 0,0 0,-1 1,1-2,-1 1,1 0,-1 0,0 0,0-1,1 1,-1 0,0-1,0 1,0-1,0 0,-1 1,1-1,0 0,-1 1,1-1,-1 0,0 0,1 0,-1 1,0-1,0 0,0 0,0 0,-1 1,1-1,0 0,-1 0,1 1,-2-3,-3-11,-1 1,0 0,-2 1,-13-21,8 13,-13-22,11 19,0-1,2-1,-16-39,29 65,0 0,1 0,-1 0,0 0,0 0,0 0,0 0,0 0,0 1,0-1,1 0,-1 0,0 0,0 0,0 0,0 0,0 0,1 0,-1 0,0 0,0 0,0 0,0 0,0 0,0 0,1-1,-1 1,0 0,0 0,0 0,0 0,0 0,0 0,0 0,1 0,-1 0,0 0,0 0,0-1,0 1,0 0,0 0,0 0,0 0,0 0,0 0,0-1,0 1,0 0,0 0,0 0,0 0,0 0,0 0,0-1,0 1,19 17,22 28,36 61,91 165,-128-202,50 82,185 337,-259-455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1:55.6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1 628,'22'-20,"1"1,1 1,1 1,29-15,16-11,176-126,133-88,-309 216,-46 30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1:56.2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0,'1'15,"1"0,0 0,1 0,1 0,0 0,1-1,11 24,59 95,-64-115,232 358,-18-29,-209-323,-4-8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09.1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518 425,'-33'27,"1"1,2 2,1 1,2 1,-38 56,26-24,2 1,-35 85,41-75,3 2,4 0,3 2,4 0,-14 150,30-220,1-1,0 0,0 0,1 1,0-1,0 0,1 0,2 8,-3-13,1-1,-1 1,1-1,-1 0,1 0,0 0,0 0,0 0,0 0,0 0,0 0,0-1,1 1,-1-1,1 0,-1 0,1 0,-1 0,1 0,0 0,-1-1,1 1,0-1,0 0,0 0,-1 0,5 0,14-2,1 0,-1-2,0 0,0-1,0-1,-1-1,21-11,144-78,-179 93,143-85,-3-7,192-164,-246 178,-3-4,-5-4,-3-4,91-136,-140 180,48-101,-71 129,-1 0,0-1,-2-1,0 1,-2-1,0 0,0-41,-4 61,0-1,0 1,0-1,-1 1,0 0,0-1,0 1,0 0,0-1,0 1,-1 0,0 0,0 0,0 0,0 0,0 1,0-1,-1 1,1-1,-1 1,0 0,0 0,1 0,-1 0,-1 0,1 1,0 0,0-1,-6 0,-8-2,0 1,0 1,0 1,-33 1,29 0,-61 5,1 3,0 4,-127 35,160-32,0 2,1 3,1 1,1 2,1 2,1 2,-59 50,38-31,41-31,1 1,0 1,2 0,-1 2,-28 36,39-43,0-1,-1 1,-14 11,6-7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1:58.1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0 406,'25'-58,"-18"40,0 1,2 0,0 0,12-17,-16 28,104-127,-98 121,0 1,1 0,0 1,1 0,0 1,1 1,-1 0,25-10,-31 16,0 0,0 1,-1-1,1 1,0 1,0-1,0 1,0 0,0 1,0 0,0 0,0 0,0 1,9 4,-5-2,-1 1,0 1,-1 0,1 0,-1 1,-1 0,1 1,9 11,-1 0,-2 1,-1 1,0 1,-1 0,-2 0,0 1,9 32,-12-28,-2 2,-1-1,-1 0,-2 1,0 0,-2 0,-2-1,0 1,-2-1,-1 1,-13 43,-13 19,-4-1,-49 91,60-132,3-10,-9 24,30-63,0 1,-1-1,1 0,0 1,0-1,0 1,0-1,0 1,-1-1,1 0,0 1,0-1,0 1,0-1,0 1,0-1,1 0,-1 1,0-1,0 1,0-1,0 1,0-1,1 0,-1 1,0-1,0 0,1 1,-1-1,0 0,0 1,1-1,-1 0,0 1,1-1,-1 0,1 0,-1 1,0-1,1 0,-1 0,1 0,-1 0,0 0,1 0,-1 1,1-1,-1 0,1 0,-1 0,1 0,-1-1,0 1,1 0,-1 0,1 0,-1 0,0 0,1 0,-1-1,1 1,-1 0,0 0,1-1,0 1,27-14,3-10,-23 18,0-1,0 1,0 1,1 0,0 0,0 1,15-6,-2 1,0-1,0-1,-1 0,-1-2,0-1,31-27,5-3,20-7,3 2,102-46,77-14,-205 82,-40 19,-1 1,1 1,22-8,-15 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1:59.0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0 821,'10'-7,"-1"0,1 0,0 1,0 0,1 1,14-6,0 1,236-115,96-44,388-187,-716 340,-11 7,0-1,0-1,24-19,-30 11,-19 8,4 10,1 0,-1 0,0 0,1 1,-1-1,0 1,0-1,0 1,1 0,-1 0,-4 1,-13 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1:59.9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0,'2'11,"0"0,1-1,0 1,1-1,0 0,1 0,0 0,6 9,0 1,117 206,-61-114,68 159,70 231,-196-475,-2-4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01.4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0,'0'92,"18"122,-9-160,3 0,1-1,32 80,-18-65,3 0,2-2,4-2,61 86,-85-137,0 1,0-2,1 0,1 0,0-1,0-1,23 12,-30-18,0 0,0-1,0-1,0 1,1-1,-1 0,1 0,0-1,-1 0,1-1,0 0,0 0,-1 0,1-1,0 0,-1-1,1 0,-1 0,11-5,-9 2,0 0,-1-1,0 0,0-1,0 0,-1 0,0-1,-1 1,1-2,-1 1,-1-1,8-15,2-8,-2-1,13-44,-13 32,-2-1,-2 0,-2 0,-2 0,-3-1,-1 0,-2 0,-10-66,8 105,1-1,-1 1,-1 0,1 0,-1 0,-1 0,-7-10,11 16,-1 0,0-1,0 1,0 0,0 0,-1 1,1-1,-1 0,1 1,-1-1,-4-1,6 3,-1-1,1 1,-1 0,1 0,-1 0,1 0,-1 0,1 0,-1 0,0 1,1-1,-1 0,1 1,0 0,-1-1,1 1,-1 0,1-1,0 1,0 0,-1 0,1 0,-1 2,-1 0,0 1,1 0,-1 0,1 0,0 0,0 0,0 0,1 1,0-1,0 0,0 1,0 0,1-1,-1 1,1-1,0 1,2 7,0 10,1-2,8 29,40 120,94 210,-57-192,37 95,-112-248,-1 1,-2 0,-2 1,-1 0,-2 0,2 65,-8-79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02.4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0 726,'12'-9,"0"1,1 0,-1 1,2 0,-1 1,1 0,27-7,3-2,191-81,55-21,-236 98,1185-388,-1210 399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03.2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1 509,'16'-2,"0"0,0-2,-1 0,1 0,-1-2,0 0,20-10,32-12,1000-291,-985 298,164-46,-206 51,-11 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15.8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1,'3'2,"0"0,-1 0,1 0,-1 0,1 1,-1-1,0 1,0 0,0 0,0 0,-1 0,1 0,-1 0,0 0,1 4,3 2,34 70,310 643,-326-663,-18-38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17.0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0 538,'1'-9,"0"1,0-1,1 1,0 0,1 0,0 0,0 0,8-14,39-56,-48 76,38-54,3 3,3 1,97-86,-132 130,1-1,0 2,0 0,1 0,0 2,0-1,0 1,1 1,-1 1,1 0,0 0,0 2,0-1,1 2,15 1,-20-1,1 1,-1 1,1 0,-1 0,0 1,0 0,0 1,0 0,0 1,-1 0,0 0,0 1,0 0,-1 1,0 0,0 0,-1 1,0-1,0 2,10 15,-12-13,1 1,-2 0,0 0,0 0,-1 0,-1 1,2 24,-4 95,-2-81,1 6,-3-1,-3 0,-1 0,-20 64,17-86,-1 0,-1 0,-2-2,-2 0,-1 0,-1-2,-37 47,22-41,-1 0,-1-3,-81 57,507-298,-347 189,1 1,1 3,0 1,1 2,63-7,-73 15,-1 2,1 1,-1 2,1 1,-1 2,0 1,60 17,-81-17,1 0,-1 1,-1 1,1 0,-1 1,0 0,-1 1,0 0,0 1,-1 0,-1 1,1 0,-2 1,0 0,0 1,-1-1,0 2,-1-1,-1 1,0 0,-1 0,-1 1,0 0,-1 0,0 0,-1 0,-1 0,-1 19,-1-28,0 0,0 0,0-1,-1 1,0 0,0-1,-1 1,0-1,0 0,0 0,0 0,-1 0,0 0,-6 6,-9 6,0-1,-26 17,12-9,-56 45,25-16,-3-3,-2-3,-94 48,121-76,-1-3,-1-1,0-3,0-1,-64 7,86-17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42.7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0 367,'8'154,"35"207,2 11,-26-191,-54-360,9-1,-5-200,31 354,3-431,-3 439,1-1,1 1,1 0,1 0,0 0,1 0,1 0,1 1,10-20,-17 36,1 0,0 0,0 0,0 0,-1 1,1-1,0 0,0 0,0 0,0 1,0-1,0 0,1 1,-1-1,0 1,0 0,0-1,1 1,-1 0,0 0,0-1,0 1,1 0,-1 0,0 0,0 1,1-1,-1 0,0 0,0 1,1-1,-1 1,0-1,0 1,0-1,0 1,0 0,0-1,0 1,1 1,6 5,0-1,-1 2,0-1,6 9,-6-8,385 522,-247-324,-95-132,-34-47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43.2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0 154,'0'-4,"0"-6,4-1,6 1,1-2,3 2,4-3,-2-3,1 1,2 4,2-1,1-3,-2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09.6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0,'13'0,"17"4,21 6,18 10,11 5,0 4,-10 0,-7 0,-15-1,-16-1,-13 0,-10-1,-6-5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44.6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1 984,'4'-1,"1"0,0 0,-1-1,1 1,-1-1,0 0,0 0,1-1,5-4,4-2,285-167,14-9,382-226,-674 398,57-41,-73 50,0-1,-1 1,1-1,-1 0,0 0,0 0,0 0,-1-1,1 0,-1 1,2-9,-4 12,-1 1,0 0,1-1,-1 1,0-1,0 1,0 0,0-1,0 1,0-1,0 1,0-1,-1 1,1 0,-1-1,1 1,-1-1,1 1,-1 0,0 0,0-1,0 1,1 0,-1 0,0 0,0 0,-1 0,1 0,0 0,0 0,0 1,-1-1,1 0,0 1,-1-1,1 1,0-1,-1 1,1 0,-1 0,1-1,0 1,-1 0,1 0,-1 0,-1 1,-8-1,1 0,-1 0,0 1,-19 5,-33 14,1 2,2 4,-62 33,-7 4,126-61,-264 131,235-114,1 2,0 1,2 1,0 2,-48 55,46-40,1 1,-32 59,48-74,1 1,1 0,2 1,1 0,-9 41,17-63,0 0,0 0,0 0,1 0,-1 0,1 0,1 0,-1 0,1 0,1 0,-1 0,1 0,-1 0,2 0,-1-1,1 1,0-1,0 0,0 1,1-2,-1 1,1 0,1-1,-1 1,1-1,-1-1,1 1,0 0,0-1,1 0,-1-1,11 5,24 7,2-2,-1-2,1-2,1-1,50 1,-15-6,149-16,-199 11,11-1,54-13,-84 15,0 0,-1-1,1 0,-1 0,0-1,0 0,0-1,-1 0,1 0,-1 0,0-1,6-7,8-34,-19 59,0 0,1 0,1 0,0-1,1 1,7 13,43 67,-40-68,181 264,-158-237,-22-36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47.1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550 326,'-6'2,"1"-1,0 1,0 0,0 0,1 1,-1-1,0 1,1 0,0 1,-1-1,1 1,1 0,-7 8,1-4,-45 46,3 2,3 3,2 1,3 3,2 1,4 2,2 1,3 2,-35 114,63-170,0 1,1 0,1 0,0 1,1-1,0 0,3 28,-1-36,0-1,1 0,-1 0,1 0,0 0,1 0,-1 0,1-1,0 1,0-1,0 0,0 0,1 0,0 0,0 0,0-1,0 0,1 0,-1 0,1 0,0-1,-1 1,1-1,6 1,16 5,1-1,0-1,0-2,1 0,55-2,-28-4,0-3,58-14,-64 9,-2-3,0-2,0-1,-2-3,0-2,-1-2,-2-2,71-53,-43 24,-3-4,-2-3,105-127,-140 149,-3-1,-1-2,-2 0,-2-2,-2-1,-1 0,-3-1,17-75,-30 104,-1 0,-1-1,0 1,-3-31,1 43,0 0,-1 0,0 1,0-1,0 0,0 1,-1-1,0 1,0-1,0 1,0 0,-1 0,1 0,-1 0,0 0,-1 1,1-1,-1 1,1 0,-1 0,-7-4,10 6,0 1,-1-1,1 0,0 1,-1-1,1 1,-1 0,1-1,-1 1,1 0,-1 0,1 0,-1 0,1 0,-1 0,1 1,-1-1,1 0,0 1,-1-1,1 1,-1 0,-1 0,0 1,1 1,-1-1,1 1,-1-1,1 1,0-1,0 1,0 0,-3 6,-1 6,0 1,1-1,-4 22,9-34,-8 34,2 0,2 0,2 1,1 0,2-1,5 39,-4-65,1-1,1 1,0 0,0-1,1 1,0-1,1-1,0 1,1-1,0 0,0 0,1-1,0 0,0 0,1-1,0 0,0-1,16 8,17 9,1-3,0-1,48 12,-73-24,-7-3,0-1,1 0,-1 0,0-1,1-1,0 0,14 0,-23-1,0-1,0 1,1-1,-1 0,0 0,0 0,0 0,0 0,0-1,0 1,0-1,0 0,-1 0,1 0,0 0,-1-1,0 1,0-1,0 1,0-1,0 0,0 0,-1 0,1 0,-1 0,0 0,0 0,0 0,1-5,3-27,-2-1,-1 1,-1 0,-7-51,3 29,0 13,-1 0,-2 0,-2 1,-2 0,-2 1,-2 0,-22-47,32 81,0 1,-1-1,0 1,0 0,-1 0,0 1,-10-9,14 13,0 0,0 0,-1 1,1-1,0 1,-1-1,1 1,-1 0,0 0,1 0,-1 1,0-1,0 0,1 1,-1 0,0 0,0 0,0 0,0 0,1 0,-1 1,0 0,0-1,1 1,-1 0,-3 2,-10 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47.8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76 1,'-9'10,"1"2,0-1,0 1,2 0,-1 1,2-1,0 1,0 0,1 1,1-1,0 1,1 0,0 0,1-1,1 19,1-27,0 0,0 0,1-1,0 1,-1 0,1-1,1 1,-1-1,1 0,0 0,0 0,0 0,0 0,0-1,1 1,0-1,0 0,5 3,11 6,0-1,39 16,-1 0,-55-25,21 10,-2 1,0 2,0 0,35 33,-53-44,0 1,0-1,0 0,-1 1,1 0,-1 0,-1 0,1 0,-1 1,1-1,-2 1,1-1,-1 1,1 0,-1-1,-1 1,1 0,-1 0,0 0,-1 0,1-1,-1 1,0 0,-1 0,1-1,-1 1,0-1,-5 8,-3 5,0-1,-2 0,0-1,-28 29,-69 54,37-35,45-39,-44 33,46-42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48.6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1,'1'19,"1"-1,0 1,2-1,0 1,1-1,1 0,0-1,14 26,11 13,43 60,-47-76,73 99,42 67,-141-204,0 0,0 0,0 0,0 0,1 0,-1 0,1-1,-1 1,1-1,-1 1,1-1,0 1,0-1,0 0,0 0,0 0,0 0,0 0,0 0,4 0,-4-1,0 0,0 0,0-1,1 1,-1-1,0 1,0-1,0 0,0 0,0 0,0 0,-1 0,1-1,0 1,0-1,-1 1,3-3,7-10,0 0,-1-1,-1 0,10-22,-7 15,5-12,-2-2,18-58,-7 18,-17 52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49.2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463 1,'-4'0,"-6"0,-5 0,-5 0,-3 0,-2 0,-5 0,-6 4,-1 2,-4 4,-2 4,1 0,4-2,4-4,8 2,4-2,5-1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28.4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1,'2'5,"0"0,0 1,1-1,-1 0,1-1,0 1,0 0,1-1,5 6,3 5,226 285,-81-108,-79-95,-60-74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29.2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1 322,'0'-4,"8"-2,8-4,1-4,5-4,5-4,5 2,6-4,5-2,0-1,0 0,-2 5,1-4,0 0,-1-1,-8 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30.3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325 139,'-32'29,"2"2,1 1,1 2,1 0,3 2,0 1,-30 67,35-62,4-6,-16 50,28-75,0-1,1 1,0 0,1 0,1 0,-1 0,2 1,0-1,2 15,0-21,-1 1,0-1,1 0,0 0,0 0,1 0,0-1,-1 1,1-1,1 0,-1 0,1-1,-1 1,1-1,0 0,0 0,0 0,1-1,-1 0,8 2,14 5,1-1,46 7,5-6,0-2,0-5,0-2,143-21,-212 20,0 0,0-1,0-1,-1 1,1-2,-1 1,1-1,-1-1,9-5,-14 7,-1 0,1-1,-1 1,0-1,0 1,0-1,0 0,-1 0,1 0,-1-1,0 1,0-1,-1 1,1-1,-1 1,0-1,0 0,-1 1,0-1,1 0,-2-6,-1-24,-2 0,-2 1,-1-1,-1 2,-21-55,4 28,-3 1,-38-61,55 103,-1-1,-1 1,-1 1,0 1,-1 0,0 0,-1 2,-1 0,0 1,-1 0,0 2,-1 0,-22-8,0-1,33 15,-1-1,0 2,1-1,-1 1,-18-3,23 6,1 0,-1 0,0 0,1 0,-1 1,1 0,-1 0,1 0,-1 0,1 0,0 1,-1-1,1 1,0 0,0 0,0 0,1 1,-1-1,-4 5,-38 38,3 3,-48 66,81-98,3-1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31.6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0,'2'0,"1"1,-1-1,1 1,-1 0,1 0,-1 0,0 0,1 0,-1 1,0-1,0 1,0-1,0 1,3 2,25 31,-25-29,90 136,-27-37,-16-28,-24-34,47 56,-66-89,1 0,0-1,1-1,0 0,1 0,-1-1,1-1,1 1,-1-2,1 0,0-1,0 0,17 3,2-3,1-1,0-1,0-1,45-6,-51 0,-4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32.2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0 414,'5'-2,"0"1,-1-1,1 0,-1 0,0 0,1-1,-1 1,0-1,6-6,19-10,297-163,-79 41,-192 110,-38 19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10.4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35,'9'-3,"1"-1,-1 1,1 1,-1 0,1 0,13 0,-14 1,1 0,0-1,-1 0,0 0,17-7,-35 18,1 0,0 0,1 1,0 0,0 0,-5 14,6-14,1 1,1-1,0 2,0-1,1 0,1 1,-3 18,5-25,0-1,1 0,-1 0,1 0,0 0,0 0,0 0,1 0,-1 0,1 0,0-1,0 1,0 0,1-1,-1 0,1 1,0-1,0 0,0-1,0 1,0 0,1-1,-1 0,8 4,35 15,1-1,71 19,11 5,-76-24,122 55,-155-65,0 2,-1 0,0 1,-1 1,0 0,18 21,-29-26,-1 0,0 0,0 1,-1 0,-1 0,1 0,-2 0,1 1,-2-1,1 1,-1 0,-1 0,0 0,-1 0,0 0,-1 13,-3 12,-1 0,-2 0,-18 54,8-36,-3-2,-2 0,-2-2,-3-1,-1 0,-3-3,-2 0,-1-2,-76 74,64-84,44-32,-1 0,0-1,1 0,-1 0,0 1,0-2,0 1,0 0,1 0,-1-1,0 0,0 0,0 0,0 0,0 0,-3-1,-4-4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34.1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653 854,'-25'2,"0"0,0 2,0 0,1 2,0 1,0 1,0 1,1 0,0 2,1 1,-27 19,9-2,1 1,1 3,1 0,-56 69,76-81,1 0,-22 39,35-55,0 0,1 0,-1 0,1 0,0 0,0 1,1-1,0 0,0 1,0-1,1 1,-1 0,1-1,1 1,-1-1,1 1,0 0,0-1,3 9,-1-10,0 0,0 0,0-1,0 1,0-1,1 0,-1 0,1 0,0 0,0-1,0 0,1 0,-1 0,0 0,1 0,7 1,11 2,0-1,28 1,-14-1,-8 1,-9-2,0 0,0-1,1-1,25-2,-41 0,0 1,0-1,0 0,-1-1,1 1,0-1,0 0,-1 0,1 0,-1-1,0 0,1 1,-1-2,-1 1,1 0,0-1,-1 0,0 1,0-1,0-1,0 1,2-6,10-23,-2-1,-1 0,10-53,11-111,-24 134,-6 24,-3 31,1-1,-1 1,2 0,-1 0,1 0,4-10,-6 18,1 0,-1 1,1-1,-1 0,1 1,-1-1,1 0,0 1,-1-1,1 1,0-1,-1 1,1-1,0 1,0-1,0 1,-1 0,1-1,0 1,0 0,0 0,0 0,-1 0,1 0,0 0,0 0,0 0,0 0,0 0,0 0,-1 0,1 1,0-1,0 0,0 1,-1-1,1 0,0 1,0-1,-1 1,1-1,0 1,-1 0,1-1,0 2,33 33,-31-32,44 52,2-2,2-2,112 86,-95-93,2-2,2-4,125 48,-180-78,-11-5,0-1,0 1,0-1,0-1,0 1,0-1,11 1,-15-2,-1 0,1-1,0 1,-1-1,1 1,0-1,-1 0,1 0,-1 0,1 0,-1 0,1 0,-1 0,0 0,0-1,0 1,1 0,-1-1,0 1,0-1,-1 1,1-1,0 1,-1-1,1 0,0 1,-1-1,0 0,1 0,-1 1,0-1,0-3,5-55,-2 0,-6-80,-1 33,4 49,-4 1,-1-1,-4 1,-1 1,-29-88,28 116,0 0,-2 0,-1 1,-1 0,-1 2,-2 0,0 0,-1 2,-2 1,0 0,-2 1,-31-22,-56-29,-145-70,247 139,1-1,-1 1,0 1,0 0,0 0,0 0,0 1,-10 0,17 1,0 0,-1 0,1 0,-1 0,1 0,0 1,-1-1,1 0,0 1,-1-1,1 1,0-1,-1 1,1 0,0 0,0 0,0-1,0 1,0 0,-2 2,2-1,1 0,-1 0,1 0,0 0,-1 0,1 0,0 0,0 0,0 0,0 0,1 0,-1 0,0 0,1 0,0 0,-1 0,1 0,0 0,1 2,11 22,1-1,2 0,0-1,1-1,1 0,1-2,2 0,43 35,11-1,117 64,-114-73,101 55,-90-53,-2 3,-2 4,83 71,-157-116,-5-4,0-1,0 0,0 0,1 0,13 6,-18-10,1 0,-1 0,1-1,-1 1,1-1,-1 0,1 0,0 0,-1 0,1 0,-1 0,1-1,0 1,-1-1,1 0,-1 1,0-1,1-1,-1 1,0 0,1 0,1-3,11-6,-2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51.3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1 266,'12'-2,"1"0,-1-1,1 0,-1-1,0-1,-1 0,18-9,3-1,0 0,100-43,244-74,-343 126,-9 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52.2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1 252,'7'-5,"0"0,0 0,0 1,1 0,15-5,15-9,43-35,-56 35,0 1,0 1,2 2,0 0,0 2,2 1,44-12,50 1,-104 20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56.4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0 307,'1'-4,"-1"0,1 1,0-1,1 0,-1 1,1-1,-1 1,1-1,0 1,0 0,1 0,-1 0,4-4,39-34,-22 25,1 2,0 0,1 2,35-13,110-28,-120 39,10-3,1 2,1 3,122-8,-180 19,1 1,-1 0,0 0,1 0,-1 0,0 1,0 0,1 0,-1 0,0 0,0 1,0-1,0 1,0 0,0 0,-1 1,1-1,-1 1,1-1,-1 1,0 0,0 1,0-1,-1 0,1 1,-1 0,0-1,0 1,0 0,0 0,-1 0,1 0,-1 1,1 6,1 3,-1 0,-1 0,0-1,-1 1,0 0,-1 0,-1 0,0-1,-8 26,-1-8,-2 0,-33 56,44-83,1-1,-1 0,0 0,1 1,0-1,-1 1,1-1,1 1,-1-1,0 1,1 0,0-1,0 6,1-8,-1 1,1 0,0-1,0 1,-1 0,1-1,0 1,0-1,1 1,-1-1,0 0,0 0,1 1,-1-1,1 0,-1 0,1 0,-1 0,1-1,0 1,-1 0,1-1,0 1,-1-1,1 1,0-1,0 0,2 0,0 1,1-1,-1 1,0 0,1 0,-1 1,0-1,0 1,0 0,0 0,0 0,7 6,-10-6,0 0,1-1,-1 1,0 0,0 0,0 0,0 0,-1 0,1 0,0 0,-1 1,0-1,1 0,-1 0,0 0,0 0,0 1,0-1,-1 0,1 0,-1 0,1 0,-1 0,0 1,1-1,-1 0,-2 2,-8 16,-1 0,-1-1,-1-1,-1 0,0-1,-25 22,0 1,-67 66,76-81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57.0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0 517,'10'-2,"-1"-1,1 0,-1 0,0 0,0-1,0-1,0 0,-1 0,0 0,8-8,5-1,200-138,38-23,-191 125,-48 34,1 1,43-24,-63 38,-1 1,1 0,-1 0,0-1,0 1,1 0,-1 0,0-1,0 1,1 0,-1 0,0 0,1-1,-1 1,1 0,-1 0,0 0,1 0,-1 0,0 0,1 0,-1 0,0 0,1 0,-1 0,1 0,-1 0,0 0,1 0,-1 0,0 1,1-1,-1 0,0 0,1 0,-1 0,0 1,1-1,-1 0,0 0,0 1,1-1,-1 1,0 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57.5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0,'4'2,"-1"0,0 0,0 0,0 0,0 0,0 1,0 0,-1-1,1 1,-1 0,0 0,0 0,0 1,3 4,3 5,186 268,22 29,-187-270,-13-16,1-1,1-1,0-1,25 22,-29-33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58.4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47,'0'4,"1"1,1-1,-1 1,1-1,0 0,0 0,0 1,0-1,1-1,-1 1,1 0,3 3,42 41,-23-27,1-1,1-1,0-1,1-1,39 16,-66-33,1 1,0 0,0-1,-1 1,1-1,0 0,0 0,0 1,0-1,0 0,0-1,0 1,-1 0,1-1,0 1,0-1,0 1,-1-1,1 0,0 1,2-3,-1 0,0 1,0-1,-1 0,1 0,-1 0,0 0,0 0,0-1,0 1,1-6,3-9,0-1,-2 0,3-30,-5 35,7-99,-9 113,0 0,0 0,0-1,0 1,0 0,1 0,-1 0,0-1,0 1,0 0,0 0,0 0,0-1,0 1,0 0,1 0,-1 0,0 0,0 0,0-1,0 1,1 0,-1 0,0 0,0 0,0 0,0 0,1 0,-1 0,0 0,0 0,0 0,1-1,-1 1,0 0,0 0,1 1,-1-1,0 0,0 0,0 0,1 0,-1 0,0 0,0 0,14 9,12 17,-24-24,20 23,25 25,62 87,-96-116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58.8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0 207,'9'-4,"11"-6,10-5,10-5,6-3,8-2,3-1,-3 4,-7 6,-7 5,-7 5,-8-1,-8-4,-8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2:59.3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1,'9'0,"2"4,4 2,8 7,9 7,7 9,10 3,5 4,7 1,0 3,0-2,-3-2,-7-4,-3-2,-10-3,-7-1,-5-5,-7-6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00.3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90 1,'7'0,"2"0,-12 0,-32 5,31-4,1 0,-1 1,0-1,1 1,-1 0,1 0,0 0,-1 0,1 0,0 1,0 0,0-1,1 1,-1 0,1 0,0 1,-1-1,1 0,1 1,-1-1,0 1,1 0,0-1,0 1,-1 4,2-3,0 1,0-1,1 0,0 0,-1 0,2 0,-1 0,1 0,-1 0,1 0,1-1,-1 1,1 0,-1-1,1 0,1 0,-1 0,7 6,7 5,0-2,1 0,0-1,1-1,1-1,-1 0,2-2,-1 0,25 5,25 4,101 12,-41-16,150-4,-279-9,10 0,-1 0,1 1,-1 0,13 3,-22-4,0 0,0 1,0-1,0 0,0 0,0 1,0-1,0 1,0-1,0 1,0-1,0 1,0 0,0-1,0 1,0 0,-1 0,1-1,0 1,0 0,-1 0,1 0,-1 0,1 0,-1 0,1 0,-1 0,0 0,0 0,1 1,-1-1,0 0,0 0,0 0,0 0,0 0,0 0,0 0,-1 1,1-1,0 0,-1 0,1 0,0 0,-1 0,1 0,-1 0,0 0,1 0,-1-1,-1 2,-13 17,0-1,-1-1,-1-1,-36 27,19-15,-10 11,-63 49,95-80,0 0,0-1,0-1,-1 0,0 0,0-1,-20 4,12-5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11.0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514 0,'-1'3,"1"-1,-1 0,0 0,0 0,-1 0,1 0,0 0,-1 0,1 0,-1 0,-3 3,-3 3,-29 32,-83 69,23-23,61-53,-9 9,2 2,-47 61,88-102,0-1,0 1,0 0,0 0,1 0,-1 0,1 1,0-1,0 0,0 1,0-1,1 0,-1 1,1-1,0 1,0-1,0 1,0-1,1 1,-1-1,1 1,0-1,0 0,0 0,1 1,-1-1,1 0,0 0,0 0,0 0,0-1,0 1,0 0,1-1,-1 0,1 0,0 1,3 1,13 8,1 0,0-1,1 0,36 11,-35-13,68 25,-35-14,-2 2,74 41,-122-60,1 0,-1 0,0 1,-1-1,1 1,-1 1,0-1,0 1,0-1,0 1,-1 0,0 0,0 1,0-1,3 9,-5-7,0-1,-1 1,1-1,-1 1,0-1,-1 1,0-1,0 1,0-1,-1 1,0-1,0 0,0 0,-4 7,3-8,-51 102,48-96,-2 1,0-1,0 0,-1-1,0 0,-20 16,13-16,0-4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00.8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0 290,'4'-5,"10"0,12-9,13-6,9-4,1-2,5-1,1 0,-4 0,-2 0,-9 1,-8 5,-4 5,-4 2,-4 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01.3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1,'5'0,"5"0,5 4,5 6,3 9,6 11,7 4,1 9,8 2,0 1,1-2,-3-5,-5 0,-4-3,-8-3,-9-3,-6-6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02.2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0 200,'5'-1,"0"-1,-1 0,1 0,-1-1,1 1,-1-1,0 0,8-6,-3 1,57-46,20-15,-78 63,1 1,0 0,0 0,0 1,0 0,0 0,1 1,13-2,-20 5,0-1,1 1,-1 0,0 0,1 1,-1-1,0 1,1-1,-1 1,0 0,0 0,0 1,0-1,0 1,0-1,0 1,0 0,3 3,-1 0,0 0,-1 0,1 1,-1 0,-1-1,1 1,-1 0,4 12,-2-4,0 1,-1 0,-1 0,-1 0,0 0,0 0,-2 24,-1-33,-1-1,1 0,-1 1,0-1,0 0,0 0,-1 0,1-1,-1 1,0 0,-1-1,1 0,-1 0,-7 6,-21 30,32-40,0 0,0 0,0 1,0-1,0 0,0 1,0-1,0 0,0 1,0-1,0 0,0 0,0 1,0-1,0 0,0 1,0-1,0 0,0 1,0-1,1 0,-1 0,0 1,0-1,0 0,1 0,-1 0,0 1,0-1,0 0,1 0,-1 0,0 1,0-1,1 0,-1 0,0 0,1 0,-1 0,0 0,0 0,1 0,-1 0,0 1,1-1,-1 0,1-1,18 3,-17-2,51-2,0-3,0-2,0-2,66-21,-43 11,-19 1,-37 12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02.8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1 369,'0'-5,"4"-1,6 1,6-4,4-4,7-4,7-8,8 0,4-4,3-1,-3-4,0 3,-3-1,-6 5,-9 2,-4 2,-3 4,-4 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03.3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0,'4'1,"1"0,0 0,0 1,-1-1,1 1,-1 0,1 0,-1 0,0 1,0 0,0-1,0 1,0 1,4 4,50 58,-47-52,64 84,-5 4,71 134,-79-111,-51-97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04.3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1 298,'1'-3,"1"0,0 0,0 1,0-1,0 1,1-1,-1 1,1 0,-1 0,1 0,0 0,0 0,6-2,6-6,33-30,59-65,-4 4,-103 100,1 1,-1-1,0 1,1 0,-1-1,0 1,1-1,-1 1,1 0,-1-1,0 1,1 0,-1 0,1 0,-1-1,1 1,-1 0,1 0,-1 0,1 0,-1 0,1 0,-1 0,1 0,0 0,-1 0,1 0,-1 0,1 0,-1 0,1 0,-1 1,1-1,-1 0,1 0,-1 1,0-1,1 0,-1 0,1 1,-1-1,0 1,1-1,-1 0,0 1,1-1,-1 1,0-1,0 1,1-1,-1 1,0-1,0 1,0-1,0 1,0-1,0 1,1-1,-1 1,0-1,-1 1,1-1,0 1,0-1,0 1,0 0,-1 46,1-39,-3 81,2-24,-17 110,17-172,0 0,1 0,-1 0,1 0,0 0,0 0,0 0,0 0,1 0,-1 0,1 0,-1 0,1 0,0-1,0 1,3 5,0-4,0 0,0-1,0 1,0-1,0 1,1-1,0-1,6 4,-8-4,0-1,0 1,0 0,-1 0,1 0,-1 1,1-1,-1 0,0 1,0 0,0-1,0 1,-1 0,1 0,-1 0,1 0,0 7,0-5,-2 1,1 0,-1 0,0 0,0 0,-1 0,1 0,-1-1,-3 10,-1 0,-1 0,-1 0,0 0,0-1,-2 0,-15 20,2-1,15-17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05.2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31 528,'-1'1,"0"-1,0 0,0 0,-1 0,1 0,0 0,0 0,-1 0,1 0,0 0,0-1,0 1,0 0,-1-1,1 1,0-1,0 1,0-1,0 0,0 1,0-1,0 0,0 0,0 0,1 1,-2-3,2 2,0-1,0 1,0-1,0 1,1 0,-1-1,1 1,-1-1,1 1,-1 0,1 0,0-1,0 1,-1 0,1 0,0 0,0 0,1-1,9-9,0 1,0 1,13-9,85-56,2 6,3 4,225-89,-262 128,39-14,-115 38,0 1,0 0,-1 0,1-1,0 1,0 0,-1 0,1-1,0 1,0 0,-1-1,1 1,0-1,-1 1,1-1,-1 1,1-1,-1 1,1-1,-1 0,1 1,-1-1,1 0,-1 1,0-1,1 0,-1 0,0 1,0-2,-5-3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05.8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0,'0'5,"0"5,0 5,0 5,4 3,2 6,4 2,4 5,5 5,3 4,1-2,3 1,-1-4,-3-3,-6-4,-1-8,-4-4,-3-5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06.9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32,'33'71,"26"48,-53-108,1-1,0 0,1 0,0 0,1-1,0 0,0-1,12 8,-19-14,0-1,1 1,-1-1,0 1,1-1,-1 0,1 0,-1 0,1-1,-1 1,1-1,0 1,-1-1,1 0,0 0,-1 0,1 0,0 0,-1-1,1 1,-1-1,6-1,-4-1,-1 1,1-1,0 0,-1 0,0 0,0 0,0-1,0 1,0-1,-1 0,1 1,2-7,3-10,-1 1,0-1,-1 0,5-37,-8 31,-1 12,0-1,1 1,0 0,1 0,8-18,-12 31,0 1,0-1,0 0,1 1,-1-1,0 1,1-1,-1 1,1-1,-1 1,1-1,-1 1,1-1,-1 1,1-1,-1 1,1 0,-1-1,1 1,0 0,-1 0,1-1,-1 1,1 0,0 0,-1 0,1 0,0 0,-1 0,2 0,17 14,14 38,-28-43,188 344,-185-338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07.3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1 213,'4'0,"6"-4,5-2,9 1,9 0,7-2,6-9,7-2,4-2,4-2,-3 3,-7 0,-9 0,-6 2,-6 5,-8-1,-7 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12.4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 1037,'-5'8,"0"1,0-1,1 1,0 0,1 0,0 1,0-1,1 1,-2 16,4-25,-5 25,1 1,1 0,1 0,2 0,1 0,1-1,1 1,1 0,1-1,2 1,0-2,2 1,1-1,1 0,1-1,1-1,1 0,1 0,21 23,-1-8,1-2,1-2,2-1,2-1,0-3,2-1,2-3,0-1,1-2,1-3,1-1,1-3,0-1,1-3,0-2,101 5,-142-14,1 1,-1-2,1 1,-1-1,1-1,9-2,-17 4,0-1,0 0,1-1,-1 1,0 0,0-1,0 1,-1-1,1 1,0-1,0 0,-1 0,1 0,-1 0,0 0,0 0,1 0,-1 0,-1 0,1-1,0 1,0 0,-1-1,0 1,1-1,-1 1,0 0,0-4,-1-12,0 0,-1 0,-1 0,0 0,-1 0,-13-32,-53-102,56 124,0 1,-1 0,-1 1,-1 0,-1 2,-1 0,-2 1,-22-20,25 28,0 1,-1 1,0 1,-1 1,0 0,-1 1,0 2,0 0,-1 1,-24-4,20 5,0 0,1-2,0-1,0-1,-30-18,45 23,0-1,0 0,1-1,0 0,1-1,0 1,0-2,0 1,1-1,0 0,1-1,0 1,0-1,-7-21,11 26,1-1,1 0,-1 1,1-1,-1 0,2 0,-1 1,1-1,-1 0,2 0,-1 1,1-1,-1 1,2-1,-1 1,0 0,1 0,4-5,8-11,0 0,35-33,-18 20,16-32,-38 50,1 0,1 1,1 0,14-14,-25 28,-1 0,1 0,0 0,0 0,0 0,0 0,0 0,0 1,0-1,0 1,0 0,0-1,1 1,-1 0,0 0,0 0,0 0,0 1,0-1,0 1,0-1,0 1,0 0,0 0,0-1,0 1,0 1,0-1,0 0,2 3,8 5,-1 1,0 1,14 17,-6-6,609 573,-576-555,-41-34,-1 2,0-1,0 1,-1 1,16 18,-25-27,0 1,1 0,-1-1,0 1,0-1,1 1,-1-1,0 1,0 0,0-1,0 1,0-1,0 1,0 0,0-1,0 1,0 0,0-1,0 1,-1-1,1 1,0-1,0 1,-1 0,1-1,0 1,-1-1,1 1,0-1,-1 1,1-1,-1 0,1 1,-1-1,1 1,-1-1,1 0,-1 0,1 1,-1-1,0 0,1 0,-1 1,1-1,-1 0,0 0,1 0,-1 0,1 0,-1 0,0 0,1 0,-1 0,-1-1,-38 0,29-3,0 0,1-1,0 0,0 0,0-1,0-1,1 1,-11-11,-65-70,79 80,-36-41,2-3,2-1,2-1,3-2,2-2,3-1,2-1,3-1,3-1,2 0,3-2,2 0,-7-126,19 167,2 1,0-1,1 1,1-1,1 1,1 0,1 0,1 0,0 1,2 0,21-37,-21 44,0 1,0 0,1 1,1 0,0 0,0 1,1 1,1 0,-1 0,1 1,1 1,-1 0,1 1,0 1,1 0,-1 1,28-5,-22 6,0 1,0 1,1 1,-1 0,0 2,0 0,0 1,0 1,0 1,0 1,-1 1,0 0,-1 1,0 1,23 16,6 7,-2 1,-1 3,-2 2,-2 1,56 71,152 240,-243-342,108 151,-90-133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08.0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1 153,'4'0,"6"0,1-5,3-1,8 1,4-4,2 0,5-2,5 0,1-2,-3-3,-2 1,-3-2,-3 3,-1 4,-2 3,-4 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09.5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80,'5'-1,"-1"-2,1 1,0-1,-1 0,1 0,-1 0,0 0,0-1,0 1,0-1,-1 0,5-7,7-5,-14 14,0 1,0 0,0 0,0 0,0 0,1 0,-1 0,0 0,0 0,1 0,-1 0,1 1,-1-1,1 1,-1-1,1 1,-1-1,1 1,-1 0,1 0,-1 0,1 0,0 0,-1 0,1 0,-1 0,3 1,-3 1,1-1,0 1,0 0,0 0,-1-1,1 1,-1 0,1 0,-1 1,0-1,0 0,0 0,0 1,0-1,0 4,3 14,0-1,-1 2,-1 23,-1-41,0 38,0-1,-3 1,-1 0,-2-1,-2 0,-20 65,12-76,9-13,36-27,43-20,-49 21,0 0,0-1,22-16,-26 16,0 1,0 1,0 1,1 0,35-6,25-11,-63 18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10.2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0,'2'20,"1"-1,1 0,0 1,2-2,13 33,0 3,83 240,36 115,-130-384,0-7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29.6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1213 345,'-1'-2,"1"1,-1-1,1 1,-1-1,0 1,1-1,-1 1,0 0,0-1,0 1,0 0,0 0,0 0,-1 0,1 0,0 0,-3-1,-28-18,22 14,-30-16,0 0,-2 3,0 1,-1 3,-1 1,0 2,0 2,-2 2,-76-4,109 12,-1 1,1 1,0 0,0 1,0 0,0 1,1 0,-16 8,23-10,0 1,-1-1,2 1,-1 0,0 1,1-1,-1 1,1-1,0 1,0 1,0-1,1 0,0 1,0 0,0 0,0 0,1 0,-1 0,2 0,-1 1,-2 9,4-11,0 0,1 0,-1 0,1 0,0 0,0 0,0 0,0 0,1-1,-1 1,1 0,0-1,0 0,1 1,-1-1,1 0,-1 0,1 0,0 0,0-1,0 1,1-1,-1 0,1 0,-1 0,1 0,6 2,10 3,1 0,0 0,38 4,-44-8,36 7,67 3,-102-12,1-1,-1-1,1-1,-1 0,0 0,1-2,-1 0,19-8,-26 7,22-7,-30 12,-1 0,1 0,-1 0,0 0,1 0,-1 0,1 0,-1 0,1 0,-1 0,1 0,-1 0,1 0,-1 1,1-1,-1 0,1 0,-1 1,0-1,1 0,-1 0,1 1,-1-1,0 1,1-1,-1 0,0 1,0-1,1 1,-1-1,0 0,0 1,0-1,1 1,-1-1,0 1,0-1,0 1,0-1,0 1,0-1,0 1,0-1,0 1,0-1,0 1,0-1,-1 1,1-1,0 1,0-1,0 1,-1 0,1-1,-1 1,1 0,0 0,0-1,-1 1,1 0,0-1,-1 1,1-1,-1 1,1 0,0-1,-1 1,0-1,1 1,-1-1,1 0,-1 1,1-1,-1 1,0-1,1 0,-1 0,0 1,0-1,1 0,-1 0,0 0,1 0,-1 0,0 0,0 0,1 0,-1 0,0 0,1 0,-1 0,0-1,-1 1,-32-14,27 10,-263-134,155 76,-2 4,-185-63,293 118,0 1,0-1,-1 2,1-1,-16 0,23 2,0 1,-1-1,1 0,-1 1,1-1,0 1,-1 0,1-1,0 1,0 0,-1 1,1-1,0 0,0 1,0-1,1 1,-1-1,0 1,1 0,-1 0,1 0,-1 0,1 0,0 0,0 0,-2 4,-3 12,1 0,1 0,0 0,1 0,0 24,3 100,2-69,-3 208,6 252,-5-532,0 12,0-1,1 0,1 1,0-1,7 20,-9-30,1 0,0 0,0 0,0 0,1-1,-1 1,0 0,0 0,1-1,-1 1,1-1,0 1,0-1,-1 0,1 0,0 0,0 0,0 0,0 0,0 0,0 0,0-1,0 1,0-1,1 0,-1 0,0 1,0-1,0-1,1 1,-1 0,0 0,0-1,0 1,0-1,0 0,0 0,0 0,3-1,18-9,-1 0,0-2,0 0,26-23,76-72,-106 92,38-35,-3-3,-2-1,-2-3,-3-2,-3-2,44-82,-80 128,-1-1,-1 1,-1-1,0 0,2-28,-3 25,0 1,1-1,10-27,-14 46,1-1,-1 0,1 0,0 1,-1-1,1 1,0-1,0 1,0-1,0 1,1-1,-1 1,0 0,1-1,-1 1,0 0,1 0,0 0,-1 0,1 1,-1-1,1 0,0 1,2-1,-1 1,0 0,-1 0,1 1,0-1,-1 1,1 0,0 0,-1 0,1 0,-1 0,1 0,-1 1,0-1,3 4,9 7,0 1,-2 0,20 27,-27-34,125 190,-21-28,-72-115,-24-32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31.2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2169 795,'1'-49,"-3"0,-2 1,-14-67,15 98,-2 0,0 1,-1 0,-1 0,-1 0,0 1,0 0,-2 1,0 0,0 1,-1-1,-1 2,-16-14,7 10,0 1,-1 1,-1 1,-1 1,-34-13,-129-32,77 26,58 16,-291-82,310 91,-1 1,-1 1,1 2,0 2,-65 7,25 4,-116 34,171-39,0 0,0 2,1 0,0 1,1 0,0 2,0 0,1 1,-15 14,9-3,1 0,1 1,1 1,2 0,-16 30,3-3,-32 56,-76 180,124-252,1 1,3 0,0 1,3 0,1 1,2 0,1-1,3 1,4 53,0-74,0 1,1-1,0 0,2 0,0-1,1 0,1 0,0-1,1 0,1-1,1 0,0 0,1-1,0-1,1 0,29 20,15 6,2-3,1-3,77 31,71 18,279 69,-477-148,9 3,1 0,38 4,-51-10,-1 0,1 0,-1-1,1 0,-1 0,1-1,-1 0,0 0,0 0,0-1,11-6,81-54,159-131,-136 97,62-56,-180 149,1 0,-1-1,0 1,-1-1,1 0,-1 0,0 0,0 0,-1-1,0 1,0-1,0 1,0-1,-1 0,0 0,0 0,-1 0,1 1,-1-1,0 0,-1 0,0 0,0 0,-2-7,-5-14,0 1,-2 1,-25-48,29 62,-11-20,-1 1,-2 1,-1 0,-1 2,-1 0,-2 2,0 0,-2 2,-31-21,54 42,0-1,1 1,-1-1,1 1,0-1,0 0,0 0,0 0,1-1,-1 1,1-1,0 1,0-1,0 0,-2-7,3 6,1 0,0 0,0-1,1 1,-1 0,1-1,0 1,1 0,-1 0,1 0,0 0,3-5,-5 10,3-8,0 0,0 0,1 1,0 0,0-1,1 1,0 1,0-1,1 1,-1 0,12-9,-2 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34.8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1,'1'13,"1"-1,1 1,0 0,0 0,2-1,8 19,-3-6,130 298,-20-53,-112-244,-6-20,-1 0,1 0,1-1,-1 1,1 0,0-1,7 10,-10-15,0 0,1 0,-1 1,1-1,-1 0,1 0,-1 0,1 0,-1 0,1 0,-1 0,1 0,-1 0,1 0,-1 0,1 0,-1-1,1 1,-1 0,1 0,-1 0,1-1,-1 1,1 0,-1 0,0-1,1 1,-1 0,0-1,1 1,-1-1,0 1,1-1,-1 1,0 0,0-1,1 1,-1-1,0 1,0-2,15-26,-12 22,29-56,69-100,-84 139,1 0,1 1,1 1,1 1,1 0,46-30,-60 45,1 0,-1 0,1 1,0 0,0 1,1 0,-1 0,0 1,1 0,0 1,0 0,-1 0,1 1,0 1,0 0,-1 0,1 1,-1 0,1 0,-1 1,0 0,0 1,0 0,0 0,0 1,-1 1,0-1,0 1,-1 0,0 1,11 12,-10-11,0 1,-1 0,0 0,-1 1,0 0,0 0,-1 1,0-1,-1 1,0 0,-1 0,3 18,-5-22,-1 1,0 0,0-1,0 1,-1-1,0 1,-1-1,1 1,-2-1,1 0,-1 0,0 0,0 0,-1 0,0-1,0 1,0-1,-1 0,-11 10,4-4,-13 13,-1-1,-41 27,58-44,-1-2,0 1,-1-1,1-1,-1 0,0 0,0-1,0 0,0-1,-1 0,-16 0,-75 6,78-4,0-1,0-2,-46-2,47-4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36.6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1541 832,'1'-78,"1"19,-10-89,6 128,-2 1,0-1,-2 1,0 0,-1 0,0 1,-2 0,-15-25,10 21,-1 1,-1 0,-1 1,-1 1,-1 1,0 0,-1 1,-1 1,-1 2,0 0,-47-22,-2 7,-114-30,149 50,-1 2,-1 1,1 2,-1 2,-43 3,69 1,0 0,-1 2,1-1,0 1,1 1,-1 0,1 1,0 0,0 1,1 0,0 0,0 1,-9 10,-32 23,5-6,3 2,1 2,1 2,3 2,1 1,2 2,3 1,1 2,-30 67,51-95,2 0,1 0,0 1,2 0,-5 42,9-52,0-1,1 1,1-1,0 1,0 0,2-1,-1 0,1 1,1-1,0-1,0 1,1 0,8 11,14 17,2-2,2-1,56 52,122 86,-33-28,-144-117,1-1,1-2,52 30,-75-50,0 0,0-1,0 0,1-1,-1 0,1-1,0-1,0 0,0 0,1-1,-1-1,0 0,0 0,0-1,1-1,21-6,17-11,0-3,89-54,-79 41,68-29,-116 58,0-1,0-1,-1 0,0-1,0 0,-1-1,0-1,-1 1,0-1,-1-1,0 0,-1 0,11-21,6-19,-2-1,19-64,-26 71,-3 10,-1 0,-2-1,-1 0,-2 0,-2-1,1-50,-5 52,-2 0,-1 1,-2-1,-1 1,-2 0,-1 0,-23-59,30 91,0 0,0 0,-1 0,1 0,-1 0,0 1,0-1,0 0,0 1,0-1,-1 1,1 0,0 0,-1 0,0 0,0 0,1 1,-7-3,-3 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38.8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385 1,'-12'1,"0"0,0 1,0 1,1 0,-1 0,1 1,0 1,0 0,0 1,0 0,1 0,0 1,1 0,-15 14,7-4,0 0,1 1,1 1,0 1,2 0,-15 28,13-16,0 1,3 1,0 0,-9 50,17-62,1 0,1 1,1-1,1 1,1-1,1 1,1-1,7 27,-7-40,1 1,0 0,1-1,0 0,1 0,-1-1,2 1,-1-1,1 0,1-1,-1 0,1 0,0-1,1 0,14 8,10 5,2-3,65 23,-43-20,65 13,-96-27,1-1,0-1,0-1,49-4,-64 0,-1 0,0-1,0 0,-1 0,1-2,-1 1,20-12,65-52,-13 8,-79 59,0-1,-1 1,0 0,1-1,-1 0,0 0,1 1,-1-1,0-1,-1 1,1 0,0 0,-1-1,1 1,-1-1,1 1,0-6,-2-2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40.3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1666 509,'-1'-8,"-1"0,0 0,-1 0,0 1,0 0,0-1,-9-12,6 11,-14-26,-3 0,-1 1,-1 1,-2 2,-1 0,-1 2,-49-36,57 48,-2 2,0 1,0 0,-2 2,1 1,-1 1,-1 1,0 1,0 1,-1 1,0 2,-35-2,-343 12,392-6,-1 0,1 1,-1 1,1 0,-1 1,1 0,0 1,0 0,0 1,1 1,0 0,0 0,0 2,1-1,0 1,1 1,-1 0,2 0,-1 1,1 1,1-1,-11 18,-214 325,218-326,1 1,2 0,0 0,2 1,1 1,2 0,-5 36,5-5,4 0,6 101,2-114,3 1,2-1,2-1,2 0,30 67,-39-102,0-1,1 0,0 0,1-1,0 0,1 0,0-1,16 15,-9-12,1-1,0 0,1-1,32 14,33 18,-60-29,1-1,0-1,0-1,2-2,26 8,30-5,1-4,-1-3,93-7,-48 1,482 0,-601 2,0 0,0 0,0-1,0 0,0 0,0 0,0-1,-1 0,1 0,-1-1,10-5,-12 5,-1 0,1 0,-1 0,0 0,-1-1,1 0,-1 1,1-1,-1 0,0 0,0 0,-1 0,1-1,-1 1,0 0,0-1,0 1,-1-9,5-72,-8-99,0 50,4 4,-3-119,-1 227,-1 0,-1 1,0 0,-2 0,-1 0,0 1,-13-23,8 18,2-1,0 0,-9-39,20 60,-1 0,1 0,0 1,1-1,-1 0,1 0,2-8,-2 9,3-12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43.3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1515 501,'0'-5,"0"-1,0 1,0-1,-1 1,1 0,-1-1,-1 1,1 0,-1 0,0-1,-3-6,2 10,1-1,-1 1,0-1,1 1,-1 0,0 0,0 0,-1 1,1-1,0 1,0 0,-1 0,1 0,-1 0,1 0,-1 1,1-1,-1 1,-3 0,-36 1,-1 1,1 3,-84 19,89-16,-55 12,1 4,1 3,2 5,-121 62,161-69,1 3,2 2,1 2,1 2,2 2,2 1,1 3,2 1,-33 46,56-67,0 1,2 0,0 0,2 2,0-1,1 1,1 0,-5 27,13-47,-1 0,1 0,0 0,0 1,0-1,0 0,0 0,1 0,-1 0,1 0,0 0,0 0,0 0,0-1,0 1,1 0,-1 0,1-1,3 5,-1-4,-1 0,0-1,1 0,-1 0,1 0,0 0,0-1,0 1,0-1,0 0,0 0,0 0,5 0,14-1,0 0,0-1,0-1,31-8,-36 7,65-10,0-4,154-53,-218 61,0 0,0-1,-1-1,0 0,-1-2,25-23,-32 27,-1-1,0-1,0 0,-1 0,-1-1,0 1,0-2,-1 1,-1-1,0 0,3-15,15-67,-6 34,-4 0,10-104,-23 156,3-48,-5-69,0 107,0 0,-2 1,0-1,-1 1,-1 0,-1 0,-13-26,-70-93,30 50,92 142,-18-30,1 0,0-1,2 0,25 25,-20-23,-1 1,-1 1,-2 1,0 0,16 41,0-4,14 15,16 30,3 17,18 38,-77-146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7:49.4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1268 0,'-7'19,"1"1,0-1,2 1,0 0,2 0,-2 36,1-11,-7 79,8 146,7-195,2 1,4-1,25 88,-25-123,3 0,1-1,21 37,-29-61,1-2,1 1,0-1,0 0,1-1,1 0,0-1,1 0,0-1,0 0,15 8,-23-16,1 0,-1 0,1 0,-1 0,1-1,0 0,0 0,-1 0,1-1,0 0,9 0,-13 0,0 0,0-1,0 1,0 0,0 0,0-1,0 1,0-1,0 1,-1-1,1 1,0-1,0 0,0 1,-1-1,1 0,0 0,0 0,-1 1,1-1,-1 0,1-1,0 0,-1-1,0 1,1 0,-1 0,0 0,0 0,-1 0,1-1,0 1,-1 0,1 0,-1 0,0 0,0 0,-1-2,-9-14,0 1,-2 0,0 1,0 0,-2 1,0 1,-29-22,21 17,-30-24,-2 3,-2 1,-1 4,-2 1,-1 4,-1 2,-2 3,-76-19,86 30,-1 3,0 2,0 2,-1 3,1 2,-1 3,0 2,1 3,0 2,-77 21,129-28,-60 21,59-20,0 0,1 0,-1 0,0 0,1 1,0-1,0 1,0 0,0 0,0 0,0 0,1 1,-3 3,-1 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15.5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409 1447,'7'1,"0"1,0 0,0 0,0 0,-1 1,1 0,-1 1,1-1,-1 1,0 0,5 6,6 1,89 65,120 112,83 107,-266-252,45 42,230 234,-24 18,-284-325,-6-7,1 0,-1-1,0 2,0-1,-1 0,0 1,0-1,0 1,-1 0,1 0,-1 0,-1 0,3 12,-5-17,1-1,0 1,0 0,-1 0,1 0,-1 0,1-1,-1 1,1 0,-1 0,1-1,-1 1,1 0,-1-1,0 1,0 0,1-1,-1 1,0-1,0 1,0-1,1 0,-1 1,0-1,0 0,0 0,0 1,0-1,0 0,0 0,1 0,-1 0,0 0,0 0,0 0,0-1,0 1,0 0,0 0,0-1,1 1,-2-1,-42-17,5-3,2-2,-58-46,-68-73,97 83,-544-510,48-55,508 556,-86-149,122 185,2-1,2 0,0-1,3-1,1 0,1 0,-5-54,13 68,2-1,1 1,0 0,1-1,2 1,0 1,1-1,1 1,1 0,1 0,0 1,2 0,0 1,26-32,-1 7,2 1,2 2,1 2,68-48,-42 38,80-43,-114 73,0 2,1 2,1 0,69-15,-97 27,0 1,1 0,-1 0,1 0,-1 1,1 0,-1 1,1 0,-1 0,1 1,-1-1,13 6,-15-4,-1 0,0-1,0 2,0-1,0 0,-1 1,1 0,-1 0,0 0,0 0,0 0,-1 1,1-1,-1 1,0 0,-1-1,1 1,-1 0,0 0,1 8,5 41,-2 1,-2 1,-8 84,-37 165,16-183,-6-1,-4-1,-6-2,-84 167,121-275,2-3,0 0,-1 0,0 0,0-1,0 1,-1-1,1 0,-2 0,1-1,-1 1,1-1,-13 8,8-12,7-6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45.2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2067 549,'0'-11,"0"0,0 0,-1 0,0 0,-1 0,-1 0,0 1,0-1,-1 1,0-1,0 1,-2 1,1-1,-1 1,0 0,-1 0,0 0,-1 1,1 0,-1 1,-1 0,-16-11,-41-29,-3 4,-1 2,-2 3,-2 4,-114-37,147 59,0 3,-1 1,0 1,-62 0,77 8,1 0,0 2,0 1,1 1,-1 1,1 1,0 1,-35 18,-38 28,3 6,-131 105,84-59,126-94,-1-1,1 2,-25 23,36-31,1 0,0 1,0 0,0 0,0 0,1 0,0 0,0 1,1-1,0 1,-2 11,-15 60,11-47,-7 46,-42 307,38-294,-36 215,51-268,2 0,1 1,2-1,2 0,1 0,10 42,-9-65,0 0,0-1,2 1,-1-1,2-1,-1 1,2-1,0 0,0-1,20 18,-14-15,0-2,1 0,1 0,0-2,0 0,1-1,26 9,-35-15,1-1,-1 0,1 0,-1-1,1 0,-1-1,1 0,0-1,18-3,5-4,49-18,-11 3,-36 12,1-1,-2-1,0-2,-1-1,0-2,-1-1,-1-2,49-42,71-69,210-237,-274 271,-46 55,65-92,-101 126,-1 0,-1-1,0 0,0 0,-1 0,0 0,-1 0,0 0,0 0,-1 0,-1-1,-2-12,3-51,19-244,-17 301,0 1,1-1,0 1,2 0,0 0,0 0,2 1,15-28,-9 17,15-45,-4-3,-19 63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47.1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284 1236,'3'-1,"-1"1,1-1,0 0,0 0,0 0,-1 0,1-1,0 1,-1 0,1-1,-1 0,0 0,4-3,26-29,0-7,-2-1,-2-1,45-92,-41 61,40-141,-63 183,-1-1,-2-1,-1 1,-2-1,-1 0,-6-66,2 83,-1 0,-1-1,0 1,-1 1,-1-1,-1 1,0 0,-1 0,-1 1,0 0,-1 0,-1 1,0 1,-1 0,-17-15,19 21,-1-1,0 1,-1 1,0 0,0 1,0 0,0 1,-1 0,-16-3,11 4,1 1,0 0,0 1,-1 1,1 0,-28 5,37-2,1-1,-1 1,1 1,-1-1,1 1,0 1,1-1,-1 1,1 0,0 0,0 1,1 0,-1 0,1 0,1 1,-6 8,-7 15,0 1,-16 44,28-62,-6 17,2 0,1 1,2 0,1 0,1 0,1 1,2 0,2-1,0 1,12 60,5-9,4-2,58 145,-74-210,1 0,0-1,1 0,1 0,0-1,1 0,1 0,0-2,1 1,0-1,20 14,19 13,106 71,-152-108,1 1,-1-1,1 1,0-2,0 1,0-1,0 0,1 0,-1 0,0-1,0 0,0 0,0-1,9-1,8-3,-1-2,35-13,-11 3,17-4,348-100,-397 118,0 0,-1-1,1-1,-1 0,0-1,0 0,14-10,-12 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48.6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1793 506,'-2'-18,"-1"1,-2-1,1 1,-2 0,0 0,-1 0,-18-29,10 17,2 2,-1 1,-1 1,-1 1,-2 0,0 1,-39-37,45 49,-1 0,-1 1,1 1,-1 0,-1 1,0 1,0 0,0 1,-1 1,0 0,0 1,0 0,-27-1,-341 6,321 2,-24 3,0 5,1 4,0 3,2 4,0 3,-92 43,161-62,-1 1,1 0,1 1,-1 1,1 0,-21 20,28-22,1 0,0 0,0 1,1 0,0 0,0 1,1-1,0 1,1 0,0 0,0 0,1 0,-2 11,-3 56,3 0,7 113,0-113,2 31,5 0,5-1,50 185,-40-209,4-1,3-1,4-2,3-2,59 86,-37-73,101 113,-135-173,0-1,3-2,0-1,1-1,2-1,0-2,45 21,-34-22,2-1,86 22,-115-37,0-1,0-1,1-1,-1 0,1-1,-1-1,0-1,0 0,1-1,-1-1,25-9,31-19,-2-2,-1-4,-1-2,-3-4,-1-2,-3-4,-2-1,94-106,-134 134,-1-2,0-1,-3 0,0-1,-1-1,-2 0,-1-1,-1 0,9-38,-13 30,-1-1,-1 0,-3 1,-1-1,-1-1,-3 2,-8-48,-70-278,11 60,59 244,-3 0,-2 0,-2 2,-4 0,-1 1,-58-97,69 133,3 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51.0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864 19,'0'-1,"-1"0,1 0,0 0,0 0,-1 0,1 0,-1 1,1-1,-1 0,1 0,-1 0,1 1,-1-1,0 0,1 1,-1-1,0 1,1-1,-1 0,0 1,0 0,0-1,1 1,-1-1,0 1,0 0,0 0,0 0,0-1,0 1,0 0,0 0,0 0,-1 1,-38 2,36-3,-34 7,0 2,1 2,0 1,0 2,1 2,-40 23,12 0,1 2,-74 63,115-85,0 1,1 1,1 1,1 0,1 2,1 0,1 1,2 0,-15 33,23-40,-1 0,2 0,0 0,2 1,0 0,1 0,0 0,2 0,0 0,2 0,0 0,0 0,2 0,1-1,8 23,-3-16,2 0,0-1,2-1,0 0,23 25,96 100,-59-69,17 27,-5 4,-5 3,-5 4,-6 3,87 200,-149-301,-3-9,0 0,0 0,-1 0,-1 1,0-1,0 1,-1 0,-1 0,1 0,-2 15,0-24,-1-1,1 1,-1 0,0-1,0 1,1-1,-1 0,0 1,0-1,-1 0,1 1,0-1,0 0,-1 0,1 0,0 0,-1 0,1 0,-1 0,0-1,1 1,-1-1,1 1,-1-1,-3 1,-48 2,42-3,-343-25,270 17,73 7,1 0,-1 0,1-1,-1-1,1 0,0 0,-16-8,14 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51.6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1 178,'0'-5,"4"-5,6-1,6-3,8 1,9 2,7-1,1-2,7-4,-1 2,-4 3,-1 4,-8-1,-4 2,-4 1,-2 3,-5 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53.1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2312 531,'0'-13,"-1"0,0-1,-1 1,-1 0,0 1,-1-1,0 0,0 1,-2 0,1 0,-9-11,3 7,0 1,-1 0,-1 1,0 0,-1 1,-30-21,1 6,-2 3,-1 2,0 1,-88-26,61 24,0 3,-1 3,0 4,-2 3,-78-1,138 12,0 2,0 0,0 1,0 0,1 1,-1 1,1 0,0 2,0-1,1 2,-21 14,-8 9,2 2,-44 46,44-40,-62 61,5 5,5 5,4 3,5 4,6 4,5 2,5 4,-64 172,115-253,1 0,3 1,-10 72,19-90,2 0,2 0,0 0,2 0,1-1,2 1,9 34,-2-25,2-1,1 0,2-1,2-1,1 0,48 61,177 170,-48-58,-100-91,-32-35,5-2,85 75,-85-95,3-4,3-2,106 56,-146-91,1-2,1-1,0-2,0-1,2-2,-1-2,1-2,1-2,-1-1,42-2,-60-3,-1-1,1-2,0 0,-1-1,0-1,0-1,-1-1,30-16,-20 6,0-2,-1-1,-1-1,37-38,59-58,-32 32,129-154,-196 208,-1-2,-2 0,-1-2,-2 0,-1-1,-2-1,-2 0,-1-2,7-40,-11 20,-3 0,-2-1,-3 1,-3-1,-2 1,-24-113,-121-347,146 510,-171-454,126 357,-4 3,-81-121,101 182,-47-49,43 52,-35-50,31 37,28 42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59.5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2640,'115'-68,"-3"26,2 5,121-24,-119 33,300-74,298-77,-12-40,-158 11,-19-40,-328 140,637-336,-762 411,-52 26,-1-2,0 0,0-1,0-1,-2-1,1 0,23-23,-6 5,1 0,2 3,1 1,82-41,28-17,-21-3,167-99,11 5,-292 171,0 2,27-13,-36 20,-8 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4:01.0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1 186,'0'-66,"0"-26,0 67,0 22,1 9,3 24,1 0,1 0,2 0,1-1,1 0,20 39,-2-15,1-2,50 64,-62-91,2-2,1 0,1-2,0 0,2-1,0-1,30 17,-41-29,0 0,0 0,1-1,0-1,-1 0,1-1,25 4,-29-7,-1 0,1 0,0 0,0-1,-1-1,1 0,-1 0,1 0,-1-1,0 0,0-1,0 1,7-7,-8 5,0-1,0 0,-1 0,0-1,0 0,-1 0,1 0,-2-1,1 1,-1-1,0 0,-1-1,0 1,0-1,1-9,3-13,-2 0,2-58,-8-197,2 300,0 0,1 0,1 0,0 0,1 0,0-1,2 0,6 14,62 102,-54-97,32 50,107 130,-148-198,-1 0,-1 1,0 0,9 23,-11-23,0 0,2 0,-1-1,1 0,12 13,13 15,-27-27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4:05.9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0,'1'8,"0"0,0 0,1-1,-1 1,2-1,-1 1,1-1,0 0,1 0,-1 0,1 0,1-1,5 7,10 11,1-2,25 21,-37-34,101 82,185 116,-200-143,1468 929,-1511-960,1088 663,-920-573,320 128,-373-176,-3 8,-3 6,-5 8,-4 6,240 213,-339-269,47 43,121 137,-200-206,1-1,0 0,2-2,0-1,1-1,1-1,29 13,9 6,66 41,-89-52,-30-18,-1 1,1 0,-1 1,10 8,12 12,34 34,-51-43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4:07.6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6 664,'-2'-98,"-1"52,3-1,1 1,14-86,-8 108,0 1,2 1,0-1,2 1,0 1,2 0,0 1,1 0,1 1,30-30,-39 45,0 1,0-1,0 1,0 0,1 0,-1 1,1 0,-1 0,1 1,0 0,0 0,0 0,0 1,0 0,0 0,0 1,-1 0,1 0,0 0,0 1,7 3,19 7,-1 0,57 33,-82-41,33 18,-1 3,-1 1,51 46,-68-53,0 1,-2 1,-1 1,0 1,-2 0,25 47,-37-61,0 0,-1 1,0-1,0 1,-1 0,-1-1,1 1,-2 0,1 0,-1 0,-1 0,0 0,0 0,-1 0,0 0,-6 14,-5 6,-1-1,-1 0,-34 46,1-1,-65 97,-7 14,125-192,1 0,1 0,-1 1,1 0,0 0,1 1,-1 0,13-7,92-46,-48 26,102-60,74-39,-170 105,-56 21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16.4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0 627,'107'0,"50"-1,197 23,-306-16,0 3,-1 1,0 3,-1 2,-1 1,-1 3,0 1,60 39,-89-48,0 1,-1 0,-1 1,0 0,0 1,-1 1,-1 0,-1 0,0 1,-1 1,-1 0,0 0,-1 0,-1 1,-1 0,0 0,-1 0,-1 1,0 32,-2-22,-2-1,0 1,-3-1,0 1,-1-1,-2-1,-1 1,-1-1,-2-1,0 0,-2 0,-20 31,24-45,1-1,-1 0,-1 0,0-1,-1 0,-11 8,17-14,0-1,-1 1,1-1,-1 0,0-1,0 1,0-1,0 0,0 0,0-1,-1 0,1 0,0-1,-1 1,-8-2,11 0,0 0,1 0,-1-1,1 1,0-1,-1 0,1 0,0 0,0 0,0 0,0-1,1 0,-1 1,1-1,-1 0,1 0,0 0,-2-6,-5-7,1-1,-8-26,13 34,-13-46,2-1,2 0,3 0,2-1,3 0,2 0,12-112,16-18,51-188,-76 369,24-104,51-137,-74 242,1 1,-1 0,1-1,0 1,0 0,0 1,5-5,-8 7,1 1,-1-1,1 1,-1-1,1 1,-1 0,1-1,-1 1,1 0,0-1,-1 1,1 0,0 0,-1 0,1-1,-1 1,1 0,0 0,0 0,-1 0,1 0,0 0,0 1,0 0,-1-1,1 1,0 0,-1-1,1 1,-1 0,1 0,-1 0,0 0,1-1,-1 1,0 0,0 0,1 0,-1 0,0 0,0 0,0 0,0 0,0 0,0 0,-1 16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4:11.6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1,'2'4,"0"1,0-1,0 1,0-1,1 0,-1 0,1 0,0-1,0 1,6 4,8 13,37 67,61 139,-74-141,195 475,-37 16,-49-137,43 92,70 201,-31 10,-61-199,-70-237,-68-184,16 47,-32-117,-3 2,-2 0,9 92,6 40,-9-96,0-1,47 149,-55-218,-1-5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4:13.5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521 0,'-22'3,"1"0,0 1,0 1,0 1,0 1,1 1,0 0,-20 13,-68 25,37-27,47-14,0 2,-39 15,61-20,0-1,0 0,1 1,-1-1,0 1,1 0,-1 0,1-1,0 1,0 0,0 0,0 0,0 0,0 0,0 0,1 1,-1-1,1 0,-1 0,1 0,0 1,0-1,0 0,0 0,1 1,-1-1,0 0,2 3,1 12,1 0,11 28,-6-21,130 365,-107-318,2-3,4-1,63 86,-99-150,-1-1,0 0,1 0,0 0,-1-1,1 1,0 0,0-1,0 1,0-1,0 0,1 1,-1-1,0 0,1 0,2 0,-3-1,-1 0,0-1,1 1,-1 0,0-1,1 0,-1 1,0-1,0 0,0 1,0-1,1 0,-1 0,0 0,0 0,-1 0,1 0,0 0,0 0,0-1,-1 1,1 0,-1 0,1-1,-1 1,1 0,-1-1,0 1,1-1,-1-1,28-106,42-129,-58 204,2 1,1 1,2 1,39-58,-53 85,0 1,0-1,0 0,0 1,0 0,1-1,-1 1,1 1,0-1,0 0,0 1,0 0,1 0,-1 0,1 1,-1-1,1 1,8-1,-5 2,0 1,0 0,0 1,0-1,0 2,0-1,0 1,-1 0,0 1,8 4,8 4,-1 2,0 0,-1 1,-1 2,0 0,-1 1,31 39,-45-51,-1 1,-1 0,0 0,0 0,0 0,0 1,-1-1,-1 1,1-1,-1 1,-1 0,1 0,-1-1,0 1,-1 0,0 0,0-1,-5 15,-2 3,0-2,-2 1,0-1,-21 33,-174 292,195-335,0 1,-1-1,-1-1,-21 19,14-15,4-2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4:17.7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2,'635'-2,"1065"15,-828 69,-710-63,275-3,-320-12,135 21,-67-5,94 8,392 21,484-52,-1185 13,14-4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4:19.7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513 1,'-12'0,"0"-1,0 2,0-1,0 1,0 1,1 1,-1-1,1 2,-1-1,1 2,0-1,1 2,-1-1,1 1,0 1,0 0,-12 12,-15 15,2 2,1 1,2 2,1 1,2 1,-34 68,56-94,0 2,2-1,0 1,0-1,2 1,0 1,1-1,1 0,1 18,0-22,1 1,1-1,0 0,1 0,0 0,1 0,0-1,1 0,1 0,0 0,0 0,10 13,15 13,2-2,67 60,-76-76,1-1,1-1,1-1,1-2,42 18,-54-27,1-1,0-1,0 0,0-1,19 0,-27-2,-1-1,0 0,1-1,-1 1,0-2,0 1,1-1,-1 0,-1-1,1 0,0 0,11-7,-15 6,0 0,-1 0,0 0,0 0,0-1,0 1,-1-1,0 1,0-1,0 0,0 0,-1 0,0 0,0 0,0-1,-1 1,1 0,-1 0,0-1,-2-4,1-13,-2 1,-1 0,-8-27,3 22,-1 0,-2 1,-1 0,0 2,-27-37,2 11,-62-65,83 97,3 2,0 1,-19-14,31 26,-1 1,0 0,1 0,-1 0,0 0,0 1,-1-1,1 1,0 0,0 0,-1 0,1 0,0 0,-1 1,1 0,-1-1,1 1,-1 0,-4 2,4-1,0 1,1 0,0 0,-1 0,1 0,0 1,0-1,0 1,1 0,-1 0,1 0,-1 0,1 0,0 1,0-1,1 1,-2 3,-24 74,18-48,3-13,0 0,2 0,-3 22,5-20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4:28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0 149,'780'-43,"-506"21,1268-41,-1125 54,246-2,-1 37,39 17,-617-40,46 2,252 41,-324-36,103 4,-101-10,-57-4,-1 0,1 0,-1 0,1 1,-1-1,1 1,-1 0,1 0,-1 0,4 2,-2 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4:31.0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1 172,'0'-2,"0"1,1-1,-1 0,1 1,0-1,-1 0,1 1,0-1,0 1,0-1,0 1,1 0,-1-1,0 1,0 0,3-2,30-20,-21 14,12-5,-1 1,2 2,0 0,0 1,49-10,-29 7,-30 8,0 1,1 0,-1 1,1 1,24-1,-37 3,0 1,1-1,-1 1,0 0,0 0,0 0,0 1,1-1,-2 1,1 0,0 0,0 0,-1 1,1-1,-1 1,0 0,1 0,-1 0,-1 0,1 1,0-1,-1 1,0 0,0-1,3 9,1 2,-1 0,-1 0,0 1,-1-1,0 1,-1 0,0 23,-2-31,-1 0,0 0,0 0,0 0,0 0,-1 0,-1 0,1 0,-1-1,0 1,0-1,-1 0,0 0,0 0,0-1,-1 1,-8 7,-28 29,41-42,0 1,0-1,0 0,0 1,1-1,-1 0,0 1,0-1,0 0,0 1,0-1,1 0,-1 1,0-1,0 0,0 1,1-1,-1 0,0 0,1 1,-1-1,0 0,1 0,-1 1,0-1,1 0,-1 0,0 0,1 0,-1 0,0 0,1 0,-1 1,0-1,1 0,-1 0,1 0,-1 0,0-1,1 1,-1 0,0 0,1 0,-1 0,0 0,1 0,0-1,26 1,-25 0,49-3,-8-1,1 3,0 1,-1 2,86 15,-122-15,0 0,0 1,0 0,-1 0,1 0,-1 1,1 0,-1 0,-1 1,1 0,-1 0,1 0,-1 1,-1-1,1 1,-1 0,4 9,-6-12,-1 1,1-1,-1 1,0-1,-1 1,1 0,0-1,-1 1,0 0,0-1,0 1,0 0,-1 0,0-1,1 1,-1 0,0-1,-1 1,1-1,-1 0,1 1,-1-1,0 0,0 0,-1 0,1 0,-1 0,1-1,-1 1,0-1,0 1,0-1,0 0,0 0,-4 1,-55 38,49-33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4:35.2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6269 0,'-5'1,"1"-1,-1 1,0 0,1 0,-1 0,1 1,-1 0,1 0,0 0,-8 5,-42 36,27-21,1-1,-533 448,-46 152,289-288,-325 382,41 35,164-225,105-133,-248 297,473-571,-4-5,-178 142,-69 74,-29 24,-15 8,246-214,99-85,46-48,-2-1,0 0,0-1,-1 0,-18 12,-21 20,28-21,11-13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4:36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1,'5'0,"-1"1,1-1,-1 1,1 1,-1-1,0 0,1 1,-1 0,0 0,0 0,0 1,0-1,4 5,46 47,-31-30,190 188,152 155,-321-314,-31-33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4:45.0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1,'13'1,"0"0,-1 1,1 1,0 0,-1 0,0 2,0-1,0 2,15 8,16 12,42 34,-36-24,633 516,-207-153,88 31,-462-345,-4 5,97 114,-5-5,62 67,123 116,-289-298,115 150,-120-135,106 103,-16-23,-165-170,-5-5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4:47.0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28 260,'-4'-5,"1"1,0-1,1 1,-1-1,1 0,0 0,0 0,0 0,1-1,0 1,0 0,0 0,1-1,0-9,0 2,0-1,1 1,1 0,6-24,-7 32,1 1,-1 0,1 0,0-1,1 1,-1 1,1-1,-1 0,1 1,0-1,0 1,1 0,-1 0,1 0,5-3,-2 2,0 1,1 0,-1 0,0 1,1 0,0 0,-1 1,12-1,2 1,1 2,-1 0,0 1,0 1,39 12,-46-11,3 0,1 2,30 14,-44-19,-1 1,0 0,0-1,0 1,0 0,0 1,-1-1,1 0,-1 1,1 0,-1-1,0 1,0 0,0 0,0 0,-1 0,1 0,-1 1,0-1,0 0,1 6,-2-5,-1-1,1 1,-1 0,1-1,-1 0,0 1,-1-1,1 1,-1-1,1 0,-1 0,0 0,-4 4,-36 41,25-30,-18 25,2 2,2 1,-40 83,29-52,36-67,0-1,-1 0,0-1,0 1,-12 8,14-11,5-6,0 0,0 0,0 0,1 0,-1 0,0 0,0 0,0 0,0 0,0 0,0 0,1 0,-1 0,0 0,0 0,0 0,0 1,0-1,0 0,0 0,1 0,-1 0,0 0,0 0,0 0,0 1,0-1,0 0,0 0,0 0,0 0,0 0,0 1,0-1,0 0,0 0,0 0,0 0,0 0,0 1,0-1,0 0,0 0,0 0,0 0,0 0,0 0,0 1,-1-1,1 0,0 0,0 0,0 0,0 0,0 0,0 0,0 0,-1 1,1-1,0 0,22-5,25-12,232-98,-262 107,260-103,-266 108,-1 1,1 0,0 1,13-1,-5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17.3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0,'-11'137,"0"-21,9-38,14 131,-6-162,3 0,2-1,1 0,20 45,-15-48,2 0,1-2,3 0,1-1,1-2,60 68,-81-102,0 0,0 0,1 0,0-1,-1 1,1-1,0 0,0-1,1 1,-1-1,7 2,-9-4,-1 0,1 0,0 0,0 0,-1 0,1 0,-1-1,1 0,0 1,-1-1,1 0,-1 0,1 0,-1-1,0 1,1-1,-1 1,0-1,0 0,0 1,0-1,-1 0,1 0,0-1,1-2,5-7,0-1,-1 0,0-1,-2 1,1-1,3-18,17-92,-14 59,7-30,-5-1,-4-1,-5 1,-8-136,2 226,1-1,-1 0,0 1,0-1,-1 1,0-1,0 1,-1 0,1-1,-1 1,-1 1,1-1,-1 0,-6-6,2 5,-1 0,1 0,-1 1,-1 1,1-1,-1 1,0 1,-12-4,-5-2,-4-3,-57-14,77 25,-1 0,1 1,0 0,-1 0,1 1,-1 1,1 0,0 1,-12 2,1 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4:51.2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17416 0,'-11'1,"0"1,-1 0,1 1,0 0,0 1,0 0,1 0,-11 7,-15 6,-745 285,-14-29,-55 20,-1026 415,689-255,99-64,760-289,-462 79,79-80,-48 7,-137 26,391-83,-815 87,363-81,0-84,503-13,4 0,308 35,-163 13,239-2,32-4,-1 2,1 2,0 1,0 1,-54 19,81-22,1 1,0 0,0 0,0 0,-6 7,10-8,-1 0,0 0,0 0,0-1,0 1,0-1,-1 0,1 0,-1 0,0 0,1-1,-1 0,0 1,0-1,0 0,0-1,0 1,-6-1,-2-2,0-1,0-1,0 0,0-1,1 0,-21-13,-69-50,63 40,-510-342,494 332,24 15,-1 3,-34-18,53 32,0 1,-1 0,0 1,0 0,0 1,0 1,0 0,0 0,-19 2,20-1,0 0,1 0,-1-1,0 0,1-1,0 0,0-1,-20-10,-7-6,-38-28,18 11,-144-72,196 105,0 0,-1-1,1 0,1 0,-1 0,1-1,0 0,-5-7,1 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4:52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0 292,'2'-29,"8"-50,1-7,-10 70,-2 12,1-1,0 0,0 1,0-1,1 1,-1-1,1 1,0-1,0 1,1 0,0-1,-1 1,1 0,5-7,-6 11,0-1,0 1,0 0,0 0,0 0,0 0,0 0,0 0,-1 0,1 0,0 0,0 0,0 1,0-1,0 0,0 1,0-1,0 0,-1 1,1-1,0 1,0 0,-1-1,1 1,0-1,-1 1,1 0,0 0,-1-1,1 1,0 1,20 28,-20-28,57 95,123 184,-154-244,2-1,2-2,1 0,2-2,41 30,-61-53,1 0,-1-1,1-1,0-1,1 0,0 0,0-2,0 0,20 2,-29-5,0-1,0 0,0 0,0-1,0 1,0-1,0-1,-1 0,1 0,11-4,-14 3,0 1,0-1,-1 1,1-1,-1 0,1 0,-1-1,0 1,0-1,0 1,-1-1,0 0,1 0,-1 0,0-1,-1 1,3-8,9-47,-3-1,5-107,-7 56,-2 59,-2 26,-1 0,-1 0,-2 0,0 0,-5-27,-1 39,0 25,3 28,8-22,1 0,0 0,2-1,0 0,0 0,16 20,75 87,-56-72,309 387,-343-426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5:50.3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89,'-56'-43,"15"14,41 29,-1-1,1 1,-1 0,1 0,-1 0,1-1,0 1,-1 0,1-1,0 1,-1 0,1-1,0 1,-1 0,1-1,0 1,0 0,-1-1,1 1,0-1,0 1,0-1,0 1,0 0,-1-1,1 1,0-1,0 1,0-1,0 1,0-1,0 1,1-1,-1 0,17-2,28 11,67 32,136 70,97 72,-249-130,268 155,-10 15,583 480,-763-539,-49-44,-117-112,-6-5,1 1,-1-1,0 0,1 0,0 0,0 0,-1 0,1-1,0 1,6 1,-3-4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5:51.0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44,'-1'0,"0"-1,0 1,1 0,-1 0,0-1,0 1,1-1,-1 1,0 0,1-1,-1 1,1-1,-1 0,1 1,-1-1,1 1,-1-1,1 0,-1 1,1-1,0 0,-1 1,1-1,0 0,0 0,-1 1,1-1,0 0,0 0,0 0,0 1,0-1,0 0,0 0,0 1,1-1,-1 0,0 0,0 1,1-1,-1 0,0 0,1 1,-1-1,1 0,-1 1,1-1,-1 1,1-1,-1 1,1-1,-1 1,1-1,0 1,-1-1,1 1,0 0,1-1,3-1,2 0,-1 1,0-1,0 1,0 1,0-1,1 1,-1 0,0 1,0-1,1 1,9 3,80 26,-90-28,135 54,138 77,126 93,-258-142,14 5,142 85,-224-124,122 102,-140-91,-52-53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5:52.5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2985 0,'-1881'1904,"1613"-1620,-452 449,701-714,-1-2,-30 21,23-23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5:53.4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1681 0,'-2'8,"0"-1,0 0,-1 0,0 0,-1 0,0-1,0 0,0 1,-1-1,1 0,-8 6,0 2,-441 503,247-288,-464 545,436-503,225-259,0 0,1 0,0 1,-8 18,10-15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5:55.2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2630 1,'-133'119,"24"-25,-734 654,828-734,-1214 1145,1010-954,167-158,30-31,22-16,0 0,-1 0,1 0,0 0,0 0,0 0,-1 0,1 0,0 0,0 1,0-1,-1 0,1 0,0 0,0 0,0-1,-1 1,1 0,0 0,0 0,0 0,-1 0,1 0,0 0,0 0,0 0,0 0,-1 0,1-1,0 1,0 0,0 0,0 0,0 0,-1-1,1 1,0 0,0 0,0 0,0 0,0-1,0 1,0 0,0 0,0 0,0-1,0 1,0-3,1 0,-1 0,1 0,0 1,0-1,0 0,1 0,-1 1,1-1,-1 1,5-5,57-63,142-122,-83 84,-23 13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5:56.1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1865 1,'-9'15,"-1"-1,0 1,-1-2,0 1,-1-2,-18 16,-16 17,-434 447,25-27,173-195,75-76,131-115,44-43,-3-2,0 0,-67 46,81-67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6:16.2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1,'-14'732,"8"-506,2-29,29 272,-24-456,1-1,0 1,1-1,0 1,7 15,-9-25,0-1,1 0,-1 0,0 0,1 0,-1 0,1 0,0 0,-1 0,1 0,0-1,0 1,0-1,0 1,1-1,-1 0,0 0,0 0,1 0,-1 0,1-1,-1 1,1-1,-1 1,1-1,-1 0,1 0,-1 0,1 0,-1-1,1 1,-1-1,5-1,14-8,-5-5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6:16.8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0,'5'92,"4"0,20 92,7 47,-5 103,26 212,-26-391,-8-55,-18-71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18.0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 0,'-20'54,"-6"128,25-158,1-1,1 0,0 0,2 0,12 44,-11-51,1-1,1 1,1-1,0 0,1 0,0-1,2 0,-1-1,2 0,12 13,-12-16,0-1,1-1,-1 0,2 0,-1-1,1-1,0 0,0 0,1-2,0 0,-1 0,17 1,6 1,63 0,-84-6,1 0,-1-2,0 0,0 0,0-2,27-9,-38 11,0 0,-1-1,1 1,-1-1,0 0,0 0,0 0,0 0,-1 0,1-1,-1 1,0-1,3-5,23-61,-15 34,-2 10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6:39.4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0,'2'24,"1"-1,0 0,2 1,1-1,17 41,0 4,17 65,93 324,-30 8,-90-393,12 99,-24-149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6:40.2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1,'2'9,"-1"0,1 0,1 0,0 0,0-1,8 15,5 14,161 421,85 322,-251-745,14 41,-3 1,21 154,-41-206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6:53.7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0,'12'2,"0"0,-1 1,1 0,-1 1,0 1,0-1,0 2,19 12,-5-4,42 25,0 4,-3 3,95 86,146 187,-4 54,-261-304,-30-43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6:54.3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1,'2'10,"1"0,0 1,1-1,0-1,0 1,1 0,0-1,1 0,0 0,11 11,-1 4,367 466,38-33,-65-72,-339-366,0 0,15 27,-23-30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7:08.3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11 779,'-5'14,"5"-13,-1-1,1 0,-1 1,1-1,0 1,-1-1,1 0,0 1,-1-1,1 1,0-1,0 1,-1 0,1-1,0 1,0-1,0 1,0-1,0 1,0-1,0 1,0 0,0-1,0 1,0-1,0 1,0-1,0 1,0-1,1 1,-1 0,0-1,0 1,1-1,-1 0,0 1,1-1,-1 1,1-1,-1 1,0-1,1 0,-1 1,1-1,-1 0,1 1,-1-1,1 0,-1 0,1 0,-1 1,1-1,1 0,10 2,0-1,0 0,0-1,0 0,0-1,0 0,0-1,20-6,-13 4,646-184,-582 161,261-91,553-274,-747 317,-134 70,-10 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7:09.13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0 780,'2'-3,"-1"-1,1 0,1 1,-1 0,0-1,1 1,0 0,-1 0,1 1,0-1,1 0,-1 1,4-2,1-3,23-14,1 0,67-31,-45 25,184-87,5 10,3 11,437-103,-64 104,-567 86,-23 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7:23.9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1508 1,'-2'8,"0"0,-1 0,1 0,-1 0,-1-1,1 1,-2-1,1 0,-1 0,-5 7,-2 3,-298 452,-139 215,250-379,-230 395,417-675,8-17,1 0,-1-1,0 1,-1-1,1 0,-2 0,-8 9,5-11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7:24.7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1303 1,'-2'5,"1"0,0 0,-1 0,0 0,0 0,-1 0,1-1,-1 1,0-1,-6 7,-2 5,-404 588,-36 59,118-96,280-488,43-64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29.6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1213 345,'-1'-2,"1"1,-1-1,1 1,-1-1,0 1,1-1,-1 1,0 0,0-1,0 1,0 0,0 0,0 0,-1 0,1 0,0 0,-3-1,-28-18,22 14,-30-16,0 0,-2 3,0 1,-1 3,-1 1,0 2,0 2,-2 2,-76-4,109 12,-1 1,1 1,0 0,0 1,0 0,0 1,1 0,-16 8,23-10,0 1,-1-1,2 1,-1 0,0 1,1-1,-1 1,1-1,0 1,0 1,0-1,1 0,0 1,0 0,0 0,0 0,1 0,-1 0,2 0,-1 1,-2 9,4-11,0 0,1 0,-1 0,1 0,0 0,0 0,0 0,0 0,1-1,-1 1,1 0,0-1,0 0,1 1,-1-1,1 0,-1 0,1 0,0 0,0-1,0 1,1-1,-1 0,1 0,-1 0,1 0,6 2,10 3,1 0,0 0,38 4,-44-8,36 7,67 3,-102-12,1-1,-1-1,1-1,-1 0,0 0,1-2,-1 0,19-8,-26 7,22-7,-30 12,-1 0,1 0,-1 0,0 0,1 0,-1 0,1 0,-1 0,1 0,-1 0,1 0,-1 0,1 0,-1 1,1-1,-1 0,1 0,-1 1,0-1,1 0,-1 0,1 1,-1-1,0 1,1-1,-1 0,0 1,0-1,1 1,-1-1,0 0,0 1,0-1,1 1,-1-1,0 1,0-1,0 1,0-1,0 1,0-1,0 1,0-1,0 1,0-1,0 1,0-1,-1 1,1-1,0 1,0-1,0 1,-1 0,1-1,-1 1,1 0,0 0,0-1,-1 1,1 0,0-1,-1 1,1-1,-1 1,1 0,0-1,-1 1,0-1,1 1,-1-1,1 0,-1 1,1-1,-1 1,0-1,1 0,-1 0,0 1,0-1,1 0,-1 0,0 0,1 0,-1 0,0 0,0 0,1 0,-1 0,0 0,1 0,-1 0,0-1,-1 1,-32-14,27 10,-263-134,155 76,-2 4,-185-63,293 118,0 1,0-1,-1 2,1-1,-16 0,23 2,0 1,-1-1,1 0,-1 1,1-1,0 1,-1 0,1-1,0 1,0 0,-1 1,1-1,0 0,0 1,0-1,1 1,-1-1,0 1,1 0,-1 0,1 0,-1 0,1 0,0 0,0 0,-2 4,-3 12,1 0,1 0,0 0,1 0,0 24,3 100,2-69,-3 208,6 252,-5-532,0 12,0-1,1 0,1 1,0-1,7 20,-9-30,1 0,0 0,0 0,0 0,1-1,-1 1,0 0,0 0,1-1,-1 1,1-1,0 1,0-1,-1 0,1 0,0 0,0 0,0 0,0 0,0 0,0 0,0-1,0 1,0-1,1 0,-1 0,0 1,0-1,0-1,1 1,-1 0,0 0,0-1,0 1,0-1,0 0,0 0,0 0,3-1,18-9,-1 0,0-2,0 0,26-23,76-72,-106 92,38-35,-3-3,-2-1,-2-3,-3-2,-3-2,44-82,-80 128,-1-1,-1 1,-1-1,0 0,2-28,-3 25,0 1,1-1,10-27,-14 46,1-1,-1 0,1 0,0 1,-1-1,1 1,0-1,0 1,0-1,0 1,1-1,-1 1,0 0,1-1,-1 1,0 0,1 0,0 0,-1 0,1 1,-1-1,1 0,0 1,2-1,-1 1,0 0,-1 0,1 1,0-1,-1 1,1 0,0 0,-1 0,1 0,-1 0,1 0,-1 1,0-1,3 4,9 7,0 1,-2 0,20 27,-27-34,125 190,-21-28,-72-115,-24-32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31.2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2169 795,'1'-49,"-3"0,-2 1,-14-67,15 98,-2 0,0 1,-1 0,-1 0,-1 0,0 1,0 0,-2 1,0 0,0 1,-1-1,-1 2,-16-14,7 10,0 1,-1 1,-1 1,-1 1,-34-13,-129-32,77 26,58 16,-291-82,310 91,-1 1,-1 1,1 2,0 2,-65 7,25 4,-116 34,171-39,0 0,0 2,1 0,0 1,1 0,0 2,0 0,1 1,-15 14,9-3,1 0,1 1,1 1,2 0,-16 30,3-3,-32 56,-76 180,124-252,1 1,3 0,0 1,3 0,1 1,2 0,1-1,3 1,4 53,0-74,0 1,1-1,0 0,2 0,0-1,1 0,1 0,0-1,1 0,1-1,1 0,0 0,1-1,0-1,1 0,29 20,15 6,2-3,1-3,77 31,71 18,279 69,-477-148,9 3,1 0,38 4,-51-10,-1 0,1 0,-1-1,1 0,-1 0,1-1,-1 0,0 0,0 0,0-1,11-6,81-54,159-131,-136 97,62-56,-180 149,1 0,-1-1,0 1,-1-1,1 0,-1 0,0 0,0 0,-1-1,0 1,0-1,0 1,0-1,-1 0,0 0,0 0,-1 0,1 1,-1-1,0 0,-1 0,0 0,0 0,-2-7,-5-14,0 1,-2 1,-25-48,29 62,-11-20,-1 1,-2 1,-1 0,-1 2,-1 0,-2 2,0 0,-2 2,-31-21,54 42,0-1,1 1,-1-1,1 1,0-1,0 0,0 0,0 0,1-1,-1 1,1-1,0 1,0-1,0 0,-2-7,3 6,1 0,0 0,0-1,1 1,-1 0,1-1,0 1,1 0,-1 0,1 0,0 0,3-5,-5 10,3-8,0 0,0 0,1 1,0 0,0-1,1 1,0 1,0-1,1 1,-1 0,12-9,-2 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19.7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2169,'2'-19,"1"0,1 1,1 0,0-1,1 2,1-1,1 1,0 0,17-24,24-57,-39 73,-1 0,-2 0,0-1,-2 0,4-44,-9 63,0 0,0 1,-1-1,0 0,0 0,-1 1,1-1,-1 0,-1 1,1 0,-7-11,6 13,0 0,0 1,-1-1,1 1,-1 0,0 0,0 0,0 0,0 1,0 0,-1 0,1 0,0 0,-1 1,0-1,1 1,-1 1,-8-2,9 2,0 0,1 0,-1 0,0 1,1-1,-1 1,1 0,-1 0,1 0,-1 1,1-1,0 1,0-1,-1 1,1 0,0 1,1-1,-1 0,0 1,1 0,-1-1,1 1,0 0,0 0,0 0,-2 7,-5 7,2 2,0-1,-8 37,8-27,-2 3,2 0,1 1,1 0,2 0,0 42,4-62,-1-1,2 1,0 0,0-1,1 1,1-1,0 0,0 0,1 0,0-1,1 1,0-1,1-1,0 1,1-1,0 0,15 13,2-4,1 0,0-2,1-1,1-1,1-1,0-2,0-1,1-1,50 8,-39-10,-1-3,1-1,0-2,0-2,0-2,75-14,-62 3,0-2,-2-3,0-1,-1-3,-1-2,-1-3,-1-1,63-52,-81 56,-1 0,-1-2,-1-1,-2-2,-1 0,-1-1,-1-2,-2 0,-2-1,-1-1,-2 0,-1-1,10-40,-20 51,-1 0,0-1,-2 1,-1-1,-1 1,-1-1,-2 1,0-1,-2 1,0 1,-2-1,-1 1,0 1,-2-1,-1 2,-1 0,-23-32,19 31,-2 0,0 1,-2 0,0 2,-2 1,0 0,-1 2,0 1,-1 0,-1 2,-1 1,0 1,-1 2,-56-14,79 23,-1 0,1 1,0 0,-1 0,1 0,-8 2,10-2,1 0,0 1,0-1,0 1,0 0,0 0,0 0,0 0,0 0,0 0,0 0,1 0,-1 1,0-1,1 1,-1 0,-2 3,4-4,0-1,0 1,0 0,0 0,0 0,0 0,1 0,-1 0,0-1,0 1,1 0,-1 0,0 0,1 0,-1-1,1 1,-1 0,1 0,-1-1,1 1,-1 0,1-1,0 1,0-1,-1 1,1-1,0 1,0-1,-1 0,1 1,0-1,0 0,0 1,0-1,1 0,34 12,-36-12,369 129,-238-78,-92-36,45 15,-1 4,-1 3,103 64,-170-90,0 0,0 0,-2 2,1-1,-1 2,-1 0,-1 0,17 27,-23-30,1 0,-2 0,1 0,-2 1,1 0,-2-1,1 1,-2 0,1 0,-2 0,0 0,0 1,-1-1,-3 14,-3 3,-1 0,-1-1,-1 0,-2-1,-27 47,10-28,-1-2,-50 55,72-90,0 0,-1 0,0-1,-1-1,0 1,0-1,0-1,-1 0,-12 4,19-8,1-1,-1 0,0 0,0 0,0 0,0-1,-1 1,1-1,0 0,0-1,0 1,0-1,0 1,0-1,0 0,0-1,0 1,0-1,1 0,-1 0,1 0,-1 0,1 0,0-1,0 0,0 1,0-1,0 0,0-1,-2-4,-5-7,1-1,1 0,0-1,1 0,1-1,1 1,0-1,-2-25,-9-150,16 192,-1-75,4 0,4 1,2-1,4 2,41-134,4 43,109-218,-92 212,-65 144,-2 1,-1-1,0-1,3-44,-10 65,0-1,0 0,-1 1,0-1,0 1,-1-1,0 1,0-1,-1 1,0 0,0 0,-1 1,0-1,0 0,0 1,-1 0,0 0,0 1,0-1,-1 1,0 0,0 1,0-1,-1 1,-7-4,5 4,-1-1,1 2,-1-1,1 1,-1 1,0 0,0 0,0 1,0 0,0 1,0 0,0 1,0 0,0 0,0 1,0 0,0 1,-16 7,23-9,0 0,0 0,1 1,-1-1,0 1,0 0,1 0,-1 0,1 0,0 1,-1-1,1 0,0 1,1 0,-1-1,0 1,1 0,-1 0,1 0,0 0,0 0,-1 4,2-4,1 1,-1-1,1 0,-1 0,1 0,0 0,0 0,0 0,1 0,-1 0,1 0,0 0,-1-1,1 1,0-1,1 1,-1-1,0 0,1 0,-1 0,1 0,3 2,207 125,24 16,-10 34,-197-152,-2 1,0 2,-2 0,-2 2,26 41,-46-65,0-1,0 1,0 1,-1-1,0 0,-1 1,0-1,0 1,-1 0,0 0,-1 0,1 0,-2-1,-1 13,0-10,-1 0,-1-1,0 0,0 1,-1-1,0 0,-1-1,0 0,-1 0,-14 16,-120 123,86-89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34.8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1,'1'13,"1"-1,1 1,0 0,0 0,2-1,8 19,-3-6,130 298,-20-53,-112-244,-6-20,-1 0,1 0,1-1,-1 1,1 0,0-1,7 10,-10-15,0 0,1 0,-1 1,1-1,-1 0,1 0,-1 0,1 0,-1 0,1 0,-1 0,1 0,-1 0,1 0,-1 0,1 0,-1-1,1 1,-1 0,1 0,-1 0,1-1,-1 1,1 0,-1 0,0-1,1 1,-1 0,0-1,1 1,-1-1,0 1,1-1,-1 1,0 0,0-1,1 1,-1-1,0 1,0-2,15-26,-12 22,29-56,69-100,-84 139,1 0,1 1,1 1,1 1,1 0,46-30,-60 45,1 0,-1 0,1 1,0 0,0 1,1 0,-1 0,0 1,1 0,0 1,0 0,-1 0,1 1,0 1,0 0,-1 0,1 1,-1 0,1 0,-1 1,0 0,0 1,0 0,0 0,0 1,-1 1,0-1,0 1,-1 0,0 1,11 12,-10-11,0 1,-1 0,0 0,-1 1,0 0,0 0,-1 1,0-1,-1 1,0 0,-1 0,3 18,-5-22,-1 1,0 0,0-1,0 1,-1-1,0 1,-1-1,1 1,-2-1,1 0,-1 0,0 0,0 0,-1 0,0-1,0 1,0-1,-1 0,-11 10,4-4,-13 13,-1-1,-41 27,58-44,-1-2,0 1,-1-1,1-1,-1 0,0 0,0-1,0 0,0-1,-1 0,-16 0,-75 6,78-4,0-1,0-2,-46-2,47-4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36.6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1541 832,'1'-78,"1"19,-10-89,6 128,-2 1,0-1,-2 1,0 0,-1 0,0 1,-2 0,-15-25,10 21,-1 1,-1 0,-1 1,-1 1,-1 1,0 0,-1 1,-1 1,-1 2,0 0,-47-22,-2 7,-114-30,149 50,-1 2,-1 1,1 2,-1 2,-43 3,69 1,0 0,-1 2,1-1,0 1,1 1,-1 0,1 1,0 0,0 1,1 0,0 0,0 1,-9 10,-32 23,5-6,3 2,1 2,1 2,3 2,1 1,2 2,3 1,1 2,-30 67,51-95,2 0,1 0,0 1,2 0,-5 42,9-52,0-1,1 1,1-1,0 1,0 0,2-1,-1 0,1 1,1-1,0-1,0 1,1 0,8 11,14 17,2-2,2-1,56 52,122 86,-33-28,-144-117,1-1,1-2,52 30,-75-50,0 0,0-1,0 0,1-1,-1 0,1-1,0-1,0 0,0 0,1-1,-1-1,0 0,0 0,0-1,1-1,21-6,17-11,0-3,89-54,-79 41,68-29,-116 58,0-1,0-1,-1 0,0-1,0 0,-1-1,0-1,-1 1,0-1,-1-1,0 0,-1 0,11-21,6-19,-2-1,19-64,-26 71,-3 10,-1 0,-2-1,-1 0,-2 0,-2-1,1-50,-5 52,-2 0,-1 1,-2-1,-1 1,-2 0,-1 0,-23-59,30 91,0 0,0 0,-1 0,1 0,-1 0,0 1,0-1,0 0,0 1,0-1,-1 1,1 0,0 0,-1 0,0 0,0 0,1 1,-7-3,-3 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38.8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385 1,'-12'1,"0"0,0 1,0 1,1 0,-1 0,1 1,0 1,0 0,0 1,0 0,1 0,0 1,1 0,-15 14,7-4,0 0,1 1,1 1,0 1,2 0,-15 28,13-16,0 1,3 1,0 0,-9 50,17-62,1 0,1 1,1-1,1 1,1-1,1 1,1-1,7 27,-7-40,1 1,0 0,1-1,0 0,1 0,-1-1,2 1,-1-1,1 0,1-1,-1 0,1 0,0-1,1 0,14 8,10 5,2-3,65 23,-43-20,65 13,-96-27,1-1,0-1,0-1,49-4,-64 0,-1 0,0-1,0 0,-1 0,1-2,-1 1,20-12,65-52,-13 8,-79 59,0-1,-1 1,0 0,1-1,-1 0,0 0,1 1,-1-1,0-1,-1 1,1 0,0 0,-1-1,1 1,-1-1,1 1,0-6,-2-2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40.3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1666 509,'-1'-8,"-1"0,0 0,-1 0,0 1,0 0,0-1,-9-12,6 11,-14-26,-3 0,-1 1,-1 1,-2 2,-1 0,-1 2,-49-36,57 48,-2 2,0 1,0 0,-2 2,1 1,-1 1,-1 1,0 1,0 1,-1 1,0 2,-35-2,-343 12,392-6,-1 0,1 1,-1 1,1 0,-1 1,1 0,0 1,0 0,0 1,1 1,0 0,0 0,0 2,1-1,0 1,1 1,-1 0,2 0,-1 1,1 1,1-1,-11 18,-214 325,218-326,1 1,2 0,0 0,2 1,1 1,2 0,-5 36,5-5,4 0,6 101,2-114,3 1,2-1,2-1,2 0,30 67,-39-102,0-1,1 0,0 0,1-1,0 0,1 0,0-1,16 15,-9-12,1-1,0 0,1-1,32 14,33 18,-60-29,1-1,0-1,0-1,2-2,26 8,30-5,1-4,-1-3,93-7,-48 1,482 0,-601 2,0 0,0 0,0-1,0 0,0 0,0 0,0-1,-1 0,1 0,-1-1,10-5,-12 5,-1 0,1 0,-1 0,0 0,-1-1,1 0,-1 1,1-1,-1 0,0 0,0 0,-1 0,1-1,-1 1,0 0,0-1,0 1,-1-9,5-72,-8-99,0 50,4 4,-3-119,-1 227,-1 0,-1 1,0 0,-2 0,-1 0,0 1,-13-23,8 18,2-1,0 0,-9-39,20 60,-1 0,1 0,0 1,1-1,-1 0,1 0,2-8,-2 9,3-12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43.3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1515 501,'0'-5,"0"-1,0 1,0-1,-1 1,1 0,-1-1,-1 1,1 0,-1 0,0-1,-3-6,2 10,1-1,-1 1,0-1,1 1,-1 0,0 0,0 0,-1 1,1-1,0 1,0 0,-1 0,1 0,-1 0,1 0,-1 1,1-1,-1 1,-3 0,-36 1,-1 1,1 3,-84 19,89-16,-55 12,1 4,1 3,2 5,-121 62,161-69,1 3,2 2,1 2,1 2,2 2,2 1,1 3,2 1,-33 46,56-67,0 1,2 0,0 0,2 2,0-1,1 1,1 0,-5 27,13-47,-1 0,1 0,0 0,0 1,0-1,0 0,0 0,1 0,-1 0,1 0,0 0,0 0,0 0,0-1,0 1,1 0,-1 0,1-1,3 5,-1-4,-1 0,0-1,1 0,-1 0,1 0,0 0,0-1,0 1,0-1,0 0,0 0,0 0,5 0,14-1,0 0,0-1,0-1,31-8,-36 7,65-10,0-4,154-53,-218 61,0 0,0-1,-1-1,0 0,-1-2,25-23,-32 27,-1-1,0-1,0 0,-1 0,-1-1,0 1,0-2,-1 1,-1-1,0 0,3-15,15-67,-6 34,-4 0,10-104,-23 156,3-48,-5-69,0 107,0 0,-2 1,0-1,-1 1,-1 0,-1 0,-13-26,-70-93,30 50,92 142,-18-30,1 0,0-1,2 0,25 25,-20-23,-1 1,-1 1,-2 1,0 0,16 41,0-4,14 15,16 30,3 17,18 38,-77-146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45.2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2067 549,'0'-11,"0"0,0 0,-1 0,0 0,-1 0,-1 0,0 1,0-1,-1 1,0-1,0 1,-2 1,1-1,-1 1,0 0,-1 0,0 0,-1 1,1 0,-1 1,-1 0,-16-11,-41-29,-3 4,-1 2,-2 3,-2 4,-114-37,147 59,0 3,-1 1,0 1,-62 0,77 8,1 0,0 2,0 1,1 1,-1 1,1 1,0 1,-35 18,-38 28,3 6,-131 105,84-59,126-94,-1-1,1 2,-25 23,36-31,1 0,0 1,0 0,0 0,0 0,1 0,0 0,0 1,1-1,0 1,-2 11,-15 60,11-47,-7 46,-42 307,38-294,-36 215,51-268,2 0,1 1,2-1,2 0,1 0,10 42,-9-65,0 0,0-1,2 1,-1-1,2-1,-1 1,2-1,0 0,0-1,20 18,-14-15,0-2,1 0,1 0,0-2,0 0,1-1,26 9,-35-15,1-1,-1 0,1 0,-1-1,1 0,-1-1,1 0,0-1,18-3,5-4,49-18,-11 3,-36 12,1-1,-2-1,0-2,-1-1,0-2,-1-1,-1-2,49-42,71-69,210-237,-274 271,-46 55,65-92,-101 126,-1 0,-1-1,0 0,0 0,-1 0,0 0,-1 0,0 0,0 0,-1 0,-1-1,-2-12,3-51,19-244,-17 301,0 1,1-1,0 1,2 0,0 0,0 0,2 1,15-28,-9 17,15-45,-4-3,-19 63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47.1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284 1236,'3'-1,"-1"1,1-1,0 0,0 0,0 0,-1 0,1-1,0 1,-1 0,1-1,-1 0,0 0,4-3,26-29,0-7,-2-1,-2-1,45-92,-41 61,40-141,-63 183,-1-1,-2-1,-1 1,-2-1,-1 0,-6-66,2 83,-1 0,-1-1,0 1,-1 1,-1-1,-1 1,0 0,-1 0,-1 1,0 0,-1 0,-1 1,0 1,-1 0,-17-15,19 21,-1-1,0 1,-1 1,0 0,0 1,0 0,0 1,-1 0,-16-3,11 4,1 1,0 0,0 1,-1 1,1 0,-28 5,37-2,1-1,-1 1,1 1,-1-1,1 1,0 1,1-1,-1 1,1 0,0 0,0 1,1 0,-1 0,1 0,1 1,-6 8,-7 15,0 1,-16 44,28-62,-6 17,2 0,1 1,2 0,1 0,1 0,1 1,2 0,2-1,0 1,12 60,5-9,4-2,58 145,-74-210,1 0,0-1,1 0,1 0,0-1,1 0,1 0,0-2,1 1,0-1,20 14,19 13,106 71,-152-108,1 1,-1-1,1 1,0-2,0 1,0-1,0 0,1 0,-1 0,0-1,0 0,0 0,0-1,9-1,8-3,-1-2,35-13,-11 3,17-4,348-100,-397 118,0 0,-1-1,1-1,-1 0,0-1,0 0,14-10,-12 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48.6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1793 506,'-2'-18,"-1"1,-2-1,1 1,-2 0,0 0,-1 0,-18-29,10 17,2 2,-1 1,-1 1,-1 1,-2 0,0 1,-39-37,45 49,-1 0,-1 1,1 1,-1 0,-1 1,0 1,0 0,0 1,-1 1,0 0,0 1,0 0,-27-1,-341 6,321 2,-24 3,0 5,1 4,0 3,2 4,0 3,-92 43,161-62,-1 1,1 0,1 1,-1 1,1 0,-21 20,28-22,1 0,0 0,0 1,1 0,0 0,0 1,1-1,0 1,1 0,0 0,0 0,1 0,-2 11,-3 56,3 0,7 113,0-113,2 31,5 0,5-1,50 185,-40-209,4-1,3-1,4-2,3-2,59 86,-37-73,101 113,-135-173,0-1,3-2,0-1,1-1,2-1,0-2,45 21,-34-22,2-1,86 22,-115-37,0-1,0-1,1-1,-1 0,1-1,-1-1,0-1,0 0,1-1,-1-1,25-9,31-19,-2-2,-1-4,-1-2,-3-4,-1-2,-3-4,-2-1,94-106,-134 134,-1-2,0-1,-3 0,0-1,-1-1,-2 0,-1-1,-1 0,9-38,-13 30,-1-1,-1 0,-3 1,-1-1,-1-1,-3 2,-8-48,-70-278,11 60,59 244,-3 0,-2 0,-2 2,-4 0,-1 1,-58-97,69 133,3 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51.0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864 19,'0'-1,"-1"0,1 0,0 0,0 0,-1 0,1 0,-1 1,1-1,-1 0,1 0,-1 0,1 1,-1-1,0 0,1 1,-1-1,0 1,1-1,-1 0,0 1,0 0,0-1,1 1,-1-1,0 1,0 0,0 0,0 0,0-1,0 1,0 0,0 0,0 0,-1 1,-38 2,36-3,-34 7,0 2,1 2,0 1,0 2,1 2,-40 23,12 0,1 2,-74 63,115-85,0 1,1 1,1 1,1 0,1 2,1 0,1 1,2 0,-15 33,23-40,-1 0,2 0,0 0,2 1,0 0,1 0,0 0,2 0,0 0,2 0,0 0,0 0,2 0,1-1,8 23,-3-16,2 0,0-1,2-1,0 0,23 25,96 100,-59-69,17 27,-5 4,-5 3,-5 4,-6 3,87 200,-149-301,-3-9,0 0,0 0,-1 0,-1 1,0-1,0 1,-1 0,-1 0,1 0,-2 15,0-24,-1-1,1 1,-1 0,0-1,0 1,1-1,-1 0,0 1,0-1,-1 0,1 1,0-1,0 0,-1 0,1 0,0 0,-1 0,1 0,-1 0,0-1,1 1,-1-1,1 1,-1-1,-3 1,-48 2,42-3,-343-25,270 17,73 7,1 0,-1 0,1-1,-1-1,1 0,0 0,-16-8,14 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51.6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1 178,'0'-5,"4"-5,6-1,6-3,8 1,9 2,7-1,1-2,7-4,-1 2,-4 3,-1 4,-8-1,-4 2,-4 1,-2 3,-5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35.2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3:53.1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2312 531,'0'-13,"-1"0,0-1,-1 1,-1 0,0 1,-1-1,0 0,0 1,-2 0,1 0,-9-11,3 7,0 1,-1 0,-1 1,0 0,-1 1,-30-21,1 6,-2 3,-1 2,0 1,-88-26,61 24,0 3,-1 3,0 4,-2 3,-78-1,138 12,0 2,0 0,0 1,0 0,1 1,-1 1,1 0,0 2,0-1,1 2,-21 14,-8 9,2 2,-44 46,44-40,-62 61,5 5,5 5,4 3,5 4,6 4,5 2,5 4,-64 172,115-253,1 0,3 1,-10 72,19-90,2 0,2 0,0 0,2 0,1-1,2 1,9 34,-2-25,2-1,1 0,2-1,2-1,1 0,48 61,177 170,-48-58,-100-91,-32-35,5-2,85 75,-85-95,3-4,3-2,106 56,-146-91,1-2,1-1,0-2,0-1,2-2,-1-2,1-2,1-2,-1-1,42-2,-60-3,-1-1,1-2,0 0,-1-1,0-1,0-1,-1-1,30-16,-20 6,0-2,-1-1,-1-1,37-38,59-58,-32 32,129-154,-196 208,-1-2,-2 0,-1-2,-2 0,-1-1,-2-1,-2 0,-1-2,7-40,-11 20,-3 0,-2-1,-3 1,-3-1,-2 1,-24-113,-121-347,146 510,-171-454,126 357,-4 3,-81-121,101 182,-47-49,43 52,-35-50,31 37,28 42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5:32.5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6129 0,'-7'2,"1"1,-1-1,1 1,0 0,0 1,0-1,0 1,1 0,-1 1,1-1,-8 10,4-5,-1017 837,433-374,111-117,267-203,88-51,5 6,-116 131,-79 74,46-82,-266 252,336-273,-238 232,334-342,-91 81,-260 231,-1 38,361-354,47-48,-53 66,91-99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5:33.6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39,'-8'-22,"1"5,23 29,105 133,-63-72,-45-58,233 308,-178-197,-45-91,2-2,1 0,1-2,1 0,2-2,47 35,-60-53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5:46.7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1,'9'0,"0"1,0 1,1-1,-1 2,-1-1,1 1,0 0,-1 1,12 6,73 53,-49-32,675 519,-306-220,397 239,-471-339,35 11,240 179,-495-315,134 151,-191-186,2-3,4-3,111 82,113 75,-116-84,-158-123,186 127,162 84,-49-39,-268-158,1-2,2-3,58 19,-84-37,0-1,1-1,-1-1,1-1,0-2,-1 0,1-2,29-7,80-5,-115 15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5:48.0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193 958,'-12'-7,"0"0,1-1,0-1,1 0,0 0,0-1,0 0,2-1,-1 0,1 0,-6-14,2 4,2 1,1-2,0 1,1-1,-8-43,14 45,1-1,0 1,2-1,0 1,1 0,1 0,1 0,1 0,14-35,-3 16,1 0,2 1,43-61,-51 84,0 0,0 2,1-1,1 2,0-1,1 2,0 0,1 0,0 2,1 0,0 0,0 2,1 0,0 0,0 2,0 0,25-3,42-4,-1 3,2 4,-1 4,0 4,134 20,-194-18,0 0,-1 2,0 1,0 1,-1 0,-1 2,1 0,-2 2,1 0,-2 2,21 18,-20-13,-2 0,0 1,-2 1,0 1,-1 0,-2 1,0 0,-2 1,14 42,-7-2,-3 2,-3-1,-3 2,-3-1,-3 1,-3 0,-3-1,-11 69,4-84,-1-1,-3 1,-2-2,-3 0,-1-2,-3 0,-29 46,-28 30,-116 139,69-80,173-230,2 3,3 1,68-44,-43 31,769-520,-694 498,-148 76,0 0,-1 0,1 0,-1 0,0 0,1-1,-1 1,0-1,3-5,-1 2,2-4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6:00.4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0,'17'1,"-1"1,1 1,-1 0,0 1,1 0,-2 1,1 1,21 12,119 76,-97-55,848 597,-751-501,204 225,104 187,-263-273,42 51,-59-94,3 2,-145-176,-31-40,1-1,17 19,62 55,179 195,-264-276,0-1,0 1,-2 0,1 1,-1-1,0 1,-1 0,3 11,-3-9,0 0,2 0,-1 0,13 20,-3-7,-1 0,17 46,-5-9,-16-43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6:03.0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1013,'-1'-11,"-1"-1,0 1,-5-20,-5-23,10 37,1 0,1 0,0 0,1 0,0 0,2 1,0-1,1 0,0 1,2 0,0 0,0 0,2 1,0 0,0 0,2 1,18-22,5-4,1 2,65-55,-84 81,1 0,1 2,0-1,0 2,0 1,1 0,1 1,-1 1,1 0,23-3,-1 3,54-1,-84 7,0 0,0 0,-1 1,1 1,0 0,0 0,-1 1,1 1,-1-1,13 8,-19-8,-1-1,0 1,1 0,-1 0,-1 1,1-1,0 1,-1-1,0 1,1 0,-2 0,1 0,0 0,-1 0,0 0,0 0,0 1,1 6,-1 10,0 0,-4 36,1-19,3 80,19 144,-19-249,1 0,0 0,1 0,0-1,8 19,-5-59,-8-697,-20 461,20 500,4-72,-5 198,-23-174,21-153,-17 57,5-24,16-68,1 0,0 1,0-1,0 0,0 1,0-1,0 1,0-1,0 0,0 1,0-1,0 1,0-1,0 0,0 1,0-1,0 0,0 1,0-1,1 0,-1 1,0-1,0 0,0 1,1-1,-1 0,0 1,0-1,1 0,-1 0,0 1,0-1,1 0,-1 0,0 0,1 1,-1-1,0 0,1 0,-1 0,1 0,-1 0,1 0,23-4,32-24,-50 26,228-130,-99 52,4 7,165-63,-279 128,28-9,-50 16,-1 0,1 0,0-1,-1 1,1-1,-1 1,1-1,-1 0,0 0,0 0,1 0,2-5,-6 0,-6 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6:04.2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521 22,'-2'-2,"-1"0,1 0,0 0,0 0,-1 1,1-1,-1 1,0 0,1 0,-1 0,0 0,1 0,-1 0,0 1,0-1,0 1,0 0,-3 0,0 0,1 1,0 0,0 1,0-1,0 1,0 0,0 0,1 1,-8 4,-6 7,0 0,1 2,-26 29,31-31,-68 68,52-57,1 2,1 1,2 1,1 1,1 1,-27 52,32-51,10-18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6:20.7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0 353,'417'2,"455"-4,-697-6,251-44,166-72,-493 101,2 5,0 4,109 0,17 3,-122 4,192 11,-80 15,80 9,78-5,-231-19,145 23,-260-23,0-2,0-1,1-1,37-6,117-26,-115 18,63-14,62-12,-82 22,25-6,197-7,-311 31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6:22.0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1 639,'2'-6,"0"0,0 0,1 1,-1-1,1 1,1-1,-1 1,1 0,0 0,0 0,0 1,10-8,-6 4,47-44,2 3,2 2,2 3,124-68,-84 62,3 4,170-52,-227 84,1 1,0 3,1 2,0 2,95 1,-141 5,0 0,0 0,0 0,0 0,0 0,0 1,0 0,-1-1,1 1,0 0,0 0,-1 1,1-1,0 0,-1 1,0 0,1-1,-1 1,0 0,0 0,0 0,0 1,0-1,0 0,-1 1,1-1,-1 1,1 0,-1-1,0 1,0 0,-1 0,1 0,0 0,-1 0,0 0,0-1,0 1,0 0,0 0,0 0,-2 4,-1 9,-1-1,-1-1,0 1,-1-1,-1 0,-15 25,-52 68,-102 114,23-32,121-148,8-11,1 1,-36 66,58-96,0-1,1 1,-1 0,0 0,1 0,0 0,-1-1,1 1,-1 0,1 0,0 0,-1 0,1 0,0 0,0 0,0 0,0 0,0 0,0 0,0 0,0 0,1 0,-1 0,0 0,1 0,-1 0,0 0,1 0,-1 0,1 0,-1 0,1-1,0 1,-1 0,1 0,0-1,0 1,-1 0,1-1,0 1,0-1,0 1,0-1,0 1,0-1,0 0,0 1,0-1,0 0,0 0,0 0,1 0,7 1,1-1,0-1,-1 1,15-4,-15 2,125-21,206-23,-291 43,6 0,66 3,-108 0,1 2,-1-1,1 2,-1 0,0 0,0 2,0-1,-1 1,0 1,15 10,-21-11,0 0,-1 1,0 0,0 0,-1 1,1-1,-1 1,-1 0,0 0,0 0,0 0,0 1,-1-1,-1 1,1 0,-1-1,-1 1,1 0,-1 0,0-1,-2 11,1-6,-1 0,1-1,-2 1,0 0,0-1,-1 1,0-1,-1 0,-1-1,0 1,0-1,0 0,-12 13,-140 119,55-52,-74 60,-59 56,181-161,43-34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37.9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0,'9'1,"1"1,-1 0,0 0,1 1,-1 0,0 1,16 8,1 1,215 95,285 119,535 148,-1058-375,-1 1,1-1,-1 1,1 0,-1 0,1 0,-1 0,0 0,0 1,0-1,0 1,0-1,0 1,0 0,0 0,0-1,-1 2,1-1,1 4,-2-3,-1 1,0-1,0 1,0-1,0 1,0-1,-1 0,1 1,-1-1,0 0,0 1,-1-1,1 0,-3 4,-48 129,6 3,-32 161,57-210,-233 1223,211-1061,40-228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6:36.0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2286,'1'0,"-1"0,0 0,0 0,0 0,0 0,0 0,0 0,1 0,-1 0,0 0,0 0,0 0,0 0,0 0,0 0,0 1,1-1,-1 0,0 0,0 0,0 0,0 0,0 0,0 0,0 1,0-1,0 0,0 0,0 0,0 0,0 0,0 1,0-1,0 0,0 0,0 0,0 0,0 0,0 1,0-1,0 0,0 0,0 0,0 0,0 0,0 0,0 0,0 1,-1-1,1 0,0 0,0 0,0 0,0 0,0 0,0 0,0 0,-1 0,1 0,0 1,0-1,0 0,0 0,0 0,-1 0,19-4,24-11,330-104,12 32,-255 59,465-86,345-84,-211-28,207-54,-793 246,163-47,-135 30,-119 39,-2-3,1-1,-2-3,88-47,218-175,-293 202,-44 30,-2-1,1 0,-1-1,20-21,66-67,-92 89,0 0,-1 0,0 0,-1-1,0 0,-1-1,8-19,-1 4,25-42,-22 41,21-47,-21 27,-12 33,0 1,1-1,1 1,0 0,12-17,-6 19,1 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6:37.4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0,'5'55,"2"-2,22 87,54 147,-79-275,43 112,-40-108,1-1,0 1,1-2,0 1,19 19,-23-29,1-1,0 0,0 0,0 0,1 0,0-1,-1-1,1 1,0-1,0 0,0 0,11 0,17 2,44 0,-57-4,61-1,0-4,0-4,0-3,-1-4,-1-4,-1-3,116-50,-184 69,-1-1,0-1,-1 0,1 0,-1-1,-1 0,16-15,-22 19,-1 0,1 0,-1-1,0 1,0-1,0 1,-1-1,1 0,-1 0,0 0,0 0,0 0,0 0,-1 0,0 0,0 0,0 0,0 0,-1 0,1 0,-1 0,0 0,0 0,0 0,-4-7,0-3,-1 1,0 1,0-1,-1 1,-1 0,0 0,-1 1,0 0,0 1,-1 0,-22-17,31 26,0 1,1-1,-1 1,0-1,0 1,1-1,-1 1,0 0,0-1,0 1,0 0,0 0,0 0,1-1,-1 1,0 0,0 0,0 0,0 0,0 1,0-1,0 0,0 0,1 0,-1 1,0-1,0 0,0 1,0-1,0 1,0 1,0 0,0-1,0 1,0 0,0 0,0-1,1 1,-1 0,1 0,-1 0,1 0,0 0,0 2,0 8,0 0,1-1,4 20,3-4,1-1,1 0,1 0,23 38,68 92,-96-148,55 71,4-3,114 104,-141-144,-31-29,0 0,-1 1,0-1,6 11,-2 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00.8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0 665,'38'2,"-1"2,1 1,-1 1,0 2,-1 2,49 20,202 108,-1 35,-228-132,-2 2,86 87,-126-113,0 1,-1 1,0 1,-2 0,21 41,-30-52,0 1,-1 0,0-1,0 1,-1 0,0 1,-1-1,0 0,-1 0,0 1,-1-1,0 0,0 0,-1 1,-1-1,-3 11,1-9,-1 0,0-1,0 0,-1 0,-1 0,0-1,0 0,-1-1,0 0,0 0,-15 9,21-15,0-1,-1 0,1 0,-1 0,0 0,1-1,-1 1,0-1,0 0,0 0,0 0,0-1,0 0,0 1,-1-1,1-1,0 1,0-1,0 1,0-1,0 0,0-1,0 1,1-1,-1 1,0-1,1 0,-1-1,1 1,0 0,0-1,0 0,0 0,0 0,1 0,-1 0,1-1,-4-6,-2-4,1 0,1 0,0-1,1 0,0 0,1 0,1 0,-2-24,-1-133,6 168,3-76,4 0,3 1,3 0,29-92,3 29,85-181,-116 290,-2 5,1 0,25-40,-34 62,0 0,1 0,-1 1,1-1,0 1,1 0,-1 1,1-1,0 1,0 0,0 0,1 1,-1 0,1 0,0 1,7-3,7 3,-1 0,1 1,-1 1,1 1,0 1,-1 1,0 0,0 2,33 11,-15-1,0 1,0 1,64 44,-57-29,-2 2,-1 2,-3 1,0 3,53 71,-31-25,98 186,-158-271,17 39,-13-19,-5-21,0 1,0-1,0 0,0 1,0-1,0 0,0 1,0-1,0 0,0 1,0-1,0 0,0 1,-1-1,1 0,0 1,0-1,0 0,0 1,-1-1,1 0,0 0,0 1,0-1,-1 0,1 0,0 1,-1-1,1 0,0 0,0 0,-1 0,1 1,0-1,-1 0,1 0,-1 0,-1 0,0-1,0 1,1-1,-1 0,0 0,0 0,0 0,1 0,-1 0,0 0,1 0,-1-1,1 1,0 0,-1-1,1 1,0-1,-1-2,-23-35,22 35,-10-21,2 1,1-1,0-1,2 0,-8-47,-9-137,18 129,6-82,2 130,2 0,2 0,1 0,2 1,14-42,-19 69,-1 0,1 1,0-1,0 1,0 0,1 0,-1 0,1 0,0 1,0-1,1 1,-1 0,1 0,-1 1,1 0,0-1,0 1,0 1,0-1,0 1,0 0,0 0,1 0,-1 1,8 0,12 0,0 1,0 1,0 2,26 6,-18-2,0 2,0 2,-1 1,-1 1,0 1,-1 2,-1 1,0 1,-2 2,0 1,-1 1,-2 1,24 29,21 36,-4 2,88 168,-13-20,-110-188,-23-34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01.2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1,'5'4,"5"6,9 5,7 9,2 5,10 10,6 6,10 10,3 11,1 0,-6 1,-2-3,-10-7,-8-9,-9-13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01.6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02.3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75,'59'12,"-1"3,-1 2,78 35,-70-27,426 196,-386-163,-2 3,142 114,-217-152,0 1,29 35,-50-52,-1 1,0 0,0 0,-1 1,0-1,0 1,-1 0,0 1,-1-1,0 1,0-1,2 21,-21-271,-3-202,20 408,8-48,-7 70,1 1,0-1,1 0,0 1,1 0,12-23,-15 32,1 0,-1 0,1 0,-1 0,1 1,0-1,0 1,0 0,0 0,1 0,-1 0,1 1,-1-1,1 1,-1 0,1 0,0 0,-1 1,1-1,0 1,0 0,0 0,-1 0,1 0,0 1,0-1,-1 1,1 0,0 0,4 3,11 3,1 2,-2 0,1 1,20 15,65 48,-3 4,101 102,163 200,-262-261,-83-96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03.3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12,'0'-1,"0"1,0 0,0-1,0 1,0-1,0 1,0-1,0 1,0-1,1 1,-1 0,0-1,0 1,0-1,1 1,-1 0,0-1,1 1,-1 0,0-1,1 1,-1 0,0-1,1 1,-1 0,1 0,-1 0,0-1,1 1,-1 0,1 0,-1 0,1 0,-1 0,1 0,-1 0,0 0,1 0,-1 0,1 0,-1 0,1 0,-1 0,1 0,-1 0,0 1,1-1,-1 0,1 0,-1 1,0-1,1 0,-1 0,1 1,-1-1,0 0,0 1,1 0,26 19,497 502,-274-265,-41-43,376 359,-555-545,-10-8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04.4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1428,'2'-5,"0"-1,1 0,-1 0,1 1,0 0,1 0,-1-1,1 2,0-1,0 0,1 1,-1 0,7-5,2-3,91-81,4 4,150-94,-140 102,573-362,-560 362,432-256,-535 316,-10 9,-27 36,-17 29,3 1,2 1,2 1,-11 63,11-24,-9 163,25-223,1 0,1 43,1-70,1 0,0 0,0-1,0 1,1 0,1 0,-1-1,1 0,0 1,1-1,5 8,-5-11,1 1,0-1,0 0,0-1,0 1,1-1,0 0,-1 0,1-1,0 0,0 0,0 0,0-1,1 0,-1 0,12 0,2 0,0-1,0-1,0-1,21-5,23-9,-1-3,-1-3,-1-3,-1-2,97-59,-145 78,0 0,0 0,-1-1,0 0,0-1,-1-1,0 0,-1 0,0 0,8-16,-13 20,-1 0,0-1,-1 1,1-1,-1 1,-1-1,0 0,0 0,0 1,-1-1,0 0,0 0,-1 0,0 0,-1 1,0-1,0 1,0-1,-1 1,-4-9,-1 3,1 0,-2 0,1 1,-2 0,0 1,-12-12,-76-59,47 41,11 7,0-1,-64-43,92 70,-1 1,1 0,-2 1,1 0,-1 1,1 0,-1 1,-1 1,1 0,-18 0,10 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04.9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0,'64'73,"97"147,-75-96,132 157,134 199,-329-440,-6-8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05.3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0 461,'1'-5,"0"1,0 0,0 0,0 0,1 0,0 0,0 0,0 1,0-1,0 0,1 1,0 0,-1-1,1 1,1 0,-1 1,0-1,6-3,9-7,1 2,23-11,46-16,184-52,-134 48,346-102,-432 128,-16 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38.8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677 459,'4'-7,"0"0,0 0,0 1,1-1,0 1,1 0,-1 0,1 1,0 0,11-8,15-14,-17 12,-1 0,-1 0,0-2,-1 1,11-24,-20 36,0-1,-1 1,0-1,0 0,-1 0,1 0,-1 0,0 0,0 0,0 0,-1 0,0 0,0-1,0 1,-1 0,0 0,0 0,0 0,0 0,-1 0,0 0,0 1,0-1,-1 0,1 1,-6-7,-2 2,0 0,0 1,-1 0,0 0,0 1,-1 1,0 0,0 0,0 1,-1 1,0 0,0 1,-21-3,-20 0,-107 1,136 5,-2-1,-1 2,1 1,0 1,-41 10,59-11,0 2,0-1,0 1,0 0,1 1,0 0,0 1,0-1,0 2,1-1,0 1,0 0,1 0,0 1,0 0,-6 12,-4 12,1 2,2 0,1 0,2 1,-8 46,-14 185,27-195,8 124,1-160,0 0,3 0,0-1,2 0,21 50,-27-77,0 0,1-1,-1 1,1-1,1 1,-1-1,1 0,0-1,0 1,1-1,0 0,0 0,0-1,0 0,1 0,0 0,8 3,-4-4,-1-1,0 0,1-1,-1 0,1 0,0-1,-1 0,1-1,-1-1,1 1,19-7,55-19,-1-3,119-60,148-111,310-282,-586 419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06.6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617 911,'-2'4,"0"0,0 0,0 0,0 0,-1 0,1-1,-1 1,0-1,0 0,-1 0,1 0,-8 5,-7 8,-45 52,1-2,-97 133,97-99,4 2,-78 192,135-292,-2 4,1 1,-1 0,1-1,0 1,1 0,-1 9,2-14,0-1,0 0,0 0,1 1,-1-1,0 0,1 0,-1 1,1-1,-1 0,1 0,0 0,-1 0,1 0,0 0,0 0,0 0,0 0,0 0,0-1,0 1,0 0,0-1,0 1,0 0,0-1,1 0,-1 1,0-1,0 0,1 1,-1-1,0 0,0 0,1 0,-1 0,0 0,1 0,-1-1,2 0,16 0,0-2,-1 0,1-2,-1 0,0-1,0 0,19-11,116-69,-144 81,24-15,-1-2,-1-1,-1-1,29-31,-43 38,-1-1,-1 0,-1-1,0-1,-2 0,0-1,-1 0,7-24,-3-5,-2-1,-3 0,-1-1,0-61,-8 111,6-33,-6 35,0-1,1 1,-1-1,0 1,1-1,-1 1,1-1,-1 1,1 0,-1-1,1 1,0 0,-1-1,1 1,-1 0,1 0,0-1,-1 1,1 0,-1 0,1 0,0 0,-1 0,1 0,0 0,-1 0,1 0,0 0,-1 1,1-1,-1 0,1 0,0 1,-1-1,1 0,-1 1,1-1,-1 0,1 1,-1-1,1 1,-1-1,1 1,-1-1,0 1,1-1,-1 2,45 34,2-2,1-2,76 37,-90-53,0-1,1-3,0 0,1-3,1 0,53 4,-85-13,0 1,0-1,0 0,0 0,0 0,0-1,-1 0,1 0,0 0,0 0,-1-1,1 0,-1 0,1 0,7-5,-10 4,1 0,-1 0,0 1,0-2,0 1,0 0,-1 0,1-1,-1 1,0-1,0 1,0-1,0 1,-1-1,1 0,-1 1,0-1,0 0,0 1,-1-1,1 1,-2-6,-5-20,0-1,-2 1,-1 0,-2 1,-16-30,-85-134,96 164,-52-79,-4 2,-116-128,149 191,-2 1,-1 3,-2 1,-1 2,-2 2,-1 2,-85-38,125 65,0 1,0-1,-1 2,1-1,0 1,-12-1,19 3,-1 0,1 0,0 0,0 0,0 1,0-1,0 0,0 1,1-1,-1 1,0 0,0 0,0 0,0 0,1 0,-1 0,0 0,1 0,-1 1,1-1,-1 1,1-1,0 1,0-1,0 1,0 0,0 0,0-1,0 1,0 0,1 0,-1 0,1 0,-1 0,1 3,-2 11,2-1,0 1,0-1,2 0,0 1,7 28,35 88,-26-86,3 0,1 0,3-2,1-1,2-1,2-2,2-1,1-1,2-2,2-1,43 31,53 38,-124-98,0-1,1 0,0-1,0 0,1 0,-1-1,1 0,-1-1,1 0,15 0,-13-1,0 0,0 1,0 1,-1 0,1 1,-1 0,12 7,-7-1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08.5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265 1060,'0'-1,"0"1,1-1,-1 0,0 0,1 0,-1 0,0 1,1-1,-1 0,1 0,0 1,-1-1,1 0,-1 1,1-1,0 0,0 1,-1-1,1 1,0-1,0 1,0 0,-1-1,1 1,0 0,0 0,0-1,0 1,0 0,0 0,-1 0,1 0,0 0,0 0,0 0,0 1,0-1,0 0,0 0,1 1,39 12,-8 6,-1 1,-1 2,46 41,75 87,-136-133,-1 0,15 22,-27-33,1 0,-1 0,0 0,0 0,0 1,-1-1,0 1,0-1,-1 1,0 0,1 11,-2-17,0 0,0 0,0 0,0 0,0 0,0 0,0-1,0 1,0 0,-1 0,1 0,0 0,-1 0,1 0,-1 0,1-1,-1 1,1 0,-1 0,1-1,-1 1,0 0,1-1,-1 1,0 0,0-1,0 1,-1-1,0 1,1-1,-1 0,1 0,-1 0,1 0,-1-1,1 1,-1 0,0-1,1 1,-1-1,1 1,-3-2,-6-4,1 0,-1 0,-13-12,-53-56,4-2,3-4,-71-104,89 111,2-2,-76-160,110 199,1-1,2 0,1-1,3 0,0-1,3 0,1 0,2 0,4-50,-2 79,2 1,-1-1,1 1,1 0,0 0,0 0,0 0,1 0,1 1,0-1,0 1,0 0,12-12,-8 11,1 0,0 1,1 0,0 1,0 0,1 0,0 1,24-8,0 4,0 1,0 3,1 0,0 3,0 0,41 4,-59 0,0 1,0 0,0 2,-1 0,1 1,-1 1,0 0,0 2,-1 0,0 1,0 0,-1 2,-1 0,0 0,0 2,-1 0,0 0,19 27,-28-32,-1 0,0 1,-1 0,0-1,0 1,-1 0,0 1,0-1,-1 0,0 0,-1 1,0-1,-1 0,0 1,0-1,-1 0,-4 15,-6 13,-2 0,-31 62,41-92,-17 36,-2-1,-2 0,-45 56,55-81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09.4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1089 1,'-31'1,"1"1,-1 1,0 2,1 2,0 0,-52 21,42-10,0 1,2 2,0 2,-42 34,15-3,3 3,2 3,2 3,-71 102,95-117,2 1,3 1,-36 83,54-107,2 1,0 0,2 1,1-1,1 1,2 1,0-1,2 0,3 38,0-58,-1 0,2 0,-1 0,1 0,0 0,1 0,0-1,0 1,0-1,1 0,0-1,1 1,-1-1,1 0,1 0,-1-1,1 0,0 0,0 0,0-1,9 4,15 6,1-1,0-2,62 14,15-3,1-4,1-6,198-2,-166-17,0-7,206-45,-335 56,352-91,-316 77,-1-2,0-1,-2-3,0-2,47-34,-77 45,0 0,-1-1,-1-1,-1 0,0-1,-1 0,-1-1,0-1,8-20,-6 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10.0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501 289,'-3'1,"0"0,0 0,1 0,-1 1,0-1,1 1,-1 0,1 0,-1 0,1 0,0 0,0 0,0 1,-4 4,2-2,-37 45,3 2,-38 67,-54 121,105-192,4-9,-3 4,2 1,2 1,1 0,-18 75,36-117,0 0,1 0,0 0,-1 0,1 0,0 0,1 0,-1-1,0 1,1 0,0 0,-1 0,1 0,0-1,1 1,-1 0,0-1,1 1,-1-1,1 0,0 1,0-1,0 0,0 0,0 0,0 0,1-1,-1 1,1 0,-1-1,1 0,-1 1,1-1,0 0,0-1,0 1,3 0,13 3,0-2,1 0,-1-2,31-1,-25 0,42-2,0-2,0-2,-1-4,0-3,-1-3,-1-2,-1-3,0-3,-2-3,102-62,-96 46,100-84,-145 109,-1-1,-1-1,-1-1,-1 0,-1-1,-1-1,-1-1,12-29,-22 42,0 0,-1-1,-1 0,-1 0,1 0,-2 0,0 0,0-1,-2 1,1 0,-2 0,-3-16,1 11,-2 0,0 1,-1-1,-1 1,0 1,-2-1,0 2,-12-16,2 7,-1 0,-2 1,0 2,-1 0,-1 2,-1 0,-1 2,0 1,-58-25,60 32,-1 1,0 2,0 0,0 1,-29-1,37 5,1 1,-1 1,0 0,1 1,-1 1,1 0,0 2,-26 9,19-2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10.7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1043 1,'-42'1,"0"2,0 2,1 2,-1 2,2 2,-78 30,65-17,1 2,2 2,0 2,-68 56,84-55,2 1,1 1,1 1,2 2,2 1,1 1,2 2,2 0,2 1,1 1,2 0,2 1,-11 61,21-83,1 0,1 0,1 0,1 0,0 0,6 29,-4-38,0 0,1-1,1 0,0 0,1 0,0 0,0-1,1 1,1-1,0-1,0 1,17 15,-7-10,2-2,-1 0,2-1,0-1,0-1,1 0,0-2,0-1,37 9,21-1,109 8,842-7,-860-20,-156 4,-6-1,1 1,0 0,0 1,0-1,11 4,-19-4,0 0,0 1,1-1,-1 1,0-1,0 1,0 0,0-1,0 1,0 0,0 0,0 0,0 0,0 0,0 0,-1 0,1 0,0 0,-1 0,1 0,-1 0,1 0,-1 1,1-1,-1 0,0 0,0 1,1-1,-1 0,0 0,0 1,0-1,-1 0,1 0,0 1,0-1,-1 0,1 0,-1 1,1-1,-1 0,0 2,-19 38,-2-1,-1 0,-3-2,-49 58,51-65,-73 90,-6-5,-128 115,223-224,0-1,0 0,0 0,-1 0,0-1,0-1,0 1,-1-1,0-1,1 0,-1 0,0-1,-1-1,1 1,0-1,0-1,-1 0,-18-3,2 1,0-1,0-1,1-1,0-1,-29-12,2-5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11.4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1,'1'12,"0"-1,1 1,0 0,0-1,1 1,1-1,0 0,9 16,6 9,28 37,-25-40,441 613,-53-79,-405-559,2 3,1-1,0 1,0-1,12 11,-18-20,-1 1,1-1,-1 0,1 0,-1 1,1-1,0 0,-1 0,1 0,0-1,0 1,0 0,0-1,0 1,0-1,0 0,0 0,-1 1,1-1,0 0,0-1,0 1,0 0,0-1,0 1,0-1,0 1,0-1,0 0,0 0,-1 0,1 0,0 0,-1 0,3-3,4-4,-1-1,0 0,0 0,-1-1,0 1,-1-1,7-19,4-13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12.2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1 896,'0'-2,"1"0,0 1,-1-1,1 0,0 1,0-1,0 1,0-1,0 1,0-1,1 1,-1 0,0-1,1 1,2-2,31-20,-23 15,627-366,-562 333,711-364,-747 386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12.8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1760,'6'-1,"-1"0,0-1,1 0,-1 0,0 0,0 0,0-1,-1 0,1 0,0 0,5-6,11-6,895-597,515-294,-1325 834,66-38,-143 98,-17 14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13.4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1607,'1'-4,"1"1,0 0,0 0,0 0,0 0,0 0,1 0,-1 0,1 1,0-1,0 1,-1 0,2 0,4-3,3-3,595-401,27 38,-267 159,-282 163,618-357,-541 307,-159 98,-1 0,-1 1,1-1,-1 1,1-1,0 1,-1-1,1 1,0-1,-1 1,1 0,0-1,-1 1,1 0,0-1,0 1,0 0,-1 0,1 0,0 0,0 0,0 0,-1 0,1 0,0 0,0 0,0 0,-1 1,1-1,0 0,0 1,0 0,1 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22.2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1 115,'0'-9,"0"1,0-1,1 1,0-1,1 1,-1 0,2 0,3-10,-5 16,0 0,1 0,-1 0,1 0,-1 0,1 1,0-1,-1 0,1 1,0-1,0 1,0 0,0-1,1 1,-1 0,0 0,0 1,1-1,-1 0,1 1,-1 0,0-1,1 1,-1 0,1 0,-1 0,0 1,1-1,-1 0,1 1,-1 0,0-1,4 3,9 2,0 1,-1 1,1 0,-1 1,0 1,-1 0,16 14,85 87,-83-78,130 145,230 332,-358-466,-24-29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39.1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447 0,'-13'26,"-13"38,-14 34,-10 30,-4 11,-2 3,4-10,8-15,6-18,5-22,9-20,7-19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23.1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1 450,'274'-119,"-182"73,14-7,119-42,-119 58,2 4,166-28,-255 59,0 0,0 1,1 0,-1 2,0 0,28 7,-40-7,0 1,-1 1,1-1,-1 1,0 0,1 0,-1 1,-1 0,1 0,0 1,-1-1,0 1,0 0,-1 1,1-1,-1 1,0 0,-1 0,1 0,3 10,0 5,-1-1,0 1,-2 0,-1 1,2 30,-7 115,1-132,-5 61,-4 1,-4-2,-4 0,-44 134,36-153,-4-1,-3-2,-3-1,-3-2,-86 117,61-101,64-86,0 0,0 0,-1 0,1 1,0-1,0 0,-1 0,1 1,0-1,0 0,0 0,0 1,-1-1,1 0,0 1,0-1,0 0,0 1,0-1,0 0,0 1,0-1,0 0,0 1,0-1,0 0,0 1,0-1,0 0,0 1,0-1,0 0,1 0,-1 1,0-1,0 0,0 1,0-1,1 0,-1 0,0 1,0-1,1 0,-1 0,0 0,0 1,1-1,-1 0,0 0,1 0,-1 0,0 0,1 0,-1 1,0-1,1 0,-1 0,0 0,1 0,-1 0,0 0,1 0,-1 0,0-1,1 1,28-7,-21 5,434-141,-9-31,-347 138,15-4,133-62,-211 89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25.4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116 642,'9'-56,"-8"52,0 1,0-1,0 1,1-1,-1 1,1-1,-1 1,1 0,0 0,1 0,4-6,-7 10,1-1,0 0,-1 0,1 1,0-1,-1 0,1 1,0-1,-1 1,1-1,-1 1,1-1,-1 1,1-1,-1 1,1 0,-1-1,0 1,1-1,-1 1,0 0,1 0,-1-1,0 1,0 0,0-1,0 1,0 0,0 0,0-1,0 1,0 0,0 1,4 31,2 192,-31 311,4-333,-72 309,90-504,1 6,-2-1,0 0,-10 23,14-36,0 0,0 0,0 0,0 0,0 0,-1 0,1 0,0 0,0-1,0 1,0 0,0 0,0 0,0 0,-1 0,1 0,0 0,0 0,0 0,0 0,0 0,0 0,0 0,-1 0,1 0,0 0,0 0,0 0,0 0,0 0,0 0,0 0,-1 0,1 1,0-1,0 0,0 0,0 0,0 0,0 0,0 0,0 0,0 0,-1 0,1 0,0 1,0-1,0 0,0 0,0 0,0 0,0 0,0 0,0 0,0 1,0-1,0 0,0 0,0 0,0 0,0 1,1-17,6-24,93-403,-36-7,-48 326,-8 59,86-726,-91 763,8-67,-10 86,1 0,1 0,-1 0,2 0,-1 1,1 0,9-15,-12 22,0-1,1 0,-1 1,1-1,-1 1,1 0,0-1,-1 1,1 0,0 0,0 0,0 0,0 1,0-1,0 0,0 1,0-1,0 1,1 0,-1 0,0 0,0 0,0 0,0 0,0 1,0-1,1 1,-1-1,0 1,0 0,0 0,-1-1,1 2,0-1,0 0,1 2,8 4,0 1,-1 1,0 0,14 16,33 46,-4 2,61 110,-101-161,84 158,-8 3,127 379,-191-482,-11-30,38 85,-43-116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25.9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1 563,'4'0,"1"-4,1-6,2-1,10-3,5-3,7-4,12-6,11-7,14-7,13-8,18-6,14-1,0 1,-5 0,-13 5,-9 12,-20 12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26.3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0 266,'5'0,"5"0,9 0,7 0,6-4,7-6,10-1,13-7,13-9,3 0,5-4,2-6,-6 0,-8 2,-15 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26.7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1 336,'4'0,"6"-4,10-2,9-7,14-7,20-8,17-8,15-7,15-8,4 0,-4 4,-21 11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27.9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357 23,'-2'-2,"0"0,0 0,0 0,-1 0,1 0,-1 1,1-1,-1 1,0 0,1 0,-1 0,0 0,0 0,0 1,0-1,0 1,0 0,0-1,0 1,1 1,-1-1,0 0,0 1,0 0,0-1,0 1,0 0,1 1,-1-1,0 0,1 1,-5 2,2 1,0-1,0 0,1 1,-1 0,1 0,0 1,0-1,0 1,1 0,0 0,0 0,1 0,-3 9,-7 35,2-1,2 1,2 0,2 63,5-90,0 0,2 0,1 0,1-1,0 1,2-1,1 0,0-1,2 0,0-1,22 32,8-1,-28-38,-1 1,0 0,-1 1,-1 0,11 21,-19-31,1 0,0 0,-1 1,0-1,0 0,-1 0,0 1,0-1,0 0,0 1,-1-1,0 0,0 0,0 0,0 1,-1-1,0 0,0-1,-1 1,1 0,-1-1,-5 7,-11 13,-1 0,-2-2,0 0,-30 21,-105 70,142-104,12-7,0 1,-1-1,1 0,-1 0,1-1,-1 1,0-1,0 0,-5 1,9-2,0 0,0 0,-1 0,1 0,0 0,-1 0,1 0,0 0,-1 0,1 0,0 0,-1-1,1 1,0 0,0 0,-1 0,1 0,0-1,0 1,-1 0,1 0,0 0,0-1,-1 1,1 0,0 0,0-1,0 1,0 0,0-1,-1 1,1 0,0-1,0 1,0 0,0-1,8-22,-5 16,0 1,1 0,0 1,0-1,1 1,-1-1,1 1,0 1,8-6,-11 8,0 1,0 0,1 0,-1 0,0 0,1 0,-1 1,1-1,-1 1,1-1,-1 1,1 0,-1 0,1 0,0 0,-1 1,1-1,-1 1,0-1,1 1,-1 0,1 0,-1 0,0 0,0 0,1 1,-1-1,3 4,15 14,0 1,-1 1,-2 1,29 46,-27-40,52 84,-6 4,-4 2,53 151,-77-161,-5 1,-5 2,-5 1,-4 1,4 169,-2-67,-19-210,-1 0,2 0,-1 0,0-1,1 1,0 0,0-1,1 0,-1 1,1-1,0 0,0 0,0-1,0 1,1 0,-1-1,1 0,0 0,0 0,1-1,-1 1,0-1,1 0,-1 0,1 0,0-1,0 0,-1 0,1 0,0 0,0-1,0 0,0 0,0 0,0-1,0 1,0-1,7-2,10-3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32.4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12,'0'0,"0"-1,0 1,0-1,0 1,-1-1,1 1,0-1,0 1,0-1,-1 1,1-1,0 1,-1-1,1 1,0 0,-1-1,1 1,0-1,-1 1,1 0,-1-1,1 1,-1 0,1 0,-1-1,1 1,-1 0,1 0,-1 0,1 0,-1 0,1-1,-1 1,1 0,-1 0,0 0,1 1,-1-1,1 0,-1 0,1 0,-1 0,1 0,-1 1,1-1,-1 0,1 0,-1 1,1-1,-1 0,1 1,-29 16,12-2,1 0,1 2,1 0,0 0,1 1,1 1,-19 38,19-31,1 1,1 0,2 0,1 1,-7 48,13-70,0 0,1 0,-1 0,1 0,1 0,-1 0,1 0,0-1,0 1,1 0,0-1,0 1,0-1,1 1,-1-1,1 0,1 0,-1 0,1 0,-1-1,2 1,-1-1,0 0,1-1,-1 1,1-1,0 1,0-2,1 1,-1 0,0-1,1 0,0 0,-1-1,1 0,7 1,18 0,-1-1,1-2,-1-1,1-2,-1 0,0-2,-1-2,1 0,-1-2,34-17,-42 15,-1-1,22-18,31-19,-50 38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34.3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0,'-2'19,"-1"-1,0 0,-2 0,0 0,0 0,-2 0,0-1,-17 27,-16 45,19-24,15-41,-2-1,-16 34,17-43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35.1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321 55,'0'-2,"0"0,0 0,0 0,0 0,0 0,0 0,0 0,-1 0,1 0,-1 0,1 0,-1 0,0 0,0 0,0 0,0 1,0-1,0 0,-1 1,1-1,0 1,-1-1,1 1,-1 0,0 0,1-1,-1 1,0 0,0 1,0-1,1 0,-1 0,0 1,0-1,0 1,0 0,0-1,0 1,0 0,0 0,-1 0,1 1,0-1,0 0,0 1,0-1,-2 2,-4 0,-1 1,2 0,-1 0,0 1,0 0,1 0,0 0,0 1,0 0,-6 7,2 2,1 0,0 0,1 1,1 0,0 1,-8 26,-25 104,23-65,-14 152,29-193,3 0,1 0,2 0,2 0,20 77,4-33,80 160,-68-161,-35-69,0-1,-1 1,0 1,-1-1,0 1,-2-1,0 1,0 0,-1 0,-1 0,0 0,-2 0,-3 20,2-23,0 0,-1-1,-1 0,0 1,-1-2,1 1,-2-1,0 0,0 0,-1 0,0-1,0-1,-1 1,-1-1,1-1,-18 11,-38 20,50-26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35.6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0 421,'0'-4,"5"-6,9-6,7 1,4-7,6-3,12-6,10-7,9 0,3-3,-1 2,-3 2,-8 8,-12 5,-10 2,-5 5,-7 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39.7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0,'2'21,"0"0,1-1,1 1,1-1,1 0,1 0,0-1,2 1,0-2,17 27,16 16,74 86,-113-143,44 49,2-2,2-2,2-2,2-3,2-2,74 41,-27-32,-81-38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36.2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1,'2'18,"1"0,2 0,-1 0,2-1,0 1,2-1,-1-1,13 19,-2 0,44 105,-6 3,-6 2,46 224,-82-296,-3 0,-3 1,-3 83,-5-121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37.4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378 0,'-39'41,"2"1,-33 50,49-57,2 0,1 2,2 0,-20 66,19-54,-10 40,4 1,4 1,4 1,-5 122,20-200,0 1,0 0,2 0,0-1,0 1,2 0,0-1,0 0,1 0,1 0,0-1,1 0,1 0,0-1,0 0,1 0,1 0,19 16,24 32,-38-46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40.4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1,'4'0,"-1"1,1 0,-1 0,1 0,-1 0,1 0,-1 1,1 0,-1-1,0 1,0 1,0-1,0 0,-1 1,1-1,-1 1,1 0,-1 0,0 0,0 0,0 0,0 1,-1-1,1 0,-1 1,1 4,4 11,0-1,-2 1,4 33,0 84,-13 201,5-319,0 0,-2 0,0 0,-2 0,0 0,0 0,-14 30,4-25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41.0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 1,'-1'6,"0"1,0-1,-1 0,0 0,-5 12,-3 12,1 11,1 0,-3 74,10 91,2-107,19 452,-11-469,3 0,5-1,2 0,51 127,-58-178,2-2,1 0,1 0,22 28,-31-46,1-1,0 0,0-1,0 1,1-2,1 1,-1-1,1-1,0 0,1 0,-1-1,1 0,0-1,14 3,2-2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41.9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512 1,'-6'1,"1"0,0 0,-1 0,1 1,0 0,0 0,0 0,0 1,0-1,1 1,-1 0,1 1,-7 6,-52 57,60-63,-58 76,4 2,3 3,-80 175,126-242,-7 14,-13 40,25-64,1-1,0 1,0 0,1 0,0 0,0-1,1 1,0 0,1 0,-1 0,3 10,-2-15,1 0,-1-1,1 1,-1 0,1-1,0 0,0 1,0-1,0 0,0 0,0 0,1 0,-1 0,0-1,1 1,0-1,-1 1,1-1,0 0,0 0,0 0,0-1,0 1,5 0,9 0,-1 0,1-1,22-2,-17 0,-12 1,1 0,-1-2,1 1,-1-1,0-1,0 0,-1 0,1-1,-1 0,0 0,0-1,0-1,-1 1,0-1,-1-1,1 1,7-12,11-16,-1-1,37-73,-44 75,19-43,52-159,-64 164,-25 71,0 1,0 0,0 0,0 0,0 0,1 0,-1-1,0 1,0 0,0 0,0 0,0 0,1 0,-1 0,0 0,0 0,0 0,0 0,1 0,-1-1,0 1,0 0,0 0,0 0,1 0,-1 0,0 0,0 0,0 1,1-1,-1 0,0 0,0 0,0 0,0 0,1 0,-1 0,0 0,0 0,0 0,0 1,0-1,1 0,-1 0,0 0,0 0,0 0,0 1,0-1,0 0,0 0,0 0,0 0,0 1,1-1,-1 0,0 0,0 0,0 0,0 1,0-1,0 0,0 0,0 0,-1 1,1-1,0 0,11 28,9 37,108 361,18 68,-107-356,-33-112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42.3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1,'8'4,"8"10,9 11,5 10,6 12,1 11,2 8,0 6,-8-1,-8-4,-9 0,-6-4,-5-7,-7-10,-3-8,0-6,1-9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43.0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702 1,'-46'0,"-2"-1,-87 10,118-6,1 1,-1 0,1 1,0 0,1 2,-1 0,1 0,-28 20,21-9,1 1,0 1,2 0,0 2,1 0,1 1,2 1,0 0,-21 49,16-24,2 1,2 0,2 2,-9 72,19-100,2 1,0 1,2-1,1 0,1 0,1 0,1 0,1-1,1 1,1-1,1 0,2-1,0 0,1-1,2 0,0 0,26 31,18 15,99 91,78 42,42 40,-264-229,0 0,-1 1,0 0,17 29,-26-39,-1 0,1 1,-1-1,0 0,0 0,0 1,0-1,-1 1,1-1,-1 1,0-1,0 1,-1 4,1-5,-1-1,0 0,0 1,0-1,-1 0,1 0,0 0,-1 0,1 0,-1 0,0 0,0-1,0 1,0-1,0 1,0-1,0 0,0 0,0 1,-1-2,-3 2,-14 4,1-3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43.5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1 223,'4'0,"6"-4,5-2,5-4,7 0,8 2,6-3,5-3,3-4,2-3,1-2,-5-1,-1-2,-4 5,-6 5,-8 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44.1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1,'21'54,"34"123,-6-28,105 525,-131-528,-6 2,-5 249,-12-389,-1 0,0 0,0 0,0 0,-1 0,-5 12,1-7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46.8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1,'0'4,"0"6,0 10,0 5,-4 12,-1 4,-5-2,-8 7,-2-1,-2-4,0 0,2-3,1-4,-1 2,3-6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7:50.3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460 0,'-6'2,"1"0,-1-1,0 2,1-1,-1 1,1 0,0 0,-1 0,2 1,-1-1,0 1,1 1,0-1,0 1,-6 7,-1 0,-30 36,3 1,1 1,3 2,3 2,1 1,3 1,3 1,2 1,2 1,3 1,3 1,-7 66,18-103,1 0,1-1,1 1,1 0,4 24,-4-42,0 1,1 0,0-1,0 1,0-1,1 0,0 0,0 0,0 0,1-1,0 1,0-1,0 0,1 0,0 0,0-1,0 1,1-1,-1 0,1-1,0 0,8 4,5-1,1-1,-1 0,1-2,0 0,1-2,24 0,7-3,63-11,-107 12,0 0,0-1,0 0,1 0,-2-1,1 0,11-6,-16 7,0 0,0 0,-1-1,1 1,-1-1,1 0,-1 0,0 0,0 0,-1 0,1 0,-1 0,1 0,-1-1,0 1,0-1,0 1,-1-1,1 1,-1-5,1-68,-3-1,-4 1,-30-147,-5-62,41 246,1 39,-1-1,0 1,0 0,0 0,0 0,0-1,0 1,0 0,0 0,0-1,0 1,1 0,-1 0,0 0,0 0,0-1,0 1,1 0,-1 0,0 0,0 0,0 0,1-1,-1 1,0 0,0 0,1 0,-1 0,0 0,0 0,1 0,-1 0,0 0,0 0,1 0,-1 0,0 0,1 0,14 13,143 207,-24-31,-53-84,155 187,-219-273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40.1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1,'1'16,"0"1,2 0,0-1,0 1,10 25,39 79,-40-94,94 198,11-5,8-6,156 201,-281-415,111 138,-93-119,0-1,2 0,0-2,37 25,-52-38,1 0,0 0,1 0,-1-1,0 0,11 2,4-2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47.7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1,'-1'12,"-1"-1,0 1,-1 0,0-1,-1 0,0 0,-8 14,-7 22,-19 75,4 1,7 2,4 1,6 0,6 2,10 249,3-339,2 0,2 0,16 58,-17-81,0-1,1 1,1-1,0 0,1-1,1 1,0-2,0 1,1-1,1-1,15 14,-10-12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48.8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396 651,'-3'0,"0"1,0 0,0 0,1 0,-1 0,0 0,0 1,1-1,-1 1,1 0,-1 0,1-1,0 2,-4 3,-31 39,32-38,-34 50,2 1,3 2,-44 106,40-65,-41 171,77-268,1 1,0 0,0-1,1 1,-1 0,1 0,0 0,0 0,1-1,0 1,-1 0,3 6,-1-9,-1 1,1-1,-1 0,1-1,0 1,0 0,-1 0,1-1,0 1,1-1,-1 0,0 1,0-1,1 0,-1-1,0 1,1 0,-1 0,1-1,-1 0,1 1,-1-1,1 0,-1 0,4-1,8 0,0 0,0-1,0-1,-1 0,1-1,-1 0,25-12,-17 5,0 0,-1-2,36-27,-42 26,0 0,-1-1,0-1,-1 0,-1-1,-1 0,-1 0,0-1,-1 0,-1-1,0 0,5-30,2-21,-4-1,2-77,-10-271,-7 346,-4 1,-3 0,-37-121,47 187,1 0,-1 1,0 0,0-1,0 1,-1 0,1 0,-1 0,-6-6,9 11,0 0,0 0,0-1,0 1,0 0,0 0,-1 0,1 0,0-1,0 1,0 0,0 0,-1 0,1 0,0 0,0 0,0 0,-1 0,1-1,0 1,0 0,0 0,-1 0,1 0,0 0,0 0,0 0,-1 0,1 0,0 0,0 0,-1 1,1-1,0 0,0 0,0 0,-1 0,1 0,0 0,0 0,0 0,0 1,-1-1,1 0,0 0,-3 14,5 16,6 7,1 0,2-1,22 48,-6-15,-24-61,329 938,-245-708,-85-233,4 12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49.4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99 1,'0'4,"0"6,0 5,0 5,0 3,0 1,0 2,-4 0,-6-4,-6-1,1-1,-2-3,-3 0,3-4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50.3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354 657,'192'-84,"-143"60,188-99,-203 103,-2-2,-1-1,0-1,48-51,-72 67,-2 1,1-2,-1 1,0-1,-1 1,0-1,0 0,-1-1,0 1,-1-1,0 1,-1-1,0 0,0-13,0 19,-2-1,1 0,0 1,-1-1,0 1,0-1,0 1,0-1,-1 1,0 0,0 0,0 0,0 0,-1 0,0 0,1 0,-1 1,-1-1,1 1,0 0,-1 0,1 0,-1 1,0-1,0 1,0 0,-1 0,1 0,0 1,-1 0,1-1,-5 1,-7-1,1 1,-1 0,1 2,-1 0,1 0,-1 2,1 0,0 0,0 2,0 0,-24 12,-9 7,1 3,-43 32,5 1,2 3,-76 77,121-102,2 1,1 3,2 0,2 2,-45 86,71-119,0 0,0 1,1-1,1 1,0 0,0 0,1 1,1-1,0 0,1 1,0-1,1 0,0 1,5 20,-1-19,0 0,1 0,0-1,1 0,1 0,0 0,1-1,0 0,0-1,2 0,20 18,9 2,1-1,2-2,59 30,145 54,-197-90,-36-16,46 19,66 20,-109-40,0-1,1 0,-1-1,1-1,0-1,-1-1,1 0,35-5,-44 2,1-1,-1 0,0 0,0-1,-1 0,1 0,-1-1,0 0,-1-1,1 1,-1-2,0 1,-1-1,6-9,11-16,36-72,-58 103,27-55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52.4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441 242,'-43'-10,"40"9,1-1,-1 1,0 0,1 0,-1 0,0 1,0-1,1 1,-1-1,0 1,0 0,0 0,1 0,-1 1,0-1,0 0,0 1,1 0,-1 0,0 0,1 0,-1 0,1 0,-1 1,1-1,0 1,-1 0,-2 3,0 3,0 0,1 1,0 0,0 0,1 0,0 0,0 0,1 1,0-1,1 1,0 13,-1-6,-7 88,5 0,4 0,5 0,4 0,5-1,5-1,4 0,49 135,-29-117,42 136,-78-203,-6-51,-1-1,0 0,0 1,-1-1,1 0,0 1,-1-1,0 0,1 1,-1-1,0 0,0 0,0 0,0 1,-1-1,1 0,-1-1,1 1,-4 3,5-5,-1 0,1 1,-1-1,1 0,-1 0,0 0,1 0,-1 0,1 0,-1 0,1 0,-1 0,0 0,1 0,-1 0,1 0,-1 0,1 0,-1-1,1 1,-1 0,1 0,-1-1,1 1,-1 0,1-1,-1 1,1 0,0-1,-1 1,1-1,0 1,-1-1,1 1,0-1,-1 1,1-1,0 1,0-1,0 1,-1-1,1 1,0-1,0 0,0 0,-7-28,-2-47,2-88,4 53,-7-90,-20-735,33 821,-5-137,2 250,-1 0,1-1,0 1,-1 0,1-1,-1 1,0 0,1 0,-1 0,0 0,-1 0,-1-3,3 4,-1 1,0-1,1 1,-1-1,0 1,1-1,-1 1,0-1,0 1,1 0,-1 0,0-1,0 1,1 0,-1 0,0 0,0 0,0 0,1 0,-1 0,0 0,0 0,-1 1,-2 1,-1 0,1 0,0 0,0 1,0 0,0 0,0 0,1 0,-6 6,3-4,0 0,-1 0,0 0,0-1,0 0,0 0,-1-1,0 0,1 0,-1-1,0 0,-9 1,-14 1,-54 1,-46-4,131-1,-1 0,1 0,-1 0,1-1,-1 1,1 0,-1 0,1 0,-1 0,1 0,-1 0,1 0,-1 1,1-1,-1 0,1 0,-1 0,1 0,-1 1,1-1,0 0,-1 0,1 1,-1-1,1 0,0 1,-1-1,1 0,0 1,-1-1,1 1,0-1,-1 1,1-1,0 0,0 1,0-1,0 1,-1-1,1 1,0-1,0 1,0-1,0 1,0-1,0 1,0-1,0 1,0-1,1 1,-1-1,0 1,0 0,23 27,-15-19,84 97,138 212,-180-235,-4 1,-3 3,50 147,-61-133,-4 1,-4 1,-5 2,-4 0,1 165,-16-246,0-14,1 1,-1-1,-1 1,0-1,-1 0,0 1,0-1,-1 0,0 0,-6 10,-1-3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54.5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12,'0'-4,"5"-2,0 5,1 7,-2 6,-1 6,-1 4,-1 2,-1 2,0 0,0 0,0 1,0-1,-1-1,1 1,-4-1,-2-4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57.4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0,'-4'0,"1"1,-1-1,1 0,-1 1,1 0,-1-1,1 2,-1-1,1 0,0 1,0-1,0 1,0 0,0 0,0 0,0 0,1 1,-5 3,3 0,0-1,1 1,-1 0,1 0,0 1,1-1,-1 1,1-1,-1 8,-1 9,2 0,0 0,1 1,4 36,-2-53,0 1,0-1,1 1,0-1,0 0,1 0,0 0,0 0,0-1,1 1,0-1,1 0,-1 0,8 7,-3-5,0 0,0-1,1 0,0-1,0 0,1-1,0 0,15 5,7-1,0-1,0-2,1-1,0-2,45-1,-77-2,16 1,0-1,0-1,0-1,29-7,-29 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57.8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55 1,'0'8,"0"8,0 9,0 5,0 1,0 0,0 4,0 3,-5 0,0-2,-5-7,0-4,-3-3,1-4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59.0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731 501,'-255'230,"24"-24,181-156,1 3,-54 76,97-120,0 0,1 0,0 0,0 1,1 0,-5 18,8-26,1 0,-1 0,1 0,0-1,0 1,0 0,0 0,0 0,0 0,0 0,0-1,1 1,-1 0,1 0,0-1,-1 1,1 0,0-1,0 1,0 0,0-1,0 0,0 1,1-1,-1 1,0-1,1 0,-1 0,1 0,-1 0,1 0,-1 0,1 0,0-1,0 1,-1-1,1 1,0-1,0 1,0-1,-1 0,1 0,0 0,0 0,0 0,2-1,15 1,0-1,0-1,0-1,36-10,75-33,-60 20,-61 23,12-4,-1 0,-1-2,31-16,-44 21,-1 0,1 0,-1-1,0 1,0-1,-1-1,1 1,-1-1,0 1,0-1,-1 0,0 0,0-1,0 1,1-9,4-28,-2 0,-2 0,-2-1,-7-84,3 79,-5-31,-4 1,-3 0,-3 0,-4 2,-3 0,-42-87,62 154,-17-35,19 42,1 1,-1-1,1 1,-1 0,0 0,0-1,0 1,0 0,0 1,0-1,-1 0,1 1,-5-3,7 4,0 0,-1 0,1 0,-1 0,1 0,0 0,-1 0,1 0,-1 0,1 0,0 0,-1 0,1 0,-1 0,1 0,0 1,-1-1,1 0,0 0,-1 0,1 1,0-1,-1 0,1 0,0 1,-1-1,1 0,0 1,0-1,-1 0,1 1,0-1,0 0,0 1,0-1,-1 0,1 1,0-1,0 1,0-1,0 0,0 1,0-1,0 1,0-1,0 0,0 1,0-1,0 1,1-1,-1 0,0 1,0-1,0 0,0 1,1 0,6 25,11 14,2-2,2 0,34 46,-1-1,-24-33,384 575,-402-606,-3-2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8:59.6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1,'6'1,"0"0,0 1,-1 0,1 0,0 1,-1 0,0-1,0 2,9 5,4 4,42 26,-3 3,-1 3,-3 2,-1 2,77 98,-90-96,-2 2,-3 2,-2 1,-2 2,-3 1,-3 1,32 122,-54-176,0 0,-1 1,0-1,-1 0,1 13,-4-3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40.5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706 1,'0'4,"-13"11,-12 14,-15 12,-14 16,-15 6,-8 6,-4-1,-1-2,9-10,9-4,10-8,11-7,12-9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00.6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32 1,'-10'53,"0"-8,3 31,3 0,3 1,4-1,3 0,3 0,20 74,-21-120,2 0,21 44,-26-62,1-1,0 0,1 0,1-1,-1 0,2 0,-1-1,1 0,11 8,2-4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01.8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47 0,'1'99,"-3"107,0-196,0-1,0 1,-1 0,-1-1,1 1,-6 9,-6 13,10-16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04.9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488 132,'0'-8,"0"0,0 0,-1 0,0 0,0 1,-1-1,0 0,-5-12,5 17,0-1,0 1,0 1,-1-1,0 0,1 0,-1 1,0 0,0 0,0-1,0 2,-1-1,1 0,-1 1,1-1,-1 1,1 0,-1 0,0 1,-4-1,-7-2,0 1,0 1,1 1,-1 0,0 1,0 0,1 1,-1 1,1 0,-1 1,1 1,0 0,1 1,-1 0,1 1,0 1,1 0,0 1,0 0,-11 11,13-10,0 0,0 0,1 1,0 0,1 1,0 0,1 0,-11 26,15-31,0 1,1 0,0 0,0 0,1 0,0 0,1 0,-1 0,2 0,-1 1,1-1,0 0,1 0,0 0,0 0,1-1,3 9,-3-11,0-1,1 0,-1 0,1 0,0 0,0 0,0-1,0 1,0-1,1 0,0-1,0 1,-1-1,1 0,1 0,-1-1,0 1,0-1,1 0,4 0,10 1,0 0,0-2,40-3,-52 1,0 0,0 0,0 0,0-1,0 0,0-1,-1 1,0-2,0 1,0-1,10-8,6-8,36-45,-13 14,-27 31,-16 16,1-1,-1 1,2 1,-1-1,0 1,1-1,0 1,0 1,0-1,0 1,10-5,-14 8,1 1,0-1,-1 0,1 1,-1-1,1 1,-1-1,0 1,1 0,-1 0,1-1,-1 1,0 0,0 0,0 0,1 1,-1-1,0 0,0 0,-1 1,1-1,0 0,0 1,-1-1,1 1,-1-1,1 1,-1-1,1 1,-1 2,9 53,-9-52,1 51,-1-41,0 0,1 1,0-1,6 27,-1-26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05.5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1,'0'4,"-4"6,-2 5,-3 5,-1-1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06.9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1,'14'34,"-5"-14,64 162,125 336,-198-515,1-1,-1 1,1-1,0 0,0 0,0 1,0-1,1 0,-1 0,0 0,1 0,-1 0,1 0,0-1,0 1,0 0,0-1,0 0,0 1,0-1,0 0,5 2,-5-4,0 1,0 0,0-1,0 0,0 1,1-1,-1 0,0 0,-1 0,1 0,0-1,0 1,0 0,-1-1,1 0,-1 1,1-1,-1 0,0 1,1-1,-1 0,0 0,0 0,0 0,0-3,47-97,-36 71,2 0,1 1,2 0,0 1,38-45,-48 69,-1 0,1 1,0 0,0 0,0 1,0 0,1 0,-1 1,1 0,0 0,0 1,0 0,-1 0,1 1,0 0,0 0,0 1,10 1,-12-1,-1 0,1 1,-1-1,1 1,-1 0,0 0,0 1,0-1,0 1,0 0,7 7,-9-7,-1-1,0 1,0-1,-1 1,1 0,0 0,-1 0,1 0,-1 0,0 0,0 0,-1 0,1 0,0 1,-1-1,0 0,0 0,0 1,0-1,0 0,-2 5,0 2,-1-1,0 0,-1 1,0-1,0 0,-1-1,-9 15,-51 55,20-26,38-43,-1 0,0-1,-1 0,0 0,0-1,-1 0,1-1,-2 0,1 0,-21 7,11-7,-1 0,1-2,-1 0,1-1,-27 0,25-2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07.7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0,'3'1,"0"0,0 0,1 1,-1-1,0 1,0 0,0 0,-1 0,1 0,0 0,-1 0,1 1,-1-1,3 5,5 3,120 112,114 113,-191-178,-3 2,58 87,-98-130,0 0,-2 0,1 1,-2 0,9 30,-14-35,0 1,0-1,-1 0,0 1,-2-1,1 1,-1-1,-1 1,-4 15,-29 100,30-106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08.6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1,'50'817,"-43"-765,2 1,2-2,2 1,3-2,41 92,-56-139,1 0,-1 0,1 0,0 0,0 0,0-1,1 1,-1-1,0 0,1 0,-1 0,1 0,0 0,0 0,0 0,0-1,0 0,0 0,0 0,0 0,1 0,-1 0,5 0,10-1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10.6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1 277,'0'-5,"1"-1,0 1,0 0,0 0,1 0,0 0,0 0,0 1,1-1,4-7,39-46,-25 31,-15 20,5-9,0 2,1-1,1 2,1 0,24-20,-34 31,0-1,0 1,1 0,-1 0,1 0,-1 1,1 0,-1-1,1 2,0-1,0 0,0 1,-1 0,1 0,0 1,0-1,-1 1,1 0,0 0,-1 0,1 1,-1 0,1 0,-1 0,0 0,0 1,6 4,1 1,-2 1,1 0,-1 0,0 1,-1 0,-1 0,1 1,-1 0,-1 0,0 1,-1-1,0 1,-1 1,0-1,3 22,1 16,-3-1,-2 87,-3-117,-23 522,19-477,4-63,-1 7,1 0,-1-1,2 1,-1 0,3 12,-2-19,-1 0,0 0,1 1,-1-1,1 0,0 0,-1 0,1 0,0 0,-1 0,1 0,0-1,0 1,0 0,0 0,0-1,0 1,0 0,0-1,0 1,0-1,0 1,0-1,1 0,-1 1,0-1,0 0,0 0,0 0,1 0,-1 0,0 0,0 0,0 0,1 0,-1-1,0 1,0-1,0 1,0-1,0 1,0-1,2-1,65-22,-44 16,0-1,-1 0,34-20,-52 24,0 0,-1-1,1 1,-1-1,-1 0,1 0,-1 0,0 0,3-9,10-30,-21 59,1 0,0 1,1 0,0 0,1 0,1 0,1 0,0 0,1 0,0 0,1 0,8 28,7 12,2-1,29 57,-17-41,195 525,-167-394,-53-174,-1-1,-2 1,-1-1,0 1,-5 46,-12-15,11-48,1 1,0-1,-2 21,4-23,0-1,0 0,-1 1,1-1,-2 0,1 1,-1-1,0-1,0 1,-1 0,0-1,-8 11,3-8,0-1,0 1,-1-2,0 1,0-1,-1-1,-11 6,-261 146,191-99,69-42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24.7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214 1998,'24'-14,"0"-1,-1-1,0-1,22-23,-2 3,897-802,-627 509,-256 262,-4-3,-2-2,44-87,-84 139,-1-1,0 0,-2 0,10-40,-17 57,0 0,0 0,0 0,-1 0,0-1,0 1,0 0,0 0,-1 0,0 0,0 0,0 0,-1 0,0 0,0 0,0 0,0 1,-1-1,0 1,0 0,0 0,0 0,0 0,-1 0,0 1,0-1,-7-3,-1 1,0 0,0 1,-1 1,0 0,1 1,-1 1,-1 0,1 0,0 1,0 1,-15 1,-22 3,-78 17,35-1,1 4,1 5,1 3,2 4,2 4,1 4,2 3,3 4,-88 73,113-79,3 2,1 3,3 2,3 2,1 2,3 2,3 1,2 2,3 2,3 1,2 1,4 1,-17 72,27-78,3 0,3 0,2 1,3 0,3-1,10 85,-5-113,1-1,2 1,1-1,1 0,26 51,-24-61,1 0,1 0,0-1,2-1,0-1,1 0,1-1,27 21,-2-10,1-1,1-2,1-3,1-1,1-3,91 23,7-9,155 12,10-18,-251-25,-1-2,0-2,71-15,-116 15,0 0,-1-1,1-1,-1 0,0-1,0-1,-1 0,0 0,0-1,-1-1,0 0,0 0,-1-1,0-1,14-20,-9 7,0 0,-2-2,-1 1,-1-2,-1 0,11-51,-7 16,-2-1,-3 0,1-71,-6 116,2 28,8 34,-13-41,335 1028,-331-1015,0-1,1 1,1-1,0 0,1-1,1 0,0 0,1-1,15 16,-11-18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25.3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881 1,'-1'194,"-2"-7,27 245,-17-381,2-1,29 93,-32-126,1 0,0-1,1 1,1-1,1-1,0 1,1-2,0 0,1 0,1-1,22 18,-34-29,1-1,-1 0,1 1,-1-1,1 0,0 0,0 0,-1 0,1 0,0 0,0-1,0 1,0-1,0 1,0-1,0 0,0 0,0 0,0 0,0 0,0 0,0 0,0-1,0 1,0-1,3-1,-4 0,1 1,-1-1,0 0,1-1,-1 1,0 0,-1 0,1 0,0-1,0 1,-1 0,0-1,1 1,-1 0,0-1,0 1,0-1,0 1,-1 0,1-1,-1 1,1 0,-3-5,-6-23,-1 1,-2 0,-27-49,-57-80,86 143,-23-36,-2 2,-2 1,-47-46,64 75,0 2,-1 0,0 1,-2 0,1 2,-2 1,0 1,0 1,-36-11,-34 0,-1 4,-173-12,227 28,9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41.3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611 1120,'1'-1,"0"1,0-1,0 1,0-1,0 1,0-1,0 0,0 1,0-1,0 0,-1 0,1 1,0-1,-1 0,1 0,0 0,-1 0,1 0,-1 0,1 0,-1 0,0 0,0-1,1 1,-1 0,0 0,0-1,5-38,-5 34,4-74,-3-1,-4 1,-4-1,-3 1,-3 1,-4 0,-54-151,63 207,-2 1,0 0,-2 0,0 1,-2 1,0 0,-18-19,26 32,0 1,-1 0,0 0,0 1,-1 0,1 0,-1 0,0 1,-1 0,1 1,-1 0,1 0,-1 1,0 0,0 0,0 1,0 0,0 1,0 0,0 1,0-1,-10 4,11-2,0 1,1 0,-1 1,1 0,0 0,0 1,0 0,1 0,0 0,0 1,0 0,1 0,-1 0,2 1,-1 0,-7 14,-4 11,1 0,-17 52,26-66,0 0,1 0,1 1,1 0,0 0,2 0,0 24,2-33,0-1,1 0,0 1,1-1,0 0,0 0,1 0,0-1,1 1,0-1,0 0,1 0,-1-1,2 1,-1-1,13 9,-3-3,1-1,1-1,0-1,0 0,1-2,0 0,1-1,34 8,21 0,78 6,-100-16,527 26,-475-29,-79-1,-12-2,0 1,0 1,0 0,0 1,0 1,27 8,-39-10,-1-1,1 1,0 0,-1 0,1 0,-1 0,1 0,-1 0,0 1,0-1,1 0,-1 1,0-1,0 1,0-1,0 1,-1-1,1 1,0 0,-1-1,1 1,-1 0,1 2,-1 0,0 1,0-1,0 0,-1 1,0-1,1 0,-2 1,1-1,-2 5,-5 9,-1-1,0-1,-16 20,-21 32,3 1,3 3,-45 110,84-179,-1 0,1 0,0 0,0 0,1 0,-1 0,0 0,1 0,0 0,0 0,0 0,0 0,0 0,1 0,-1 1,2 2,-1-4,1 0,-1 0,1-1,-1 1,1-1,0 1,0-1,0 1,0-1,0 0,0 0,0 0,0 0,0 0,0-1,1 1,-1-1,0 1,0-1,1 0,-1 0,4 0,17 1,1-2,0 0,-1-2,0 0,26-8,116-41,-108 33,112-35,-90 28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26.0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479 763,'199'-172,"-132"119,-3-3,-1-3,63-79,-116 125,0 0,-1-1,-1 0,0-1,0 1,-2-2,7-21,-12 33,0 0,0 0,0 0,-1 0,0 0,0-1,0 1,0 0,-1 0,1 0,-1 0,0 0,0 0,-1 0,1 0,-1 0,0 0,0 1,0-1,-1 1,1-1,-1 1,0 0,0 0,0 0,0 1,0-1,-1 1,1-1,-1 1,1 0,-1 0,0 1,-5-2,-11-4,0 1,0 1,-1 1,0 1,0 1,1 0,-1 2,0 0,0 2,-32 5,21-1,1 2,0 0,1 3,0 0,0 2,-33 20,18-4,1 3,2 2,2 1,1 2,1 2,3 2,1 1,2 1,2 2,2 1,-30 67,52-101,2-4,0-1,1 1,-1 0,1 0,1 1,0-1,0 1,0-1,1 1,1 0,0 15,0-22,1 0,0 0,0-1,0 1,0 0,0-1,0 1,1 0,-1-1,1 0,-1 1,1-1,-1 0,1 0,0 0,-1 0,1 0,0 0,0 0,0 0,0-1,0 1,0-1,3 1,55 3,-46-3,122-1,-1-6,1-5,-2-6,0-7,-2-5,0-5,138-58,-191 60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28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737 2421,'2'-13,"0"1,1 0,1 0,0 0,1 0,0 0,0 1,1 0,1 0,10-13,19-37,-23 35,-2 0,0-1,-2 0,-1-1,-1 1,-2-2,-1 1,2-33,-6 51,-1 0,1 0,-1 0,-1 1,0-1,0 0,-1 1,0 0,-1-1,0 1,0 1,-1-1,0 1,-1 0,0 0,0 0,-1 1,1 0,-2 0,1 0,-1 1,0 0,0 1,0 0,-1 0,0 1,-11-4,7 4,0 0,-1 1,1 0,-1 2,1-1,-1 2,1-1,-1 2,0 0,1 1,-1 0,1 1,0 0,0 1,0 1,0 0,1 0,0 2,-17 10,-3 5,0 1,1 1,2 2,0 1,-39 49,30-29,2 1,-58 104,80-124,1 0,1 1,2 0,0 0,2 1,2 0,-6 53,12-76,0 1,0-1,0 0,1 0,0 1,0-1,1 0,0 0,0 0,1-1,0 1,0 0,0-1,1 0,0 0,0 0,1 0,0-1,0 1,0-1,0 0,1-1,0 0,0 1,0-2,0 1,1-1,0 0,10 3,11 3,0-2,1-1,-1-2,1-1,0-1,30-1,39-5,0-3,101-22,193-58,-226 45,217-86,-303 94,0-3,-3-3,-1-4,109-84,-142 93,65-68,-93 86,0 0,-1-1,-1-1,-1 0,0-1,15-38,-26 55,0 0,0 1,0-1,0 0,-1 0,1 0,-1-1,0 1,0 0,0 0,-1-5,0 7,1 0,0 0,-1 0,1 0,-1-1,0 1,1 0,-1 0,0 0,0 0,1 0,-1 0,0 1,0-1,0 0,0 0,0 1,0-1,0 0,-2 0,0 1,-1-1,0 0,1 1,-1 0,0 0,1 0,-1 0,0 1,1-1,-1 1,1 0,-1 0,1 0,-1 1,1-1,0 1,-5 3,-29 21,2 2,1 1,1 2,2 1,-30 39,33-40,-79 96,5 4,-119 203,221-334,-13 20,2 1,0 0,-14 43,24-62,1 0,-1 0,1 0,-1-1,1 1,0 0,0 0,0 0,0 0,0 0,0-1,0 1,1 0,-1 0,1 0,-1 0,1-1,0 1,0 0,0-1,-1 1,2-1,-1 1,0-1,0 1,0-1,1 0,-1 1,1-1,-1 0,1 0,-1 0,1 0,-1 0,1 0,0-1,0 1,-1-1,1 1,3 0,7 0,0 1,0-2,1 1,23-4,-34 3,39-3,0-2,-1-1,1-3,70-23,-95 25,-1 0,0 0,0-2,-1 0,0 0,0-1,-1-1,-1 0,0-1,0-1,-1 1,-1-2,0 1,15-29,-5-1,-2-2,-2 0,-1-1,-3-1,7-54,11-245,-29 223,-5 1,-38-235,23 263,-4 1,-4 2,-4 0,-56-111,84 195,-5-11,0 1,-1 0,-2 0,1 1,-2 1,-25-29,36 43,0 0,0 0,0 1,0-1,0 0,0 0,0 0,0 1,0-1,0 0,0 1,0-1,-1 1,1 0,0-1,0 1,-1 0,1 0,0-1,-1 1,1 0,0 0,0 1,-1-1,1 0,-2 1,2 0,-1 0,1 0,0 1,-1-1,1 1,0-1,0 1,0-1,0 1,1 0,-1-1,0 1,1 0,-1-1,1 1,-1 2,-1 12,0 1,1-1,1 20,0-33,4 49,1 0,3 0,25 89,71 145,-78-230,3 0,2-2,2-1,2-2,3-2,80 83,-64-82,2-2,2-2,2-4,2-2,97 47,-145-80,186 84,-168-79,-1-1,2-2,0-1,49 5,-79-13,0 1,0-1,1-1,-1 1,0 0,0-1,0 1,0-1,0 0,0 0,0 0,0-1,0 1,0-1,-1 0,1 1,0-1,-1 0,0 0,1-1,-1 1,0 0,0-1,0 0,-1 1,1-1,-1 0,1 0,-1 0,0 0,0 0,0 0,0 0,0-4,2-14,0 0,-1-1,-1 1,-3-26,1 12,-3-121,-8 1,-6 1,-7 0,-7 2,-7 1,-63-161,93 286,-21-48,28 69,-1 0,1 0,-1 0,0 1,-1-1,1 1,-1 0,0 0,0 0,-8-6,12 10,0 0,-1 0,1-1,0 1,-1 0,1 0,0 0,-1 0,1-1,-1 1,1 0,0 0,-1 0,1 0,-1 0,1 0,0 0,-1 0,1 0,-1 0,1 0,0 0,-1 0,1 1,-1-1,1 0,0 0,-1 0,1 0,0 1,-1-1,1 0,0 0,-1 1,1-1,-5 18,7 20,2-21,1 0,0 0,1-1,1 0,1 0,0-1,1 0,1 0,0-1,1-1,0 1,1-2,1 0,0 0,0-1,21 12,6 3,2-2,0-1,2-3,80 26,-87-33,1-2,0-2,0-2,1-1,61 1,-88-7,1 0,0-1,-1-1,1 0,0 0,-1-2,0 1,0-1,0-1,0 0,-1-1,0 0,0-1,0 0,-1-1,0 0,-1 0,1-1,-2-1,15-18,-10 6,-2 0,0 0,-1-1,-2 0,0 0,-1-1,-2 0,5-45,-5 12,-3-1,-9-95,3 108,-1 1,-2-1,-2 2,-2-1,-31-76,40 115,-1 0,0 0,-1 0,1 1,-1-1,0 1,-5-5,9 9,-1-1,0 1,1-1,-1 1,0-1,0 1,1-1,-1 1,0 0,0-1,0 1,1 0,-1 0,0 0,0 0,0 0,0 0,1 0,-1 0,0 0,-1 0,1 1,0-1,0 1,0 0,1 0,-1-1,0 1,0 0,1 0,-1 0,0 0,1 0,-1 0,1 0,-1 0,1 0,0 0,-1 1,1-1,0 0,0 2,-1 5,0 0,1-1,0 1,1 0,-1 0,2 0,-1-1,1 1,0 0,5 10,39 76,-37-78,359 558,-235-386,151 289,-252-410,-3 1,-3 1,-3 1,-4 1,-2 1,-3 1,-4 0,-3 1,-3-1,-8 101,0-131,-19 74,20-102,-2 0,0 0,-1-1,0 0,-1 0,-1-1,0 0,-12 14,16-22,0 0,-1 0,0-1,0 0,0 0,0 0,0-1,-1 0,0 0,0 0,0-1,0 0,0 0,0 0,-1-1,1 0,0 0,-1 0,1-1,-1 0,1 0,-1-1,1 0,0 0,-12-4,4 0,1 0,0-1,0-1,0 0,1-1,0 0,0-1,1 0,0-1,-13-16,-5-10,1-1,2-2,2-1,-29-64,-56-179,69 156,5-1,-26-192,60 313,0 0,0 0,1 0,0 0,1 0,1-11,4 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29.2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355 17,'-40'-9,"37"8,-1 0,0-1,1 1,-1 0,0 1,1-1,-1 1,0 0,0-1,1 2,-1-1,0 0,-5 2,1 1,-1 1,1 0,1 0,-1 1,0 0,1 0,0 0,0 1,1 0,0 1,0 0,0-1,1 2,0-1,-6 12,-5 13,1 1,-16 48,29-75,-19 55,3 0,-14 80,29-120,0 0,1 0,1 0,2 0,-1 0,2 0,1 0,1-1,0 1,15 37,-14-48,0 1,1-1,1-1,-1 1,2-1,-1-1,1 1,0-1,18 13,-20-17,0 0,1 0,-1 0,1-1,0 0,0 0,0-1,0 0,1 0,-1 0,1-1,-1 0,1-1,-1 0,15-1,-18 0,0 0,0-1,0 0,0 1,-1-2,1 1,0 0,-1-1,0 1,1-1,-1 0,0 0,0 0,-1-1,1 1,-1-1,1 1,-1-1,0 0,-1 0,1 0,1-6,4-12,-1 1,5-45,-10 59,10-100,-7-190,-4 36,7 236,-7 25,1-1,-1 1,0 0,1 0,-1-1,0 1,1 0,-1 0,1 0,-1-1,1 1,-1 0,0 0,1 0,-1 0,1 0,-1 0,1 0,-1 0,1 0,-1 0,0 0,1 0,-1 0,1 0,-1 0,1 1,-1-1,0 0,2 1,1 1,1 1,0 0,-1 1,1-1,-1 1,0-1,0 1,3 6,135 245,-33-54,41 23,-69-106,-64-94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29.7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0,'1'6,"1"0,0-1,1 1,-1 0,1-1,0 0,0 1,1-1,-1-1,9 10,5 7,470 676,-227-352,-238-312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31.8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560 1324,'0'-1,"-1"1,1-1,0 0,-1 0,1 0,-1 1,0-1,1 0,-1 0,0 1,1-1,-1 1,0-1,1 1,-1-1,0 1,0-1,0 1,0-1,0 1,1 0,-1 0,0-1,0 1,-1 0,-29-5,26 4,-7-1,0 1,0 0,0 0,0 2,0-1,0 1,0 1,0 0,0 1,0 0,1 1,-1 0,1 1,0 0,1 0,-1 2,1-1,0 1,1 1,0-1,-12 14,-3 6,1 0,1 1,2 1,1 1,1 1,-19 48,19-35,3 1,1 0,2 1,-8 65,17-89,1-1,1 1,1-1,4 37,-3-53,0-1,-1 1,2 0,-1-1,0 1,1-1,0 1,0-1,0 0,1 0,0 1,-1-2,1 1,1 0,-1-1,0 1,1-1,0 0,0 0,0-1,0 1,0-1,0 0,1 0,-1 0,9 2,1-1,0 0,0-1,0-1,0 0,0-1,0-1,27-4,-32 3,-1 0,0-1,0 0,0 0,-1-1,1 0,-1 0,0-1,0 0,0 0,-1 0,1-1,-1 0,8-11,6-11,-2-1,0-1,-2-1,-1 0,18-60,-18 40,-2-1,-3 0,4-58,-14 105,1-4,0 0,0 0,1 0,3-12,-5 20,1 0,-1-1,1 1,-1 0,1 0,-1 0,1-1,0 1,-1 0,1 0,0 0,0 0,0 0,0 0,0 0,0 1,0-1,0 0,0 0,1 1,-1-1,0 1,0-1,1 1,-1-1,0 1,0 0,1 0,-1 0,0 0,1 0,-1 0,0 0,1 0,-1 0,0 0,3 1,9 6,-1-1,0 1,0 1,-1 0,0 1,-1 0,1 1,15 19,-9-10,70 75,-5 5,97 151,95 244,-228-395,-4 2,-4 1,27 123,-53-173,-3 0,-2 1,-2 0,-3-1,-2 1,-2 0,-2 0,-18 79,16-111,-1 0,-1 0,-1-1,-1 0,0-1,-2 0,0-1,-1 0,-1-1,-1 0,0-1,-1-1,0 0,-38 24,32-25,0-1,-2 0,0-2,0-1,-1-1,0-1,0-1,-1-1,0-1,0-2,0 0,-35-2,47-2,0 0,0-2,0 1,1-2,-1 0,1 0,0-1,0-1,0 0,-12-9,7 2,0 0,1-1,1-1,0-1,-24-30,5-5,1-1,4-2,-40-94,11 6,7-3,6-2,-27-153,50 172,6-2,5 0,11-251,8 287,5 1,28-114,-28 162,2 0,1 1,3 1,1 1,3 0,41-60,-46 80,1 2,1 0,1 1,0 1,2 1,0 1,0 1,2 1,41-19,-8 10,0 2,0 3,76-13,-99 25,1 1,-1 3,59 1,101 21,1 0,-180-16,-24 5,-41 13,24-12,0 5,1 1,1 1,0 1,2 2,0 0,1 1,1 1,-29 41,11-7,2 3,-47 104,63-116,1 0,3 1,1 1,3 0,-7 63,18-104,0-1,1 1,0 0,1 0,0-1,0 1,1 0,0-1,0 0,0 1,1-1,0 0,1 0,0 0,0-1,0 1,1-1,0 0,0 0,0-1,1 1,0-1,0 0,0-1,0 1,1-2,0 1,8 3,13 5,0-1,0-2,1-1,0-1,0-2,33 3,6-4,106-5,-149-1,-1 0,1-2,-1-1,0-1,-1 0,0-2,0-1,0-1,-1-1,36-23,-42 22,-1-1,0 0,0-1,-2 0,1-1,-2-1,0 0,-1 0,-1-1,-1-1,0 0,-1 0,9-32,-5 3,-2-2,-2 0,-2 0,-3 0,-1 0,-3-1,-8-52,7 84,0 0,-2 1,0 0,-1 0,0 0,-2 0,0 1,-1 0,0 0,-2 1,1 0,-2 1,0 0,-1 1,0 0,-1 1,0 0,-24-16,34 26,-4-2,0 0,1 0,0-1,0 0,-9-9,15 14,-1-1,1 1,0-1,-1 1,1-1,-1 0,1 1,0-1,0 0,-1 1,1-1,0 0,0 1,0-1,0 0,0 0,0 1,0-1,0 0,0 1,0-1,0 0,0 0,1 1,-1-1,0 0,2-1,-1 1,1-1,-1 1,1 0,-1 0,1 0,0 0,-1 0,1 0,0 0,0 0,0 1,0-1,3 0,29-7,1 2,0 2,68-1,109 18,-55 10,-1 6,-2 7,211 79,-308-95,-1 3,-1 2,-1 2,97 67,-145-90,0 1,0 1,0-1,-1 1,0 0,0 0,0 0,-1 1,0 0,0 0,3 8,-6-13,-1 0,1 0,-1 0,0 0,0 0,1 0,-1 0,0 0,-1 0,1 0,0 0,0 0,-1 0,0 0,1 0,-1 0,0 0,-1 2,0-1,0-1,-1 1,1-1,-1 0,1 0,-1 0,0 0,0-1,1 1,-1-1,0 1,-1-1,1 0,0 0,-3 0,-1 1,0 0,1-1,-1 0,0-1,0 1,0-1,1-1,-1 1,0-1,0 0,1-1,-1 1,1-1,-1-1,1 1,-9-5,7 1,0 0,0 0,1 0,0-1,0 0,1-1,0 0,0 0,1 0,0 0,-5-10,-5-16,2 0,1 0,2-1,1 0,-7-63,-2-185,18 279,7-377,-1 316,3 1,2 0,37-116,-41 160,1 1,0 1,1 0,18-27,-21 39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32.3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0,'0'4,"5"6,9 6,2 8,8 8,-1 4,1 4,-1 4,1 3,-3-3,-6-8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32.7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34.2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1 455,'47'53,"-2"1,44 73,-54-78,354 553,-358-548,-2 2,-3 1,-2 1,18 69,32 170,-48-212,-23-78,0 0,0-1,0 1,1-1,0 1,1-1,-1-1,1 1,8 7,-12-12,0 0,-1-1,1 1,0 0,-1-1,1 1,0 0,0-1,-1 1,1-1,0 0,0 1,0-1,0 0,0 1,-1-1,1 0,0 0,0 0,0 0,0 0,0 0,0 0,0 0,0 0,0 0,0 0,0-1,0 1,-1 0,1-1,0 1,0-1,0 1,-1-1,1 1,0-1,0 1,-1-1,1 0,0 1,-1-1,1 0,-1 0,1 1,-1-1,1 0,-1-1,2-2,0-1,-1 0,0 1,0-1,0 0,-1 1,0-1,0-7,-7-41,-2 0,-3 1,-29-83,21 71,-417-1467,430 1506,1 0,1-1,1 1,0-50,3 74,1 0,0 0,0 0,0 0,0 0,0 0,0 0,1 0,-1 0,0 0,0 0,1 0,-1 0,1 0,-1 0,0 1,1-1,0 0,-1 0,1 0,0 1,-1-1,1 0,0 1,0-1,-1 0,1 1,0-1,0 1,1-1,0 1,0 0,0 0,-1 1,1-1,0 1,0-1,0 1,0-1,-1 1,1 0,0 0,-1 0,1 0,2 2,8 7,0 0,18 22,-30-32,79 95,-3 4,112 195,70 245,-239-491,-2 0,14 63,-31-110,0 1,0-1,0 1,1-1,-1 1,0-1,1 1,-1-1,1 1,0-1,0 1,-1-1,1 0,0 1,0-1,0 0,0 0,0 0,1 0,1 2,-2-3,0 0,1 0,-1 0,0 0,0-1,0 1,0 0,0-1,0 1,0-1,0 1,0-1,0 1,0-1,-1 1,1-1,0 0,0 0,0 1,-1-1,1 0,0-1,9-12,-1 0,-1-1,7-15,-7 14,11-21,1 2,1 0,2 1,1 1,51-52,-72 82,1 0,-1 0,0 0,1 1,0 0,-1-1,1 1,0 0,0 1,0-1,1 1,-1 0,0 0,0 0,1 0,-1 1,1 0,-1 0,0 0,1 0,-1 1,0-1,1 1,-1 0,5 3,4 2,0 1,0 1,-1 1,0-1,-1 2,13 13,89 89,193 252,-259-301,38 71,-69-105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34.7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1 175,'8'-4,"8"-1,5-5,3 0,6-3,3-3,3-4,10-6,0 0,-3 2,-9 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35.8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1 554,'44'2,"1"1,-1 3,0 2,0 2,-1 1,-1 2,0 3,62 31,-8 5,-1 5,108 87,-183-130,6 5,0 1,-2 0,0 2,25 29,-49-50,1 0,0 0,0-1,-1 1,1 0,0 0,-1 0,1 0,-1 0,1 0,-1 0,1 0,-1 0,0 0,1 0,-1 0,0 0,0 0,0 0,0 0,0 0,0 0,0 1,0-1,0 0,-1 0,1 0,0 0,-1 0,1 0,-2 2,0-2,0 0,0 0,0 1,0-1,0 0,0-1,0 1,-1 0,1-1,0 1,-1-1,1 0,-5 0,-5 0,1 0,-1-1,0 0,1-1,-16-5,8-1,0-2,1 0,0-1,1-1,0-1,1 0,1-1,0-1,-14-16,-6-13,1-2,-30-53,37 54,-29-68,50 99,0-1,1 0,1 0,1 0,0 0,1-1,0 1,1-1,2-21,-1 34,1 0,-1 0,1 0,0 1,0-1,0 0,0 0,0 1,1-1,-1 0,1 1,0 0,0-1,0 1,0 0,0 0,0 0,5-3,-1 1,0 1,-1 1,1-1,1 1,-1 0,0 0,0 1,10-1,6 0,1 2,-1 0,0 1,27 6,-23-1,1 1,-2 1,1 1,-1 2,0 0,-1 2,-1 0,0 2,32 26,-16-8,-1 2,-2 1,-1 2,32 48,-41-34,-31-67,1-1,1 0,1 0,0 0,1 0,1-1,2-17,-2 13,4-46,3-1,3 2,3-1,2 2,4 0,33-79,-50 138,0 1,1-1,0 1,0 0,0 0,0 0,1 0,0 0,0 1,0 0,0 0,1 0,-1 0,1 1,9-5,-11 7,1-1,1 1,-1 1,0-1,0 1,0-1,0 1,0 0,1 1,-1-1,0 1,0 0,0 0,0 0,0 0,0 1,-1-1,1 1,0 0,-1 1,1-1,-1 0,4 5,36 31,-2 2,-1 3,-3 0,35 54,-26-37,199 295,-220-314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42.2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329 144,'-13'13,"-46"45,-65 83,108-119,0 1,2 1,0 0,2 1,1 0,0 1,-11 46,17-49,0 0,2 1,1 0,0-1,3 38,-1-55,1 0,0-1,-1 1,2-1,-1 0,0 1,1-1,0 0,1 0,-1 0,1 0,0 0,0 0,0-1,1 0,-1 1,1-1,0-1,1 1,-1 0,0-1,1 0,0 0,0-1,0 1,0-1,0 0,0 0,8 1,10 0,0-1,0-1,0-1,0-1,0-1,0-1,40-11,-1-3,92-41,-123 44,-1-1,0-2,-1-1,-1-1,0-1,-2-2,-1-1,0-1,-2 0,35-49,-44 53,0-1,-2-1,0 0,-2-1,0 0,-2 0,-1-1,0 0,-2 0,0 0,-2-1,-1 0,-1 0,-1 0,-5-35,3 50,0 0,0 1,-1-1,-1 0,0 1,-7-13,9 18,0 1,0-1,0 1,-1 0,1-1,-1 1,0 1,0-1,0 0,0 1,-1-1,1 1,0 0,-1 0,0 0,1 1,-1 0,-6-2,10 3,-1-1,0 1,1 0,-1 0,0 0,0 0,1 0,-1 0,0 0,1 0,-1 0,0 0,0 0,1 1,-1-1,0 0,1 0,-1 1,0-1,1 0,-1 1,1-1,-1 1,1-1,-1 1,1-1,-1 1,1-1,-1 2,2 21,24 32,-21-47,427 764,-424-762,0 0,1 0,0-1,0 0,12 10,-8-9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52.9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341 864,'0'0,"0"-1,0 1,0 0,0 0,-1-1,1 1,0 0,0 0,0-1,0 1,0 0,0-1,0 1,0 0,1 0,-1-1,0 1,0 0,0 0,0-1,0 1,0 0,0 0,1-1,-1 1,0 0,0 0,0 0,1-1,-1 1,0 0,0 0,0 0,1 0,-1 0,0-1,0 1,1 0,-1 0,0 0,0 0,1 0,-1 0,0 0,1 0,-1 0,0 0,0 0,1 0,-1 0,0 0,0 0,1 0,-1 0,0 0,0 1,1-1,-1 0,0 0,1 0,14 14,4 18,0 0,-2 1,17 50,-8-21,107 262,-15 6,112 509,-227-818,-5-19,-14-29,6 8,-245-427,-66-123,226 382,-78-219,146 329,-21-95,42 146,1-1,2-1,0 1,2 0,1-1,1 1,8-40,-4 49,1 0,0 0,2 1,0 0,1 1,1-1,0 2,1-1,1 2,0-1,1 2,1 0,0 0,1 1,23-14,6-2,2 2,1 2,1 2,65-20,-69 26,1 3,1 2,0 1,0 3,1 1,83 2,-120 5,1 0,0 1,-1 0,1 1,-1 0,0 1,0 0,0 1,-1 0,1 0,-1 1,11 9,-8-5,-1 2,0-1,-1 1,0 1,-1-1,0 2,11 22,-4 2,-1 1,-3 0,-1 1,-1 0,6 66,-13-75,-1 1,-1 0,-2 0,-1 0,-2-1,-1 1,-17 56,15-65,-2 0,-1-1,-1 0,0-1,-2 0,0-1,-2 0,0-1,-1-1,-36 32,23-26,-1-1,-2-2,-64 34,77-46,-1-1,-1-1,1 0,-1-2,0 0,0-1,0-2,-32 1,23-3,12 1,-1-2,1 0,0-1,-22-4,24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53.7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0 646,'90'3,"-1"4,161 33,162 70,-103-3,-259-86,-1 3,-1 1,88 63,-125-79,0 1,-1 0,-1 0,1 1,-2 0,1 1,-2 0,0 0,0 1,-1-1,0 1,-1 1,-1-1,0 1,-1 0,0 0,-1 0,-1 0,0 0,-1 0,-1 1,0-1,-1 0,0 0,-1 0,0 0,-2-1,1 1,-2-1,-7 14,2-7,-2 0,0 0,-2-2,0 1,0-2,-2 0,0-1,-1-1,-37 25,27-23,0-1,-1-1,-1-1,0-1,-1-2,-50 11,65-19,1-1,-1 0,1-1,-1-1,0 0,1-1,-1-1,1 0,-1-1,-20-7,26 6,-1-1,1 0,0 0,0-1,0 0,1-1,0 0,0 0,1-1,0 0,0-1,1 0,0 0,1 0,-6-12,-2-8,1-1,2 0,1-1,2 0,0 0,3-1,0 0,2 0,2 0,2-46,5 7,3 0,4 0,33-110,-4 57,5 3,5 1,6 3,76-116,-109 187,-19 33,1 1,0-1,0 1,1 1,0-1,1 1,15-14,-13 20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54.2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1,'4'0,"10"0,7 0,4 4,3 6,8 10,3 5,4 8,2 6,-2 5,1 4,-3-7,-5-1,-4-3,-7-9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55.6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5,'1'0,"-1"-1,0 1,1 0,-1-1,0 1,1 0,-1-1,1 1,-1 0,0 0,1 0,-1-1,1 1,-1 0,1 0,-1 0,0 0,1 0,-1 0,1 0,-1 0,1 0,-1 0,1 0,-1 0,1 0,-1 0,0 1,1-1,-1 0,1 0,-1 0,0 1,1-1,-1 0,1 0,-1 1,0-1,1 0,-1 1,26 14,-22-13,432 218,-46-26,-306-147,255 155,-325-189,-1 0,-1 0,0 2,0-1,-2 2,0-1,0 1,12 30,1-1,-9-14,-12-25,0 0,0 0,1 0,-1 0,2-1,-1 1,0-1,1 0,0 0,0 0,7 5,-11-10,1 0,-1 0,1 0,-1 0,0 0,1 0,-1 0,1 0,-1 0,1 0,-1 0,0 0,1 0,-1 0,1 0,-1 0,0-1,1 1,-1 0,1 0,-1 0,0-1,1 1,-1 0,0-1,1 1,-1 0,0-1,0 1,1 0,-1-1,0 1,0 0,0-1,1 1,-1-1,0 1,0 0,0-1,0 1,0-1,0 1,0-1,0 1,0 0,0-1,0 1,0-1,0 0,-1-23,-10-26,-33-88,27 94,2-2,-12-67,22 81,2 1,0-1,5-62,-2 91,1 1,0-1,0 0,0 1,0 0,0-1,0 1,1-1,-1 1,1 0,-1 0,1 0,0 0,0 0,0 0,0 1,0-1,0 1,1-1,-1 1,0 0,1 0,-1 0,1 0,-1 0,1 1,0-1,-1 1,6-1,9 0,1 0,-1 1,27 3,-24-1,5 1,1 2,-1 0,0 2,-1 1,0 0,0 2,-1 1,0 1,33 22,-24-12,-1 2,-1 1,-1 2,-1 0,38 51,-20-10,-43-61,1-1,-1 1,-1 0,1 0,-1 0,0 0,-1 0,1 0,-1 8,-4-6,-4-19,-4-20,-8-188,14 116,0 49,-3-80,8 121,1 1,0-1,1 1,0 0,0-1,2 1,-1 0,1 1,6-12,-7 18,1 0,0 0,0 0,0 0,1 1,-1 0,1 0,0 0,0 0,0 1,0-1,0 1,1 1,-1-1,0 1,1 0,-1 0,1 1,0-1,-1 1,8 1,11-1,0 2,0 1,39 9,-32-3,-1 1,0 2,0 1,-1 1,-1 2,33 23,152 132,-88-66,-100-86,-1 2,25 29,-34-32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56.4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51,'0'-2,"0"0,-1 0,1 0,-1-1,1 1,-1 0,0 0,0 0,0 0,0 0,0 0,0 0,-1 1,1-1,-1 0,1 1,-1-1,1 1,-1-1,0 1,0 0,0-1,0 1,0 0,0 1,0-1,0 0,0 0,0 1,-5-1,4 0,-1 1,0-1,0 1,1 0,-1 0,0 0,1 0,-1 1,0 0,1 0,-1 0,0 0,1 0,0 1,-1-1,1 1,0 0,-5 3,0 5,-1 1,2 0,0 1,0 0,1 0,0 0,1 0,0 1,1 0,1 0,0 0,1 1,0-1,1 0,1 1,0-1,0 1,2-1,3 20,0-18,2-1,-1 1,2-1,0-1,0 0,1 0,1 0,0-1,15 13,0-1,2-1,0-2,34 21,-25-23,-29-16,-1 1,1-1,-1 1,1 1,8 7,-12-9,-1 0,0-1,0 1,0 1,0-1,-1 0,1 0,-1 1,0-1,0 0,0 1,0-1,-1 1,1 0,-1 5,0 0,-1-1,0 1,-1-1,0 0,0 1,-1-1,0 0,0-1,-1 1,0 0,-1-1,1 0,-1 0,-1 0,1-1,-9 8,-14 12,-1 0,-40 26,50-38,-60 41,35-26,2 2,-51 48,80-66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57.6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1 864,'13'15,"-1"2,0-1,-1 2,-1-1,8 21,-3-8,28 51,-5 2,-3 1,-4 2,-4 1,-3 1,14 108,-35-156,-3-27,-5-27,-74-256,14 53,-39-242,91 371,3 1,4-2,7-116,0 180,2 0,1 0,1 0,1 1,1 0,17-37,-21 52,2 1,-1 0,1 0,0 0,1 0,0 1,0 0,0 0,1 1,0 0,1 0,-1 1,1-1,0 2,0-1,1 1,-1 0,1 1,0 0,15-3,-2 3,0 1,0 1,0 1,0 0,0 2,0 1,0 1,-1 0,23 9,-13-2,0 2,0 1,-1 2,-1 0,36 28,-5 5,-3 3,-1 1,-3 3,64 89,6 30,-8 5,155 329,-242-452,-2 1,-3 1,16 66,-33-92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58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0 218,'4'0,"2"-4,4-2,4 0,9-2,0-5,0 0,10 2,7-6,6 1,-1-2,5-2,-2-1,-5 2,-1 0,-3 4,-9 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58.6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0,'23'26,"-2"1,35 58,-18-24,535 883,-275-437,-260-443,-11-16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59.8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661 359,'-1'-15,"-1"0,0 0,-1 1,-1-1,0 1,-1 0,-1 0,0 1,-1-1,0 1,-1 1,0-1,-1 1,-1 1,1 0,-2 0,0 1,0 0,-21-13,16 11,0 2,-1 0,-1 0,0 2,0 0,0 1,-1 1,0 1,0 1,0 0,-1 1,0 1,1 1,-31 3,44-1,0 1,0-1,0 1,0 1,1-1,-1 1,1 0,0 1,-1-1,1 1,1 0,-1 0,1 0,-1 1,1 0,1 0,-1 0,1 0,-5 9,-4 10,1 1,1-1,-8 30,4-7,-10 67,21-93,0 0,2 0,1 0,0 0,6 39,-5-56,1 1,-1-1,1 0,0-1,0 1,0 0,1 0,-1-1,1 0,0 1,0-1,0 0,0 0,0-1,1 1,0-1,-1 1,1-1,0 0,0-1,0 1,0-1,0 1,0-1,0 0,1-1,4 1,13 1,1 0,0-2,39-4,-59 4,23-2,7 0,0-2,0-1,39-11,-63 13,1 0,-1-1,1 0,-1-1,0 0,-1 0,1-1,-1 0,0-1,-1 0,0 0,0 0,0-1,10-16,56-124,-73 148,0-1,1 0,-1 0,0 0,1 1,-1-1,1 0,0 1,-1-1,1 0,-1 1,1-1,0 1,-1-1,1 1,0-1,0 1,-1 0,1-1,0 1,0 0,0-1,0 1,-1 0,1 0,0 0,2 0,-1 0,0 1,-1 0,1-1,0 1,0 0,0 0,-1 0,1 0,0 0,-1 1,3 1,35 47,-38-49,206 363,-28 20,-136-288,172 422,-187-435,-3 1,-4 2,-4-1,9 124,-25-198,0 1,-1-1,-1 1,0-1,-1 1,0-1,-5 16,6-23,-1 0,0 0,-1 0,1 0,0 0,-1 0,0-1,0 0,0 1,-1-1,1 0,-1-1,1 1,-1-1,0 1,0-1,0 0,0-1,0 1,-1-1,-7 2,-28 4,-1-2,0-2,0-1,0-2,-77-11,86 4,0-1,0-1,1-2,0-1,1-1,0-2,1-1,1-1,-30-24,2-4,2-2,1-2,-51-64,77 80,1 0,2-2,-36-69,49 81,1-1,0-1,2 1,1-2,1 1,2-1,-3-38,7 51,0 0,2 0,0 0,0 0,1 0,0 1,1 0,1-1,0 1,1 1,0-1,12-17,9-6,1 1,44-41,-52 54,757-667,-743 659,-16 13,0 0,0 2,2 0,0 1,0 1,41-18,-38 24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01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205 314,'-3'1,"-1"-1,0 1,1 0,-1 0,1 1,-1-1,1 1,0-1,-1 1,1 0,0 1,0-1,1 0,-1 1,0 0,1-1,-1 1,1 0,0 0,0 0,0 1,1-1,-3 6,-6 13,2 0,-10 37,11-32,-16 48,3 2,3 0,4 1,4 1,0 87,8-159,1 0,1 0,-1 0,1 0,1 0,-1 0,1-1,0 1,1 0,0-1,0 0,0 1,1-1,-1-1,1 1,1 0,-1-1,1 0,0 0,0 0,1-1,-1 0,1 0,0 0,0-1,0 0,1 0,-1 0,1-1,0 0,-1 0,1-1,0 1,10-1,32 2,0-1,0-3,0-2,0-2,-1-3,0-1,81-27,-122 34,0-1,0 0,0 0,-1 0,1 0,-1-1,0 0,7-7,-11 9,0 0,-1 0,1-1,-1 1,1-1,-1 1,0-1,0 0,0 0,0 1,0-1,-1 0,1 0,-1 0,0 0,0 0,0 0,0 1,0-1,-1 0,1 0,-1 0,-1-3,-3-10,-1-1,0 0,-2 1,0 0,0 1,-2 0,0 0,-19-21,-13-8,-56-47,-15-15,107 100,-9-9,2 0,-1 0,2-1,0-1,-13-26,23 39,0 1,1-1,0 0,-1 0,1 0,1 0,-1 0,0 0,1 0,0 0,0 0,0 0,1 0,-1 0,1 0,0 0,0 0,0 0,1 0,-1 1,1-1,0 0,0 1,0-1,1 1,-1 0,1 0,0 0,0 0,0 0,0 1,0-1,0 1,5-3,11-5,0 0,0 0,1 2,0 0,0 2,31-7,130-12,-104 20,0 3,0 4,0 3,-1 4,0 3,-1 3,0 3,-1 4,111 48,-148-53,0 2,-1 1,-1 2,0 1,55 50,-73-56,1 1,-2 0,-1 2,0-1,-1 2,-1 0,-1 0,-1 1,-1 1,13 46,-14-25,-1 0,-3 1,-2 1,-1-1,-3 0,-1 0,-3 0,-1 0,-3-1,-1 0,-3 0,-31 75,42-114,0-1,0 1,-1-1,1 0,-1 1,0-1,0 0,0-1,-1 1,0-1,1 1,-1-1,0 0,0-1,-1 1,1-1,-7 3,8-4,0-1,0 1,-1-1,1 0,0 0,-1 0,1-1,0 1,0-1,-1 0,1 1,0-2,0 1,0 0,0 0,0-1,0 0,1 0,-1 1,0-2,1 1,0 0,-1 0,1-1,0 1,0-1,-2-3,-12-18,1 0,1-1,1 0,1-1,-11-37,7 12,-17-104,24 96,3-1,3 0,2 0,3 0,3 0,2 0,3 1,29-99,148-360,-173 478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43.3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1 557,'0'-8,"1"0,1-1,0 1,0 0,0 0,1 0,1 1,-1-1,1 0,0 1,1 0,-1 0,2 1,-1-1,11-9,6-5,1 1,51-33,2 5,2 4,2 3,2 3,2 4,0 4,2 3,1 4,153-19,-201 38,0 3,0 1,0 2,0 1,0 2,-1 2,0 2,0 1,-1 2,61 28,-77-30,0 2,-1 0,0 2,-1 0,0 1,-1 0,-1 2,0 0,-2 1,0 1,-1 0,0 1,-2 1,-1-1,0 2,-2 0,0 0,9 39,-12-34,-2 1,-1 0,0 0,-3 0,0 0,-2 0,0 0,-12 47,3-37,-1 1,-2-2,-2 0,-1-1,-31 48,6-21,-4-1,-52 55,-109 94,50-72,170-148,2 2,-1 0,1 0,0 2,28-7,2-3,733-217,-601 191,2 8,269-15,-386 46,-19 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01.7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1,'0'4,"5"2,5 8,10 6,5 8,8 8,2 7,3 4,5 7,-2 3,-3-4,-3-3,-9-5,-8-6,-2-10,-5-10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02.0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02.5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1,'1'7,"1"1,-1 0,1 0,1-1,0 1,0-1,0 1,1-1,0 0,5 7,10 18,68 143,225 426,-246-482,-56-95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03.4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1,'9'10,"-1"2,0-1,0 1,-1 0,8 19,7 13,181 317,38 65,-183-317,-58-109,0 0,0 0,0 0,0-1,0 1,0 0,0 0,0 0,0 0,0 0,0 0,0 0,0 0,0 0,0 0,0 0,0-1,0 1,0 0,0 0,1 0,-1 0,0 0,0 0,0 0,0 0,0 0,0 0,0 0,0 0,0 0,0 0,1 0,-1 0,0 0,0 0,0 0,0 0,0 0,0 0,0 0,0 0,0 0,1 0,-1 0,0 0,0 0,0 0,0 0,0 0,0 1,0-1,0 0,0 0,1-18,-4-24,-40-348,38 331,4 47,0 3,0 0,0 0,1 0,1 0,-1 0,3-11,-2 18,-1 1,1-1,0 0,0 0,0 0,0 1,0-1,0 1,0-1,0 1,1-1,-1 1,1-1,-1 1,1 0,-1 0,1 0,0 0,0 0,-1 0,1 1,0-1,0 0,0 1,0 0,0-1,0 1,0 0,0 0,0 0,0 0,0 0,3 1,11 2,-1 0,0 1,1 1,-1 0,-1 1,1 1,-1 0,0 1,-1 0,0 1,0 0,18 19,7 8,-2 3,45 62,35 65,-104-147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04.2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0 207,'0'-4,"5"-2,4-4,15 0,16-3,18-3,25-3,19-3,15-2,3-1,8-5,-18 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05.5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1 263,'4'2,"0"-1,0 1,0 1,0-1,0 0,0 1,-1 0,1 0,-1 0,0 0,4 6,7 5,169 176,-76-72,-106-117,0 0,0 0,0 0,0 0,0 0,0 0,0 0,0 0,0 0,1 0,-1 0,0-1,1 1,-1-1,1 1,-1-1,0 1,1-1,-1 0,1 0,-1 1,1-1,-1 0,1-1,-1 1,1 0,-1 0,1-1,-1 1,1 0,-1-1,0 0,1 1,-1-1,0 0,0 0,1 1,-1-1,0 0,0 0,0 0,0-1,0 1,0 0,1-2,5-8,-1 0,0-1,0 1,6-20,-1 4,-11 26,88-169,-77 152,1 1,0 0,1 1,1 0,1 1,0 0,20-14,-30 26,0 0,1 1,-1 0,1 0,-1 0,1 1,0-1,0 2,-1-1,1 0,0 1,0 0,0 1,0-1,0 1,-1 0,1 0,6 3,15 5,0 1,38 20,-31-14,49 27,140 96,-222-138,0 0,1 1,-1-1,1 0,-1 0,1-1,-1 1,1 0,-1 0,1-1,0 1,-1-1,1 1,0-1,-1 0,1 0,0 0,0 0,-1 0,1 0,0 0,0 0,-1-1,1 1,0-1,-1 1,1-1,-1 0,1 0,0 1,1-3,1-2,0 0,0 0,0 0,-1-1,0 1,0-1,2-8,2-1,14-31,1 1,3 1,2 1,1 1,50-55,-72 91,0 0,1 1,0 0,0 0,0 0,0 1,1 1,0-1,-1 1,1 0,1 1,-1 0,0 0,0 1,1 0,-1 0,1 1,-1 0,1 0,-1 1,0 1,13 2,12 6,1 1,-1 1,-1 2,33 20,-27-15,-13-5,38 27,-44-28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13.7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1787,'18'-8,"1"2,-1 0,1 1,0 1,0 1,1 1,20 0,-4-1,2573-141,803 159,-1729 44,-4-60,-1202-24,-2-20,795-182,-748 67,-15-41,638-202,-1130 399,649-177,-261 94,640-122,-755 158,214-30,-479 80,-1 0,1 1,0 1,0 1,39 10,-19-6,0-2,0-1,55-4,-43 0,-22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15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16926 0,'-1'1,"1"0,0 0,-1 1,1-1,-1 0,1 0,-1 0,0 0,1 0,-1-1,0 1,0 0,0 0,1 0,-1-1,0 1,0 0,0-1,0 1,0-1,-2 1,-28 11,24-9,-78 22,-2-3,-104 12,58-12,-595 136,265-53,-3344 689,2798-635,130-43,386-45,135-24,-725 108,575-80,-850 18,762-113,5-32,315 26,168 17,-598-84,21-41,557 111,-147-5,-134 13,268 12,-113-15,-319-66,544 80,-537-84,430 68,104 15,1 1,-1 2,-43 2,73 0,-1 0,1 1,-1-1,1 1,0 0,-1-1,1 1,0 0,0 0,0 1,-1-1,1 0,-3 3,-4 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45.4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529 329,'18'-20,"0"-2,-2 0,0-1,14-30,-26 46,0-1,-1 1,0-1,-1 0,0 0,0 0,0 0,-1 0,-1 0,1 0,-2-14,1 18,-1 0,0 0,0 1,0-1,0 1,-1-1,1 1,-1 0,0-1,0 1,0 0,-1 0,1 0,-1 0,1 1,-1-1,0 1,0 0,0-1,0 1,-1 1,1-1,0 0,-1 1,1 0,-1 0,-5-2,-3 1,0 1,1 0,-1 0,1 1,-1 1,0 0,1 1,-1 0,1 0,-1 1,1 1,0 0,1 0,-1 1,-18 12,8-3,0 0,1 2,1 1,0 0,1 1,-20 27,9-6,1 1,3 2,1 1,2 1,-23 63,34-73,0 1,3 0,0 1,3-1,1 2,1-1,5 71,0-92,0 0,2 1,0-1,0 0,1-1,1 1,1-1,0 0,1-1,0 0,1 0,0-1,1 0,1 0,0-1,0 0,1-1,15 10,-10-9,0-1,1-1,0 0,1-1,0-1,0-1,0-1,1 0,-1-2,1 0,0-1,0-1,35-3,-49 2,0-1,0-1,1 1,-2-1,1 0,0-1,0 1,-1-1,1 0,-1 0,0-1,0 0,0 0,0 0,-1 0,0-1,0 1,0-1,0 0,-1-1,0 1,0-1,3-6,4-14,-1 0,-1-1,-2 1,4-29,-3 17,-4 22,74-448,-77 461,0-1,1 0,-1 0,1 0,0 1,0-1,0 0,1 1,0-1,2-4,-3 7,-1 1,0-1,1 1,-1 0,1-1,-1 1,1 0,-1-1,1 1,-1 0,1 0,-1-1,1 1,-1 0,1 0,0 0,-1 0,1 0,-1 0,1 0,0 0,-1 0,1 0,-1 0,2 0,19 17,129 185,-115-148,2-2,3-2,2-1,61 55,-93-95,15 11,32 35,-39-33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46.4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1967 170,'-53'-27,"-11"-5,-2 2,-78-25,121 49,-1 0,-1 1,1 1,-1 2,1 0,-1 2,0 0,1 2,-1 1,-28 7,0 5,1 2,1 3,0 1,2 3,-73 48,17 0,-120 108,144-107,2 3,-124 157,166-183,2 2,2 1,2 1,3 2,3 1,-27 84,44-110,0 1,3-1,0 1,2 1,1-1,2 0,5 42,-2-52,1 0,1 0,1-1,1 0,1 0,1 0,0-1,2-1,0 0,1 0,21 24,-4-13,0-1,2-2,1-1,1-2,1 0,1-3,39 18,21 5,158 48,-2-22,269 39,-460-98,1-2,72 0,-114-9,1-1,0-1,-1 0,1-2,-1 0,0-1,0-1,-1-1,1-1,30-17,-18 5,-1-2,0-1,-2-1,-1-2,-1-1,-1 0,-1-2,-2-1,27-47,-26 35,-3-2,-1 0,-2-1,-2-1,-3-1,13-83,-18 59,-3 1,-3-1,-3 0,-3 0,-3 1,-3 0,-4 0,-2 2,-3 0,-31-68,27 81,-2 1,-3 1,-2 1,-2 1,-2 2,-3 2,-1 1,-52-45,83 84,-1 1,0 0,0 1,-1 0,-18-8,-3 0,30 12,-1 0,1 0,-1 0,1 1,0-1,-1-1,1 1,0 0,0 0,0 0,0-1,0 1,0 0,0-1,0 1,1-1,-1 1,0-1,1 1,-1-1,1 1,0-1,-1 0,1 1,0-1,0 0,0 1,0-1,1 1,-1-1,0 0,1 1,-1-1,1 1,0-3,4-10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44.0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1070,'11'-2,"-1"0,0 0,1-1,-1-1,0 1,-1-2,1 1,-1-1,0-1,0 0,10-8,13-7,1097-753,-1125 771,35-26,62-63,-98 89,-1 1,0 0,0-1,0 1,0-1,-1 1,1-1,-1 0,1 0,-1 0,0 0,0 0,0 0,-1 0,1-4,-1 5,-1 0,1 1,-1-1,0 0,1 1,-1-1,0 1,0-1,0 1,0 0,-1-1,1 1,0 0,0 0,-1 0,1 0,-1 0,1 0,-1 0,1 0,-1 1,0-1,1 1,-1-1,0 1,0-1,-2 1,-29-6,-1 1,0 2,1 2,-47 2,17 1,-14-2,-1 4,0 4,1 2,1 4,-114 37,150-37,0 2,2 1,0 3,1 1,1 1,1 2,1 2,1 1,2 1,1 2,-49 62,46-45,3 1,2 1,2 2,2 1,2 1,3 0,-15 66,19-51,4 0,2 1,3 0,3 0,9 107,-4-160,0 0,1-1,0 0,1 0,9 21,-11-31,0 0,0-1,1 1,-1-1,1 0,0 0,1 0,-1 0,1 0,0-1,0 1,0-1,0 0,0 0,1-1,-1 1,1-1,0 0,-1 0,8 1,6 0,0-1,1-1,-1 0,1-1,-1-2,1 0,-1 0,20-7,22-8,59-26,-116 42,151-64,-4-6,252-162,241-240,-430 286,-141 121,-43 41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51.3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1,'1'0,"0"1,1-1,-1 0,0 1,0 0,1-1,-1 1,0 0,0-1,0 1,0 0,0 0,0 0,0 0,0 0,0 0,0 0,1 3,15 28,-8-15,26 49,-3 2,31 93,-26-61,207 548,-172-444,-72-258,11-89,-2 56,-7 61,1 1,1-1,1 1,1 0,11-27,-14 43,1 1,0-1,0 1,1 0,1 0,-1 1,1-1,0 1,1 1,-1-1,1 1,1 0,-1 1,1 0,0 0,0 0,13-4,-2 3,-1 1,1 1,0 0,0 2,0 0,0 1,0 1,0 1,1 0,-1 2,0 0,28 9,-15-2,0 2,-1 1,0 1,-2 2,1 1,33 27,-55-39,-1 1,-1-1,1 2,-1-1,0 1,0 0,-1 0,0 0,0 1,-1 0,0 0,4 11,-7-14,1 1,-1-1,-1 1,1-1,-1 1,0 0,0-1,0 1,-1-1,0 1,0-1,0 1,-1-1,0 1,0-1,0 0,-1 0,0 0,1 0,-6 5,-22 29,-1-2,-1-1,-3-1,0-3,-2 0,-2-3,0-1,-2-1,-1-3,-1-1,-1-3,-1-1,-67 19,55-16,32-11,23-10,0-1,0 1,0-1,0 0,0 0,0 0,0 0,0 0,0 0,0 0,1-1,-1 1,0-1,0 1,0-1,0 0,0 0,1 0,-1 0,-2-2,-9-5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52.8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1770 937,'0'-30,"1"-51,-4-1,-15-91,14 147,-2 0,-1 1,-1 0,-1 0,-1 1,-1 0,-1 1,-1 0,-1 1,-32-37,25 35,-1 0,-1 2,-2 0,0 2,-1 0,-1 2,0 1,-1 1,-1 2,-1 1,0 1,-1 1,0 2,0 1,-1 2,0 0,0 3,-38-1,48 4,0 1,1 0,-1 2,0 0,1 2,0 0,0 1,0 1,1 1,0 1,0 1,1 1,0 0,1 1,-27 24,-12 15,2 2,3 3,2 1,2 3,-66 111,62-78,4 1,5 3,-49 157,73-189,2 1,4 1,3 0,2 1,4 0,2 0,13 120,-5-154,2-1,0 0,3 0,0-1,3 0,0-1,2 0,1-1,2-1,0-1,2-1,1 0,1-2,39 33,-16-21,2-1,1-3,2-2,1-2,1-2,1-3,89 28,19-6,310 49,-444-91,-1-2,39 0,-55-3,0 0,0-1,0 0,0-1,-1 0,1-1,-1 0,17-9,30-20,-2-2,-1-2,-2-3,-2-2,-2-3,-2-1,-2-2,-2-2,-2-2,-2-2,51-98,-73 119,-2 0,-2-1,-1 0,-1-1,-2 0,-1 0,-2-1,-2 0,-1 0,-2 1,-1-1,-2 0,-1 0,-2 0,-2 1,-1 0,-2 1,-1 0,-1 1,-2 0,-33-52,24 47,-2 1,-42-46,53 68,0 0,0 1,-1 1,-1 0,0 2,-1 0,-26-12,38 19,1 1,0-1,0 0,0 0,1-1,-1 0,1 1,0-1,1-1,-1 1,1 0,0-1,0 0,1 1,0-1,0 0,0-1,0 1,1 0,0 0,1-1,-1 1,1 0,1-1,1-10,2 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54.2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807 22,'0'0,"0"0,0 0,1 0,-1 0,0 1,0-1,1 0,-1 0,0 0,0 0,1 0,-1 0,0 0,0 0,1 0,-1 0,0 0,0 0,1 0,-1 0,0 0,0-1,1 1,-1 0,0 0,0 0,1 0,-1 0,0-1,0 1,0 0,1 0,-1 0,0-1,0 1,0 0,0 0,1 0,-1-1,0 1,0 0,0 0,0-1,0 1,0 0,0 0,0-1,0 1,0 0,0-1,0 1,0 0,0 0,0-1,0 1,0 0,0 0,0-1,0 1,0 0,-1-1,-16-9,6 8,0 2,-1-1,1 2,-1-1,1 2,-1-1,1 2,0-1,0 1,-12 6,-106 49,127-57,-39 21,1 2,2 2,0 1,2 2,1 1,-59 68,67-67,3 1,0 2,2 1,1 0,2 2,2 0,1 1,-11 43,24-72,1 1,-1-1,2 1,0 0,0 0,0 0,1 0,2 13,-1-20,0 0,0 0,0 0,0 0,0 0,1-1,0 1,-1 0,1-1,0 1,0-1,0 1,1-1,-1 0,0 0,1 0,0 0,-1-1,1 1,0-1,0 1,0-1,0 0,0 0,0 0,0-1,0 1,0-1,4 1,224 25,302-4,-498-23,-5 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55.3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2525 544,'-4'-3,"0"1,1-1,-1-1,1 1,0 0,0-1,0 1,0-1,1 0,-3-5,-10-13,-19-18,-2 2,-1 2,-2 2,-2 1,-1 2,-1 2,-1 1,-2 3,0 2,-2 2,0 1,-1 3,-1 3,-1 1,0 2,0 3,-1 2,-73 1,86 8,0 2,0 1,1 2,0 1,0 2,1 2,-40 20,16-3,2 2,2 3,-72 57,57-32,2 4,2 3,4 3,-91 128,78-83,6 4,-89 199,130-247,4 2,2 2,4 0,3 0,3 2,4 0,3 0,4 1,6 84,-2-149,0-1,1 0,0 1,0-1,7 16,-8-25,0 0,1-1,0 1,-1 0,1 0,0-1,0 1,0-1,1 0,-1 1,1-1,-1 0,1-1,0 1,-1 0,1-1,0 1,0-1,0 0,0 0,0 0,1-1,-1 1,0-1,6 1,387 18,390 8,-1-69,-773 40,205-32,-193 28,0 0,-1-2,0 0,0-2,-1 0,37-24,-50 27,0-1,-1 0,0-1,0 0,-1 0,0 0,-1-1,0 0,7-16,5-15,13-48,-21 58,11-30,88-291,-94 289,-2-1,-3 0,2-111,-13 130,-2 0,-2 0,-2 0,-2 1,-2 0,-2 0,-2 2,-28-60,-13-17,-4 2,-5 3,-120-157,137 213,30 39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58.3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1166 416,'-3'1,"-1"0,0 0,0 0,1 1,-1-1,1 1,0-1,-1 1,1 1,-4 2,-10 6,-34 18,2 3,-86 70,-73 94,124-108,4 4,4 4,-72 117,102-135,3 2,3 1,4 2,-47 166,78-233,0 2,0 0,1 0,1 1,0 0,1-1,2 1,1 29,0-45,0 0,0 0,0 0,0 0,0 0,1 0,-1-1,1 1,0 0,0-1,0 1,0-1,0 0,0 0,1 0,-1 0,1 0,0 0,-1-1,1 1,0-1,0 1,0-1,0 0,0-1,0 1,0 0,0-1,0 0,1 1,5-2,10 1,0-1,0-1,37-9,-46 9,11-2,-1-2,0 0,0-1,-1-1,0 0,0-2,-1 0,31-24,-35 22,-1 0,0-1,-1 0,-1-1,0 0,-1-1,-1 0,0-1,-1 0,10-28,-3-3,-3 0,-2 0,-1-1,3-93,-20-198,-2 219,-6 1,-4 0,-6 2,-53-148,-58-43,114 262,12 28,9 16,1-1,-1 0,0 0,1 0,-1 0,1 0,0 0,0 0,0 0,-1-6,2 9,0 0,0-1,0 1,0 0,0 0,0 0,0 0,0-1,0 1,1 0,-1 0,0 0,0 0,0 0,0-1,0 1,0 0,0 0,0 0,1 0,-1 0,0 0,0 0,0-1,0 1,0 0,1 0,-1 0,0 0,0 0,0 0,0 0,0 0,1 0,-1 0,0 0,0 0,0 0,0 0,1 0,-1 0,0 0,0 0,0 0,0 0,1 0,-1 0,0 0,0 1,0-1,14 7,12 15,-25-22,90 76,3-4,180 103,-160-109,10 7,161 68,-280-139,0-1,0 1,0 0,0 1,-1-1,1 1,0 0,-1 0,0 0,0 0,0 1,0 0,-1 0,1 0,-1 0,0 0,0 1,0-1,-1 1,0 0,0 0,3 9,2 7,-1-1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59.7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2067 366,'-4'-1,"0"0,0 0,0 0,0 0,0-1,0 1,-6-4,-7-3,-53-19,25 8,0 3,-68-15,15 14,-1 4,0 4,-1 5,-110 10,201-5,-1 1,1 0,0 1,0 0,0 0,0 1,1 0,0 0,-1 1,-13 11,-5 7,-39 40,52-48,-66 73,-89 132,92-117,-21 33,5 4,7 4,6 3,-91 235,158-347,1 0,2 1,1 0,-6 64,14-78,1 1,1-1,0 0,2 0,1 0,0-1,2 1,0-1,11 23,6 3,1-1,3 0,55 71,116 112,-160-188,-8-13,0-1,2-1,1-2,70 37,-36-20,1 0,87 39,-122-66,0-1,1-2,1-2,-1-1,43 5,-26-8,0-2,0-2,0-2,0-3,0-2,0-2,-1-2,0-2,-1-3,-1-2,0-1,-1-3,-1-2,-2-2,0-2,-2-1,41-36,-11-3,-3-2,72-95,101-168,-220 301,-2 0,-1-2,-2 0,-1 0,-1-2,-2 0,-2 0,-1-1,-2-1,-1 0,-2 0,0-68,-8 31,-4 0,-18-83,-50-144,53 224,-4 2,-37-77,43 114,0 0,-3 2,-1 0,-2 2,-45-48,-122-130,-53-53,183 219,48 35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01.5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603 152,'0'-5,"-1"1,0-1,0 1,-1 0,1-1,-1 1,0 0,0 0,0 0,-1 0,1 1,-1-1,0 0,-5-4,-2-1,1 0,-1 1,-21-14,21 16,1 1,-1 1,0-1,0 2,0-1,0 1,-1 1,-20-3,27 5,-1 0,0 0,1 0,-1 1,1-1,-1 1,0 0,1 0,0 1,-1-1,1 1,0 0,0 0,0 1,0-1,0 1,0 0,1 0,-1 0,1 0,0 1,-5 6,-5 12,1 0,1 1,0 0,2 1,-10 43,-14 127,26-123,3 1,3-1,4 0,2 0,4 0,2 0,4-2,3 1,2-2,59 127,-24-79,48 143,-89-211,-1 0,-2 1,-3 0,-1 1,-3-1,-2 57,-3-81,-1 0,0-1,-2 1,-1-1,-1 1,-15 37,18-54,0-1,-1 0,0-1,0 1,-1-1,0 1,0-1,0-1,-1 1,1-1,-2 0,1 0,0-1,-1 0,0 0,0 0,0-1,0 0,0 0,-1-1,0 0,1 0,-1-1,-15 1,-5-1,-1-1,1-1,-1-1,1-1,0-2,0-1,0-1,1-2,-33-14,21 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01.9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1,'4'0,"6"0,6 0,-1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03.5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2530 1139,'-2'-60,"-3"-1,-2 1,-29-113,-80-165,99 297,-1 0,-2 1,-2 1,-36-48,45 71,0 1,-1 0,0 0,-1 2,-1 0,0 1,-1 0,0 1,-1 1,0 1,-37-14,20 14,0 1,-1 1,1 2,-1 2,0 1,0 1,0 3,0 1,0 1,-56 15,-7 9,1 5,-132 64,59-16,5 8,3 7,-289 226,441-313,-15 12,1 1,-27 31,45-45,1 0,0 0,0 0,1 1,1 0,-1 0,1 0,1 1,0-1,0 1,-3 18,4 44,2-1,15 114,-12-160,12 85,6-1,4-1,4-1,6-1,3-2,72 134,-2-41,9-6,161 204,-179-254,49 62,-144-198,0 0,0 0,0 0,1-1,-1 0,1 0,0 0,0 0,0-1,1 0,-1 0,1 0,0-1,0 0,0 0,0 0,0-1,0 0,0 0,1 0,-1-1,0 0,0 0,1-1,-1 0,0 0,0 0,11-5,62-18,-2-4,112-57,138-96,-212 113,25-11,61-34,253-188,-424 278,-1-1,-1-2,-2-1,0-1,-2-1,0-1,-3-1,0-1,-2-1,-2-1,14-35,-5 1,-4 0,-2-1,-3-2,-3 1,-3-2,-4 1,-2-107,-7 152,-1 0,-2 0,-1 0,-1 1,-1 0,-1 0,-1 1,-26-44,5 17,-3 2,-72-81,97 120,0 0,-1 1,0 1,0-1,-1 2,0-1,-1 2,1-1,-1 1,0 1,-1 0,1 1,-24-4,18 2,-1 0,1-1,0-1,1-1,-1 0,2-1,0-1,0-1,-16-15,-50-32,52 39,1-2,-34-31,44 35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04.8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0 270,'29'-14,"1"1,0 2,1 1,0 1,0 1,1 2,33-2,-39 4,0-2,0-1,-1-1,34-16,-2 2,15-5,106-57,-162 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44.4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1,'-4'8,"-6"16,-6 17,1 10,-2 9,-3 7,3 0,0-2,2-3,0-9,2-12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07.3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486 603,'8'-2,"0"0,0 0,0 0,0-1,-1 0,1-1,-1 0,0 0,0 0,11-11,9-3,-3 3,-2-1,0-1,-1-1,-1 0,0-2,-1 0,28-42,-41 52,0 0,-1 0,0-1,0 0,-1 0,-1 0,0 0,0-1,1-14,-4 18,0 0,0 0,-1 0,0 0,-1 0,1 0,-1 0,-1 0,0 0,0 1,0 0,-1-1,0 1,-8-11,4 10,0-1,-1 1,0 0,0 1,0 0,-1 0,0 1,0 1,-1 0,-17-7,15 7,-1 1,0 0,1 1,-1 1,0 0,0 1,0 0,-21 2,26 1,1 0,-1 1,1 0,0 0,0 1,0 0,0 1,0-1,1 1,0 1,0 0,-6 7,-14 14,-33 45,48-57,-45 57,4 3,-62 114,97-155,2 0,2 1,1 0,1 1,2 1,2 0,1 0,-3 66,10-96,-1 0,1 0,1 1,-1-1,1 0,1 0,-1 1,1-1,0 0,1-1,-1 1,2 0,-1-1,1 0,-1 1,2-1,-1-1,1 1,0-1,0 1,0-2,1 1,-1 0,1-1,1 0,-1-1,0 1,13 3,14 6,1-2,1-1,68 9,111-2,-94-9,-88-6,0 0,47-5,-66 2,0-1,-1-1,1 0,-1-1,0 0,0-1,-1 0,22-14,-5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08.6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2272 584,'-2'-11,"-1"0,0 0,0 1,-2 0,1 0,-1 0,0 0,-10-13,3 4,-32-60,13 21,-3 1,-79-101,105 149,-1-1,0 2,-1-1,0 1,0 1,-1 0,0 0,0 1,-1 1,0 0,-22-7,10 7,-1 1,0 1,-1 1,-49 4,5 0,1 3,-76 17,65-2,0 4,2 4,1 2,1 5,-139 85,93-37,2 5,-157 152,248-212,1 1,2 2,0 0,3 2,1 1,1 0,-28 65,42-82,0 0,1 1,1-1,1 1,1 0,0 1,1-1,1 0,1 1,1-1,0 0,1 1,1-1,1 0,0-1,2 1,0-1,1 0,11 21,-2-14,1 0,1-1,1-1,1-1,0 0,32 22,151 98,-161-114,188 136,-129-88,188 106,-255-165,0-1,2-1,-1-2,2-2,68 11,-77-18,0-1,1-1,-1-1,1-2,-1-1,0-1,0-1,37-12,-39 7,-1-1,-1-1,0-1,-1-1,35-28,99-97,-120 104,-17 16,-1-1,0-1,-2-1,0-1,-2 0,0-1,-2 0,0-1,-2-1,-1 0,-1 0,-1-1,6-38,-3-7,-2-2,-2-130,-27-148,12 262,5-112,4 127,-1 54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11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904 1087,'-720'-999,"712"990,-2-4,1 2,-2-1,1 1,-20-14,29 24,0 1,0-1,1 0,-1 1,-1-1,1 1,0-1,0 1,0 0,0-1,0 1,0 0,0 0,0 0,-1 0,1 0,0 0,0 0,0 0,0 0,0 1,0-1,-1 0,1 1,0-1,0 1,0-1,-1 2,-1 1,1-1,-1 1,1-1,0 1,0 0,0 0,0 0,0 0,-1 6,-3 6,1 1,1 0,-2 17,-20 237,24-237,1-25,0 1,1 0,0-1,1 1,0 0,0-1,4 14,-4-20,0 1,1-1,-1 0,0 1,1-1,0 0,-1 0,1 0,0-1,0 1,0 0,0-1,0 1,1-1,-1 1,0-1,1 0,-1 0,1 0,-1-1,1 1,-1 0,1-1,0 0,-1 0,1 1,0-2,-1 1,4 0,41-6,-1-1,0-2,84-29,-19 5,232-71,-338 103,2-1,-1 0,0 1,1-1,0 1,9 0,-15 1,1 0,-1 0,1 0,-1 1,0-1,1 0,-1 1,0-1,1 1,-1 0,0-1,0 1,0 0,1 0,-1-1,0 1,0 0,0 0,0 0,-1 0,1 1,0-1,0 0,0 0,-1 0,1 1,-1-1,1 0,-1 1,0-1,1 3,13 80,13 57,23 25,8-3,6-2,100 178,-109-248,-32-56,-1 2,-2 0,19 47,-35-73,-1 0,0-1,0 1,-1 1,0-1,-1 0,-1 0,0 1,0-1,-1 0,0 1,-1-1,0 0,-1 0,0 0,-8 17,-6 3,-1 0,-1-1,-2-1,-1-1,-1-1,-49 44,38-42,-1-1,-1-2,-1-1,-2-3,-42 20,53-29,-1-1,0-1,-1-2,1-1,-2-1,1-1,-1-2,0-1,-33-2,56-2,1 0,-1 0,1-1,0 0,0-1,0 1,0-1,0-1,0 1,1-1,0 0,0-1,0 0,0 0,1 0,-1 0,1-1,1 0,-1 0,1 0,0-1,0 1,1-1,-4-9,3 4,0-1,0 1,2-1,-1 0,1 0,1 1,1-1,-1 0,2 0,0 0,1 0,0 0,5-18,4 2,2 0,0 1,2 1,1 0,26-33,106-116,189-169,-147 155,-186 186,1-1,-1 0,1 1,0 0,1 0,-1 1,1-1,-1 1,11-4,1 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12.1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2097 405,'-21'-12,"1"0,-30-24,0 0,-24-13,-2 4,-2 3,-2 3,-138-46,178 73,0 1,-1 2,-1 2,1 2,-1 2,0 1,0 2,0 3,1 0,-1 3,1 2,-42 12,35-2,0 2,2 1,0 3,2 2,-74 55,62-36,3 3,1 2,-73 90,100-107,1 2,1 0,2 1,2 1,1 1,2 0,1 2,2-1,2 2,2 0,2 0,-4 68,8-36,4 0,2 0,4 0,3-1,3 0,29 89,-24-104,4-1,2 0,2-2,2-2,3 0,2-2,2-1,45 48,-2-18,3-4,4-3,101 65,299 152,-448-270,0-3,2-1,0-2,0-1,1-3,1-1,-1-1,1-3,0-1,0-2,0-2,0-2,0-1,44-11,-20-1,-2-2,0-3,-1-3,-1-3,-1-2,107-71,-95 48,-2-2,-3-4,-2-3,95-115,-143 155,-1-1,-1-1,-1-1,-1 0,-1 0,-2-1,0-1,-2 0,0 0,-2-1,-1 1,2-48,-4-11,-3 1,-5-1,-3 1,-4 0,-3 1,-4 0,-4 2,-3 0,-65-137,71 180,-2 0,-1 1,-1 1,-33-36,41 54,-1 1,-1 1,0 0,-1 1,-1 1,0 1,-1 1,-42-18,40 21,-48-19,-93-23,131 41,0-1,-58-30,2 1,65 31,0 1,0-2,1-1,-24-15,31 14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19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2391,'12'-19,"0"1,2 0,28-30,-12 15,690-746,-13 112,-627 589,101-128,-34 47,-25 28,-80 87,-30 32,1-1,-2-1,0 1,0-2,-1 0,9-18,14-34,-28 58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21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0,'3'1,"0"-1,0 1,0 0,0-1,0 1,0 0,-1 1,1-1,0 0,0 1,-1 0,1 0,-1 0,0 0,1 0,-1 0,3 4,32 50,-27-40,28 45,2-1,3-2,54 55,-79-93,2-2,0 0,0-1,2-1,0-1,1-1,0-1,1-1,0-1,1-2,43 12,-63-19,1-1,-1 0,1 0,-1-1,1 1,0-1,-1 0,1-1,-1 1,1-1,-1 0,1-1,-1 1,0-1,7-4,-8 3,0 0,0-1,0 1,-1-1,1 0,-1-1,0 1,0 0,0-1,-1 0,0 1,0-1,0 0,0 0,-1 0,1-7,4-16,-2 0,-1-1,-1 0,-2-32,-16-112,15 164,1 9,0-1,0 1,0 0,0 0,0 0,0 0,-1 0,1-1,0 1,0 0,0 0,0 0,0-1,0 1,0 0,0 0,0 0,0 0,0-1,0 1,0 0,0 0,0 0,0-1,0 1,0 0,1 0,-1 0,0 0,0-1,0 1,0 0,0 0,0 0,0 0,1 0,-1 0,0-1,0 1,0 0,0 0,0 0,1 0,-1 0,0 0,0 0,0 0,1 0,-1 0,0 0,0 0,0 0,0 0,1 0,-1 0,0 0,0 0,0 0,1 0,-1 0,0 0,0 0,0 0,17 15,27 39,-27-34,183 217,175 215,-334-403,-10-12,46 72,-66-89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23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0 380,'534'3,"569"-6,-747-10,148 0,-80 15,581-14,116-101,-269 19,-470 46,-82 9,-170 24,305-19,-85 48,-5 1,287-16,-602-1,56-10,-56 7,54-3,16 8,-78 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26.7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1 359,'0'-6,"1"1,0-1,1 1,-1 0,1 0,0-1,0 1,1 0,0 1,-1-1,2 0,-1 1,0 0,1 0,0 0,0 0,0 0,0 1,1 0,6-4,14-8,0 1,44-17,-45 21,87-38,148-41,-203 74,1 3,0 2,1 2,104 0,-149 9,0-1,0 1,-1 1,1 0,0 1,-1 1,1 0,-1 0,0 1,19 11,-21-9,-1 0,-1 1,1 0,-1 0,0 1,-1-1,0 2,-1-1,1 1,-2 0,0 0,5 13,-1 4,0 0,-2 1,-2 0,0 0,-2 1,-1-1,-1 1,-1-1,-2 1,-1-1,-1 0,-1 0,-2 0,0 0,-2-1,-1-1,-2 1,0-2,-23 35,28-51,-1 0,0-1,-1 0,0-1,0 0,-1 0,0-1,0 0,0-1,-1 0,-15 5,23-11,15-8,23-8,142-31,-12 6,-26 5,-91 27,71-26,-103 28,-4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29.8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1,'8'1,"-1"1,1 0,-1 0,1 1,-1 0,0 0,0 1,0 0,0 0,8 7,2 1,151 106,175 160,-264-211,410 366,-58-49,-313-269,-92-92,0 0,2-2,1-1,0-1,51 23,-16-7,-31-16,224 134,-220-132,0-1,47 17,-40-18,48 27,26 22,-98-55,-5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32.7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318 35,'40'-34,"-103"48,-153 26,187-36,27-4,0 0,0 0,0 1,0-1,0 0,0 1,0-1,0 1,0 0,0-1,0 1,0 0,1 0,-1 0,0 1,1-1,-1 0,0 0,1 1,0-1,-1 1,1 0,0-1,0 1,0 0,0 0,0 0,0 0,0-1,1 1,-2 4,3 1,-1-1,1 1,0-1,1 0,0 1,0-1,0 0,6 12,97 183,-10-19,-3 29,25 50,-113-254,38 68,-39-70,1 1,0-1,0 1,1-1,0-1,0 1,0-1,0 1,0-1,7 3,-11-7,0 1,1-1,-1 0,0 1,0-1,1 0,-1 0,0 0,1 0,-1 0,0 0,0-1,1 1,-1 0,0-1,0 1,1 0,-1-1,0 0,0 1,0-1,0 0,0 1,0-1,0 0,0 0,0 0,0 0,1-2,24-38,-15 21,34-44,4 1,74-75,-85 101,1 3,2 0,1 3,72-40,-94 61,0 0,1 2,1 0,-1 1,1 1,0 2,1 0,-1 1,33 0,-44 3,-1 0,0 1,0 0,0 1,0 0,0 0,0 1,-1 0,1 1,-1 0,0 1,0-1,0 2,-1-1,0 1,0 1,0 0,-1 0,0 0,0 1,-1 0,0 0,5 9,3 12,-1 1,-2-1,-1 2,-2 0,0 0,-3 0,4 57,-7-42,-2 0,-2 0,-2-1,-18 82,12-91,-1 0,-1-1,-2 0,-2-2,-1 1,-22 30,24-42,-1 0,-1-1,-1-1,-1 0,-1-2,-1 0,0-2,-45 28,-10-10,56-27,0 2,1 0,-22 15,25-12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44.8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0,'8'4,"21"19,26 22,21 26,18 16,3 12,2 1,-8 2,-7-14,-12-12,-16-15,-16-14,-6-15,-10-8,-4-8,-2-8,2-4,-4-3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34.0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1 634,'2'-5,"-1"0,1 0,1 0,-1 1,1-1,0 1,0 0,0-1,0 1,1 1,0-1,0 0,0 1,7-5,6-7,77-71,135-97,-141 112,-57 44,2 2,49-31,-73 51,-1-1,1 0,-2 0,1-1,-1 0,0 0,0-1,-1 0,0 0,6-11,-3 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38.3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5583 2139,'-7'-1,"-1"-1,0 0,0-1,1 0,0 0,-1 0,1-1,-7-5,-11-5,-364-145,165 75,-676-307,-185-73,702 313,-305-117,254 138,245 78,-52-8,127 34,1-5,-134-56,234 82,-54-26,0 4,-114-31,168 55,-57-15,65 16,0 0,0 0,0 0,0-1,1 1,-1-1,1 0,-1 0,1-1,-6-6,2-3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39.9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21,'0'-1,"1"0,-1-1,1 1,-1 0,1 0,0 0,-1 0,1 0,0 0,0 0,0 0,-1 1,1-1,0 0,0 0,0 1,0-1,1 1,-1-1,0 1,0-1,0 1,0-1,1 1,-1 0,0 0,0 0,0 0,1 0,0 0,41 1,-24 6,0 0,-1 2,0 0,0 1,-1 1,-1 1,27 23,-16-14,-19-14,106 79,176 176,-250-226,-24-26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44.6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3140,'9'-7,"1"-1,0 2,0-1,1 1,0 1,0 0,13-4,28-14,403-198,-288 148,319-157,-372 173,2 4,3 6,153-40,-201 63,124-62,-123 51,111-38,-129 56,-2-3,0-2,-1-3,80-50,186-133,-220 149,113-51,37-19,-52 0,67-37,-67 42,3 0,154-86,-269 160,83-64,-43 26,-71 57,21-15,-39 22,0 2,54-26,-73 40,14-7,0-2,-1 0,27-24,-46 34,-1 0,0-1,-1 0,1 0,-1-1,-1 0,0 0,0-1,-1 0,0 0,-1 0,6-19,-9 25,0 5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46.7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1 585,'1'-10,"0"-1,1 1,0 0,1 0,0 0,1 0,0 1,0 0,1-1,0 1,1 1,0-1,11-12,10-8,1 0,37-28,-41 38,43-39,137-88,-179 131,0 1,1 2,1 1,0 0,0 2,1 2,0 0,0 2,52-4,-69 9,0 0,-1 0,1 1,-1 0,1 1,-1 0,1 1,-1 0,0 0,17 10,-21-10,-1 1,1 0,-1 1,0-1,-1 1,1 0,-1 0,0 1,0-1,-1 1,1 0,-1 0,0 0,-1 0,0 0,0 1,0-1,1 11,-1-4,-1 1,0 0,-1 0,0-1,-1 1,-1 0,0 0,0-1,-2 0,0 1,0-1,-1 0,-1-1,-8 15,-10 11,-3 0,-59 66,52-67,-47 70,91-110,0 1,-1-1,0-1,17-8,-22 10,37-13,1 2,51-10,1 0,-48 10,1 2,0 2,0 2,0 2,60 2,-104 3,1 0,-1 0,0 0,1 1,-1-1,1 1,-1 0,0 0,0 1,1-1,-1 0,0 1,0 0,0 0,-1 0,1 0,0 0,-1 1,4 3,-4-3,-1 0,0 0,0 0,0 0,0-1,-1 1,1 0,-1 0,0 0,0 1,0-1,0 0,0 0,0 0,-1 0,0 0,0-1,0 1,0 0,0 0,0 0,-3 4,-24 41,-1 0,-3-2,-2-1,-2-2,-1-1,-3-2,-1-2,-59 43,95-78,-144 96,132-89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49.4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79,'4'-1,"0"-1,0 1,0-1,-1 0,1 0,-1 0,1 0,-1 0,5-5,15-9,-6 9,2 0,-1 1,0 2,1-1,35-2,98 4,-96 3,1602 22,207-14,-1075-10,948 67,-1539-44,7 1,248-3,-349-24,-1-5,0-4,187-51,-275 57,-30 10,2 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52.6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102 355,'4'4,"-1"0,1 1,-1-1,0 1,0-1,0 1,3 9,-6-13,1-1,-1 1,0 0,0 0,0 0,1 0,-1 0,0 0,0-1,0 1,0 0,-1 0,1 0,0 0,0 0,0 0,-1-1,1 1,0 0,-2 1,1-1,0 0,0 0,0-1,0 1,0 0,-1-1,1 1,0-1,0 0,-1 1,1-1,0 0,-1 0,1 0,0 1,0-2,-1 1,1 0,-2 0,-3-1,0 1,1-1,-1 0,0-1,1 0,-1 1,1-2,0 1,0-1,0 1,0-1,0-1,0 1,-5-6,8 6,0 1,0 0,1-1,-1 1,1-1,0 1,0-1,0 0,0 1,0-1,0 0,1 0,-1 0,1 1,0-1,0 0,0 0,0 0,0 0,1 0,-1 1,1-1,0 0,0 0,0 1,0-1,1 0,-1 1,0-1,5-3,9-15,2 0,1 2,0 0,31-23,10-11,-31 28,49-33,-54 41,-16 13,0 0,1 1,-1 0,1 0,-1 1,1 0,0 0,-1 1,1 0,0 0,0 1,0 0,0 0,0 1,10 2,-5-1,1 1,-1 0,0 1,0 1,0 0,-1 0,0 1,14 10,-21-12,-1 0,1 0,-1 0,0 1,-1 0,1 0,-1 0,0 0,0 1,3 9,19 63,-18-54,119 386,-121-398,1 0,0-1,10 17,13 25,-23-38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56.1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1,'0'2,"0"1,1 0,-1-1,1 1,0-1,-1 1,1-1,1 0,-1 1,0-1,0 0,1 0,-1 0,1 0,0 0,0 0,3 3,42 26,-27-18,817 572,-22 34,-639-482,472 347,-635-476,512 364,-368-253,294 169,-127-110,-163-91,85 41,-171-91,161 71,-224-103,-1 0,0 2,19 13,-20-13,0 0,1 0,21 9,41 19,-56-25,0-1,0-1,33 10,-21-8,-1 1,-1 1,0 1,-1 2,0 0,34 29,-19-16,-28-20,1-1,0 0,1-1,19 6,32 13,-52-18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58.6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1,'1'26,"2"0,0 0,2 0,1 0,11 31,56 123,-53-134,7 20,39 82,-56-128,2 0,0-1,2 0,28 32,-41-49,0-1,1 1,-1-1,0 0,0 0,1 0,-1 0,0 0,1 0,-1 0,1 0,-1 0,1-1,0 1,-1 0,1-1,0 0,-1 1,1-1,0 0,0 0,-1 0,1 0,0 0,0 0,-1 0,1-1,0 1,-1-1,1 1,0-1,-1 0,1 0,-1 1,1-1,-1 0,0 0,1-1,-1 1,0 0,1 0,-1-1,0 1,0 0,0-1,0 1,-1-1,1 1,1-4,6-12,-1 1,0-1,7-35,-8 32,23-114,2-5,-13 70,-18 68,1 1,-1 0,0-1,0 1,0 0,1 0,-1 0,0-1,0 1,0 0,1 0,-1 0,0-1,0 1,1 0,-1 0,0 0,1 0,-1 0,0 0,0 0,1 0,-1 0,0 0,1 0,-1 0,0 0,1 0,-1 0,0 0,1 0,-1 0,0 0,0 0,1 0,-1 0,0 1,0-1,1 0,-1 0,0 0,0 0,1 1,-1-1,0 0,0 0,0 1,1-1,-1 0,12 16,-10-15,154 197,11 13,-148-185,-9-14,-2-1,0 1,0 0,10 24,-13-20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2:02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4017 0,'-3'1,"-1"0,0 0,1 0,-1 0,0 0,1 1,-1-1,1 1,0 0,0 0,-6 5,-33 31,35-31,-29 27,7-8,2 2,-48 60,58-66,-2-1,0-1,-38 30,11-9,-296 238,-25 24,313-254,-1-3,-2-3,-107 61,-69 39,-62 35,34-30,-57 30,248-142,-611 327,490-259,107-62,50-26,-51 31,-180 120,235-146,20-11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45.6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1,'-104'89,"72"-64,1 1,-33 37,57-55,-17 19,1 0,1 2,-24 42,42-62,-1 0,1 0,1 1,0 0,0-1,1 1,-1 13,2-18,1 1,0-1,1 0,-1 1,1-1,0 0,0 1,1-1,0 0,0 0,0 0,0 0,1 0,4 6,-3-6,1-1,-1 0,1 0,0 0,0-1,1 0,-1 0,0 0,1 0,0-1,0 0,0 0,0-1,0 1,10 0,-5-1,0 0,0-1,0 0,0 0,0-1,0-1,0 0,11-4,-17 4,1-1,-1 0,-1 0,1 0,0-1,-1 1,1-1,-1 0,0-1,-1 1,1-1,5-9,31-66,-34 68,29-66,43-145,-77 219,0-1,0 1,0 0,1 0,0-1,0 1,0 0,0 1,1-1,0 0,-1 1,1-1,7-5,-8 8,0 0,0 1,0-1,0 0,0 1,0-1,0 1,0 0,0 0,0 0,1 0,-1 0,0 0,0 1,0-1,0 1,0-1,0 1,0 0,0 0,0 0,0 0,0 0,-1 0,1 0,0 1,-1-1,1 0,-1 1,1 0,1 2,48 55,-3 1,-3 3,72 130,-108-177,19 34,-1 0,21 62,-36-75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2:04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1061,'114'-1,"183"7,-281-5,-1 1,1 0,-1 2,0 0,0 0,0 1,-1 1,16 9,-24-12,-1 0,0 1,0 0,-1 0,1 0,-1 1,1-1,-2 1,1 0,0 0,-1 0,0 1,0-1,0 1,-1 0,0-1,0 1,-1 0,1 0,-1 0,0 1,-1 11,-2-4,0 0,-1 1,-1-1,0 0,-1 0,0-1,-1 0,-1 1,0-2,-1 1,0-1,-1-1,0 1,-1-2,0 1,-1-1,0-1,0 0,-1 0,-1-1,-13 7,17-12,1 0,-1 0,1-1,-1 0,0-1,1 0,-1 0,0-1,0 0,0-1,0 1,0-2,1 1,-1-1,0-1,1 1,0-2,-1 1,1-1,1 0,-13-9,11 6,1 0,0 0,0-1,0 0,1 0,1-1,-1 0,2 0,-1 0,1-1,0 0,1 0,0 0,1 0,0-1,1 0,-2-13,-1-83,4 0,16-137,1-13,-3 65,-5 108,-3-96,-5 175,0-1,0 1,-1-1,0 1,0-1,0 1,-1 0,0-1,0 1,0 0,-1 0,1 0,-1 1,0-1,-1 1,1-1,-1 1,0 0,0 0,0 1,0-1,-1 1,1 0,-1 0,0 0,0 1,0 0,0 0,0 0,-1 1,1-1,-1 1,1 0,-1 1,1-1,-1 1,1 1,-1-1,-5 2,5-2,1 2,-1-1,1 1,0 0,0 0,0 0,0 1,0-1,0 1,1 1,-1-1,1 1,0-1,-4 6,-9 9,-27 40,19-23,-1-2,2 0,1 2,1 1,2 0,2 2,1 0,-17 63,32-93,1 1,1-1,-1 1,1-1,1 0,-1 1,2-1,-1 0,1 0,0 0,1 0,0 0,0 0,0-1,1 1,8 10,4 4,1 0,1-1,36 32,-39-41,-1 0,2 0,0-2,0 0,28 13,-30-19,0-1,0 0,0-1,0 0,15-1,-13 0,0 0,0 1,0 1,16 5,116 50,-129-46,-4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2:10.4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 1,'-25'5,"25"-5,-1 0,1 1,-1-1,1 0,-1 1,1-1,-1 1,1-1,0 0,-1 1,1-1,0 1,0-1,-1 1,1 0,0-1,0 1,0-1,-1 1,1-1,0 1,0-1,0 1,0 0,1 4,1-1,-1 0,1 0,0 1,0-1,0-1,0 1,6 7,89 114,174 172,-82-96,126 132,-279-300,1-2,2-1,1-3,58 31,-69-40,-2 0,49 44,-11-7,51 50,-35-28,-45-42,-24-22,1-1,23 17,-15-12,-2 0,0 1,-1 1,-1 1,-1 0,-1 1,22 39,-26-40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2:11.8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0,'43'51,"-2"1,51 84,-57-80,20 28,145 238,-192-307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2:13.0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 1,'-2'18,"0"0,-1-1,-1 1,-7 21,-7 39,9-1,3 0,5 83,4-109,2 0,2 0,3-1,18 57,-25-96,1 0,1 0,0-1,0 1,1-1,0 0,1-1,0 1,1-2,0 1,0-1,1 0,14 10,-10-10,-1-1,2-1,-1 0,1 0,0-2,0 0,0 0,0-1,1-1,18 1,13-1,-1-2,50-5,-91 4,-1 0,1 0,-1 0,1 0,-1 0,0-1,1 0,-1 1,0-1,0 0,0-1,0 1,-1 0,1-1,-1 0,1 1,-1-1,0 0,0 0,0-1,0 1,2-7,2-6,-1-1,0 0,3-29,-1 11,0 1,-1-1,-2 1,-1-1,-2 0,-1 0,-2 0,-2 0,0 1,-3-1,-1 1,-1 0,-2 1,-1 0,-2 1,-1 1,-1 0,-41-57,41 72,0 1,-1 0,-1 1,0 1,-1 1,0 0,0 2,-2 0,1 1,-1 1,-27-7,38 13,1 1,-1-1,0 2,0-1,1 2,-1-1,0 1,0 0,1 1,-1 1,1-1,-1 1,1 1,0 0,-12 6,11-5,-8 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2:15.5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1431 1,'-4'1,"1"1,0 0,0 1,0-1,0 0,0 1,1 0,-1-1,1 1,0 0,0 0,0 0,0 1,-3 6,-1 0,-479 865,84 2,355-774,-3-2,-69 103,-18 19,-4-4,132-209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2:16.9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284 9,'0'0,"0"0,0-1,0 1,0 0,0-1,0 1,0 0,0 0,0-1,0 1,0 0,0-1,0 1,0 0,-1-1,1 1,0 0,0 0,0-1,0 1,-1 0,1 0,0 0,0-1,0 1,-1 0,1 0,0 0,0-1,-1 1,1 0,0 0,0 0,-1 0,1 0,0 0,-1 0,1-1,0 1,-1 0,1 0,0 0,0 0,-1 0,1 0,0 1,-1-1,1 0,0 0,0 0,-1 0,1 0,0 0,-1 0,1 1,0-1,0 0,-1 0,1 0,0 1,0-1,0 0,-1 0,1 1,0-1,-17 17,-7 29,1 0,2 2,-24 86,36-108,-24 84,4 1,5 2,-14 175,37-274,0 0,1 0,0 0,2 0,-1 0,2-1,0 1,7 20,-7-28,0 0,0 0,1 0,0 0,0 0,0-1,1 0,-1 0,1 0,1-1,-1 1,1-1,-1 0,1-1,0 0,0 1,1-2,-1 1,8 1,44 15,-35-10,1-1,1-1,0-1,0-1,49 3,-71-8,0 0,0-1,0 1,0-1,-1 0,1 0,0 0,0 0,-1 0,1 0,-1-1,1 0,-1 1,1-1,-1 0,0 0,0 0,0 0,0-1,0 1,-1 0,1-1,-1 1,1-1,-1 0,0 1,1-5,2-8,0 0,-1 0,-1-1,1-16,0-4,2 1,-2 0,-2 1,0-1,-3 0,-11-66,13 99,0-1,0 1,-1 0,0-1,1 1,-1-1,0 1,0 0,0 0,0-1,-1 1,1 0,-1 0,1 0,-1 0,0 1,1-1,-1 0,0 1,0-1,0 1,-1 0,1-1,0 1,0 0,-1 1,1-1,0 0,-1 1,1-1,-1 1,1-1,-1 1,1 0,-1 0,1 1,-1-1,1 0,-1 1,-4 1,-9 3,-1 1,1 0,0 1,-25 16,25-13,-36 17,-2 2,-86 60,124-77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2:26.0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1 302,'0'-1,"1"0,-1 0,1 0,-1 0,1 0,0 0,-1 0,1 0,0 0,0 0,-1 0,1 0,0 0,0 1,0-1,0 0,0 1,0-1,1 1,-1-1,0 1,2-1,34-11,-29 10,91-22,1 4,159-11,209 14,-403 17,906 2,-1 60,-459-10,807 107,-1108-131,224 0,214-28,-256-4,101 17,-13 0,1038-14,-1470 1,0-2,0-3,-1-1,0-2,0-2,-1-3,67-26,-24 1,220-88,-67 61,-174 50,144-20,-16 3,-53-2,122-23,-84 18,-157 36,1 2,0 1,0 0,-1 2,47 10,1-1,-55-8,-1 0,0 1,0 1,0 0,-1 2,0-1,0 2,16 10,-22-13,14 6,0-1,1-1,0-1,1-2,-1 0,49 4,-51-9,-1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2:28.5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0 408,'2'-6,"0"-1,1 0,-1 1,1-1,1 1,-1 0,1 0,0 0,0 0,1 1,7-8,3-5,2-3,2 1,0 1,1 1,0 1,2 0,0 2,1 1,0 0,48-19,4 5,0 4,83-16,-119 31,0 1,1 3,0 1,0 2,1 1,78 10,-113-8,1 1,-1-1,0 1,1 0,-1 0,0 1,0 0,-1 0,1 0,-1 1,1-1,-1 1,0 1,-1-1,1 1,5 7,-6-5,0 0,-1 1,0-1,0 1,0 0,-1 0,-1 0,1 0,-1 0,-1 0,1 0,-2 14,-2 35,-15 94,13-130,0 0,-1-1,-1 1,0-1,-2-1,0 0,-22 33,26-47,0 1,0-1,0 0,-1-1,1 1,-1-1,0 0,-1 0,1-1,-8 3,76-3,288 8,-68 1,101-13,-362 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2:36.8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1 183,'63'19,"-11"-9,70 23,-18-4,352 87,299 69,-488-125,1587 322,-1513-321,462 73,7-58,462-70,-725-10,-66 2,848 8,-975 10,165 1,-380-19,240-34,454-141,-623 107,-173 57,-1-3,0-1,51-34,1 1,-56 31,-1-1,-1-1,37-34,77-85,-40 37,-77 80,37-24,-40 30,-1-1,37-34,50-50,-84 81,0-1,-2-1,-1-1,-1-1,-1-1,20-32,-5-5,-27 47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2:38.1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1,'3'28,"1"1,1-1,2 0,1 0,15 38,0 0,215 650,-221-650,-16-58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46.9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0 280,'15'2,"-1"1,0 0,0 1,0 0,0 1,-1 1,0 0,15 10,12 4,220 113,-230-115,0 3,-1 0,0 1,-2 2,-1 1,24 31,-19-4,-21-33,-8-17,-3-7,-19-64,3-1,4-1,2 0,-1-87,12 150,0 0,1 0,0 1,1-1,0 0,0 1,1-1,0 1,0-1,0 1,1 0,0 1,1-1,-1 1,9-9,-8 10,-1 1,1 0,0 0,1 1,-1 0,1 0,-1 0,1 0,0 1,0 0,0 0,0 0,1 1,-1 0,0 0,1 1,-1 0,0 0,12 2,4 2,-1 2,0 0,-1 1,1 1,-1 1,-1 1,27 18,121 96,-164-122,84 76,140 161,-163-167,-57-65,-1 1,1 0,-1 0,7 13,-13-14,-9-12,-11-13,-8-18,2-1,2-1,1-1,2-1,2 0,1-2,-22-84,33 101,2 0,0 0,2-1,0-47,3 63,0 0,1 0,0 0,1 0,0 0,1 1,0-1,0 1,1-1,0 1,1 0,0 1,1-1,-1 1,11-11,-14 16,2 1,-1-1,0 0,0 1,1 0,-1 0,1 0,0 0,0 0,0 1,0 0,0 0,0 0,0 0,0 1,0-1,0 1,0 0,0 0,1 1,-1-1,0 1,0 0,0 0,0 0,0 0,-1 1,1 0,0 0,5 3,9 7,0 1,-1 1,-1 0,24 27,-22-22,342 317,-320-302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4:27.1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1,'4'1,"0"1,-1-1,1 1,0 1,-1-1,1 0,-1 1,0 0,0-1,0 1,0 1,3 3,8 8,176 139,-56-48,191 153,280 246,-95-29,-488-454,0 0,29 40,-48-57,-5-6,1 0,-7-4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4:27.8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1,'29'1,"-1"2,1 1,-1 1,1 2,-2 1,1 1,-1 1,-1 1,35 21,24 19,104 82,-159-111,360 285,-376-295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4:29.2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802 0,'-3'0,"-1"1,1-1,0 1,0 0,0 0,0 0,1 0,-1 1,0-1,0 1,1 0,-1 0,1 0,-1 0,1 0,0 0,-3 4,-34 52,27-38,-57 100,-59 143,71-139,-90 192,-136 277,269-566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4:29.9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697 1,'-2'12,"-1"0,0 0,0 0,-1 0,0 0,-1-1,-1 0,-12 20,-10 23,-500 1355,508-1346,-40 90,48-130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4:30.8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798 1,'-57'64,"3"2,-61 97,43-58,23-36,-352 528,392-580,1 0,-9 25,7-17,5-13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4:31.5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1072 0,'-6'2,"-1"-1,1 1,0 1,1-1,-1 1,0 0,1 0,-1 1,1-1,0 1,0 1,1-1,-8 9,-11 8,-65 54,-106 117,-61 102,-65 69,297-340,1 2,-24 34,29-33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4:48.0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0,'0'2,"1"0,-1 0,1 0,0-1,-1 1,1 0,0 0,0-1,0 1,0-1,1 1,-1-1,0 1,1-1,-1 0,1 0,1 2,36 23,-18-13,570 463,-169-131,-313-263,-47-37,-1 3,54 56,-79-73,-21-23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4:49.0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1,'9'11,"0"0,-1 1,11 21,8 12,562 670,-467-578,143 135,-249-256,-5-3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4:50.1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1647,'4'0,"0"-1,0-1,0 1,0 0,-1-1,1 0,0 0,-1 0,0 0,5-4,7-4,413-280,-169 108,404-266,-533 366,-55 36,-1-4,89-77,-105 80,-44 36,0 1,-1-2,0 0,-1 0,0-1,-1-1,13-19,2-15,-18 30,1 1,1 0,1 1,0 0,15-15,12-19,-27 37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4:51.1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1085,'5'-1,"0"-1,1 1,-1-1,-1 0,1-1,0 1,0-1,-1 0,8-6,5-3,66-42,-2-4,-3-4,-3-3,-2-3,102-124,-131 142,2 3,2 1,61-44,170-102,-216 151,28-24,-73 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7:50.9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488 22,'0'-1,"-1"0,1 0,-1 0,0 0,0 0,1 0,-1 0,0 0,0 0,0 0,0 0,0 0,0 0,0 1,0-1,0 0,0 1,-1-1,1 1,0 0,0-1,-1 1,1 0,0 0,0-1,-3 1,-37-2,27 3,1 2,0 0,0 0,0 1,0 1,1 0,0 1,0 0,0 1,1 0,0 1,-18 15,-5 9,1 1,-37 49,58-67,0 1,2 0,0 0,1 1,0 0,2 1,0 0,1 0,0 0,2 1,0 0,1-1,1 2,1-1,1 0,0 0,1 0,2 0,0 0,0 0,8 21,-3-23,0-1,0 0,2 0,0-1,0 0,2-1,0 0,25 22,9 4,66 42,73 36,-91-60,119 96,-185-131,-1 2,-2 1,0 1,-2 1,-1 1,-1 0,-2 2,20 43,-24-43,-2 2,-1-1,-2 2,-1-1,-2 1,-1 1,-1-1,-2 1,-3 44,1-75,-2 0,1 0,0-1,-1 1,0 0,0 0,0-1,0 1,0-1,-1 1,0-1,0 1,0-1,0 0,0 0,0 0,-1 0,0 0,1-1,-1 1,-3 1,-9 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47.7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446 802,'2'8,"0"0,1 0,0 0,0-1,1 1,-1-1,2 0,-1 0,1 0,0-1,9 9,-5-3,333 370,-235-269,-10-12,201 229,-295-327,-1 1,1-1,-1 1,0-1,0 1,0-1,0 1,1 5,-3-8,0-1,0 1,0-1,0 1,0-1,0 1,0 0,0-1,0 1,0-1,0 1,0-1,0 1,-1-1,1 1,0-1,0 1,-1-1,1 1,0-1,-1 0,1 1,0-1,-1 1,0-1,-22 4,11-6,1 0,0-1,0 0,0-1,0 0,0-1,1 0,0-1,-10-7,-16-12,-34-32,-66-66,-226-265,-66-187,388 516,-62-121,93 161,0 0,2-1,1 1,0-2,1 1,1-1,1 1,1-1,1 0,1 0,3-27,-2 41,1 0,1 1,-1-1,1 0,0 1,0-1,1 1,0 0,0 0,0 1,1-1,0 1,0 0,1 0,-1 0,1 1,0 0,0 0,0 0,1 1,-1 0,14-4,9-2,1 0,1 2,58-6,-75 12,0 0,0 1,0 0,-1 1,1 1,0 0,0 1,-1 0,0 1,21 9,-15-3,-1 0,0 1,0 1,-1 1,-1 1,21 20,-9-6,-1 2,-1 0,-1 2,-2 1,-2 0,19 39,-33-56,0 1,-1-1,0 2,-2-1,0 1,-1-1,0 1,-2 0,0 0,-1 0,-1 0,0 0,-2 0,0 0,-10 31,8-34,-2 0,1 0,-2 0,0-1,-1 0,-15 18,-5 0,-37 32,40-40,4-2,7-3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6:37.4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18,'0'-1,"0"0,0 1,1-1,-1 0,0 0,0 1,1-1,-1 0,1 0,-1 1,0-1,1 0,-1 1,1-1,0 0,-1 1,1-1,-1 1,1-1,0 1,0-1,-1 1,1 0,0-1,0 1,-1 0,1 0,0-1,0 1,0 0,-1 0,1 0,0 0,0 0,0 0,-1 0,1 0,0 0,0 1,0-1,-1 0,1 0,0 1,0-1,-1 1,1-1,1 1,39 18,-6 7,0 1,-2 2,-1 1,30 35,12 13,386 408,-447-471,7 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6:38.1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39,'0'-1,"0"-1,0 1,0-1,0 1,0-1,0 1,1-1,-1 1,0-1,1 1,-1-1,1 1,-1 0,1-1,0 1,0 0,0 0,-1-1,1 1,0 0,0 0,1 0,-1 0,0 0,0 0,2 0,0 0,0 0,-1 0,1 1,0 0,0 0,0-1,0 2,0-1,-1 0,1 0,0 1,5 1,7 4,0 0,0 0,25 16,82 52,-4 6,215 187,-306-240,-1 2,-2 0,23 35,-39-50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7:06.8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751 1,'-2'22,"-1"0,-1-1,-1 1,-1-1,-1 0,-1-1,-16 31,-1 6,-496 1206,387-958,123-281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7:07.6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0,'-2'1,"-1"-1,0 1,1 0,-1 0,1 0,-1 0,1 1,0-1,-1 1,1-1,0 1,0 0,-3 3,-26 29,31-33,-37 51,3 2,2 2,-33 77,19-38,-340 707,384-798,0-1,0 1,0-1,0 0,-1 0,1 0,-1 0,1 0,-7 4,-4 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52.9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341 864,'0'0,"0"-1,0 1,0 0,0 0,-1-1,1 1,0 0,0 0,0-1,0 1,0 0,0-1,0 1,0 0,1 0,-1-1,0 1,0 0,0 0,0-1,0 1,0 0,0 0,1-1,-1 1,0 0,0 0,0 0,1-1,-1 1,0 0,0 0,0 0,1 0,-1 0,0-1,0 1,1 0,-1 0,0 0,0 0,1 0,-1 0,0 0,1 0,-1 0,0 0,0 0,1 0,-1 0,0 0,0 0,1 0,-1 0,0 0,0 1,1-1,-1 0,0 0,1 0,14 14,4 18,0 0,-2 1,17 50,-8-21,107 262,-15 6,112 509,-227-818,-5-19,-14-29,6 8,-245-427,-66-123,226 382,-78-219,146 329,-21-95,42 146,1-1,2-1,0 1,2 0,1-1,1 1,8-40,-4 49,1 0,0 0,2 1,0 0,1 1,1-1,0 2,1-1,1 2,0-1,1 2,1 0,0 0,1 1,23-14,6-2,2 2,1 2,1 2,65-20,-69 26,1 3,1 2,0 1,0 3,1 1,83 2,-120 5,1 0,0 1,-1 0,1 1,-1 0,0 1,0 0,0 1,-1 0,1 0,-1 1,11 9,-8-5,-1 2,0-1,-1 1,0 1,-1-1,0 2,11 22,-4 2,-1 1,-3 0,-1 1,-1 0,6 66,-13-75,-1 1,-1 0,-2 0,-1 0,-2-1,-1 1,-17 56,15-65,-2 0,-1-1,-1 0,0-1,-2 0,0-1,-2 0,0-1,-1-1,-36 32,23-26,-1-1,-2-2,-64 34,77-46,-1-1,-1-1,1 0,-1-2,0 0,0-1,0-2,-32 1,23-3,12 1,-1-2,1 0,0-1,-22-4,24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53.7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0 646,'90'3,"-1"4,161 33,162 70,-103-3,-259-86,-1 3,-1 1,88 63,-125-79,0 1,-1 0,-1 0,1 1,-2 0,1 1,-2 0,0 0,0 1,-1-1,0 1,-1 1,-1-1,0 1,-1 0,0 0,-1 0,-1 0,0 0,-1 0,-1 1,0-1,-1 0,0 0,-1 0,0 0,-2-1,1 1,-2-1,-7 14,2-7,-2 0,0 0,-2-2,0 1,0-2,-2 0,0-1,-1-1,-37 25,27-23,0-1,-1-1,-1-1,0-1,-1-2,-50 11,65-19,1-1,-1 0,1-1,-1-1,0 0,1-1,-1-1,1 0,-1-1,-20-7,26 6,-1-1,1 0,0 0,0-1,0 0,1-1,0 0,0 0,1-1,0 0,0-1,1 0,0 0,1 0,-6-12,-2-8,1-1,2 0,1-1,2 0,0 0,3-1,0 0,2 0,2 0,2-46,5 7,3 0,4 0,33-110,-4 57,5 3,5 1,6 3,76-116,-109 187,-19 33,1 1,0-1,0 1,1 1,0-1,1 1,15-14,-13 20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54.2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1,'4'0,"10"0,7 0,4 4,3 6,8 10,3 5,4 8,2 6,-2 5,1 4,-3-7,-5-1,-4-3,-7-9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55.6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5,'1'0,"-1"-1,0 1,1 0,-1-1,0 1,1 0,-1-1,1 1,-1 0,0 0,1 0,-1-1,1 1,-1 0,1 0,-1 0,0 0,1 0,-1 0,1 0,-1 0,1 0,-1 0,1 0,-1 0,1 0,-1 0,0 1,1-1,-1 0,1 0,-1 0,0 1,1-1,-1 0,1 0,-1 1,0-1,1 0,-1 1,26 14,-22-13,432 218,-46-26,-306-147,255 155,-325-189,-1 0,-1 0,0 2,0-1,-2 2,0-1,0 1,12 30,1-1,-9-14,-12-25,0 0,0 0,1 0,-1 0,2-1,-1 1,0-1,1 0,0 0,0 0,7 5,-11-10,1 0,-1 0,1 0,-1 0,0 0,1 0,-1 0,1 0,-1 0,1 0,-1 0,0 0,1 0,-1 0,1 0,-1 0,0-1,1 1,-1 0,1 0,-1 0,0-1,1 1,-1 0,0-1,1 1,-1 0,0-1,0 1,1 0,-1-1,0 1,0 0,0-1,1 1,-1-1,0 1,0 0,0-1,0 1,0-1,0 1,0-1,0 1,0 0,0-1,0 1,0-1,0 0,-1-23,-10-26,-33-88,27 94,2-2,-12-67,22 81,2 1,0-1,5-62,-2 91,1 1,0-1,0 0,0 1,0 0,0-1,0 1,1-1,-1 1,1 0,-1 0,1 0,0 0,0 0,0 0,0 1,0-1,0 1,1-1,-1 1,0 0,1 0,-1 0,1 0,-1 0,1 1,0-1,-1 1,6-1,9 0,1 0,-1 1,27 3,-24-1,5 1,1 2,-1 0,0 2,-1 1,0 0,0 2,-1 1,0 1,33 22,-24-12,-1 2,-1 1,-1 2,-1 0,38 51,-20-10,-43-61,1-1,-1 1,-1 0,1 0,-1 0,0 0,-1 0,1 0,-1 8,-4-6,-4-19,-4-20,-8-188,14 116,0 49,-3-80,8 121,1 1,0-1,1 1,0 0,0-1,2 1,-1 0,1 1,6-12,-7 18,1 0,0 0,0 0,0 0,1 1,-1 0,1 0,0 0,0 0,0 1,0-1,0 1,1 1,-1-1,0 1,1 0,-1 0,1 1,0-1,-1 1,8 1,11-1,0 2,0 1,39 9,-32-3,-1 1,0 2,0 1,-1 1,-1 2,33 23,152 132,-88-66,-100-86,-1 2,25 29,-34-32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56.4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51,'0'-2,"0"0,-1 0,1 0,-1-1,1 1,-1 0,0 0,0 0,0 0,0 0,0 0,0 0,-1 1,1-1,-1 0,1 1,-1-1,1 1,-1-1,0 1,0 0,0-1,0 1,0 0,0 1,0-1,0 0,0 0,0 1,-5-1,4 0,-1 1,0-1,0 1,1 0,-1 0,0 0,1 0,-1 1,0 0,1 0,-1 0,0 0,1 0,0 1,-1-1,1 1,0 0,-5 3,0 5,-1 1,2 0,0 1,0 0,1 0,0 0,1 0,0 1,1 0,1 0,0 0,1 1,0-1,1 0,1 1,0-1,0 1,2-1,3 20,0-18,2-1,-1 1,2-1,0-1,0 0,1 0,1 0,0-1,15 13,0-1,2-1,0-2,34 21,-25-23,-29-16,-1 1,1-1,-1 1,1 1,8 7,-12-9,-1 0,0-1,0 1,0 1,0-1,-1 0,1 0,-1 1,0-1,0 0,0 1,0-1,-1 1,1 0,-1 5,0 0,-1-1,0 1,-1-1,0 0,0 1,-1-1,0 0,0-1,-1 1,0 0,-1-1,1 0,-1 0,-1 0,1-1,-9 8,-14 12,-1 0,-40 26,50-38,-60 41,35-26,2 2,-51 48,80-66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57.6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1 864,'13'15,"-1"2,0-1,-1 2,-1-1,8 21,-3-8,28 51,-5 2,-3 1,-4 2,-4 1,-3 1,14 108,-35-156,-3-27,-5-27,-74-256,14 53,-39-242,91 371,3 1,4-2,7-116,0 180,2 0,1 0,1 0,1 1,1 0,17-37,-21 52,2 1,-1 0,1 0,0 0,1 0,0 1,0 0,0 0,1 1,0 0,1 0,-1 1,1-1,0 2,0-1,1 1,-1 0,1 1,0 0,15-3,-2 3,0 1,0 1,0 1,0 0,0 2,0 1,0 1,-1 0,23 9,-13-2,0 2,0 1,-1 2,-1 0,36 28,-5 5,-3 3,-1 1,-3 3,64 89,6 30,-8 5,155 329,-242-452,-2 1,-3 1,16 66,-33-92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48.3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0,'0'9,"0"7,9 9,6 9,10 16,9 8,8 6,8 11,1 0,0-4,0-5,0-10,-4-10,-7-13,-9-7,-6-5,-3-1,-5-4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58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0 218,'4'0,"2"-4,4-2,4 0,9-2,0-5,0 0,10 2,7-6,6 1,-1-2,5-2,-2-1,-5 2,-1 0,-3 4,-9 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58.6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0,'23'26,"-2"1,35 58,-18-24,535 883,-275-437,-260-443,-11-16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09:59.8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661 359,'-1'-15,"-1"0,0 0,-1 1,-1-1,0 1,-1 0,-1 0,0 1,-1-1,0 1,-1 1,0-1,-1 1,-1 1,1 0,-2 0,0 1,0 0,-21-13,16 11,0 2,-1 0,-1 0,0 2,0 0,0 1,-1 1,0 1,0 1,0 0,-1 1,0 1,1 1,-31 3,44-1,0 1,0-1,0 1,0 1,1-1,-1 1,1 0,0 1,-1-1,1 1,1 0,-1 0,1 0,-1 1,1 0,1 0,-1 0,1 0,-5 9,-4 10,1 1,1-1,-8 30,4-7,-10 67,21-93,0 0,2 0,1 0,0 0,6 39,-5-56,1 1,-1-1,1 0,0-1,0 1,0 0,1 0,-1-1,1 0,0 1,0-1,0 0,0 0,0-1,1 1,0-1,-1 1,1-1,0 0,0-1,0 1,0-1,0 1,0-1,0 0,1-1,4 1,13 1,1 0,0-2,39-4,-59 4,23-2,7 0,0-2,0-1,39-11,-63 13,1 0,-1-1,1 0,-1-1,0 0,-1 0,1-1,-1 0,0-1,-1 0,0 0,0 0,0-1,10-16,56-124,-73 148,0-1,1 0,-1 0,0 0,1 1,-1-1,1 0,0 1,-1-1,1 0,-1 1,1-1,0 1,-1-1,1 1,0-1,0 1,-1 0,1-1,0 1,0 0,0-1,0 1,-1 0,1 0,0 0,2 0,-1 0,0 1,-1 0,1-1,0 1,0 0,0 0,-1 0,1 0,0 0,-1 1,3 1,35 47,-38-49,206 363,-28 20,-136-288,172 422,-187-435,-3 1,-4 2,-4-1,9 124,-25-198,0 1,-1-1,-1 1,0-1,-1 1,0-1,-5 16,6-23,-1 0,0 0,-1 0,1 0,0 0,-1 0,0-1,0 0,0 1,-1-1,1 0,-1-1,1 1,-1-1,0 1,0-1,0 0,0-1,0 1,-1-1,-7 2,-28 4,-1-2,0-2,0-1,0-2,-77-11,86 4,0-1,0-1,1-2,0-1,1-1,0-2,1-1,1-1,-30-24,2-4,2-2,1-2,-51-64,77 80,1 0,2-2,-36-69,49 81,1-1,0-1,2 1,1-2,1 1,2-1,-3-38,7 51,0 0,2 0,0 0,0 0,1 0,0 1,1 0,1-1,0 1,1 1,0-1,12-17,9-6,1 1,44-41,-52 54,757-667,-743 659,-16 13,0 0,0 2,2 0,0 1,0 1,41-18,-38 24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01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205 314,'-3'1,"-1"-1,0 1,1 0,-1 0,1 1,-1-1,1 1,0-1,-1 1,1 0,0 1,0-1,1 0,-1 1,0 0,1-1,-1 1,1 0,0 0,0 0,0 1,1-1,-3 6,-6 13,2 0,-10 37,11-32,-16 48,3 2,3 0,4 1,4 1,0 87,8-159,1 0,1 0,-1 0,1 0,1 0,-1 0,1-1,0 1,1 0,0-1,0 0,0 1,1-1,-1-1,1 1,1 0,-1-1,1 0,0 0,0 0,1-1,-1 0,1 0,0 0,0-1,0 0,1 0,-1 0,1-1,0 0,-1 0,1-1,0 1,10-1,32 2,0-1,0-3,0-2,0-2,-1-3,0-1,81-27,-122 34,0-1,0 0,0 0,-1 0,1 0,-1-1,0 0,7-7,-11 9,0 0,-1 0,1-1,-1 1,1-1,-1 1,0-1,0 0,0 0,0 1,0-1,-1 0,1 0,-1 0,0 0,0 0,0 0,0 1,0-1,-1 0,1 0,-1 0,-1-3,-3-10,-1-1,0 0,-2 1,0 0,0 1,-2 0,0 0,-19-21,-13-8,-56-47,-15-15,107 100,-9-9,2 0,-1 0,2-1,0-1,-13-26,23 39,0 1,1-1,0 0,-1 0,1 0,1 0,-1 0,0 0,1 0,0 0,0 0,0 0,1 0,-1 0,1 0,0 0,0 0,0 0,1 0,-1 1,1-1,0 0,0 1,0-1,1 1,-1 0,1 0,0 0,0 0,0 0,0 1,0-1,0 1,5-3,11-5,0 0,0 0,1 2,0 0,0 2,31-7,130-12,-104 20,0 3,0 4,0 3,-1 4,0 3,-1 3,0 3,-1 4,111 48,-148-53,0 2,-1 1,-1 2,0 1,55 50,-73-56,1 1,-2 0,-1 2,0-1,-1 2,-1 0,-1 0,-1 1,-1 1,13 46,-14-25,-1 0,-3 1,-2 1,-1-1,-3 0,-1 0,-3 0,-1 0,-3-1,-1 0,-3 0,-31 75,42-114,0-1,0 1,-1-1,1 0,-1 1,0-1,0 0,0-1,-1 1,0-1,1 1,-1-1,0 0,0-1,-1 1,1-1,-7 3,8-4,0-1,0 1,-1-1,1 0,0 0,-1 0,1-1,0 1,0-1,-1 0,1 1,0-2,0 1,0 0,0 0,0-1,0 0,1 0,-1 1,0-2,1 1,0 0,-1 0,1-1,0 1,0-1,-2-3,-12-18,1 0,1-1,1 0,1-1,-11-37,7 12,-17-104,24 96,3-1,3 0,2 0,3 0,3 0,2 0,3 1,29-99,148-360,-173 478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01.7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1,'0'4,"5"2,5 8,10 6,5 8,8 8,2 7,3 4,5 7,-2 3,-3-4,-3-3,-9-5,-8-6,-2-10,-5-10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02.0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02.5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1,'1'7,"1"1,-1 0,1 0,1-1,0 1,0-1,0 1,1-1,0 0,5 7,10 18,68 143,225 426,-246-482,-56-95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03.4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1,'9'10,"-1"2,0-1,0 1,-1 0,8 19,7 13,181 317,38 65,-183-317,-58-109,0 0,0 0,0 0,0-1,0 1,0 0,0 0,0 0,0 0,0 0,0 0,0 0,0 0,0 0,0 0,0 0,0-1,0 1,0 0,0 0,1 0,-1 0,0 0,0 0,0 0,0 0,0 0,0 0,0 0,0 0,0 0,0 0,1 0,-1 0,0 0,0 0,0 0,0 0,0 0,0 0,0 0,0 0,0 0,1 0,-1 0,0 0,0 0,0 0,0 0,0 0,0 1,0-1,0 0,0 0,1-18,-4-24,-40-348,38 331,4 47,0 3,0 0,0 0,1 0,1 0,-1 0,3-11,-2 18,-1 1,1-1,0 0,0 0,0 0,0 1,0-1,0 1,0-1,0 1,1-1,-1 1,1-1,-1 1,1 0,-1 0,1 0,0 0,0 0,-1 0,1 1,0-1,0 0,0 1,0 0,0-1,0 1,0 0,0 0,0 0,0 0,0 0,3 1,11 2,-1 0,0 1,1 1,-1 0,-1 1,1 1,-1 0,0 1,-1 0,0 1,0 0,18 19,7 8,-2 3,45 62,35 65,-104-147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04.2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0 207,'0'-4,"5"-2,4-4,15 0,16-3,18-3,25-3,19-3,15-2,3-1,8-5,-18 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05.5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1 263,'4'2,"0"-1,0 1,0 1,0-1,0 0,0 1,-1 0,1 0,-1 0,0 0,4 6,7 5,169 176,-76-72,-106-117,0 0,0 0,0 0,0 0,0 0,0 0,0 0,0 0,0 0,1 0,-1 0,0-1,1 1,-1-1,1 1,-1-1,0 1,1-1,-1 0,1 0,-1 1,1-1,-1 0,1-1,-1 1,1 0,-1 0,1-1,-1 1,1 0,-1-1,0 0,1 1,-1-1,0 0,0 0,1 1,-1-1,0 0,0 0,0 0,0-1,0 1,0 0,1-2,5-8,-1 0,0-1,0 1,6-20,-1 4,-11 26,88-169,-77 152,1 1,0 0,1 1,1 0,1 1,0 0,20-14,-30 26,0 0,1 1,-1 0,1 0,-1 0,1 1,0-1,0 2,-1-1,1 0,0 1,0 0,0 1,0-1,0 1,-1 0,1 0,6 3,15 5,0 1,38 20,-31-14,49 27,140 96,-222-138,0 0,1 1,-1-1,1 0,-1 0,1-1,-1 1,1 0,-1 0,1-1,0 1,-1-1,1 1,0-1,-1 0,1 0,0 0,0 0,-1 0,1 0,0 0,0 0,-1-1,1 1,0-1,-1 1,1-1,-1 0,1 0,0 1,1-3,1-2,0 0,0 0,0 0,-1-1,0 1,0-1,2-8,2-1,14-31,1 1,3 1,2 1,1 1,50-55,-72 91,0 0,1 1,0 0,0 0,0 0,0 1,1 1,0-1,-1 1,1 0,1 1,-1 0,0 0,0 1,1 0,-1 0,1 1,-1 0,1 0,-1 1,0 1,13 2,12 6,1 1,-1 1,-1 2,33 20,-27-15,-13-5,38 27,-44-28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8:50.2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180 1327,'2'-5,"0"1,0-1,1 1,-1-1,1 1,0 0,0 0,4-4,5-7,-2-4,-1-1,-1 0,0 0,-2-1,0 0,4-38,2 1,1 6,14-71,-25 111,-1 1,0-1,-1 0,-1-1,1 2,-2-1,-5-23,6 33,0-1,0 0,0 1,-1-1,1 1,-1-1,0 1,1 0,-1 0,0 0,-1 0,1 0,0 0,0 0,-1 1,1-1,-1 1,1 0,-1 0,0 0,0 0,1 0,-1 1,-5-2,-6 1,-1 0,1 1,-27 3,16-1,19-2,1 1,0 0,0 0,0 0,0 0,0 1,0 0,0 0,1 0,-1 1,1-1,-1 1,1 0,0 0,0 1,-3 4,0-1,1 1,1 0,-1 0,1 1,1-1,0 1,0 0,-3 11,0 7,1 1,1-1,2 1,1 1,1 31,2-32,2 0,1 0,1 0,1 0,1-1,21 50,-22-64,0 1,1-1,0-1,1 1,0-1,1-1,0 0,1 0,1 0,-1-2,2 1,-1-1,1-1,0 0,16 7,-22-13,-1 0,1-1,0 0,0 0,0 0,0-1,0 0,0 0,-1-1,1 1,0-1,0-1,0 1,-1-1,1 0,-1 0,1 0,-1-1,0 0,0 0,0 0,0-1,7-7,-3 3,0 0,-1-1,0 0,0 0,-1-1,0 0,-1-1,0 1,-1-1,8-23,80-316,-86 331,1 1,1 0,0 1,1 0,1 1,1-1,18-19,27-40,-44 57,-2 0,0 0,-2-2,0 1,-1-1,-1 0,-1 0,-1-1,-1 0,-1 0,0 0,-2-1,-1 1,0 0,-2 0,-1-1,-5-21,-4 2,-26-64,32 92,-1 0,0 0,-1 1,-1 0,0 1,0 0,-1 0,-13-10,21 20,0 0,0 0,0 0,0 1,-1-1,1 1,0 0,-1-1,0 1,1 0,-1 1,1-1,-1 0,0 1,0-1,1 1,-6 0,6 1,0-1,1 1,-1 0,0 0,1 0,-1 0,1 0,0 0,-1 0,1 1,0-1,-1 0,1 1,0-1,0 1,0-1,0 1,1 0,-1-1,0 1,1 0,-1-1,1 1,-1 0,1 0,0 0,0 2,-1 9,0-1,1 1,0-1,1 0,1 1,0-1,1 0,0 0,0 0,2 0,-1-1,1 1,1-1,0 0,1-1,0 1,15 16,11 7,1 0,2-2,51 35,-22-22,1-3,2-2,104 42,231 68,-223-87,136 39,-313-102,-1 1,1 0,-1 0,1 0,-1 1,1-1,-1 0,0 1,0 0,1-1,-1 1,0 0,-1 0,1 0,0 0,-1 1,3 3,-4-5,1 1,-1 0,0 0,0-1,0 1,0 0,0 0,0 0,0-1,-1 1,1 0,-1 0,1-1,-1 1,0 0,1-1,-1 1,0-1,-2 4,-7 5,1 0,-1 0,-1-1,1 0,-17 9,19-12,-309 202,136-99,159-94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45.4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529 329,'18'-20,"0"-2,-2 0,0-1,14-30,-26 46,0-1,-1 1,0-1,-1 0,0 0,0 0,0 0,-1 0,-1 0,1 0,-2-14,1 18,-1 0,0 0,0 1,0-1,0 1,-1-1,1 1,-1 0,0-1,0 1,0 0,-1 0,1 0,-1 0,1 1,-1-1,0 1,0 0,0-1,0 1,-1 1,1-1,0 0,-1 1,1 0,-1 0,-5-2,-3 1,0 1,1 0,-1 0,1 1,-1 1,0 0,1 1,-1 0,1 0,-1 1,1 1,0 0,1 0,-1 1,-18 12,8-3,0 0,1 2,1 1,0 0,1 1,-20 27,9-6,1 1,3 2,1 1,2 1,-23 63,34-73,0 1,3 0,0 1,3-1,1 2,1-1,5 71,0-92,0 0,2 1,0-1,0 0,1-1,1 1,1-1,0 0,1-1,0 0,1 0,0-1,1 0,1 0,0-1,0 0,1-1,15 10,-10-9,0-1,1-1,0 0,1-1,0-1,0-1,0-1,1 0,-1-2,1 0,0-1,0-1,35-3,-49 2,0-1,0-1,1 1,-2-1,1 0,0-1,0 1,-1-1,1 0,-1 0,0-1,0 0,0 0,0 0,-1 0,0-1,0 1,0-1,0 0,-1-1,0 1,0-1,3-6,4-14,-1 0,-1-1,-2 1,4-29,-3 17,-4 22,74-448,-77 461,0-1,1 0,-1 0,1 0,0 1,0-1,0 0,1 1,0-1,2-4,-3 7,-1 1,0-1,1 1,-1 0,1-1,-1 1,1 0,-1-1,1 1,-1 0,1 0,-1-1,1 1,-1 0,1 0,0 0,-1 0,1 0,-1 0,1 0,0 0,-1 0,1 0,-1 0,2 0,19 17,129 185,-115-148,2-2,3-2,2-1,61 55,-93-95,15 11,32 35,-39-33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46.4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1967 170,'-53'-27,"-11"-5,-2 2,-78-25,121 49,-1 0,-1 1,1 1,-1 2,1 0,-1 2,0 0,1 2,-1 1,-28 7,0 5,1 2,1 3,0 1,2 3,-73 48,17 0,-120 108,144-107,2 3,-124 157,166-183,2 2,2 1,2 1,3 2,3 1,-27 84,44-110,0 1,3-1,0 1,2 1,1-1,2 0,5 42,-2-52,1 0,1 0,1-1,1 0,1 0,1 0,0-1,2-1,0 0,1 0,21 24,-4-13,0-1,2-2,1-1,1-2,1 0,1-3,39 18,21 5,158 48,-2-22,269 39,-460-98,1-2,72 0,-114-9,1-1,0-1,-1 0,1-2,-1 0,0-1,0-1,-1-1,1-1,30-17,-18 5,-1-2,0-1,-2-1,-1-2,-1-1,-1 0,-1-2,-2-1,27-47,-26 35,-3-2,-1 0,-2-1,-2-1,-3-1,13-83,-18 59,-3 1,-3-1,-3 0,-3 0,-3 1,-3 0,-4 0,-2 2,-3 0,-31-68,27 81,-2 1,-3 1,-2 1,-2 1,-2 2,-3 2,-1 1,-52-45,83 84,-1 1,0 0,0 1,-1 0,-18-8,-3 0,30 12,-1 0,1 0,-1 0,1 1,0-1,-1-1,1 1,0 0,0 0,0 0,0-1,0 1,0 0,0-1,0 1,1-1,-1 1,0-1,1 1,-1-1,1 1,0-1,-1 0,1 1,0-1,0 0,0 1,0-1,1 1,-1-1,0 0,1 1,-1-1,1 1,0-3,4-10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51.3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1,'1'0,"0"1,1-1,-1 0,0 1,0 0,1-1,-1 1,0 0,0-1,0 1,0 0,0 0,0 0,0 0,0 0,0 0,0 0,1 3,15 28,-8-15,26 49,-3 2,31 93,-26-61,207 548,-172-444,-72-258,11-89,-2 56,-7 61,1 1,1-1,1 1,1 0,11-27,-14 43,1 1,0-1,0 1,1 0,1 0,-1 1,1-1,0 1,1 1,-1-1,1 1,1 0,-1 1,1 0,0 0,0 0,13-4,-2 3,-1 1,1 1,0 0,0 2,0 0,0 1,0 1,0 1,1 0,-1 2,0 0,28 9,-15-2,0 2,-1 1,0 1,-2 2,1 1,33 27,-55-39,-1 1,-1-1,1 2,-1-1,0 1,0 0,-1 0,0 0,0 1,-1 0,0 0,4 11,-7-14,1 1,-1-1,-1 1,1-1,-1 1,0 0,0-1,0 1,-1-1,0 1,0-1,0 1,-1-1,0 1,0-1,0 0,-1 0,0 0,1 0,-6 5,-22 29,-1-2,-1-1,-3-1,0-3,-2 0,-2-3,0-1,-2-1,-1-3,-1-1,-1-3,-1-1,-67 19,55-16,32-11,23-10,0-1,0 1,0-1,0 0,0 0,0 0,0 0,0 0,0 0,0 0,1-1,-1 1,0-1,0 1,0-1,0 0,0 0,1 0,-1 0,-2-2,-9-5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0:54.2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807 22,'0'0,"0"0,0 0,1 0,-1 0,0 1,0-1,1 0,-1 0,0 0,0 0,1 0,-1 0,0 0,0 0,1 0,-1 0,0 0,0 0,1 0,-1 0,0 0,0-1,1 1,-1 0,0 0,0 0,1 0,-1 0,0-1,0 1,0 0,1 0,-1 0,0-1,0 1,0 0,0 0,1 0,-1-1,0 1,0 0,0 0,0-1,0 1,0 0,0 0,0-1,0 1,0 0,0-1,0 1,0 0,0 0,0-1,0 1,0 0,0 0,0-1,0 1,0 0,-1-1,-16-9,6 8,0 2,-1-1,1 2,-1-1,1 2,-1-1,1 2,0-1,0 1,-12 6,-106 49,127-57,-39 21,1 2,2 2,0 1,2 2,1 1,-59 68,67-67,3 1,0 2,2 1,1 0,2 2,2 0,1 1,-11 43,24-72,1 1,-1-1,2 1,0 0,0 0,0 0,1 0,2 13,-1-20,0 0,0 0,0 0,0 0,0 0,1-1,0 1,-1 0,1-1,0 1,0-1,0 1,1-1,-1 0,0 0,1 0,0 0,-1-1,1 1,0-1,0 1,0-1,0 0,0 0,0 0,0-1,0 1,0-1,4 1,224 25,302-4,-498-23,-5 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01.5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603 152,'0'-5,"-1"1,0-1,0 1,-1 0,1-1,-1 1,0 0,0 0,0 0,-1 0,1 1,-1-1,0 0,-5-4,-2-1,1 0,-1 1,-21-14,21 16,1 1,-1 1,0-1,0 2,0-1,0 1,-1 1,-20-3,27 5,-1 0,0 0,1 0,-1 1,1-1,-1 1,0 0,1 0,0 1,-1-1,1 1,0 0,0 0,0 1,0-1,0 1,0 0,1 0,-1 0,1 0,0 1,-5 6,-5 12,1 0,1 1,0 0,2 1,-10 43,-14 127,26-123,3 1,3-1,4 0,2 0,4 0,2 0,4-2,3 1,2-2,59 127,-24-79,48 143,-89-211,-1 0,-2 1,-3 0,-1 1,-3-1,-2 57,-3-81,-1 0,0-1,-2 1,-1-1,-1 1,-15 37,18-54,0-1,-1 0,0-1,0 1,-1-1,0 1,0-1,0-1,-1 1,1-1,-2 0,1 0,0-1,-1 0,0 0,0 0,0-1,0 0,0 0,-1-1,0 0,1 0,-1-1,-15 1,-5-1,-1-1,1-1,-1-1,1-1,0-2,0-1,0-1,1-2,-33-14,21 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01.9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1,'4'0,"6"0,6 0,-1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03.5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2530 1139,'-2'-60,"-3"-1,-2 1,-29-113,-80-165,99 297,-1 0,-2 1,-2 1,-36-48,45 71,0 1,-1 0,0 0,-1 2,-1 0,0 1,-1 0,0 1,-1 1,0 1,-37-14,20 14,0 1,-1 1,1 2,-1 2,0 1,0 1,0 3,0 1,0 1,-56 15,-7 9,1 5,-132 64,59-16,5 8,3 7,-289 226,441-313,-15 12,1 1,-27 31,45-45,1 0,0 0,0 0,1 1,1 0,-1 0,1 0,1 1,0-1,0 1,-3 18,4 44,2-1,15 114,-12-160,12 85,6-1,4-1,4-1,6-1,3-2,72 134,-2-41,9-6,161 204,-179-254,49 62,-144-198,0 0,0 0,0 0,1-1,-1 0,1 0,0 0,0 0,0-1,1 0,-1 0,1 0,0-1,0 0,0 0,0 0,0-1,0 0,0 0,1 0,-1-1,0 0,0 0,1-1,-1 0,0 0,0 0,11-5,62-18,-2-4,112-57,138-96,-212 113,25-11,61-34,253-188,-424 278,-1-1,-1-2,-2-1,0-1,-2-1,0-1,-3-1,0-1,-2-1,-2-1,14-35,-5 1,-4 0,-2-1,-3-2,-3 1,-3-2,-4 1,-2-107,-7 152,-1 0,-2 0,-1 0,-1 1,-1 0,-1 0,-1 1,-26-44,5 17,-3 2,-72-81,97 120,0 0,-1 1,0 1,0-1,-1 2,0-1,-1 2,1-1,-1 1,0 1,-1 0,1 1,-24-4,18 2,-1 0,1-1,0-1,1-1,-1 0,2-1,0-1,0-1,-16-15,-50-32,52 39,1-2,-34-31,44 35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04.8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0 270,'29'-14,"1"1,0 2,1 1,0 1,0 1,1 2,33-2,-39 4,0-2,0-1,-1-1,34-16,-2 2,15-5,106-57,-162 76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07.3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486 603,'8'-2,"0"0,0 0,0 0,0-1,-1 0,1-1,-1 0,0 0,0 0,11-11,9-3,-3 3,-2-1,0-1,-1-1,-1 0,0-2,-1 0,28-42,-41 52,0 0,-1 0,0-1,0 0,-1 0,-1 0,0 0,0-1,1-14,-4 18,0 0,0 0,-1 0,0 0,-1 0,1 0,-1 0,-1 0,0 0,0 1,0 0,-1-1,0 1,-8-11,4 10,0-1,-1 1,0 0,0 1,0 0,-1 0,0 1,0 1,-1 0,-17-7,15 7,-1 1,0 0,1 1,-1 1,0 0,0 1,0 0,-21 2,26 1,1 0,-1 1,1 0,0 0,0 1,0 0,0 1,0-1,1 1,0 1,0 0,-6 7,-14 14,-33 45,48-57,-45 57,4 3,-62 114,97-155,2 0,2 1,1 0,1 1,2 1,2 0,1 0,-3 66,10-96,-1 0,1 0,1 1,-1-1,1 0,1 0,-1 1,1-1,0 0,1-1,-1 1,2 0,-1-1,1 0,-1 1,2-1,-1-1,1 1,0-1,0 1,0-2,1 1,-1 0,1-1,1 0,-1-1,0 1,13 3,14 6,1-2,1-1,68 9,111-2,-94-9,-88-6,0 0,47-5,-66 2,0-1,-1-1,1 0,-1-1,0 0,0-1,-1 0,22-14,-5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08.6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2272 584,'-2'-11,"-1"0,0 0,0 1,-2 0,1 0,-1 0,0 0,-10-13,3 4,-32-60,13 21,-3 1,-79-101,105 149,-1-1,0 2,-1-1,0 1,0 1,-1 0,0 0,0 1,-1 1,0 0,-22-7,10 7,-1 1,0 1,-1 1,-49 4,5 0,1 3,-76 17,65-2,0 4,2 4,1 2,1 5,-139 85,93-37,2 5,-157 152,248-212,1 1,2 2,0 0,3 2,1 1,1 0,-28 65,42-82,0 0,1 1,1-1,1 1,1 0,0 1,1-1,1 0,1 1,1-1,0 0,1 1,1-1,1 0,0-1,2 1,0-1,1 0,11 21,-2-14,1 0,1-1,1-1,1-1,0 0,32 22,151 98,-161-114,188 136,-129-88,188 106,-255-165,0-1,2-1,-1-2,2-2,68 11,-77-18,0-1,1-1,-1-1,1-2,-1-1,0-1,0-1,37-12,-39 7,-1-1,-1-1,0-1,-1-1,35-28,99-97,-120 104,-17 16,-1-1,0-1,-2-1,0-1,-2 0,0-1,-2 0,0-1,-2-1,-1 0,-1 0,-1-1,6-38,-3-7,-2-2,-2-130,-27-148,12 262,5-112,4 127,-1 54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00.0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1231,'-1'0,"1"0,-1-1,1 1,-1 0,1 0,-1 0,1 0,-1 0,1-1,-1 1,1 0,-1 0,1-1,0 1,-1 0,1-1,0 1,-1-1,1 1,0 0,-1-1,1 1,0-1,0 1,-1-1,1 1,0-1,0 1,0-1,0 1,0-1,0 1,0-1,0 1,0-1,0 1,0-1,0 1,0-1,0 1,0-1,0 1,0-1,1 0,8-26,-8 26,101-201,-7 16,6-54,73-264,-163 473,-2 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11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904 1087,'-720'-999,"712"990,-2-4,1 2,-2-1,1 1,-20-14,29 24,0 1,0-1,1 0,-1 1,-1-1,1 1,0-1,0 1,0 0,0-1,0 1,0 0,0 0,0 0,-1 0,1 0,0 0,0 0,0 0,0 0,0 1,0-1,-1 0,1 1,0-1,0 1,0-1,-1 2,-1 1,1-1,-1 1,1-1,0 1,0 0,0 0,0 0,0 0,-1 6,-3 6,1 1,1 0,-2 17,-20 237,24-237,1-25,0 1,1 0,0-1,1 1,0 0,0-1,4 14,-4-20,0 1,1-1,-1 0,0 1,1-1,0 0,-1 0,1 0,0-1,0 1,0 0,0-1,0 1,1-1,-1 1,0-1,1 0,-1 0,1 0,-1-1,1 1,-1 0,1-1,0 0,-1 0,1 1,0-2,-1 1,4 0,41-6,-1-1,0-2,84-29,-19 5,232-71,-338 103,2-1,-1 0,0 1,1-1,0 1,9 0,-15 1,1 0,-1 0,1 0,-1 1,0-1,1 0,-1 1,0-1,1 1,-1 0,0-1,0 1,0 0,1 0,-1-1,0 1,0 0,0 0,0 0,-1 0,1 1,0-1,0 0,0 0,-1 0,1 1,-1-1,1 0,-1 1,0-1,1 3,13 80,13 57,23 25,8-3,6-2,100 178,-109-248,-32-56,-1 2,-2 0,19 47,-35-73,-1 0,0-1,0 1,-1 1,0-1,-1 0,-1 0,0 1,0-1,-1 0,0 1,-1-1,0 0,-1 0,0 0,-8 17,-6 3,-1 0,-1-1,-2-1,-1-1,-1-1,-49 44,38-42,-1-1,-1-2,-1-1,-2-3,-42 20,53-29,-1-1,0-1,-1-2,1-1,-2-1,1-1,-1-2,0-1,-33-2,56-2,1 0,-1 0,1-1,0 0,0-1,0 1,0-1,0-1,0 1,1-1,0 0,0-1,0 0,0 0,1 0,-1 0,1-1,1 0,-1 0,1 0,0-1,0 1,1-1,-4-9,3 4,0-1,0 1,2-1,-1 0,1 0,1 1,1-1,-1 0,2 0,0 0,1 0,0 0,5-18,4 2,2 0,0 1,2 1,1 0,26-33,106-116,189-169,-147 155,-186 186,1-1,-1 0,1 1,0 0,1 0,-1 1,1-1,-1 1,11-4,1 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1:12.1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2097 405,'-21'-12,"1"0,-30-24,0 0,-24-13,-2 4,-2 3,-2 3,-138-46,178 73,0 1,-1 2,-1 2,1 2,-1 2,0 1,0 2,0 3,1 0,-1 3,1 2,-42 12,35-2,0 2,2 1,0 3,2 2,-74 55,62-36,3 3,1 2,-73 90,100-107,1 2,1 0,2 1,2 1,1 1,2 0,1 2,2-1,2 2,2 0,2 0,-4 68,8-36,4 0,2 0,4 0,3-1,3 0,29 89,-24-104,4-1,2 0,2-2,2-2,3 0,2-2,2-1,45 48,-2-18,3-4,4-3,101 65,299 152,-448-270,0-3,2-1,0-2,0-1,1-3,1-1,-1-1,1-3,0-1,0-2,0-2,0-2,0-1,44-11,-20-1,-2-2,0-3,-1-3,-1-3,-1-2,107-71,-95 48,-2-2,-3-4,-2-3,95-115,-143 155,-1-1,-1-1,-1-1,-1 0,-1 0,-2-1,0-1,-2 0,0 0,-2-1,-1 1,2-48,-4-11,-3 1,-5-1,-3 1,-4 0,-3 1,-4 0,-4 2,-3 0,-65-137,71 180,-2 0,-1 1,-1 1,-33-36,41 54,-1 1,-1 1,0 0,-1 1,-1 1,0 1,-1 1,-42-18,40 21,-48-19,-93-23,131 41,0-1,-58-30,2 1,65 31,0 1,0-2,1-1,-24-15,31 14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3:49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881 1051,'0'-2,"-1"0,1 0,-1 0,1 0,-1 0,0 0,0 0,0 0,0 0,0 0,-1 0,1 0,-1 1,1-1,-1 0,1 1,-1 0,0-1,0 1,1 0,-1 0,-4-2,-54-20,41 17,-28-9,-1 2,0 2,-1 3,0 1,0 3,0 1,-82 8,119-3,0 0,0 1,1 0,-1 1,1 0,0 1,0 0,0 1,1 0,-1 1,1 0,1 1,0 0,0 0,0 1,1 0,1 0,-11 17,4-5,1 2,1 0,1 0,1 1,1 0,1 0,-9 46,16-66,1 0,-1 0,1 0,0 0,0 0,0-1,0 1,0 0,1 0,0 0,0 0,0 0,0-1,1 1,-1 0,1-1,0 1,0-1,0 0,6 6,-3-5,0 0,0-1,0 1,0-1,0-1,1 1,0-1,-1 0,1 0,0-1,0 1,0-1,7 0,86 5,129-10,-68 0,-124 5,-20 0,-1-1,0 0,30-5,-41 4,0 0,0 0,0 0,0-1,0 0,0 0,0 0,-1 0,1 0,-1-1,1 1,-1-1,0 0,0 0,0-1,-1 1,1 0,3-8,13-30,-1-1,-3-1,-1-1,-2 0,10-82,-12 34,-5-172,-7 232,-2 1,-1 0,-2 1,0-1,-3 1,0 1,-2-1,-1 2,-17-29,-13-13,-4 2,-66-74,113 141,-4-4,0 1,0-1,0 0,1-1,0 1,-4-8,40 38,-1 14,-1 2,-3 1,36 71,50 143,-78-170,6 16,-8-16,3-1,5-1,54 82,-77-140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3:51.6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1715 861,'2'-148,"-8"-211,4 343,0 1,-1-1,-1 1,0 0,-1 0,-1 0,0 1,-1-1,-1 2,0-1,0 1,-2 0,1 1,-2 0,1 1,-2 0,0 0,0 1,0 1,-2 0,1 1,-1 0,0 1,0 1,-1 0,0 1,-17-4,-37-3,-1 3,1 3,-1 3,-107 9,152-4,0 2,1 1,-1 1,1 1,1 1,-1 0,-25 15,-151 98,108-62,28-20,2 3,-74 64,119-90,0 0,0 2,2 0,0 0,2 1,0 1,1 1,0 0,2 0,1 1,-10 34,8-7,3 0,2 1,2 0,2 0,2 0,3 0,2 0,1 0,3-1,3 0,1 0,2-1,25 50,-8-32,4-1,2-2,3-1,2-2,3-3,99 96,-119-127,18 19,2-3,2-1,1-2,89 52,-95-68,1-2,1-2,1-2,90 20,-10-10,89 17,-208-44,0 1,0-1,0 0,0 0,0 0,0-1,0 0,0-1,0 0,0 0,-1 0,1-1,-1 0,7-4,-3 0,0 0,0 0,-1-1,0-1,0 0,-1 0,10-15,2-7,-2-1,-1-1,-2 0,16-51,3-22,-6-2,-4 0,-4-2,-6 0,1-220,-18-117,2 427,-1 1,-8-33,6 31,0 0,0-25,3 35,1-1,-1 1,-1-1,0 1,-1 0,0 0,-5-12,-2 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3:58.3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2218 1434,'0'-32,"1"-21,-8-56,4 90,0-1,-2 1,0 0,-1 1,-1-1,-13-24,-10-8,-2 0,-59-72,-92-79,110 126,-3 3,-4 4,-2 3,-3 3,-3 5,-109-55,128 79,17 7,-1 3,-65-22,104 44,0 0,1 0,-1 1,0 1,0 0,0 1,0 1,0 0,1 1,-1 0,1 1,-24 10,-4 5,0 1,-60 41,48-27,1 2,2 3,1 1,3 3,1 2,-47 60,82-88,0 1,1-1,0 1,2 1,0 0,1 0,1 0,0 1,-1 21,1 9,2 1,5 68,3-70,2-1,3 0,1-1,2-1,3 1,1-2,2 0,29 47,36 47,108 138,-102-153,17 27,139 151,-230-286,0 0,1-1,1-1,1-1,-1 0,2-1,27 12,-33-18,0-1,0 0,1-1,0-1,-1 0,1-1,0-1,0 0,0-1,1 0,27-5,12-8,-1-3,101-42,97-65,-180 86,3-1,-2-2,-1-4,130-106,-166 118,-1-2,-2-1,-1-2,33-50,-52 66,-1 0,0-1,-2-1,0 0,-2 0,-1 0,0-1,-2 0,-1-1,1-29,-4 24,-2-1,-1 1,-1-1,-1 1,-2 0,-2 1,0 0,-2 0,-1 0,-1 1,-2 1,0 0,-19-24,30 47,-1 0,1 0,-1 0,1 1,-1-1,0 1,-1 0,1 0,0 1,-1-1,1 1,-1 0,-7-2,-5 0,0 1,-30-3,34 5,1 0,-1 0,1-2,-1 1,1-2,-19-7,4-1,-1 1,0 1,0 2,-46-8,55 13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4:00.3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2118 303,'-40'-34,"0"3,-83-49,76 52,-2 2,-96-38,117 55,-1 1,1 1,-1 1,-1 1,1 2,-1 1,-32 3,41 1,1 1,0 1,0 1,1 1,-1 0,-26 14,-108 66,106-57,-277 177,255-155,2 3,-84 87,99-84,2 2,4 3,1 1,-52 100,76-121,2 2,2 0,2 1,2 1,2 0,2 1,2 0,-2 67,9-100,2 0,0-1,1 1,0 0,1-1,0 0,1 1,1-1,0-1,1 1,8 13,-3-9,1 0,1-1,0 0,2-1,-1-1,31 23,-2-8,1-2,1-2,2-2,0-2,56 16,-27-13,1-4,0-3,1-3,88 3,-41-13,235-23,-332 16,518-68,-437 50,-1-4,202-75,-270 83,-2-1,0-2,-1-1,46-36,-66 44,-1-2,0 1,-1-2,-1 0,0-1,-1 0,-1-1,-1-1,0 0,10-26,-10 12,-1 0,-2 0,-2 0,6-68,-12-137,-1 232,-3-76,-24-136,19 174,-2 0,-1 1,-3 0,-33-66,41 95,-1 0,-1 0,0 1,0 0,-2 1,1 0,-2 0,0 1,0 1,-1 0,0 1,0 0,-1 1,0 0,-1 1,0 1,-20-6,-10 2,-1 2,-55-4,18 3,-15 2,-188 10,286-3,-64 3,-117 22,132-8,33-7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4:36.5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76,'1'-2,"-1"1,1 0,-1-1,1 1,-1 0,1-1,0 1,0 0,-1 0,1-1,0 1,0 0,0 0,1 0,-1 0,0 0,0 1,0-1,1 0,-1 1,0-1,3 0,31-12,-34 13,32-7,0 2,1 1,51 0,6 0,469-10,-453 15,-98-1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4:42.4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1 225,'1686'0,"-1591"-4,102-18,85-4,84 27,90-1,-51-38,38 0,-63 51,-37 1,455-44,-524 10,340 19,-250 26,-233-16,18 1,224-13,-267-1,127 10,37 1,-122-20,41 0,-165 12,-1-1,33-7,40-4,11 1,-73 6,52-1,-76 7,42 0,0-2,55-10,76-19,-162 28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4:44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1 332,'1'-9,"0"0,0 0,1 0,0 0,1 1,0-1,0 1,1 0,0 0,1 0,-1 0,11-11,4-4,1 1,34-30,-41 40,0 1,0 0,2 1,-1 1,1 0,0 0,1 2,0 0,0 1,1 1,-1 0,1 1,0 1,33-2,192 9,-237-4,0 0,0 1,-1-1,1 1,0 0,-1 1,1-1,0 1,-1 0,0 0,1 0,-1 0,0 1,0 0,0 0,-1 0,1 0,-1 1,1-1,2 5,-3-1,1 0,-1 0,-1 1,1-1,-1 1,-1-1,1 1,-1 0,-1-1,1 1,-2 13,-3 32,-2-1,-2 1,-3-1,-2-1,-34 89,44-130,-1 0,0-1,0 1,-1-1,0 0,-1 0,0 0,0-1,-1 0,0 0,-1-1,1 0,-1 0,-1-1,1 0,-1 0,-15 7,43-10,18-6,86-22,93-23,238-94,-432 136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5:07.6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5071 2321,'-16'-2,"0"-1,0-1,1-1,-1 0,1-1,0 0,-23-15,6 5,-86-34,-1 5,-172-40,284 83,-79-20,0-3,-83-38,-330-143,329 137,-167-96,-144-120,250 151,-5 9,-268-98,113 99,300 99,12 0,1-3,2-4,1-4,-73-46,105 59,-73-27,69 31,-61-33,97 46,1 0,-1 0,1-2,0 1,1-1,0 0,0-1,-8-11,5 6,1 2,-2-1,-20-16,-12-10,-39-22,73 50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01.6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414 3261,'2'-45,"3"0,2 1,2-1,18-55,-9 35,80-305,96-377,-155 582,-7-1,15-233,-44 324,-2 0,-5 0,-2 1,-4-1,-3 1,-3 1,-47-129,23 107,-75-126,114 219,0-1,-1 1,1 0,0 0,-1 0,0 0,0 0,1 0,-1 1,0-1,-1 0,1 1,0 0,-4-2,5 2,0 1,-1 0,1 0,-1 0,1 0,-1 0,1 0,-1 0,1 0,0 0,-1 1,1-1,-1 0,1 1,0 0,-1-1,1 1,0 0,-2 0,-4 6,-1 0,1 0,0 1,1 0,0 0,-6 10,-7 10,-45 49,-77 104,118-146,1 0,2 2,-25 60,22-38,-3-2,-2 0,-41 61,42-66,18-34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5:09.1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32,'-1'-1,"0"0,0 0,0 0,1 0,-1 0,0 0,1 0,-1 0,0 0,1-1,-1 1,1 0,0 0,-1-1,1 1,0 0,0-3,0 4,0-1,1 1,-1-1,0 1,0-1,1 1,-1-1,0 1,1 0,-1-1,0 1,1 0,-1-1,1 1,-1 0,1-1,-1 1,1 0,-1 0,1 0,-1-1,1 1,-1 0,1 0,-1 0,1 0,-1 0,1 0,-1 0,1 0,-1 0,1 0,-1 0,1 0,-1 1,1-1,-1 0,1 0,-1 0,1 1,-1-1,1 0,-1 1,1-1,13 8,0 0,-1 1,0 0,0 1,-1 0,20 22,17 15,8-1,-2 2,-2 2,-3 3,76 103,-69-89,-46-57,-1 1,-1 0,0 1,0-1,-1 2,12 24,-13-17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5:35.1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1 478,'0'-1,"1"0,-1 0,1 0,-1-1,1 1,0 0,0 0,0 0,-1 0,1 0,0 0,0 0,0 0,0 1,1-1,-1 0,0 1,0-1,0 1,1-1,-1 1,0-1,0 1,1 0,-1 0,0-1,1 1,1 0,46-4,-41 4,166-3,65-4,360-14,-219 11,512 15,-549 3,412-18,-255-2,638-18,-8-99,-350 9,-399 85,235-29,-467 49,1 7,0 6,268 32,-130 28,-59-8,-129-34,244 37,-232-41,123-3,-192-7,0 1,59 14,-62-10,0 0,0-3,41-1,20-8,-6-1,0 5,168 17,-23 28,-220-39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5:37.5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0 436,'1'-12,"0"-1,1 0,1 0,0 1,0-1,1 1,1 0,0 0,1 1,0-1,15-19,9-9,64-63,-30 35,-59 62,0 1,0 0,1 1,-1-1,1 1,0 0,0 1,1-1,-1 1,1 0,0 1,12-3,-7 2,-1 2,1 0,0 0,0 1,0 1,0 0,13 3,2 2,0 1,0 2,-1 1,-1 1,45 26,-22-10,-23-14,-2 1,1 1,36 31,-54-41,-1 0,0 1,0 0,0 0,-1 0,0 1,0-1,0 1,-1 0,0 0,0 0,-1 1,0-1,-1 1,1-1,-1 1,-1-1,1 10,-3 0,0 1,-2-1,0 1,0-1,-2-1,0 1,-1-1,-14 25,-1-4,-2-1,-38 46,46-63,-9 11,-32 31,50-54,-1 0,0-1,0 0,0 0,-1-1,0 0,0 0,0-1,-16 5,8-10,17-8,1 7,0-1,1 1,-1 0,1 0,0 0,0 1,0-1,0 0,0 0,3-1,20-9,1 0,1 2,0 2,0 0,0 1,1 2,40-3,207 7,-141 4,-98-3,-22 2,0-2,0 0,0 0,-1-2,1 1,0-2,-1 0,1 0,-1-2,14-5,15-9,78-25,-108 40,5-1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6:44.9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0,'24'3,"-1"0,1 1,-1 1,44 17,-27-9,9 4,0 3,77 42,86 67,-119-70,416 246,609 333,-621-417,-145-64,-216-94,5 1,508 246,-122-51,-459-219,-2 3,106 90,-146-112,30 29,58 67,-35-34,-102-187,7 36,-29-83,29 104,16 47,0 0,0 0,0-1,0 1,-1 0,1 0,0 0,0 0,0 0,0-1,0 1,0 0,0 0,0 0,0 0,0 0,0-1,0 1,0 0,0 0,0 0,0 0,0-1,0 1,0 0,0 0,0 0,0 0,0-1,0 1,0 0,0 0,1 0,-1 0,0 0,0-1,0 1,0 0,0 0,0 0,1 0,-1 0,0 0,0 0,0 0,0 0,0-1,1 1,-1 0,0 0,0 0,0 0,0 0,1 0,-1 0,0 0,0 0,0 0,15 7,20 18,-32-23,76 64,25 19,-91-78,-1-1,1 0,0 0,1-2,20 6,19 6,55 27,-3 4,120 74,187 143,-254-158,-122-83,4 1,-2 2,-1 2,-1 1,34 35,-70-64,1 1,-1-1,0 0,1 0,-1 1,0-1,1 0,-1 1,0-1,0 0,0 1,1-1,-1 0,0 1,0-1,0 0,0 1,1-1,-1 1,0-1,0 0,0 1,0-1,0 1,0-1,0 1,0-1,0 0,0 1,-1-1,1 1,0-1,0 0,0 1,0-1,-1 0,1 1,0-1,0 0,0 1,-1-1,1 0,-1 1,-22 4,-30-7,19-5,1-1,0-1,1-3,0 0,-42-24,47 24,-415-231,219 115,218 125,-69-37,2-3,-88-70,131 82,28 31,1-1,-1 0,1 1,-1-1,1 0,-1 1,1-1,-1 0,1 0,0 0,-1 1,1-1,0 0,0 0,0 0,0 0,0 1,0-1,0 0,0 0,0 0,0 0,0 0,0 1,1-1,-1 0,0 0,1 0,-1 1,1-1,-1 0,0 0,1 1,0-1,-1 0,1 1,-1-1,1 1,0-1,-1 1,1-1,1 0,12-4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6:46.9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0,'6'107,"26"132,4-46,8-2,133 360,-160-508,38 87,-48-116,1 0,0-1,1 0,0 0,1-1,18 17,-20-23,-1-2,1 1,-1-1,1 0,1-1,-1 0,0 0,1-1,0 0,-1 0,1-1,0 0,0-1,-1 0,1 0,0-1,0 0,10-3,6-1,0-2,-1 0,0-1,0-2,24-13,-20 6,0-1,-1-1,-1-2,-1 0,0-2,-2-1,-1-1,22-31,-20 23,-3-1,0-1,-2-1,-2-1,-2 0,15-54,-19 45,-2-1,-2 0,-3 0,-1-1,-2 1,-12-92,11 132,-2-1,1 1,-1 0,0-1,0 1,-1 0,0 0,0 0,-1 1,0-1,0 1,0 0,-1 0,0 0,0 1,-12-10,17 15,0 0,0 0,0 0,0 0,0 0,0 0,0 1,0-1,0 0,0 0,0 0,0 0,0 0,0 0,0 0,0 1,0-1,0 0,0 0,0 0,-1 0,1 0,0 0,0 0,0 0,0 0,0 0,0 1,0-1,0 0,0 0,0 0,-1 0,1 0,0 0,0 0,0 0,0 0,0 0,0 0,0 0,-1 0,1 0,0 0,0 0,0 0,0 0,0 0,0 0,0 0,0 0,-1 0,1 0,0 0,0 0,0-1,0 1,0 0,0 0,0 0,0 0,0 0,-1 0,1 0,0 0,0 0,0 0,0-1,0 1,5 14,12 15,73 94,78 123,172 327,-321-544,-2 1,23 57,-35-69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6:59.2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13155 1,'-64'1,"1"3,-1 3,-106 26,-1108 318,389-102,-303 42,160-42,111-60,-872-3,1242-169,0-23,-1001-141,1311 102,-382-122,-441-216,859 305,144 56,-52-19,2-5,-169-95,216 101,3-3,-96-85,151 123,0-1,1-1,0 1,0-1,0 0,1 0,-7-14,4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7:01.2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151 732,'-4'-54,"-2"0,-2 1,-3 0,-29-86,-6-27,34 120,6 28,1 0,1-1,1 1,0-1,1-32,2 50,0 0,0 0,0 0,0 0,0 0,0 0,1 0,-1 0,0 1,0-1,1 0,-1 0,1 0,-1 0,1 1,-1-1,1 0,-1 1,1-1,0 0,-1 1,1-1,0 0,0 1,-1-1,1 1,0 0,0-1,0 1,0 0,-1-1,1 1,0 0,0 0,0 0,0 0,0 0,0 0,0 0,0 0,0 0,0 0,-1 0,1 0,0 1,0-1,1 1,4 1,0 1,0 0,-1 0,1 0,8 7,68 61,80 87,-20-17,269 240,-378-345,-1 2,31 47,-40-51,2-1,2-1,49 47,-71-74,0-1,-1 1,1-1,-1 2,0-1,0 0,0 1,3 6,-7-10,1 0,-1-1,1 1,-1-1,0 1,1-1,-1 1,0 0,0-1,0 1,0 0,-1-1,1 1,0-1,-1 1,1 0,-1-1,1 1,-1-1,0 1,1-1,-1 0,0 1,0-1,0 0,0 0,-1 1,1-1,0 0,0 0,-1 0,1 0,0-1,-1 1,1 0,-1-1,1 1,-1 0,-2-1,-24 10,-1-2,-1 0,1-3,-47 4,41-5,1 0,-63 18,51-1,20-10,54-29,61-28,2 3,179-55,-17 7,-167 54,-1-3,89-57,-120 68,-38 25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7:44.1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2877,'30'-35,"-1"-1,-2-1,41-77,-25 42,158-246,80-133,-152 177,-32 60,90-154,-124 245,-27 57,27-73,-51 106,5-15,1 1,3 2,1 0,36-52,-41 68,-2 0,0-1,-2-1,-2 0,12-45,-2 6,-18 55,-3 15,0 1,0-1,0 0,0 0,0 0,-1 0,1 0,0 1,0-1,0 0,0 0,0 0,0 0,-1 0,1 0,0 0,0 0,0 0,0 0,-1 0,1 0,0 0,0 0,0 0,0 0,-1 0,1 0,0 0,0 0,0 0,-1 0,1 0,0 0,0 0,0 0,0 0,0 0,-1 0,1 0,0 0,0-1,0 1,0 0,0 0,0 0,-1 0,1 0,0 0,0-1,0 1,0 0,0 0,0 0,0 0,0-1,0 1,0 0,0 0,0 0,0 0,0-1,0 1,0 0,0 0,0 0,0 0,0-1,0 1,0 0,-8 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7:45.8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0,'-3'2,"-1"0,1 0,0 0,0 0,-1 1,1-1,1 1,-1 0,0 0,1 0,-1 0,1 0,0 1,-2 3,0-1,-15 26,2 1,1 0,2 1,1 1,-10 39,8-25,-7 31,3 1,-16 157,22 168,14-356,2-1,2 1,3-1,1-1,3 0,2 0,2-1,2-1,36 68,-22-57,-16-26,1-1,1 0,2-1,30 33,-43-56,1 0,0 0,0-1,0 0,1-1,-1 0,1 0,0-1,1 0,-1-1,0 0,14 2,3-2,0 0,-1-2,38-3,-58 2,0-1,0 1,0-1,-1 0,1 0,-1 0,1-1,-1 1,0-1,0 0,0 0,0-1,0 1,-1-1,0 0,1 0,-1 0,-1 0,1-1,3-8,5-10,-2 0,13-47,-19 58,64-252,-55 204,-4-1,2-89,-8 110,-1 25,0-1,-1 1,0 0,-1 0,-1 0,-7-28,9 41,-1 0,0 0,0 1,0-1,0 0,0 1,0-1,0 1,-1-1,1 1,-1 0,1-1,-1 1,1 0,-1 0,1 0,-1 0,0 0,0 1,0-1,1 0,-4 0,1 1,0 0,0 0,0 0,0 0,0 1,0-1,0 1,0 0,0 0,-4 2,-4 2,1 1,0-1,1 2,-1 0,1 0,-10 9,-16 22,1 0,-51 76,-42 96,28-18,89-175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9:22.3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0 491,'15'17,"-1"1,-1 0,-1 1,-1 1,15 33,4 7,215 367,36-21,-260-380,14 19,54 52,-89-97,1 1,0 0,-1-1,1 1,0 0,-1-1,1 1,0-1,0 1,-1-1,1 0,0 1,0-1,0 0,0 0,0 1,0-1,-1 0,1 0,0 0,0 0,0 0,0 0,0 0,0 0,0-1,1 1,-1-1,1 0,-1-1,1 1,-1 0,0 0,0-1,1 1,-1-1,0 1,0-1,0 1,-1-1,2-1,16-64,-16 59,19-112,11-217,-29-126,-4 334,-1 83,-1-34,4 75,-1-1,0 0,1 1,0-1,1 1,-1-1,1 1,0 0,0-1,4-5,-5 10,1 0,-1 0,0 0,0 0,1 0,-1 0,1 0,-1 0,1 0,-1 1,1-1,-1 1,1-1,-1 1,1-1,0 1,-1 0,1 0,0 0,-1 0,1 0,0 0,-1 1,1-1,0 0,-1 1,1-1,-1 1,1 0,2 1,54 32,-38-21,98 64,-4 5,130 121,17 14,-242-202,1-1,1-1,44 22,-64-35,0 1,1-1,-1 1,0-1,0 0,1 1,-1-1,0 0,1 0,-1 0,0 0,1 0,-1 0,0 0,1 0,-1 0,0-1,0 1,1-1,-1 1,0-1,0 1,1-1,-1 0,1 0,0-1,-1 0,1 0,0-1,-1 1,0 0,0 0,1-1,-1 1,0-1,-1 1,2-6,0-8,0 0,-1 0,-2-22,1 31,-15-178,-58-280,35 253,25 140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04.4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0 626,'3'-3,"-1"0,1 0,0 0,0 1,0-1,1 1,-1 0,0 0,1 0,0 0,-1 0,7-1,-6 1,74-27,2 3,135-26,-66 18,385-116,-466 129,-40 14,-1-1,41-20,34-17,143-42,-53 20,-106 39,-53 19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9:23.1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1,'2'16,"1"1,0-1,1 1,1-1,0-1,1 1,8 15,9 23,54 152,91 257,-154-420,87 243,-72-213,72 125,-94-184,1-1,1 0,1 0,0-1,0-1,1 0,0 0,1-1,0 0,1-1,0-1,0 0,1-1,0 0,0-1,1 0,0-2,0 0,0 0,20 2,1-2,0-2,0-1,0-2,0-1,51-10,-63 7,1-1,-1-1,-1-1,0-1,0-1,0-1,-2-1,36-25,-53 33,1 0,-1 0,0 0,0-1,-1 1,1-1,-1 0,5-10,1-9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9:23.6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0 416,'4'0,"11"-4,6-2,8-4,13-8,11-7,10-6,11-11,2-4,-4-1,-5 3,-6 4,-5 9,-11 5,-10 8,-6 2,-8 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9:24.4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1 729,'12'-2,"0"0,0-1,0 0,-1 0,1-2,-1 1,0-2,12-6,0 0,1246-626,-1221 615,-13 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9:25.0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0 862,'10'-1,"0"-1,0-1,0 0,0 0,-1-1,1 0,-1-1,15-9,4-2,1193-524,-1058 475,188-106,-343 167,-6 3,0 0,0 0,0 0,-1 0,1 0,0 0,-1 0,1 0,-1-1,1 1,-1-1,0 1,1-1,1-2,-5-1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9:33.4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0,'3'1,"-1"0,0 0,1 0,-1 1,0-1,0 1,0-1,0 1,0 0,0-1,0 1,-1 0,1 0,-1 0,1 1,-1-1,2 4,2 1,25 47,-2 1,-3 1,28 87,-26-67,165 490,-109-311,-82-250,13 35,18 41,-20-58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9:34.2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653 0,'-3'1,"0"-1,0 0,1 1,-1 0,0 0,1 0,-1 0,0 0,1 0,-1 0,1 1,0 0,-1-1,-3 5,-28 33,23-26,-22 32,2 0,-40 78,-38 108,86-182,-161 435,151-370,5 2,-18 161,42-242,2 0,2 0,1 0,6 37,-4-54,0-1,2 0,0 0,1 0,0 0,2-1,0 0,0-1,20 26,-5-15,0-2,2-1,0 0,2-2,0-1,1-2,1 0,1-2,44 18,36 6,156 38,-184-56,235 51,-251-62,0-3,126-2,-189-6,-1 0,1 0,0-1,0 1,-1-1,1 1,-1-1,1 0,0 0,-1 0,1-1,-1 1,0 0,0-1,1 0,-1 0,0 1,0-1,2-4,-1 2,-1 0,0 0,0 0,-1 0,1 0,-1-1,0 1,0 0,0-1,-1 1,1-5,-1-8,-1 0,-1 0,-1 0,0 1,-8-24,4 17,-1 1,-1-1,-1 1,-2 1,0 0,-1 1,-24-30,29 41,-1-1,-1 1,0 0,0 1,-1 0,1 1,-2 0,1 1,-1 0,0 1,0 0,-1 1,1 0,-1 1,-18-3,-11 4,0 1,0 1,0 3,0 1,-57 15,-199 68,176-47,68-23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19:36.9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9489 746,'0'-2,"0"0,-1 0,1 1,-1-1,1 0,-1 0,0 1,0-1,1 1,-1-1,0 1,-1-1,1 1,0-1,0 1,-1 0,1 0,0-1,-1 1,0 0,1 1,-1-1,1 0,-3-1,-46-13,43 13,-89-16,0 4,-1 5,-131 4,166 4,-267 5,-469 67,-319 136,72 58,5 35,680-194,-3105 1023,3132-1020,240-85,-151 22,249-46,0 0,1 0,-1 1,0-1,0 1,1 0,-1 1,0 0,0-1,0 2,7 3,4 3,0 2,-1-1,15 14,107 117,-38-24,132 205,47 158,84 326,-61 30,-48-125,38-18,140 146,-416-811,2-1,0 0,33 36,-39-51,1 0,1-1,0-1,0 0,1 0,1-2,-1 0,23 9,9 0,1-3,0-1,93 12,149-5,-226-17,1174 74,-458-39,-599-39,1-9,234-43,-177 1,444-162,201-153,-852 353,267-116,1117-512,-1096 487,366-183,-28-42,-580 330,-3-3,-1-4,72-75,-140 126,-1 0,1 0,-2-1,1 1,-1-1,0 0,0 0,-1 0,0-1,0 1,-1-1,1 1,-2 0,1-1,-2-12,-1-15,-1-1,-9-35,7 45,-188-799,-74 17,-302-868,310 730,215 796,-92-299,-33 11,169 437,-7-16,-1 1,0 0,-2 1,-19-26,27 38,-1 0,1 0,-1 1,0-1,0 1,0 0,0-1,-1 1,1 1,0-1,-1 0,1 1,-1 0,0 0,0 0,1 0,-1 1,0-1,0 1,0 0,1 0,-1 0,0 1,0-1,0 1,1 0,-1 0,-5 2,-16 9,0 1,0 1,-23 18,-5 2,-1361 786,1142-668,115-63,-411 210,554-293,5-1,-1-1,1-1,0 0,-17 4,12-7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04.2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05.7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1106,'0'894,"0"-2799,-1 1894,4-50,-3 60,0 0,0 0,0 0,0 1,0-1,1 0,-1 0,0 0,0 0,0 1,1-1,-1 0,0 0,1 1,-1-1,1 0,-1 1,1-1,-1 0,1 1,-1-1,1 1,0-1,-1 0,1 1,0 0,-1-1,1 1,0-1,0 1,-1 0,1 0,0-1,0 1,0 0,0 0,-1 0,1 0,0 0,0 0,0 0,0 0,-1 0,1 1,0-1,0 0,0 0,-1 1,1-1,0 0,-1 1,1-1,0 1,1 0,21 18,0 1,-1 1,-2 1,23 28,8 10,341 409,-303-346,-4 5,68 141,-143-248,0 0,12 39,-16-37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06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11 334,'-4'0,"-2"-4,9-2,8-8,7-1,8-4,5-1,1-3,3-1,5-1,0-5,5 3,-4-3,-5 4,-5-2,-3 4,-6 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06.13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451 1,'-3'0,"1"1,0-1,0 1,0 0,0 0,0-1,0 1,0 1,0-1,0 0,1 0,-1 1,0-1,1 1,-1-1,1 1,-1 0,0 2,-24 38,23-35,-97 189,35-64,-82 122,118-220,29-33,-1 0,0 0,0 0,0 0,0-1,0 1,0 0,0-1,0 1,0-1,0 1,0-1,0 1,0-1,-1 0,1 1,0-1,0 0,0 0,-1 0,1 0,0 0,0 0,0 0,-1-1,1 1,0 0,0-1,0 1,0-1,0 1,-1-1,-7-9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07.2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1736 1034,'0'-56,"1"6,-1-1,-4 1,-9-53,10 87,-1 0,-1 1,0-1,-2 1,1 0,-2 0,0 1,-1 0,0 0,-1 1,0 1,-1-1,-19-15,-1 4,-1 1,-1 2,-1 1,-1 2,0 1,-1 2,-1 1,0 2,-1 2,0 1,-1 2,0 2,-60-1,56 5,0 3,0 1,1 2,0 2,0 2,0 2,1 1,1 2,0 2,1 2,1 1,-44 31,57-31,2 1,0 1,1 1,1 1,1 1,1 1,1 0,2 2,-18 36,2 6,3 2,-31 119,26-63,7 1,-19 208,42-277,2 0,3 1,3-1,3 1,2-2,2 1,3-1,23 59,-24-89,0-1,3 0,0-1,1-1,2 0,0-1,2-1,0-1,1-1,2-1,0-1,46 27,-11-12,2-3,2-3,0-2,112 29,-71-30,0-3,1-6,1-4,0-4,1-5,-1-5,0-5,142-26,-205 24,0-1,74-31,-103 36,0-2,0 0,-1 0,0-1,0-1,-1 0,0-1,-1 0,0-1,0 0,15-22,-20 22,-1 1,-1-1,1-1,-1 1,-1-1,0 1,2-25,-1-88,-4 84,-2-117,-32-241,20 309,-5 0,-3 2,-4 0,-43-97,-153-267,151 326,-132-173,101 183,64 76,-37-51,65 76,1 4,1-1,1 0,0-1,0 1,1-1,1 0,-4-14,7 17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09.5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1 996,'1'0,"1"0,-1 1,1-1,-1 1,0 0,1-1,-1 1,0 0,0 0,0 0,1 0,-1 0,0 0,0 0,0 0,-1 0,1 0,0 1,0-1,-1 0,2 2,14 36,-14-32,126 434,-77-250,-31-101,-11-45,-6-36,-3-14,-8-83,-25-106,-1-14,2-263,32 354,5 1,21-122,-21 207,2 0,0 1,2-1,2 2,18-40,-23 57,1 1,0 0,0 0,1 1,0 0,1 1,0-1,1 2,0-1,0 1,1 1,0 0,0 0,1 1,20-7,-7 5,1 1,0 1,0 2,1 0,-1 2,42 2,-51 1,1 0,-1 1,0 1,0 1,0 0,-1 2,1-1,-1 2,-1 0,1 1,14 11,-19-10,-2 0,1 0,-1 1,-1 0,0 1,0 0,-1 0,-1 1,0 0,0 0,-1 0,-1 1,0-1,4 22,-2 2,-1 0,-2-1,-2 1,-3 43,-3-16,-3 0,-3 0,-2-1,-3-1,-3-1,-2 0,-3-1,-3-2,-49 80,66-122,-1 0,-1-1,-14 13,39-36,0 0,1 1,0 0,0 2,1-1,-1 2,2-1,18-2,147-28,-175 35,15-2,0 0,0 1,0 2,40 3,-57-3,0 1,-1 0,1-1,0 1,0 1,-1-1,1 0,-1 1,1 0,-1 0,0 0,0 0,0 1,0-1,0 1,0-1,-1 1,1 0,-1 0,0 0,0 1,0-1,0 0,0 1,-1 0,0-1,0 1,0 0,0-1,0 1,-1 0,1 0,-1 7,-2 4,1-1,-2 0,0 0,0 0,-1 0,-1 0,-1-1,0 0,0 0,-13 18,-13 16,-49 55,64-81,-68 77,-4-4,-165 137,236-217,0-1,-1 0,-1-1,0-1,0-1,-40 14,50-21,1-1,-1 0,0 0,0-1,0-1,1 1,-1-2,0 1,0-1,0-1,0 0,1 0,-1-1,1 0,0-1,0 0,0 0,-9-6,-191-138,193 136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10.8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1839 56,'-14'-2,"-1"1,0-2,1 0,-1-1,-17-7,-48-11,56 18,-1 1,1 1,-1 2,0 0,1 1,-1 2,1 0,0 2,0 0,0 2,0 1,-42 20,-7 15,2 4,-66 56,-125 122,238-203,-107 95,-176 202,271-276,3 1,1 1,3 2,1 0,3 2,2 1,2 2,2-1,-13 64,27-92,2 1,0 0,2 1,0-1,2 0,1 0,0 0,2 0,1 0,1-1,1 1,0-1,2-1,1 0,1 0,1-1,0 0,2-1,0-1,24 25,-2-6,3-1,72 54,97 49,-127-89,-3 3,103 92,-122-84,-43-44,0 0,0-1,2-1,0 0,1-2,1 0,25 13,-35-23,1-1,-1 0,1 0,0-2,0 1,0-1,14-1,82-8,-86 6,21-4,1-2,-2-2,1-2,52-22,152-82,-214 100,226-126,-207 109,-1-2,82-75,-125 102,0 0,0-1,-1 0,0-1,0 1,-1-1,0 0,-1 0,0-1,-1 1,0-1,3-21,-2-9,-2 1,-3-49,0 34,12-543,-2 236,-8 330,-1 0,-2 0,-1 0,-2 0,0 1,-3-1,0 2,-2-1,-1 1,-2 0,-1 1,-27-43,-62-68,88 122,-2 0,0 1,-1 1,0 1,-26-17,41 31,0-1,0 1,0-1,0 1,0 0,0 0,0 1,0-1,0 1,-1-1,1 1,0 0,0 0,-1 0,-3 2,-12 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13.2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474 1,'-10'0,"0"0,1 0,-1 1,1 0,-1 1,1 0,-1 1,1 0,0 0,0 1,0 0,0 0,1 1,0 0,0 1,0 0,1 0,0 1,-10 10,-13 18,2 1,1 1,2 2,2 0,-22 50,20-31,2 2,4 0,-16 75,32-117,0 1,2-1,0 0,0 1,2-1,1 0,0 1,1-1,1 0,0 0,2-1,0 1,10 19,-10-27,-1 0,1 0,1-1,0 0,0 0,1 0,0-1,0-1,1 1,0-1,0-1,0 1,1-2,0 1,0-1,1-1,0 0,-1-1,1 0,1 0,-1-1,17 1,35 2,-39-2,1-1,-1 0,0-2,1-1,-1-1,0-1,1-1,23-8,15-13,109-62,-35 15,-118 64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14.3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1966 195,'-2'-4,"0"1,0-1,0 1,0 0,0 0,-1 0,0 0,1 0,-1 0,0 1,-1-1,1 1,0 0,-4-2,-1-1,-14-9,-1 0,0 2,-1 1,0 0,-1 2,-32-8,-158-24,168 34,0 2,-1 2,1 2,-1 3,1 1,-86 18,97-12,1 2,1 1,0 1,0 2,2 2,0 1,0 1,2 2,-42 36,15-2,2 3,2 1,4 3,-81 131,70-86,5 3,-62 172,83-171,4 2,5 2,6 0,-9 203,27-307,1 1,0-1,1 1,0-1,1 1,0-1,1 0,0 0,0 0,1 0,1 0,0-1,11 17,-10-19,1-1,0 1,1-1,-1-1,1 0,1 0,-1 0,1-1,0 0,0-1,0 0,1 0,0-1,-1 0,19 2,55 5,0-4,1-4,102-10,-115 5,274-20,-1-15,430-103,-667 118,-15 3,98-35,-179 51,-1-1,1-1,-1 0,0 0,0-1,-1 0,0-1,0 0,-1 0,0-1,0 0,-1 0,0-1,-1 0,0 0,8-19,1-11,-1-2,-1 0,7-50,-8 35,66-347,-66 306,-3 0,-6-115,-5 177,-1-1,-14-56,14 77,-2 1,0-1,-1 1,0 0,-2 0,1 1,-2 0,-11-15,16 25,0 0,0 0,0 0,-1 1,1 0,-1-1,0 2,0-1,0 0,0 1,0 0,-1 0,1 1,-1 0,1-1,-8 1,-8 0,0 1,0 1,-23 3,-42 2,42-12,1-1,0-2,-72-26,18 5,70 23,0-2,-43-20,53 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15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0,'2'1,"0"-1,0 0,0 1,-1 0,1-1,0 1,0 0,0 0,-1 0,1 0,0 0,-1 0,1 1,-1-1,1 1,-1-1,2 3,20 32,-21-32,66 118,93 154,11 10,-153-239,-15-28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16.8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0 102,'1'-2,"0"0,0 0,0 0,0 0,0 0,0 0,1 0,-1 1,0-1,1 0,0 1,-1-1,1 1,0 0,0-1,0 1,3-2,37-18,-40 20,22-8,0 0,1 2,0 0,1 2,47-4,130 7,-163 4,0 1,-1 2,1 1,-1 2,0 2,-1 2,-1 2,39 18,-67-27,-1 1,0 0,0 0,-1 0,1 1,-1 0,-1 1,1-1,-1 2,-1-1,1 0,-1 1,-1 0,0 0,0 0,-1 1,0-1,-1 1,2 12,2 19,-2-1,-2 1,-4 54,1-72,1-17,0 0,-1 0,0 0,0 0,0 0,0-1,-1 1,0-1,0 1,-4 6,0-4,-1 0,1-1,-1 1,0-2,-11 9,-10 8,-13 13,-1-3,-58 35,21-20,47-27,-1-1,-1-1,0-2,-2-1,-47 14,60-26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18.0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1895 539,'0'-37,"-2"1,-1 0,-2 0,-2 0,-13-44,14 62,-1 0,-1 0,0 1,-1 0,-1 0,0 1,-2 1,0 0,0 0,-1 1,-27-21,27 26,0 1,-1 1,0 0,0 1,0 0,-1 2,0-1,0 2,0 0,0 1,-1 0,-23 1,-19 3,-110 17,167-19,-72 12,1 3,-90 30,121-30,1 2,1 1,0 2,2 2,-46 35,0 9,3 4,-94 106,123-118,3 3,3 2,-72 131,103-166,1 0,1 1,1 1,2 0,0 0,3 1,0 0,2 0,2 1,0-1,2 0,2 1,1-1,1 0,1 0,14 42,-6-33,1-2,3 1,0-2,41 62,-47-83,1-1,0-1,1 0,1-1,0 0,0-1,1 0,1-2,0 1,0-2,1 0,34 11,19 1,1-4,1-3,97 7,223-6,-337-15,77 3,19 2,238-24,-381 18,1 0,-1-1,-1 0,1 0,0 0,0-1,-1-1,1 1,12-10,-15 10,-1-1,0-1,0 1,0 0,-1-1,0 0,1 0,-2 0,1 0,-1 0,1 0,-2-1,1 1,2-11,183-876,-169 810,-5-1,7-163,-21 229,0 0,-1 0,-1 0,-1 0,0 0,-1 1,-1 0,0 0,-1 0,-1 1,-1 0,0 0,0 1,-2 0,0 1,0 0,-1 1,-1 0,0 1,-1 0,0 1,0 1,-30-15,14 8,1-2,-42-32,50 35,14 10,-1-2,1 1,0-1,0 0,1 0,-7-12,1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19.7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0,'2'32,"2"0,1 0,9 33,-1-10,254 941,-264-987,61 161,-54-147,0-2,2 1,1-2,1 1,21 24,-33-43,0 0,0 1,1-1,-1 0,0 0,1 0,-1 0,1 0,0-1,0 1,0-1,0 0,0 0,0 0,0 0,0 0,0-1,0 1,0-1,0 0,1 0,-1 0,0 0,0-1,0 1,0-1,0 0,0 0,0 0,4-2,4-4,1 0,-1-1,0 0,-1-1,17-18,-1 1,-10 11,299-298,-282 276,-6 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20.2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0 284,'4'-5,"2"-4,4-7,4 1,4-2,4 2,-2-1,-5-2,0 3,1-2,-2-1,6-2,3 2,2 0,1-1,0 2,1 1,-5 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07.4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 3793,'-1'0,"0"0,1-1,-1 1,0 0,0 0,1-1,-1 1,0-1,1 1,-1-1,0 1,1-1,-1 1,1-1,-1 1,1-1,-1 0,1 1,-1-1,1 0,0 1,-1-1,1-1,0 1,-1 1,1 0,0-1,0 1,0 0,0-1,0 1,0 0,-1-1,1 1,0 0,0-1,0 1,0 0,0-1,0 1,1 0,-1-1,0 1,0 0,0-1,0 1,0 0,0-1,1 1,-1 0,0-1,0 1,0 0,1 0,-1-1,0 1,0 0,1 0,-1-1,0 1,1 0,-1 0,0 0,1 0,-1 0,0-1,1 1,-1 0,0 0,1 0,-1 0,0 0,1 0,-1 0,0 0,1 0,8 3,-1 0,0 0,1 0,-2 1,1 0,0 1,-1 0,0 0,0 1,10 10,-4-6,74 71,-4 4,114 151,-118-138,48 58,231 274,-350-421,-1-1,1 0,1 0,-1-1,1 0,11 6,-19-12,1-1,0 1,0 0,-1 0,1-1,0 1,0-1,0 1,0-1,0 0,0 0,0 0,0 0,0 0,0 0,-1-1,1 1,0-1,0 1,0-1,0 0,0 1,-1-1,1 0,0 0,-1 0,1-1,-1 1,1 0,-1 0,0-1,1 1,-1-1,0 1,0-1,0 0,0 0,0 1,-1-1,1 0,1-3,5-13,-1-1,-1 0,-1-1,0 1,1-29,0 8,118-1520,-73 728,36 3,124-295,-126 726,-82 377,-3 17,-4 11,-1 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20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0 612,'2'-4,"-1"0,1 0,0 0,0 0,0 0,1 0,0 1,-1-1,1 1,0 0,1 0,5-5,8-9,74-83,163-137,-216 202,-1 0,62-79,-82 92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22.0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1709 1,'-89'3,"1"4,0 3,-111 29,-248 98,411-125,0 2,1 2,0 1,2 2,0 1,1 1,1 2,1 1,1 2,2 0,0 2,-31 43,16-7,2 2,3 1,4 2,2 1,-40 141,41-93,5 2,-17 238,38-291,4-1,9 79,-5-112,2 0,1-1,2 1,1-1,2-1,19 39,-10-32,1-1,2-1,2-2,1 0,2-1,1-2,1-1,2-2,51 36,-41-37,0-2,2-2,1-2,1-2,0-2,1-2,92 16,-24-15,0-5,1-5,209-17,-185-6,-1-5,241-71,-327 77,-1-3,0-1,83-48,-130 64,-1-1,0 0,0 0,-1 0,1 0,-1-1,-1 0,1 0,-1 0,0 0,0-1,0 1,-1-1,0 0,1-9,3-17,4-60,-10 91,9-176,-7 0,-28-224,11 292,-4 1,-5 2,-4 0,-78-187,83 247,-1 2,-3 0,-1 2,-2 1,-2 2,-54-55,37 49,-2 3,-2 1,-2 3,-87-48,76 54,32 17,-51-34,83 49,0 0,-1-1,0 0,1 0,-1 0,1 0,0 0,-1 0,1-1,0 1,1-1,-1 1,-1-4,5 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24.4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431 16,'30'-8,"-28"7,1 0,-1 0,0 0,1 0,-1 1,1-1,-1 1,1-1,-1 1,1 0,-1 0,1 0,3 1,-6-1,1 1,-1-1,0 1,1-1,-1 1,0-1,0 1,0-1,1 1,-1-1,0 1,0 0,0-1,0 1,0-1,0 1,0-1,0 1,0 0,0-1,-1 1,1-1,0 1,0-1,-1 1,1-1,0 1,0-1,-1 1,1-1,0 1,-1-1,1 1,-2 0,-13 18,-21 13,-1-1,-1-3,-2 0,-69 34,97-55,-62 28,51-25,0 0,-34 23,54-30,0-1,0 1,1 0,0-1,-1 1,1 1,0-1,0 0,1 0,-1 1,1-1,-1 1,1-1,0 1,1-1,-1 1,0 0,1-1,0 1,0 0,0 0,1 3,1 12,2-1,-1 0,9 21,-8-26,225 584,-192-510,-8-21,-8-21,20 65,-34-89,0-5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25.1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0 327,'0'-5,"5"-5,5-5,5-5,10-3,3-2,2-1,5 0,-5 0,-2 0,-2 0,-1 5,0 1,-1 5,-4-1,-1 4,0 3,-2 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26.1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1842 191,'-34'0,"3"-1,0 1,0 1,-1 2,1 1,1 1,-45 14,32-1,1 1,0 3,-53 36,-112 95,92-59,4 4,4 6,5 4,5 4,5 5,5 3,-108 198,155-237,3 1,-51 166,74-195,3 1,1 1,3 0,3 0,4 108,2-143,1-1,0 1,1-1,2 1,0-1,0-1,2 1,0-1,2-1,0 0,17 24,-8-20,0 0,1-1,1-1,0-1,2-1,0-1,37 19,77 37,235 85,-325-142,1-2,0-2,1-2,0-2,70 0,-43-2,-50-2,1-1,30-2,-46-1,0-1,-1 0,1 0,-1-1,1-1,-1 1,0-2,16-8,4-7,-1 0,-1-2,-1-2,-1 0,-1-1,-1-2,-2 0,0-2,-2 0,-1-1,-1-2,-2 1,-2-2,0 0,-2 0,-2-1,10-55,3-62,-7 0,-6-2,-20-292,-109-454,89 722,-58-183,84 344,-1-1,-1 1,-1 0,0 0,-1 1,0 0,-2 1,0-1,-21-23,13 26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32.2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2819,'2'-4,"0"0,0 1,0-1,0 0,1 0,0 1,0 0,0-1,4-2,4-7,15-15,2 0,0 2,2 1,35-22,20-18,1283-992,-1051 820,-147 109,553-403,-462 366,-244 151,0 0,-1-2,16-19,-18 20,0 0,1 0,32-23,309-193,-331 212,-6 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32.9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48,'0'-2,"0"0,0 0,0 0,0 0,0 0,0 1,1-1,-1 0,1 0,0 0,-1 1,1-1,0 0,0 1,0-1,0 1,0-1,0 1,0-1,1 1,-1 0,3-3,-1 3,-1 0,1 0,0 0,-1 1,1-1,0 1,0-1,-1 1,1 0,0 0,0 0,0 0,4 2,3 0,0 1,0 0,0 1,-1 0,0 0,1 1,10 8,35 34,-2 2,-2 3,79 104,-86-101,203 294,-229-319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33.5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1,'165'187,"1"1,-94-115,93 125,-74-82,-79-96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36.3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0,'16'2,"-1"1,1 0,-1 2,1-1,-1 2,-1 0,1 0,-1 2,16 9,9 5,800 448,-614-339,422 261,863 688,-834-493,-269-225,58 26,-378-329,-37-27,36 49,93 54,141 113,-271-207,-8-5,2-3,47 29,-76-52,-1 0,0 0,-1 2,0-1,11 16,29 25,-18-22,2-3,1 0,1-3,74 36,-101-54,-1 0,-1 0,1 1,-1 0,0 1,11 12,-2-1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36.9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1,'4'4,"6"2,5 8,9 10,9 6,12 10,14 11,16 19,7 9,11 10,3 1,-3-1,-8-7,-10-10,-13-7,-14-16,-14-11,-13-13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08.4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3024,'7'1,"1"0,-1 0,0 0,0 1,0 0,0 1,-1-1,1 1,-1 0,1 1,-1 0,8 6,10 9,35 38,-29-27,463 494,13 12,-480-511,42 38,-63-59,1 0,-1 0,1-1,0 0,0 0,0 0,0-1,0 1,1-2,9 3,-13-4,-1 0,0 0,0 0,0-1,0 1,0-1,0 1,0-1,0 0,0 0,0 0,0 0,0 0,0 0,0-1,-1 1,1 0,-1-1,1 1,-1-1,0 0,1 0,-1 1,2-5,22-56,-19 44,173-570,-29-8,111-691,-75-11,-168 1158,17-160,-35 299,0 0,0 0,1 0,-1-1,0 1,0 0,0 0,0 0,0 0,0 0,0 0,0 0,0 0,0 0,-1 0,1 0,0 0,-1 0,1 0,-1 0,1 0,-1 0,1 0,-1 0,0 0,0 0,1 1,-3-2,-7 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38.2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493 1,'-1'6,"-1"0,0-1,-1 1,0 0,1-1,-2 0,1 0,0 0,-1 0,0 0,0-1,-10 8,-2 5,-20 24,-2-3,-2-1,-1-2,-2-1,-1-3,-78 42,117-71,0 1,0-1,0 2,0-1,0 0,0 1,1 0,0 0,0 0,-4 5,6-6,1 0,0 1,-1-1,2 0,-1 0,0 1,1-1,-1 0,1 1,0-1,0 0,0 1,1-1,-1 0,1 1,0-1,0 0,2 5,19 46,2-1,3-1,57 85,-44-75,-11-15,12 21,3-1,79 90,-118-151,1 0,-1-1,1 0,0 0,1-1,12 7,-18-10,0-1,1 1,-1 0,1-1,-1 0,1 1,0-1,-1 0,1 0,-1 0,1 0,-1 0,1 0,0 0,-1 0,1-1,-1 1,1-1,-1 1,1-1,-1 1,0-1,1 0,-1 0,0 0,1 0,-1 0,0 0,0 0,0 0,0 0,0-1,0 1,0 0,0-1,-1 1,1 0,0-1,0-1,37-99,-27 68,2 1,22-42,-25 58,1-1,0 2,2 0,0 0,1 1,0 1,1 0,0 1,32-20,-37 28,0-1,0 1,1 0,0 1,0 1,0 0,0 0,0 1,1 0,-1 1,1 0,-1 1,1 1,-1-1,1 2,-1 0,0 0,18 6,-2 4,0 0,-1 2,0 1,-1 1,-1 1,-1 1,0 1,-1 1,-1 1,-1 1,-1 0,-2 2,0 0,-1 1,-1 1,-2 0,0 1,12 39,-20-49,0-1,-1 1,-1 0,0 0,-2 1,0-1,-1 0,0 1,-1-1,-2 0,1 0,-2 0,0 0,-1 0,-1-1,-1 0,0 0,-10 16,-94 122,-24 38,61-94,59-80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42.4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1 555,'106'-10,"-19"0,1099-23,3 34,-566 1,-450-1,335-7,-377-2,241-47,-290 40,159-6,-196 17,0-1,87-24,83-41,-18 4,-35 24,1 7,233-19,89-1,-460 52,327-25,-304 23,1 2,-1 2,0 3,83 12,-62-6,0-2,131-7,-73-2,-96 4,0-2,-1-1,58-11,-62 8,0 1,0 2,48 1,-63 2,11-1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43.6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460 0,'-112'96,"74"-58,2 1,2 2,1 2,3 1,1 1,-42 92,56-102,2 1,1 1,2-1,1 2,2-1,2 1,2 0,1 0,1 0,8 57,-4-75,1-1,1 0,1 0,0 0,2-1,0 0,1 0,1-1,18 25,-21-33,-1-1,1 1,1-2,0 1,0-1,0 0,1-1,0 0,0 0,1-1,-1 0,1-1,0 0,0 0,1-1,-1-1,1 1,0-2,11 1,-3-2,12 2,-1-3,0 0,0-2,52-11,-79 13,-1 1,1-1,-1 0,1 0,-1 0,0-1,0 1,1 0,-1-1,0 0,0 1,0-1,-1 0,1 0,0 0,-1 0,1 0,-1-1,0 1,2-3,-2 1,0 0,-1 0,1 0,-1 0,0 0,0 0,0 0,0 0,-1 0,0 0,1 0,-3-4,-4-11,-1 1,-1 0,-1 0,-14-20,19 31,-15-26,-1 1,-2 1,-2 1,0 1,-2 1,-60-48,85 74,-1 0,0 1,1-1,-1 0,0 1,0 0,0 0,0 0,0 0,0 0,0 1,0-1,0 1,0 0,-1 0,1 0,0 0,0 0,0 1,0-1,0 1,0 0,0 0,0 0,0 0,0 1,0-1,1 1,-1 0,1 0,-4 3,-6 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47.5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1,'0'2,"1"0,0-1,-1 1,1 0,0 0,0 0,0-1,0 1,1 0,-1-1,0 1,1-1,-1 0,1 1,-1-1,4 2,29 19,-31-21,949 519,-733-404,309 163,1070 597,-1157-607,616 495,59 118,-974-767,221 230,-291-274,114 85,-99-86,-13-1,-2 2,86 114,-76-87,3 3,325 347,-115-189,-261-235,1-2,56 28,28 17,133 81,-196-105,-42-32,0 1,1-2,20 11,-8 1,-19-10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49.8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545 1,'-7'0,"0"1,0 0,0 1,0 0,0 0,1 0,-1 1,-9 5,-52 35,48-30,-98 67,-123 108,238-186,1 0,0 0,0 1,0-1,0 0,0 1,1 0,-1-1,1 1,0 0,-1 0,1 0,0-1,1 1,-1 0,0 0,1 0,0 1,0-1,0 0,0 0,0 0,0 0,1 0,0 0,0 0,-1 0,2 0,-1-1,0 1,0 0,1 0,0-1,-1 1,5 4,7 8,1 0,0 0,0-2,23 17,-29-23,36 32,-33-28,1 0,-1-1,2 0,-1-1,1 0,1-1,-1-1,20 9,-30-16,0 1,0-1,0 0,-1 0,1 0,0 0,0 0,0-1,-1 1,1-1,0 0,0 1,-1-1,1-1,-1 1,1 0,-1-1,1 1,-1-1,4-3,4-4,-1-1,0 0,9-15,9-8,5-1,-21 21,1 0,25-20,-32 29,0 1,0-1,1 1,0 1,-1-1,1 1,0 0,0 0,0 1,0 0,12-1,1 2,-1 2,1 0,-1 1,1 0,-1 2,0 0,-1 1,1 1,-1 1,0 0,-1 1,0 1,0 0,-1 1,-1 1,0 1,0 0,-2 0,1 1,-2 1,0 0,17 31,-22-32,-2-1,1 1,-2 0,0 0,0 1,-2-1,0 1,0-1,-1 1,-1-1,0 1,-5 15,5-24,-1 0,0 0,-1 0,1-1,-1 1,-1-1,1 0,-1 0,1 0,-1 0,-1 0,1-1,-1 0,0 0,0 0,-9 5,5-4,-1 1,0-2,0 1,0-1,-1-1,1 0,-1 0,-18 1,10-3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54.6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1 609,'7'-5,"0"1,0-1,1 1,0 1,0 0,0 0,0 0,12-2,12-4,20-5,1 2,0 3,1 1,79 1,-20 0,652-41,-142 11,-567 33,363-38,246-48,-469 74,280 14,-243 19,141 5,-285-22,0-3,106-18,93-8,-259 25,0-2,0 0,-1-2,42-17,40-11,240-62,-225 60,-95 30,-1 0,1 2,0 1,0 2,0 1,0 1,43 4,-48 5,-25-8,0 0,0 1,0-1,0 0,0 0,0 1,0-1,0 0,0 1,0-1,0 0,0 0,-1 1,1-1,0 0,0 1,0-1,0 0,0 0,0 1,-1-1,1 0,0 0,0 0,0 1,-1-1,1 0,0 0,0 0,-1 0,1 1,0-1,0 0,-1 0,1 0,0 0,-1 0,1 0,-1 0,-44 11,15-10,1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56.0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90 816,'17'2,"-1"0,-16-3,0 1,1-1,-1 1,0-1,0 1,0-1,1 1,-1-1,0 1,0-1,0 1,0-1,0 1,0-1,0 1,0-1,0 1,-1-1,1 1,0-1,0 1,0-1,-1 1,1-1,0 1,0-1,-1 1,1-1,0 1,-1 0,0-1,-30-61,16 31,-28-43,39 69,1-1,-1 1,1-1,0 0,1 0,-1 0,1 0,0 0,1-1,-1 1,0-11,3 12,-1 1,1-1,0 1,0 0,0-1,0 1,1 0,0 0,-1-1,2 1,-1 1,0-1,1 0,0 1,0-1,0 1,0 0,4-3,25-19,1 3,1 0,1 2,1 2,50-19,-31 14,114-43,211-53,-101 36,-235 66,-33 12,1 0,0 1,0 1,21-4,-31 7,0 0,-1 0,1 0,-1 0,1 1,-1-1,1 0,-1 1,0 0,1-1,-1 1,1 0,-1-1,0 1,0 0,1 0,-1 0,0 0,0 0,0 1,0-1,0 0,0 0,-1 1,1-1,0 0,-1 1,1 1,15 51,-10-28,123 340,192 378,-295-695,-17-32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58.2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8342,'1'-5,"0"0,0 0,0 0,1 0,0 1,0-1,0 0,1 1,-1-1,1 1,0 0,0 0,0 0,1 0,0 1,-1 0,1-1,5-2,14-11,51-26,-53 31,1074-577,-611 336,1982-988,-1907 967,643-386,-763 373,131-78,-232 162,-232 131,103-91,915-707,-904 726,6 9,315-136,429-195,-42-81,-88 33,-155 150,-536 289,2 7,4 6,1 7,187-40,-38 3,-269 81,0 2,72-8,-61 12,55-16,126-64,-28 9,-117 53,-50 15,0-1,-1-2,0-1,36-19,-64 28,-8 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1:01.0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1 227,'0'-5,"1"0,0 0,0 0,1 0,0 0,0 0,0 1,0-1,1 0,-1 1,1 0,0 0,1-1,-1 2,1-1,5-4,10-9,45-29,-42 32,-9 4,0 2,1 0,1 0,-1 2,1 0,0 0,0 1,1 1,16-2,-26 5,-1 1,1-1,0 1,0 0,0 1,0 0,0-1,-1 2,1-1,0 1,-1 0,1 0,-1 0,0 1,0 0,0 0,0 0,0 1,-1 0,1-1,-1 2,0-1,0 0,-1 1,1 0,-1 0,4 7,-3-4,-1-1,0 1,0-1,-1 1,0 0,0 0,-1 0,0 0,0 0,-1 1,0-1,-1 0,0 0,0 0,0 0,-1 0,0 0,-1 0,0-1,-4 9,-8 12,-2-1,0-1,-2-1,-21 24,-21 27,29-30,-42 57,-65 125,129-211,10-15,25-34,16-8,2 1,67-46,-50 49,86-36,-3 3,-127 59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1:05.49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0,'33'8,"0"-1,0-1,0-2,42-1,17 3,2227 269,-1922-228,290 51,-259 5,159 32,59-70,-542-56,128 28,99 40,-104-23,-174-44,2-3,70 0,-70-6,0 3,64 13,-49-5,1-3,90-1,-99-7,0 3,0 2,97 23,-86-6,-37-10,51 9,-76-20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7:05.7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1306,'6'1,"0"0,0 0,0 0,0 0,0 1,-1 0,1 0,-1 1,11 6,46 35,-56-39,494 440,-445-392,21 21,-22-20,109 85,-154-133,0 1,1-2,0 1,0-1,0-1,16 6,-22-9,1-1,-1 1,0-1,0 1,0-1,0-1,1 1,-1 0,0-1,0 0,0 0,0 0,0-1,0 1,0-1,-1 0,1 0,0 0,-1-1,4-2,6-7,-1 0,0-1,-1-1,0 0,-1 0,0-1,11-24,47-125,-51 117,275-782,-76-25,-198 728,-17 114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1:06.1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0,'2'1,"1"-1,-1 1,0-1,0 1,0 0,0 0,0 0,0 0,0 0,0 0,0 1,-1-1,1 1,-1-1,1 1,-1-1,1 1,-1 0,0 0,2 2,22 46,-19-38,459 964,-407-848,-49-104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1:07.4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0,'-2'0,"-1"1,1-1,0 0,0 1,0-1,0 1,0 0,0 0,0 0,1 0,-1 0,0 0,0 0,1 0,-1 1,0-1,1 1,0-1,-1 1,1 0,0 0,0-1,0 1,0 0,0 0,0 0,-1 3,-1 8,-1 0,2 0,-3 20,2-8,-2 3,1 0,1 0,2 0,1 0,1 0,1 0,2 0,0 0,12 37,-13-61,-1 1,0-1,1 0,0 0,0 0,1 0,-1 0,1-1,-1 1,1-1,0 0,1 0,-1 0,0-1,1 0,-1 1,1-2,0 1,0 0,9 1,11 1,0 0,50 1,-43-4,135 21,-109-12,71 3,-127-13,1 0,-1 0,0 1,0-1,0-1,1 1,-1 0,0 0,0-1,0 0,0 1,1-1,-1 0,0 0,0 0,0 0,-1 0,1 0,0-1,0 1,-1-1,1 1,-1-1,1 0,-1 1,0-1,1 0,-1 0,0 0,0 0,0 0,-1 0,1 0,0 0,-1-1,0 1,1 0,-1 0,0 0,0-1,0 1,0 0,-1 0,0-3,-1-11,-2 1,0-1,0 1,-13-26,15 36,-20-51,-2 1,-3 1,-2 1,-45-60,70 108,0 0,-1 1,1-1,-1 1,0 0,-1 1,1-1,-1 1,1 0,-1 0,0 1,0 0,0 0,0 0,-13-1,-4 1,-1 1,1 1,-26 4,-2-1,32-1,0 0,-1 2,1 0,1 1,-1 2,-30 13,-8 3,41-18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1:10.6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0,'24'133,"-5"45,-8 337,-13-329,-49 1165,25-693,24-551,-23 260,1 0,-9 20,28-349,-52 558,-7 48,42-416,-6 36,11-58,1-18,11-150,0 1,3 0,4 70,-1-110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1:11.8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0,'51'711,"-51"-708,0-1,0 0,1 1,-1-1,1 0,0 0,-1 1,1-1,0 0,0 0,2 3,3-1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1:12.58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1,'2'39,"3"-1,1 1,2-1,24 68,-8-26,-2-2,-4 1,-4 2,8 134,-21-181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1:16.6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6938,'1'-5,"0"-1,0 1,0 0,1 0,-1 0,1 0,1 0,-1 0,1 1,0-1,0 1,5-6,50-53,-43 48,292-277,255-251,244-246,-577 558,385-397,-214 238,-82 84,-22-22,273-402,-349 418,-56 78,155-239,-28 56,-194 284,-19 25,6 3,4 4,154-137,-53 105,-46 36,-104 68,2 1,1 2,78-35,-72 42,65-17,-96 32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1:18.4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456 714,'57'-20,"-44"18,0 0,0 1,0 1,0 0,0 0,0 1,0 1,23 6,-29-6,-1 1,0 0,1 0,-1 1,-1-1,1 1,0 1,-1-1,0 1,0 0,0 0,-1 0,0 1,0 0,0 0,-1 0,0 0,4 9,2 11,-1 0,-1 1,-2-1,0 1,-2 1,0 40,-4-7,-16 110,12-143,-26 140,26-149,-1 0,-1 0,0 0,-1-1,-1 0,-15 22,21-35,-1 0,0 0,0 0,0-1,-1 0,1 1,-1-2,0 1,0-1,0 1,-1-1,1-1,-1 1,0-1,1 0,-1 0,0-1,0 0,0 0,0 0,-1-1,1 0,0 0,0 0,0-1,0 0,0 0,0 0,0-1,0 0,-10-5,4 1,1 0,0-1,1 0,-1 0,1-1,0-1,1 0,0 0,1 0,0-1,0-1,1 1,0-1,-7-17,5 3,1-1,1-1,1 1,1-1,1 0,2 0,1-47,5 11,3 1,18-77,38-110,5-20,-44 166,-12 62,-3-1,-1 0,-2 0,0-85,-6 125,0-1,0 0,-1 0,1 0,-1 0,0 0,1 0,-2 1,1-1,0 0,0 1,-1-1,1 1,-1-1,0 1,0 0,0 0,0 0,0 0,-4-3,2 3,0 0,0 1,0-1,0 1,-1-1,1 1,-1 1,1-1,0 1,-1-1,1 1,-7 1,-1 0,0 1,0 1,0 0,1 0,-1 1,1 1,0 0,0 0,-14 10,4 2,1 1,0 0,1 2,1 0,1 1,-15 25,-77 144,100-173,1-1,0 2,1-1,1 1,1 0,1 0,0 0,2 1,0 0,0 20,2-37,0 1,0-1,1 0,-1 0,1 0,-1 0,1 0,-1 0,1 1,0-2,0 1,0 0,0 0,1 0,-1 0,0-1,1 1,-1 0,1-1,-1 1,1-1,0 0,0 0,0 0,0 1,0-2,0 1,0 0,0 0,0-1,0 1,0-1,0 1,0-1,4 0,9 0,-1-1,0-1,0 0,23-7,6 0,24 1,22-4,99 2,-166 10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04.2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05.7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1106,'0'894,"0"-2799,-1 1894,4-50,-3 60,0 0,0 0,0 0,0 1,0-1,1 0,-1 0,0 0,0 0,0 1,1-1,-1 0,0 0,1 1,-1-1,1 0,-1 1,1-1,-1 0,1 1,-1-1,1 1,0-1,-1 0,1 1,0 0,-1-1,1 1,0-1,0 1,-1 0,1 0,0-1,0 1,0 0,0 0,-1 0,1 0,0 0,0 0,0 0,0 0,-1 0,1 1,0-1,0 0,0 0,-1 1,1-1,0 0,-1 1,1-1,0 1,1 0,21 18,0 1,-1 1,-2 1,23 28,8 10,341 409,-303-346,-4 5,68 141,-143-248,0 0,12 39,-16-37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06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11 334,'-4'0,"-2"-4,9-2,8-8,7-1,8-4,5-1,1-3,3-1,5-1,0-5,5 3,-4-3,-5 4,-5-2,-3 4,-6 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7:51.4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1 314,'4'0,"2"-4,3-2,6-4,3-4,4-9,6-4,3-7,5-1,4-3,0-1,-2 4,0 7,-5 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7:06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1311,'1'4,"0"0,1 0,-1 0,1 0,-1 0,1 0,0-1,1 1,-1-1,0 0,1 1,0-1,0 0,0-1,5 5,-1-1,57 51,78 54,-72-59,29 21,165 92,-207-135,0-2,2-3,1-3,112 27,-164-47,0-1,0 1,0-2,0 1,0-1,0 0,0-1,0 0,0 0,0 0,12-5,-14 3,0-1,0 1,0-1,0-1,0 1,-1-1,0 0,0 0,0-1,0 1,-1-1,0 0,4-9,22-41,-3-2,-1-1,32-119,24-195,-77 347,133-961,-129 910,-6 59,-2 12,0 1,0 0,0-1,-1 1,0-1,0 1,0 0,-1-1,1 1,-1 0,-3-9,0 11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07.2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1736 1034,'0'-56,"1"6,-1-1,-4 1,-9-53,10 87,-1 0,-1 1,0-1,-2 1,1 0,-2 0,0 1,-1 0,0 0,-1 1,0 1,-1-1,-19-15,-1 4,-1 1,-1 2,-1 1,-1 2,0 1,-1 2,-1 1,0 2,-1 2,0 1,-1 2,0 2,-60-1,56 5,0 3,0 1,1 2,0 2,0 2,0 2,1 1,1 2,0 2,1 2,1 1,-44 31,57-31,2 1,0 1,1 1,1 1,1 1,1 1,1 0,2 2,-18 36,2 6,3 2,-31 119,26-63,7 1,-19 208,42-277,2 0,3 1,3-1,3 1,2-2,2 1,3-1,23 59,-24-89,0-1,3 0,0-1,1-1,2 0,0-1,2-1,0-1,1-1,2-1,0-1,46 27,-11-12,2-3,2-3,0-2,112 29,-71-30,0-3,1-6,1-4,0-4,1-5,-1-5,0-5,142-26,-205 24,0-1,74-31,-103 36,0-2,0 0,-1 0,0-1,0-1,-1 0,0-1,-1 0,0-1,0 0,15-22,-20 22,-1 1,-1-1,1-1,-1 1,-1-1,0 1,2-25,-1-88,-4 84,-2-117,-32-241,20 309,-5 0,-3 2,-4 0,-43-97,-153-267,151 326,-132-173,101 183,64 76,-37-51,65 76,1 4,1-1,1 0,0-1,0 1,1-1,1 0,-4-14,7 17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09.5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1 996,'1'0,"1"0,-1 1,1-1,-1 1,0 0,1-1,-1 1,0 0,0 0,0 0,1 0,-1 0,0 0,0 0,0 0,-1 0,1 0,0 1,0-1,-1 0,2 2,14 36,-14-32,126 434,-77-250,-31-101,-11-45,-6-36,-3-14,-8-83,-25-106,-1-14,2-263,32 354,5 1,21-122,-21 207,2 0,0 1,2-1,2 2,18-40,-23 57,1 1,0 0,0 0,1 1,0 0,1 1,0-1,1 2,0-1,0 1,1 1,0 0,0 0,1 1,20-7,-7 5,1 1,0 1,0 2,1 0,-1 2,42 2,-51 1,1 0,-1 1,0 1,0 1,0 0,-1 2,1-1,-1 2,-1 0,1 1,14 11,-19-10,-2 0,1 0,-1 1,-1 0,0 1,0 0,-1 0,-1 1,0 0,0 0,-1 0,-1 1,0-1,4 22,-2 2,-1 0,-2-1,-2 1,-3 43,-3-16,-3 0,-3 0,-2-1,-3-1,-3-1,-2 0,-3-1,-3-2,-49 80,66-122,-1 0,-1-1,-14 13,39-36,0 0,1 1,0 0,0 2,1-1,-1 2,2-1,18-2,147-28,-175 35,15-2,0 0,0 1,0 2,40 3,-57-3,0 1,-1 0,1-1,0 1,0 1,-1-1,1 0,-1 1,1 0,-1 0,0 0,0 0,0 1,0-1,0 1,0-1,-1 1,1 0,-1 0,0 0,0 1,0-1,0 0,0 1,-1 0,0-1,0 1,0 0,0-1,0 1,-1 0,1 0,-1 7,-2 4,1-1,-2 0,0 0,0 0,-1 0,-1 0,-1-1,0 0,0 0,-13 18,-13 16,-49 55,64-81,-68 77,-4-4,-165 137,236-217,0-1,-1 0,-1-1,0-1,0-1,-40 14,50-21,1-1,-1 0,0 0,0-1,0-1,1 1,-1-2,0 1,0-1,0-1,0 0,1 0,-1-1,1 0,0-1,0 0,0 0,-9-6,-191-138,193 136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10.8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1839 56,'-14'-2,"-1"1,0-2,1 0,-1-1,-17-7,-48-11,56 18,-1 1,1 1,-1 2,0 0,1 1,-1 2,1 0,0 2,0 0,0 2,0 1,-42 20,-7 15,2 4,-66 56,-125 122,238-203,-107 95,-176 202,271-276,3 1,1 1,3 2,1 0,3 2,2 1,2 2,2-1,-13 64,27-92,2 1,0 0,2 1,0-1,2 0,1 0,0 0,2 0,1 0,1-1,1 1,0-1,2-1,1 0,1 0,1-1,0 0,2-1,0-1,24 25,-2-6,3-1,72 54,97 49,-127-89,-3 3,103 92,-122-84,-43-44,0 0,0-1,2-1,0 0,1-2,1 0,25 13,-35-23,1-1,-1 0,1 0,0-2,0 1,0-1,14-1,82-8,-86 6,21-4,1-2,-2-2,1-2,52-22,152-82,-214 100,226-126,-207 109,-1-2,82-75,-125 102,0 0,0-1,-1 0,0-1,0 1,-1-1,0 0,-1 0,0-1,-1 1,0-1,3-21,-2-9,-2 1,-3-49,0 34,12-543,-2 236,-8 330,-1 0,-2 0,-1 0,-2 0,0 1,-3-1,0 2,-2-1,-1 1,-2 0,-1 1,-27-43,-62-68,88 122,-2 0,0 1,-1 1,0 1,-26-17,41 31,0-1,0 1,0-1,0 1,0 0,0 0,0 1,0-1,0 1,-1-1,1 1,0 0,0 0,-1 0,-3 2,-12 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13.2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474 1,'-10'0,"0"0,1 0,-1 1,1 0,-1 1,1 0,-1 1,1 0,0 0,0 1,0 0,0 0,1 1,0 0,0 1,0 0,1 0,0 1,-10 10,-13 18,2 1,1 1,2 2,2 0,-22 50,20-31,2 2,4 0,-16 75,32-117,0 1,2-1,0 0,0 1,2-1,1 0,0 1,1-1,1 0,0 0,2-1,0 1,10 19,-10-27,-1 0,1 0,1-1,0 0,0 0,1 0,0-1,0-1,1 1,0-1,0-1,0 1,1-2,0 1,0-1,1-1,0 0,-1-1,1 0,1 0,-1-1,17 1,35 2,-39-2,1-1,-1 0,0-2,1-1,-1-1,0-1,1-1,23-8,15-13,109-62,-35 15,-118 64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14.3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1966 195,'-2'-4,"0"1,0-1,0 1,0 0,0 0,-1 0,0 0,1 0,-1 0,0 1,-1-1,1 1,0 0,-4-2,-1-1,-14-9,-1 0,0 2,-1 1,0 0,-1 2,-32-8,-158-24,168 34,0 2,-1 2,1 2,-1 3,1 1,-86 18,97-12,1 2,1 1,0 1,0 2,2 2,0 1,0 1,2 2,-42 36,15-2,2 3,2 1,4 3,-81 131,70-86,5 3,-62 172,83-171,4 2,5 2,6 0,-9 203,27-307,1 1,0-1,1 1,0-1,1 1,0-1,1 0,0 0,0 0,1 0,1 0,0-1,11 17,-10-19,1-1,0 1,1-1,-1-1,1 0,1 0,-1 0,1-1,0 0,0-1,0 0,1 0,0-1,-1 0,19 2,55 5,0-4,1-4,102-10,-115 5,274-20,-1-15,430-103,-667 118,-15 3,98-35,-179 51,-1-1,1-1,-1 0,0 0,0-1,-1 0,0-1,0 0,-1 0,0-1,0 0,-1 0,0-1,-1 0,0 0,8-19,1-11,-1-2,-1 0,7-50,-8 35,66-347,-66 306,-3 0,-6-115,-5 177,-1-1,-14-56,14 77,-2 1,0-1,-1 1,0 0,-2 0,1 1,-2 0,-11-15,16 25,0 0,0 0,0 0,-1 1,1 0,-1-1,0 2,0-1,0 0,0 1,0 0,-1 0,1 1,-1 0,1-1,-8 1,-8 0,0 1,0 1,-23 3,-42 2,42-12,1-1,0-2,-72-26,18 5,70 23,0-2,-43-20,53 20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15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0,'2'1,"0"-1,0 0,0 1,-1 0,1-1,0 1,0 0,0 0,-1 0,1 0,0 0,-1 0,1 1,-1-1,1 1,-1-1,2 3,20 32,-21-32,66 118,93 154,11 10,-153-239,-15-28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16.8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0 102,'1'-2,"0"0,0 0,0 0,0 0,0 0,0 0,1 0,-1 1,0-1,1 0,0 1,-1-1,1 1,0 0,0-1,0 1,3-2,37-18,-40 20,22-8,0 0,1 2,0 0,1 2,47-4,130 7,-163 4,0 1,-1 2,1 1,-1 2,0 2,-1 2,-1 2,39 18,-67-27,-1 1,0 0,0 0,-1 0,1 1,-1 0,-1 1,1-1,-1 2,-1-1,1 0,-1 1,-1 0,0 0,0 0,-1 1,0-1,-1 1,2 12,2 19,-2-1,-2 1,-4 54,1-72,1-17,0 0,-1 0,0 0,0 0,0 0,0-1,-1 1,0-1,0 1,-4 6,0-4,-1 0,1-1,-1 1,0-2,-11 9,-10 8,-13 13,-1-3,-58 35,21-20,47-27,-1-1,-1-1,0-2,-2-1,-47 14,60-26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18.0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1895 539,'0'-37,"-2"1,-1 0,-2 0,-2 0,-13-44,14 62,-1 0,-1 0,0 1,-1 0,-1 0,0 1,-2 1,0 0,0 0,-1 1,-27-21,27 26,0 1,-1 1,0 0,0 1,0 0,-1 2,0-1,0 2,0 0,0 1,-1 0,-23 1,-19 3,-110 17,167-19,-72 12,1 3,-90 30,121-30,1 2,1 1,0 2,2 2,-46 35,0 9,3 4,-94 106,123-118,3 3,3 2,-72 131,103-166,1 0,1 1,1 1,2 0,0 0,3 1,0 0,2 0,2 1,0-1,2 0,2 1,1-1,1 0,1 0,14 42,-6-33,1-2,3 1,0-2,41 62,-47-83,1-1,0-1,1 0,1-1,0 0,0-1,1 0,1-2,0 1,0-2,1 0,34 11,19 1,1-4,1-3,97 7,223-6,-337-15,77 3,19 2,238-24,-381 18,1 0,-1-1,-1 0,1 0,0 0,0-1,-1-1,1 1,12-10,-15 10,-1-1,0-1,0 1,0 0,-1-1,0 0,1 0,-2 0,1 0,-1 0,1 0,-2-1,1 1,2-11,183-876,-169 810,-5-1,7-163,-21 229,0 0,-1 0,-1 0,-1 0,0 0,-1 1,-1 0,0 0,-1 0,-1 1,-1 0,0 0,0 1,-2 0,0 1,0 0,-1 1,-1 0,0 1,-1 0,0 1,0 1,-30-15,14 8,1-2,-42-32,50 35,14 10,-1-2,1 1,0-1,0 0,1 0,-7-12,1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19.7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0,'2'32,"2"0,1 0,9 33,-1-10,254 941,-264-987,61 161,-54-147,0-2,2 1,1-2,1 1,21 24,-33-43,0 0,0 1,1-1,-1 0,0 0,1 0,-1 0,1 0,0-1,0 1,0-1,0 0,0 0,0 0,0 0,0 0,0-1,0 1,0-1,0 0,1 0,-1 0,0 0,0-1,0 1,0-1,0 0,0 0,0 0,4-2,4-4,1 0,-1-1,0 0,-1-1,17-18,-1 1,-10 11,299-298,-282 276,-6 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20.2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0 284,'4'-5,"2"-4,4-7,4 1,4-2,4 2,-2-1,-5-2,0 3,1-2,-2-1,6-2,3 2,2 0,1-1,0 2,1 1,-5 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24.2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28,'0'-2,"-1"1,1 0,0 0,0 0,0 0,0-1,0 1,0 0,1 0,-1 0,0 0,1 0,-1-1,0 1,1 0,-1 0,1 0,0 0,-1 0,1 0,0 1,0-1,0-1,0 2,0 0,0 0,0 0,0 0,0 0,0 0,0 1,0-1,0 0,0 0,0 1,0-1,0 1,-1-1,1 1,0-1,0 1,-1-1,1 1,1 1,38 47,111 227,-81-140,518 1084,-438-880,-131-299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20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0 612,'2'-4,"-1"0,1 0,0 0,0 0,0 0,1 0,0 1,-1-1,1 1,0 0,1 0,5-5,8-9,74-83,163-137,-216 202,-1 0,62-79,-82 92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22.0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1709 1,'-89'3,"1"4,0 3,-111 29,-248 98,411-125,0 2,1 2,0 1,2 2,0 1,1 1,1 2,1 1,1 2,2 0,0 2,-31 43,16-7,2 2,3 1,4 2,2 1,-40 141,41-93,5 2,-17 238,38-291,4-1,9 79,-5-112,2 0,1-1,2 1,1-1,2-1,19 39,-10-32,1-1,2-1,2-2,1 0,2-1,1-2,1-1,2-2,51 36,-41-37,0-2,2-2,1-2,1-2,0-2,1-2,92 16,-24-15,0-5,1-5,209-17,-185-6,-1-5,241-71,-327 77,-1-3,0-1,83-48,-130 64,-1-1,0 0,0 0,-1 0,1 0,-1-1,-1 0,1 0,-1 0,0 0,0-1,0 1,-1-1,0 0,1-9,3-17,4-60,-10 91,9-176,-7 0,-28-224,11 292,-4 1,-5 2,-4 0,-78-187,83 247,-1 2,-3 0,-1 2,-2 1,-2 2,-54-55,37 49,-2 3,-2 1,-2 3,-87-48,76 54,32 17,-51-34,83 49,0 0,-1-1,0 0,1 0,-1 0,1 0,0 0,-1 0,1-1,0 1,1-1,-1 1,-1-4,5 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24.4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431 16,'30'-8,"-28"7,1 0,-1 0,0 0,1 0,-1 1,1-1,-1 1,1-1,-1 1,1 0,-1 0,1 0,3 1,-6-1,1 1,-1-1,0 1,1-1,-1 1,0-1,0 1,0-1,1 1,-1-1,0 1,0 0,0-1,0 1,0-1,0 1,0-1,0 1,0 0,0-1,-1 1,1-1,0 1,0-1,-1 1,1-1,0 1,0-1,-1 1,1-1,0 1,-1-1,1 1,-2 0,-13 18,-21 13,-1-1,-1-3,-2 0,-69 34,97-55,-62 28,51-25,0 0,-34 23,54-30,0-1,0 1,1 0,0-1,-1 1,1 1,0-1,0 0,1 0,-1 1,1-1,-1 1,1-1,0 1,1-1,-1 1,0 0,1-1,0 1,0 0,0 0,1 3,1 12,2-1,-1 0,9 21,-8-26,225 584,-192-510,-8-21,-8-21,20 65,-34-89,0-5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25.1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0 327,'0'-5,"5"-5,5-5,5-5,10-3,3-2,2-1,5 0,-5 0,-2 0,-2 0,-1 5,0 1,-1 5,-4-1,-1 4,0 3,-2 4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26.1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1842 191,'-34'0,"3"-1,0 1,0 1,-1 2,1 1,1 1,-45 14,32-1,1 1,0 3,-53 36,-112 95,92-59,4 4,4 6,5 4,5 4,5 5,5 3,-108 198,155-237,3 1,-51 166,74-195,3 1,1 1,3 0,3 0,4 108,2-143,1-1,0 1,1-1,2 1,0-1,0-1,2 1,0-1,2-1,0 0,17 24,-8-20,0 0,1-1,1-1,0-1,2-1,0-1,37 19,77 37,235 85,-325-142,1-2,0-2,1-2,0-2,70 0,-43-2,-50-2,1-1,30-2,-46-1,0-1,-1 0,1 0,-1-1,1-1,-1 1,0-2,16-8,4-7,-1 0,-1-2,-1-2,-1 0,-1-1,-1-2,-2 0,0-2,-2 0,-1-1,-1-2,-2 1,-2-2,0 0,-2 0,-2-1,10-55,3-62,-7 0,-6-2,-20-292,-109-454,89 722,-58-183,84 344,-1-1,-1 1,-1 0,0 0,-1 1,0 0,-2 1,0-1,-21-23,13 26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32.2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2819,'2'-4,"0"0,0 1,0-1,0 0,1 0,0 1,0 0,0-1,4-2,4-7,15-15,2 0,0 2,2 1,35-22,20-18,1283-992,-1051 820,-147 109,553-403,-462 366,-244 151,0 0,-1-2,16-19,-18 20,0 0,1 0,32-23,309-193,-331 212,-6 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32.9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48,'0'-2,"0"0,0 0,0 0,0 0,0 0,0 1,1-1,-1 0,1 0,0 0,-1 1,1-1,0 0,0 1,0-1,0 1,0-1,0 1,0-1,1 1,-1 0,3-3,-1 3,-1 0,1 0,0 0,-1 1,1-1,0 1,0-1,-1 1,1 0,0 0,0 0,0 0,4 2,3 0,0 1,0 0,0 1,-1 0,0 0,1 1,10 8,35 34,-2 2,-2 3,79 104,-86-101,203 294,-229-319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33.5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1,'165'187,"1"1,-94-115,93 125,-74-82,-79-96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36.3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0,'16'2,"-1"1,1 0,-1 2,1-1,-1 2,-1 0,1 0,-1 2,16 9,9 5,800 448,-614-339,422 261,863 688,-834-493,-269-225,58 26,-378-329,-37-27,36 49,93 54,141 113,-271-207,-8-5,2-3,47 29,-76-52,-1 0,0 0,-1 2,0-1,11 16,29 25,-18-22,2-3,1 0,1-3,74 36,-101-54,-1 0,-1 0,1 1,-1 0,0 1,11 12,-2-1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36.9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1,'4'4,"6"2,5 8,9 10,9 6,12 10,14 11,16 19,7 9,11 10,3 1,-3-1,-8-7,-10-10,-13-7,-14-16,-14-11,-13-13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25.1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549 1,'-150'334,"119"-272,-285 523,314-583,-22 31,11-22,12-11,1 0,0 0,-1 0,1 0,0 1,-1-1,1 0,0 0,-1 0,1 0,0 0,-1 0,1 0,-1 0,1-1,0 1,-1 0,1 0,0 0,0 0,-1 0,1-1,0 1,-1 0,1 0,0 0,0-1,-1 1,1 0,0 0,0-1,0 1,-1 0,1-1,0 1,0-1,-1 0,1 0,0 1,0-1,0 0,0 0,0 0,0 1,0-1,0 0,0 0,0 0,0 0,0 1,1-1,-1 0,0 0,1 1,-1-1,1 0,-1 1,0-1,1 0,0 1,-1-1,1 1,-1-1,1 0,0 1,-1 0,1-1,0 1,-1-1,1 1,0 0,0-1,-1 1,1 0,1 0,33-10,70-5,0 6,0 4,0 5,136 16,-95 5,-1 5,211 69,-328-86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38.2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493 1,'-1'6,"-1"0,0-1,-1 1,0 0,1-1,-2 0,1 0,0 0,-1 0,0 0,0-1,-10 8,-2 5,-20 24,-2-3,-2-1,-1-2,-2-1,-1-3,-78 42,117-71,0 1,0-1,0 2,0-1,0 0,0 1,1 0,0 0,0 0,-4 5,6-6,1 0,0 1,-1-1,2 0,-1 0,0 1,1-1,-1 0,1 1,0-1,0 0,0 1,1-1,-1 0,1 1,0-1,0 0,2 5,19 46,2-1,3-1,57 85,-44-75,-11-15,12 21,3-1,79 90,-118-151,1 0,-1-1,1 0,0 0,1-1,12 7,-18-10,0-1,1 1,-1 0,1-1,-1 0,1 1,0-1,-1 0,1 0,-1 0,1 0,-1 0,1 0,0 0,-1 0,1-1,-1 1,1-1,-1 1,1-1,-1 1,0-1,1 0,-1 0,0 0,1 0,-1 0,0 0,0 0,0 0,0 0,0-1,0 1,0 0,0-1,-1 1,1 0,0-1,0-1,37-99,-27 68,2 1,22-42,-25 58,1-1,0 2,2 0,0 0,1 1,0 1,1 0,0 1,32-20,-37 28,0-1,0 1,1 0,0 1,0 1,0 0,0 0,0 1,1 0,-1 1,1 0,-1 1,1 1,-1-1,1 2,-1 0,0 0,18 6,-2 4,0 0,-1 2,0 1,-1 1,-1 1,-1 1,0 1,-1 1,-1 1,-1 1,-1 0,-2 2,0 0,-1 1,-1 1,-2 0,0 1,12 39,-20-49,0-1,-1 1,-1 0,0 0,-2 1,0-1,-1 0,0 1,-1-1,-2 0,1 0,-2 0,0 0,-1 0,-1-1,-1 0,0 0,-10 16,-94 122,-24 38,61-94,59-80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42.4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1 555,'106'-10,"-19"0,1099-23,3 34,-566 1,-450-1,335-7,-377-2,241-47,-290 40,159-6,-196 17,0-1,87-24,83-41,-18 4,-35 24,1 7,233-19,89-1,-460 52,327-25,-304 23,1 2,-1 2,0 3,83 12,-62-6,0-2,131-7,-73-2,-96 4,0-2,-1-1,58-11,-62 8,0 1,0 2,48 1,-63 2,11-1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43.6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460 0,'-112'96,"74"-58,2 1,2 2,1 2,3 1,1 1,-42 92,56-102,2 1,1 1,2-1,1 2,2-1,2 1,2 0,1 0,1 0,8 57,-4-75,1-1,1 0,1 0,0 0,2-1,0 0,1 0,1-1,18 25,-21-33,-1-1,1 1,1-2,0 1,0-1,0 0,1-1,0 0,0 0,1-1,-1 0,1-1,0 0,0 0,1-1,-1-1,1 1,0-2,11 1,-3-2,12 2,-1-3,0 0,0-2,52-11,-79 13,-1 1,1-1,-1 0,1 0,-1 0,0-1,0 1,1 0,-1-1,0 0,0 1,0-1,-1 0,1 0,0 0,-1 0,1 0,-1-1,0 1,2-3,-2 1,0 0,-1 0,1 0,-1 0,0 0,0 0,0 0,0 0,-1 0,0 0,1 0,-3-4,-4-11,-1 1,-1 0,-1 0,-14-20,19 31,-15-26,-1 1,-2 1,-2 1,0 1,-2 1,-60-48,85 74,-1 0,0 1,1-1,-1 0,0 1,0 0,0 0,0 0,0 0,0 0,0 1,0-1,0 1,0 0,-1 0,1 0,0 0,0 0,0 1,0-1,0 1,0 0,0 0,0 0,0 0,0 1,0-1,1 1,-1 0,1 0,-4 3,-6 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47.5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1,'0'2,"1"0,0-1,-1 1,1 0,0 0,0 0,0-1,0 1,1 0,-1-1,0 1,1-1,-1 0,1 1,-1-1,4 2,29 19,-31-21,949 519,-733-404,309 163,1070 597,-1157-607,616 495,59 118,-974-767,221 230,-291-274,114 85,-99-86,-13-1,-2 2,86 114,-76-87,3 3,325 347,-115-189,-261-235,1-2,56 28,28 17,133 81,-196-105,-42-32,0 1,1-2,20 11,-8 1,-19-10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49.8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545 1,'-7'0,"0"1,0 0,0 1,0 0,0 0,1 0,-1 1,-9 5,-52 35,48-30,-98 67,-123 108,238-186,1 0,0 0,0 1,0-1,0 0,0 1,1 0,-1-1,1 1,0 0,-1 0,1 0,0-1,1 1,-1 0,0 0,1 0,0 1,0-1,0 0,0 0,0 0,0 0,1 0,0 0,0 0,-1 0,2 0,-1-1,0 1,0 0,1 0,0-1,-1 1,5 4,7 8,1 0,0 0,0-2,23 17,-29-23,36 32,-33-28,1 0,-1-1,2 0,-1-1,1 0,1-1,-1-1,20 9,-30-16,0 1,0-1,0 0,-1 0,1 0,0 0,0 0,0-1,-1 1,1-1,0 0,0 1,-1-1,1-1,-1 1,1 0,-1-1,1 1,-1-1,4-3,4-4,-1-1,0 0,9-15,9-8,5-1,-21 21,1 0,25-20,-32 29,0 1,0-1,1 1,0 1,-1-1,1 1,0 0,0 0,0 1,0 0,12-1,1 2,-1 2,1 0,-1 1,1 0,-1 2,0 0,-1 1,1 1,-1 1,0 0,-1 1,0 1,0 0,-1 1,-1 1,0 1,0 0,-2 0,1 1,-2 1,0 0,17 31,-22-32,-2-1,1 1,-2 0,0 0,0 1,-2-1,0 1,0-1,-1 1,-1-1,0 1,-5 15,5-24,-1 0,0 0,-1 0,1-1,-1 1,-1-1,1 0,-1 0,1 0,-1 0,-1 0,1-1,-1 0,0 0,0 0,-9 5,5-4,-1 1,0-2,0 1,0-1,-1-1,1 0,-1 0,-18 1,10-3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54.6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1 609,'7'-5,"0"1,0-1,1 1,0 1,0 0,0 0,0 0,12-2,12-4,20-5,1 2,0 3,1 1,79 1,-20 0,652-41,-142 11,-567 33,363-38,246-48,-469 74,280 14,-243 19,141 5,-285-22,0-3,106-18,93-8,-259 25,0-2,0 0,-1-2,42-17,40-11,240-62,-225 60,-95 30,-1 0,1 2,0 1,0 2,0 1,0 1,43 4,-48 5,-25-8,0 0,0 1,0-1,0 0,0 0,0 1,0-1,0 0,0 1,0-1,0 0,0 0,-1 1,1-1,0 0,0 1,0-1,0 0,0 0,0 1,-1-1,1 0,0 0,0 0,0 1,-1-1,1 0,0 0,0 0,-1 0,1 1,0-1,0 0,-1 0,1 0,0 0,-1 0,1 0,-1 0,-44 11,15-10,1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56.0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90 816,'17'2,"-1"0,-16-3,0 1,1-1,-1 1,0-1,0 1,0-1,1 1,-1-1,0 1,0-1,0 1,0-1,0 1,0-1,0 1,0-1,0 1,-1-1,1 1,0-1,0 1,0-1,-1 1,1-1,0 1,0-1,-1 1,1-1,0 1,-1 0,0-1,-30-61,16 31,-28-43,39 69,1-1,-1 1,1-1,0 0,1 0,-1 0,1 0,0 0,1-1,-1 1,0-11,3 12,-1 1,1-1,0 1,0 0,0-1,0 1,1 0,0 0,-1-1,2 1,-1 1,0-1,1 0,0 1,0-1,0 1,0 0,4-3,25-19,1 3,1 0,1 2,1 2,50-19,-31 14,114-43,211-53,-101 36,-235 66,-33 12,1 0,0 1,0 1,21-4,-31 7,0 0,-1 0,1 0,-1 0,1 1,-1-1,1 0,-1 1,0 0,1-1,-1 1,1 0,-1-1,0 1,0 0,1 0,-1 0,0 0,0 0,0 1,0-1,0 0,0 0,-1 1,1-1,0 0,-1 1,1 1,15 51,-10-28,123 340,192 378,-295-695,-17-32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0:58.2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8342,'1'-5,"0"0,0 0,0 0,1 0,0 1,0-1,0 0,1 1,-1-1,1 1,0 0,0 0,0 0,1 0,0 1,-1 0,1-1,5-2,14-11,51-26,-53 31,1074-577,-611 336,1982-988,-1907 967,643-386,-763 373,131-78,-232 162,-232 131,103-91,915-707,-904 726,6 9,315-136,429-195,-42-81,-88 33,-155 150,-536 289,2 7,4 6,1 7,187-40,-38 3,-269 81,0 2,72-8,-61 12,55-16,126-64,-28 9,-117 53,-50 15,0-1,-1-2,0-1,36-19,-64 28,-8 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1:01.0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1 227,'0'-5,"1"0,0 0,0 0,1 0,0 0,0 0,0 1,0-1,1 0,-1 1,1 0,0 0,1-1,-1 2,1-1,5-4,10-9,45-29,-42 32,-9 4,0 2,1 0,1 0,-1 2,1 0,0 0,0 1,1 1,16-2,-26 5,-1 1,1-1,0 1,0 0,0 1,0 0,0-1,-1 2,1-1,0 1,-1 0,1 0,-1 0,0 1,0 0,0 0,0 0,0 1,-1 0,1-1,-1 2,0-1,0 0,-1 1,1 0,-1 0,4 7,-3-4,-1-1,0 1,0-1,-1 1,0 0,0 0,-1 0,0 0,0 0,-1 1,0-1,-1 0,0 0,0 0,0 0,-1 0,0 0,-1 0,0-1,-4 9,-8 12,-2-1,0-1,-2-1,-21 24,-21 27,29-30,-42 57,-65 125,129-211,10-15,25-34,16-8,2 1,67-46,-50 49,86-36,-3 3,-127 59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1:05.49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0,'33'8,"0"-1,0-1,0-2,42-1,17 3,2227 269,-1922-228,290 51,-259 5,159 32,59-70,-542-56,128 28,99 40,-104-23,-174-44,2-3,70 0,-70-6,0 3,64 13,-49-5,1-3,90-1,-99-7,0 3,0 2,97 23,-86-6,-37-10,51 9,-76-20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25.9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3,'16'1,"0"0,-1 2,1-1,-1 2,1 0,-2 1,1 0,18 10,14 10,48 35,-35-22,568 349,-621-382,174 116,-160-104,0 0,-2 1,0 1,-1 0,-1 2,16 24,-31-41,0-1,0 1,-1-1,1 1,-1 0,1 0,-1 0,-1 0,1 0,0 0,-1 0,0 0,0 0,-1 7,1-11,0 1,0 0,0 0,-1 0,1 0,0-1,-1 1,1 0,-1 0,1-1,-1 1,1 0,-1-1,0 1,1-1,-1 1,0-1,1 1,-1-1,0 1,0-1,0 0,1 1,-1-1,-1 1,-1-1,1 0,0-1,-1 1,1 0,-1-1,1 1,0-1,-1 1,1-1,0 0,0 0,0 0,-4-3,-19-12,1-2,0 0,2-2,0 0,-28-34,-86-127,114 149,-21-29,-52-99,82 135,2-1,0-1,2 0,0 0,2-1,2 0,-4-33,9 58,-1 0,1-1,-1 1,1-1,1 1,-1 0,0-1,1 1,-1-1,1 1,0 0,0-1,1 1,-1 0,1 0,-1 0,1 0,3-4,8-2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1:06.1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0,'2'1,"1"-1,-1 1,0-1,0 1,0 0,0 0,0 0,0 0,0 0,0 0,0 1,-1-1,1 1,-1-1,1 1,-1-1,1 1,-1 0,0 0,2 2,22 46,-19-38,459 964,-407-848,-49-104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1:07.4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0,'-2'0,"-1"1,1-1,0 0,0 1,0-1,0 1,0 0,0 0,0 0,1 0,-1 0,0 0,0 0,1 0,-1 1,0-1,1 1,0-1,-1 1,1 0,0 0,0-1,0 1,0 0,0 0,0 0,-1 3,-1 8,-1 0,2 0,-3 20,2-8,-2 3,1 0,1 0,2 0,1 0,1 0,1 0,2 0,0 0,12 37,-13-61,-1 1,0-1,1 0,0 0,0 0,1 0,-1 0,1-1,-1 1,1-1,0 0,1 0,-1 0,0-1,1 0,-1 1,1-2,0 1,0 0,9 1,11 1,0 0,50 1,-43-4,135 21,-109-12,71 3,-127-13,1 0,-1 0,0 1,0-1,0-1,1 1,-1 0,0 0,0-1,0 0,0 1,1-1,-1 0,0 0,0 0,0 0,-1 0,1 0,0-1,0 1,-1-1,1 1,-1-1,1 0,-1 1,0-1,1 0,-1 0,0 0,0 0,0 0,-1 0,1 0,0 0,-1-1,0 1,1 0,-1 0,0 0,0-1,0 1,0 0,-1 0,0-3,-1-11,-2 1,0-1,0 1,-13-26,15 36,-20-51,-2 1,-3 1,-2 1,-45-60,70 108,0 0,-1 1,1-1,-1 1,0 0,-1 1,1-1,-1 1,1 0,-1 0,0 1,0 0,0 0,0 0,-13-1,-4 1,-1 1,1 1,-26 4,-2-1,32-1,0 0,-1 2,1 0,1 1,-1 2,-30 13,-8 3,41-18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1:10.6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0,'24'133,"-5"45,-8 337,-13-329,-49 1165,25-693,24-551,-23 260,1 0,-9 20,28-349,-52 558,-7 48,42-416,-6 36,11-58,1-18,11-150,0 1,3 0,4 70,-1-110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1:16.6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6938,'1'-5,"0"-1,0 1,0 0,1 0,-1 0,1 0,1 0,-1 0,1 1,0-1,0 1,5-6,50-53,-43 48,292-277,255-251,244-246,-577 558,385-397,-214 238,-82 84,-22-22,273-402,-349 418,-56 78,155-239,-28 56,-194 284,-19 25,6 3,4 4,154-137,-53 105,-46 36,-104 68,2 1,1 2,78-35,-72 42,65-17,-96 32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1:18.4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456 714,'57'-20,"-44"18,0 0,0 1,0 1,0 0,0 0,0 1,0 1,23 6,-29-6,-1 1,0 0,1 0,-1 1,-1-1,1 1,0 1,-1-1,0 1,0 0,0 0,-1 0,0 1,0 0,0 0,-1 0,0 0,4 9,2 11,-1 0,-1 1,-2-1,0 1,-2 1,0 40,-4-7,-16 110,12-143,-26 140,26-149,-1 0,-1 0,0 0,-1-1,-1 0,-15 22,21-35,-1 0,0 0,0 0,0-1,-1 0,1 1,-1-2,0 1,0-1,0 1,-1-1,1-1,-1 1,0-1,1 0,-1 0,0-1,0 0,0 0,0 0,-1-1,1 0,0 0,0 0,0-1,0 0,0 0,0 0,0-1,0 0,-10-5,4 1,1 0,0-1,1 0,-1 0,1-1,0-1,1 0,0 0,1 0,0-1,0-1,1 1,0-1,-7-17,5 3,1-1,1-1,1 1,1-1,1 0,2 0,1-47,5 11,3 1,18-77,38-110,5-20,-44 166,-12 62,-3-1,-1 0,-2 0,0-85,-6 125,0-1,0 0,-1 0,1 0,-1 0,0 0,1 0,-2 1,1-1,0 0,0 1,-1-1,1 1,-1-1,0 1,0 0,0 0,0 0,0 0,-4-3,2 3,0 0,0 1,0-1,0 1,-1-1,1 1,-1 1,1-1,0 1,-1-1,1 1,-7 1,-1 0,0 1,0 1,0 0,1 0,-1 1,1 1,0 0,0 0,-14 10,4 2,1 1,0 0,1 2,1 0,1 1,-15 25,-77 144,100-173,1-1,0 2,1-1,1 1,1 0,1 0,0 0,2 1,0 0,0 20,2-37,0 1,0-1,1 0,-1 0,1 0,-1 0,1 0,-1 0,1 1,0-2,0 1,0 0,0 0,1 0,-1 0,0-1,1 1,-1 0,1-1,-1 1,1-1,0 0,0 0,0 0,0 1,0-2,0 1,0 0,0 0,0-1,0 1,0-1,0 1,0-1,4 0,9 0,-1-1,0-1,0 0,23-7,6 0,24 1,22-4,99 2,-166 10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1:29.0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1:43.6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240 3128,'2'-6,"0"1,0 0,1-1,-1 1,1 0,0 0,1 1,-1-1,1 1,0-1,0 1,6-4,-5 3,92-84,3 5,119-75,-128 94,127-80,-110 76,150-125,448-325,-627 465,197-123,67-47,-261 171,175-85,102-14,-294 126,161-80,-211 96,-1 0,0-1,-1 0,0-1,-1 0,0-1,-1 0,0-1,12-23,32-27,-39 47,28-37,-41 49,1 0,-1-1,0 0,-1 1,1-1,-1 0,0 0,-1 0,0-1,0 1,1-12,-2 16,0 0,0-1,-1 1,1 0,-1 0,1 0,-1-1,0 1,0 0,1 0,-2 0,1 0,0 1,0-1,-1 0,1 0,0 1,-1-1,0 1,-3-3,1 1,-1 1,1-1,-1 1,0 0,0 1,0-1,0 1,-10-1,1 1,0 0,0 2,0-1,0 2,0 0,-15 4,8 2,1 1,0 1,1 1,0 0,-28 24,16-14,-127 106,-22 14,-101 57,196-136,-322 269,254-199,-212 143,233-174,89-66,-48 32,64-53,1 0,-40 12,-24 13,-322 217,167-94,-101 23,230-128,48-19,-65 49,11-7,112-73,-1-2,0 0,-19 7,26-11,0 0,0 0,0 0,0 0,0-1,0 1,0-1,0 0,0 0,0-1,0 1,0-1,0 0,-4-1,7 1,0 1,0-1,0 0,0 0,0 1,0-1,0 0,0 0,0 0,0 0,0 0,1 0,-1 0,1 0,-1 0,0 0,1 0,0 0,-1-1,1 1,0 0,0 0,-1-1,1 1,0 0,0 0,0 0,0-1,1 1,-1 0,0 0,1-1,-1 1,0 0,1 0,-1 0,1 0,0 0,-1 0,1 0,0 0,1-2,5-6,0-1,1 1,12-12,-13 14,74-73,154-117,108-46,-232 167,-26 18,168-113,-183 129,133-57,-29 17,263-168,-340 191,369-275,-175 114,-77 91,-58 39,148-104,-229 140,122-113,-37 27,-121 110,-22 20,-2-2,0 0,0-1,-1-1,0 0,16-24,-30 38,-1 1,1-1,-1 0,1 0,-1 0,1 0,-1 1,1-1,-1 0,1 0,-1 0,1 0,-1 0,1 0,-1 0,1 0,-1-1,1 1,-1 0,1 0,-1 0,1-1,-1 1,1 0,-1 0,1-1,0 1,-1 0,1-1,-1 1,1 0,0-1,-1 1,1-1,0 1,0-1,-1 1,1 0,0-1,0 1,0-1,-1 1,1-1,0 0,0 1,0-1,0 1,0-1,0 1,0-1,0 1,0-1,0 1,1-1,-1 1,0-1,0 1,0-1,1 1,-1-1,0 1,0 0,1-1,-1 1,0-1,1 1,-1 0,1-1,0 1,-51 14,37-10,-59 20,-74 36,76-30,-164 80,-241 155,316-173,131-76,-285 181,58 8,-7 6,82-75,-158 112,253-188,-261 163,320-209,0 1,1 2,1 0,0 2,-36 36,36-31,-43 32,3-2,-109 88,111-94,1 2,-59 65,119-114,0 0,0 0,-1 0,1 0,0 0,0 0,0 1,1-1,-1 0,0 1,0-1,1 1,-1-1,1 1,-1-1,1 1,0-1,-1 1,1-1,0 1,0-1,0 1,0 0,1-1,-1 1,0-1,1 2,0-2,1 0,-1 0,0-1,1 1,-1-1,0 1,1-1,-1 0,1 1,-1-1,1 0,-1 0,1 0,-1 0,1 0,-1 0,0-1,1 1,-1 0,1-1,-1 1,1-1,-1 0,0 1,0-1,1 0,-1 0,0 1,2-3,17-11,0 0,-1-1,19-21,-16 16,43-32,206-103,-75 47,774-499,-756 462,243-215,-379 293,107-70,-143 110,1 3,1 1,1 2,80-25,81-26,-172 57,-1-1,-1-1,58-43,-74 46,-4 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1:59.2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2,'33'0,"-4"-1,0 1,0 1,0 1,-1 2,1 1,44 13,76 37,238 124,-211-69,-32-17,3 9,7 4,-112-79,39 34,-48-35,0-2,60 34,66 20,155 81,362 216,-491-261,219 176,-348-246,3 5,3-3,2-2,71 36,-19-22,232 105,-293-141,-2 2,-1 3,83 56,284 185,-370-243,-28-16,-1 1,0 1,-1 2,25 19,-3 4,223 185,466 323,-498-334,-148-128,-70-71,0 0,0-1,32 16,24 17,304 245,24 51,-267-221,-99-88,68 54,427 339,-80-55,-110-96,-307-251,14 12,-42-32,0 1,0 0,0 0,-1 0,1 0,0 0,-1 0,0 0,1 0,-1 1,0-1,0 1,0-1,1 6,-3-6,1 0,-1 0,0 0,1 1,-1-1,0 0,0 0,-1 0,1-1,0 1,-1 0,1 0,-1-1,1 1,-1 0,0-1,0 0,1 1,-1-1,0 0,0 0,-4 1,-53 23,51-22,-20 4,0-1,0-1,-1-2,1-1,-1-1,-50-4,7 1,21 1,-1-2,1-1,-70-17,95 14,0-1,1-1,0-1,1-1,0-1,0-1,2-1,-30-24,-105-99,85 71,-3 3,-120-76,87 67,-137-119,-2-1,-100-85,22 15,105 77,37 27,50 57,-256-211,360 290,-2 0,0 3,-2 0,0 2,-64-24,17 7,-33-21,1-6,-170-123,-183-186,442 352,-456-340,-127-110,569 432,-2 2,-1 1,-89-53,111 77,-2 2,-30-8,-32-14,-40-36,-176-124,145 87,12 8,3-5,6-7,-205-210,233 212,-5 6,-146-102,18 37,200 139,-101-54,74 45,52 24,-1 1,2-2,-1 0,1 0,1-1,0 0,-10-14,8 10,-1 0,0 0,-20-15,30 28,-26-25,25 13,5 13,0 1,-1-1,1 1,0-1,-1 0,1 1,0-1,0 1,-1-1,1 1,0 0,0-1,0 1,0 0,0 0,0 0,-1-1,1 1,0 0,1 0,7 0,-1 0,1 1,-1-1,0 1,1 1,-1 0,0 0,11 5,69 33,-46-20,1016 548,-69 113,-339-160,-598-478,27 25,-58-48,1-1,1-1,1-1,38 20,111 46,14 8,164 124,133 75,-302-199,-94-50,124 80,154 159,-231-171,79 80,30 23,-177-161,3-4,1-2,141 65,-178-93,-1 1,-1 2,46 36,34 22,-5-6,131 111,-29-19,10-27,-49-34,-137-81,17 12,63 32,38-11,183 107,-313-149,0 1,0 1,-1 1,18 20,-17-16,2 0,37 25,-50-40,-1 1,0 1,0 0,-1 0,0 0,0 1,12 18,-8-7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2:27.9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6242 319,'-1'-1,"1"0,-1-1,1 1,-1 0,1 0,-1 0,0 0,1 0,-1 0,0 0,0 0,0 1,0-1,0 0,0 0,0 1,0-1,0 1,0-1,0 1,0-1,0 1,-1-1,1 1,0 0,0 0,0 0,-1 0,1 0,-2 0,-39 0,-133 15,-227-9,242-9,-319 35,353-11,-201 6,245-22,-148 27,144-16,-127 5,-255 20,167-8,86-3,68-7,-44 6,-146 14,210-37,-1 5,-126 28,204-28,-665 126,508-97,69-12,33-13,-1-5,-134-4,227-6,0 1,1 1,-1 0,1 1,0 0,0 1,-13 5,23-8,1 0,0-1,0 1,-1-1,1 1,0-1,-1 0,1 1,0-1,-1 0,1 0,0 0,-1 0,1 0,-1 0,1 0,0-1,-1 1,1 0,0-1,-1 1,1-1,0 0,0 1,0-1,-1 0,1 0,-1-1,1 0,-1 0,1 0,0-1,0 1,1-1,-1 1,0-1,1 1,0-1,-1 1,1-1,0 0,1-4,0-7,1 0,1 1,1-1,7-20,-8 27,1 0,-1 0,2 0,-1 0,1 1,0 0,0 0,0 0,1 0,0 1,0 0,1 0,-1 1,1 0,13-6,5 0,0 2,1 1,37-6,38-11,-14-6,502-146,-522 164,1 2,87-2,137 15,20-2,-165-13,48-1,-152 11,53-8,31-3,55 0,-73 3,334-51,5 0,-292 51,354-33,-193 13,125-19,-300 27,2 6,190 2,-133 17,210-4,-389-2,-1 0,0-2,0-1,0 0,-1-2,23-11,-13 6,45-12,-74 24,0 1,0-1,0 1,0-1,0 1,0 0,0 0,1 0,-1-1,0 1,0 0,0 0,0 1,1-1,-1 0,0 0,0 0,0 1,0-1,0 1,0-1,2 2,-2-1,-1 0,0 0,0-1,0 1,0 0,1 0,-1 0,-1 0,1 0,0 0,0 0,0 0,0 0,-1 0,1-1,0 1,-1 0,1 0,-1 0,1 0,-1 0,-36 46,-52 31,54-49,-36 38,60-57,0 0,-1 0,0-1,0-1,-27 14,-74 27,86-39,-47 21,-2-4,0-3,-2-4,-139 19,-378-7,-236 40,718-59,-155 0,145-10,54 4,-1 2,-94 27,110-23,-45 13,-2-5,-203 17,-49-11,74-3,-308 53,337-53,191-22,0 2,-1 3,2 3,-64 18,89-16,-1-2,0-2,-1-1,0-1,-68 1,69-5,1 2,-1 0,1 3,-46 14,45-11,0-2,-1-1,-68 5,63-12,-114-3,152 3,1 1,0-1,-1 0,1 0,-1-1,1 1,-1 0,1 0,-1-1,1 1,-1-1,1 1,0-1,-1 0,1 1,0-1,-1 0,1 0,0 0,0 0,0 0,0 0,0 0,0 0,0-1,0 1,1 0,-1 0,0-1,1 1,-1-1,1 1,-1 0,1-1,0 1,0-1,-1 1,1-1,0 1,0-1,0 1,1-1,-1 1,1-3,1-1,-1 0,2 0,-1 1,0-1,1 1,0-1,0 1,0 0,0 0,1 0,0 1,5-5,27-20,1 2,2 1,0 2,2 2,63-25,274-79,-280 100,1 4,125-10,-108 17,364-27,-343 32,-67 3,0 3,92 8,-27 4,-117-9,0-1,1-1,-2-1,1-1,26-8,-20 5,1 1,1 1,-1 1,39-1,107 7,-69 1,29-9,228-39,-224 23,201-6,-279 28,96-4,-132 1,-1 0,1-1,0-1,-1-1,25-10,-26 8,1 2,0 0,0 1,1 1,-1 1,35 0,-35 2,155-23,-48 2,-106 20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2:46.1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 8237,'-5'-20,"5"18,-1 1,0-1,1 1,-1-1,1 0,0 1,0-1,-1 1,1-1,0 0,0 1,1-1,-1 1,0-1,0 0,1 1,-1-1,1 1,1-3,2-5,2 1,-1-1,1 1,1 0,-1 0,1 1,1 0,-1 0,13-8,83-48,-87 54,407-217,-119 66,52-6,-111 57,170-79,-68 34,-60 39,31-14,255-190,-470 255,183-82,125-21,-193 81,94-39,212-104,4-64,-206 80,-168 107,263-136,-325 194,128-86,72-79,13-8,-163 118,45-29,-173 125,1 0,0 1,0 1,0 0,1 1,24-3,19-6,48-18,-2-5,187-91,185-138,-154 81,-33 14,-219 122,122-107,-155 122,1 2,2 2,59-33,143-58,18-11,-149 67,3 6,135-49,151-50,-14-37,-71 33,-264 137,154-79,123-54,-187 89,225-144,-173 94,637-308,-609 322,263-168,-318 181,-48 29,-57 36,-52 22,1 0,-1 0,1-1,-1 0,-1 0,1-1,10-9,-19 15,-1 0,0 0,0 0,0 0,1 0,-1 0,0 0,0-1,0 1,0 0,0 0,1 0,-1 0,0 0,0 0,0 0,0 0,0-1,1 1,-1 0,0 0,0 0,0 0,0 0,0-1,0 1,0 0,0 0,0 0,0 0,0-1,0 1,1 0,-1 0,0 0,0-1,0 1,-1 0,1 0,0 0,0 0,0-1,0 1,0 0,0 0,0 0,0 0,0-1,0 1,0 0,0 0,-1 0,1 0,0 0,0 0,0-1,0 1,0 0,-1 0,1 0,0 0,0 0,0 0,0 0,-1 0,1 0,0 0,0 0,-21 2,-26 12,47-14,-351 138,-42 14,251-100,-138 71,159-67,77-39,-89 23,85-27,-70 26,-298 164,383-182,-42 34,-10 7,-694 488,557-409,100-67,-339 170,217-123,-12 21,168-97,-167 61,98-46,-466 215,254-112,220-89,-289 148,16 32,390-232,-129 89,-199 103,227-147,-429 240,442-233,-46 32,-26 10,40-26,-121 98,103-68,34-27,-162 81,-151 88,267-138,93-78,64-35,1 1,-27 18,-153 129,-14 10,164-136,-96 42,89-47,-69 43,-210 130,104-66,-81 42,219-129,57-31,2 3,0 1,2 1,-53 42,72-48,-5 6,0-2,-1-1,0-1,-2-1,0-1,-49 22,-33 3,3 5,-140 83,56-26,3-3,-90 43,162-88,-72 26,-13 7,167-74,-55 17,62-23,0 1,0 0,1 2,-30 18,-174 143,88-62,121-98,-1 0,0-2,0 0,-1-2,-24 7,-28 12,66-23,0 0,1 0,-1 1,1 0,-7 7,10-8,0-1,-1 0,1 1,0-2,-1 1,0 0,0-1,1 1,-1-1,-1 0,1 0,0-1,0 1,-1-1,1 0,-1 0,1-1,-1 1,-6-1,9-1,0 0,0 1,0-1,0 0,1-1,-1 1,0 0,0 0,1-1,-1 1,1-1,-1 0,1 1,0-1,-1 0,1 0,0 1,0-1,0 0,1 0,-1 0,0-1,1 1,-1 0,1 0,0 0,0-4,-1-69,2 59,0 1,1 0,1 0,0 1,1-1,0 1,1 0,1 0,0 1,1-1,0 1,1 1,12-15,14-14,2 2,45-39,-24 25,267-214,-247 207,-30 26,1 3,1 1,83-36,52-21,258-101,-361 158,92-46,-144 60,-2-1,37-29,-47 32,0 1,1 0,0 1,1 1,0 1,1 1,0 1,22-7,39-5,-1-3,-1-4,-2-3,129-71,-44 12,130-76,-214 115,117-96,-135 94,2 3,1 3,3 2,71-34,-43 33,18-7,122-79,-11-17,219-136,-344 226,-3 1,143-64,-9 17,-136 61,-53 27,0 2,2 2,52-8,32-9,-9 4,-86 20,0-1,0-2,-1-1,40-17,62-32,147-42,-273 98,35-14,0-2,63-39,-65 33,2 2,59-22,297-116,-190 67,-110 53,125-73,-206 103,38-24,1 2,1 3,100-37,-128 55,0-2,0-1,-2-1,0-1,0-1,32-29,9-6,86-52,-80 57,126-106,-197 151,66-63,3 3,127-84,-16 24,-102 65,102-53,-130 83,267-152,-247 137,1 4,89-34,83-43,418-268,-332 217,-103 57,-100 50,190-60,21-8,-177 43,-111 55,1 3,95-35,70 3,-108 31,107-42,-103 34,-83 28,-2-2,1-1,-1-1,41-22,-45 16,0-1,24-25,-27 24,0 0,36-22,34-16,94-75,-121 81,-12 10,81-81,-121 107,-8 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26.4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1,'0'4,"13"6,8 10,10 5,16 8,8 2,9 4,5 3,13-1,1 2,-1-3,-6-4,-7-3,-11-4,-11-6,-14-7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3:38.0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0 269,'1'-4,"-1"-1,1 1,0 0,0 0,1 0,-1 0,1 0,0 0,0 0,0 0,6-6,38-42,-22 25,43-47,-59 66,0 0,1 0,1 1,-1 0,1 1,13-7,-22 12,0 1,0-1,0 1,0 0,0-1,0 1,0 0,0 0,0 0,0 0,0 0,0 0,0 0,0 0,0 0,0 0,0 0,0 1,0-1,0 0,0 1,-1-1,1 1,0-1,0 1,0-1,1 2,0 0,-1 0,0 1,1-1,-1 0,0 1,0-1,0 0,0 1,0-1,0 6,1 8,-1 1,-2 29,1-35,-1 6,-1-1,-1 0,-1 0,0 0,-1 0,-1-1,0 1,-14 24,-6 15,25-54,0 0,1 0,-1 1,1-1,-1 0,1 0,0 1,0-1,-1 0,1 0,0 1,0-1,0 0,0 1,1-1,-1 0,0 1,0-1,1 0,-1 0,1 1,-1-1,1 0,-1 0,1 0,0 0,0 0,0 0,-1 0,1 0,0 0,0 0,0 0,0-1,1 1,-1 0,0-1,0 1,0-1,0 1,1-1,-1 1,0-1,1 0,-1 0,0 0,2 1,11 0,-1 0,1 0,24-3,-22 1,30 0,143 0,-183 1,0 1,-1 0,1 1,0-1,-1 1,0 0,1 0,-1 1,0-1,0 1,0 0,0 1,-1-1,1 1,-1 0,7 8,-8-8,-1-1,0 0,0 1,0 0,0-1,0 1,-1 0,1 0,-1 0,0 0,0 0,-1 0,1 0,-1 0,0 1,0-1,0 0,-1 0,1 0,-1 0,0 0,0 0,-4 8,-16 25,-1-1,-3 0,0-2,-39 40,24-28,21-25,-43 35,-12 12,59-51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3:48.9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6828,'2'-46,"16"-85,-5 52,125-758,-109 673,149-679,-83 508,49-217,-128 463,-5-1,-1-174,-11-575,1 449,51-396,0-51,-52 815,-1-1,-1 0,-1 0,-13-42,-41-80,43 113,-8-33,20 52,-1 0,-1 0,0 0,0 1,-1 0,-1 0,0 0,-1 1,-15-19,22 29,1 1,-1-1,1 1,0 0,-1-1,1 1,-1-1,1 1,-1 0,0-1,1 1,-1 0,1 0,-1-1,0 1,1 0,-1 0,1 0,-1 0,0 0,1 0,-1 0,0 0,1 0,-1 0,1 0,-1 0,0 1,1-1,-1 0,1 0,-2 1,-8 20,6 35,4-54,16 344,-3-132,-2-97,48 217,-19-133,-29-104,-4 0,-8 156,-2-89,19 565,-13-506,-10 0,-58 371,38-448,9-52,-9 140,2 131,-2 135,41-295,-7-150,-2 0,-3 0,-3 0,-9 77,-48 92,9-42,38-132,-19 76,-69 244,93-345,6-19,-1-1,0 0,0 0,-1 0,1 0,-1 0,0 0,-1 0,1 0,-1-1,-6 9,9-13,0 0,-1 0,1 0,0 0,-1 0,1 0,0 0,-1 0,1 0,0 0,-1 0,1-1,0 1,-1 0,1 0,0 0,-1 0,1-1,0 1,0 0,-1 0,1-1,0 1,0 0,0 0,-1-1,1 1,0 0,0-1,0 1,0 0,-1-1,1 1,0 0,0-1,0 1,0 0,0-1,0 1,0 0,0-1,0 1,0 0,0-1,0 1,1 0,-1-1,0 0,0-19,10-27,20-65,7-28,37-216,16-86,23-152,-100 490,2-118,-8 73,-1 48,-4 0,-5 0,-18-120,-9 38,-39-317,52 179,-28-285,16 440,-6-62,8-355,25 506,3-66,1 124,0 1,1 0,1 0,0 0,12-28,-6 18,0-1,6-42,2-6,32-128,-31 136,-13 43,1 1,2 0,0 0,14-26,0-1,-15 39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3:57.154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5505,'2'-27,"1"0,11-47,0-1,62-631,-32 247,-24 287,32-384,-50 162,-6 229,33-307,7 315,-25 120,-2 0,-1 0,-2-1,2-66,-7 48,14-101,-7 75,-7-151,-4 102,1 29,-1 54,2 0,3-1,13-86,-3 85,3 1,32-72,-39 102,-1 0,-1-1,0 0,-2 0,0 0,-1 0,-1-1,-1 1,-1 0,-1-1,-1 1,0-1,-8-26,3-5,2-1,2 0,6-67,-1 21,-2 77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4:25.7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1 110,'25'57,"185"826,-207-861,-2-17,-1 1,1 0,0-1,0 1,1-1,0 1,0-1,0 0,0 0,1 0,0 0,6 8,-9-13,1 1,-1-1,1 0,0 1,-1-1,1 0,-1 1,1-1,0 0,-1 0,1 0,0 0,-1 1,1-1,0 0,-1 0,1 0,0 0,-1-1,1 1,0 0,-1 0,1 0,0 0,-1-1,1 1,0 0,-1-1,1 1,-1 0,1-1,-1 1,1-1,-1 1,1-1,-1 1,1-1,-1 1,0-1,1 1,-1-1,0 0,1 1,-1-1,0 1,0-1,0 0,0 1,0-1,1 0,-1-1,7-36,-8-2,-3-1,-1 1,-1 1,-21-67,-2-13,17 45,2-1,4-1,4 1,2 0,4-1,15-80,-18 150,-1 1,2-1,-1 0,1 1,-1-1,2 1,-1 0,0 0,1 0,0 0,0 0,1 0,3-3,-3 4,0 1,0 1,0-1,1 1,-1-1,1 1,-1 0,1 1,0-1,0 1,-1 0,1 0,0 1,0-1,6 1,22 0,1 0,-1 2,-1 2,1 1,0 1,-1 2,0 2,-1 0,0 2,-1 1,0 2,-1 1,-1 1,0 1,-2 2,30 27,-43-33,-1 1,0-1,-2 2,1 0,14 33,31 94,-9-17,54 63,-86-163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4:26.5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0 218,'15'-13,"0"1,25-16,8-6,-32 21,1 0,0 2,0 0,1 1,1 0,-1 2,2 0,-1 1,1 1,0 1,0 1,35-4,-39 7,0-1,28-7,-27 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4:28.3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1440 254,'0'-10,"-1"0,0 0,-1 0,0 0,0 1,-1-1,0 1,-1 0,0-1,-1 2,0-1,0 0,-1 1,0 0,0 0,-1 1,0 0,0 0,-14-10,8 8,0 1,0 0,-1 1,0 1,0 0,0 1,-1 0,0 1,0 1,0 0,0 1,-20 0,-11 1,0 3,1 2,-1 1,1 3,1 1,-1 2,2 3,0 1,-49 25,16-4,2 4,2 3,-102 81,153-107,2 2,1 0,0 1,1 0,2 2,-24 40,10-12,20-37,1 1,0 0,1 1,1 0,-7 22,6-6,2 0,1 0,1 0,2 0,3 41,0-52,0-1,1 0,1 1,1-1,1-1,1 1,0-1,1 0,17 26,-10-23,1-2,0 0,2-1,22 17,86 60,-78-60,-14-7,60 61,-87-84,-1 1,1-1,1 0,-1 0,1-1,-1 0,1 0,0-1,1 0,-1 0,0-1,1 0,15 1,12-1,-1-1,42-5,-4 1,-1 3,184-10,-226 6,0 0,-1-2,0-2,0 0,0-2,39-20,-62 27,0-1,-1-1,1 1,-1-1,0 0,0 0,0 0,-1-1,1 0,-1 1,-1-2,1 1,-1 0,3-10,3-12,-1 0,6-37,0 0,39-107,26-104,-72 239,-1 0,-2 0,-1 0,-2 0,-6-61,0 64,-2 1,-1-1,-1 1,-2 1,-2 0,0 1,-21-34,20 36,11 23,0-1,0 0,-1 1,1 0,-1 0,-1 0,1 0,-8-6,-3 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4:31.3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33,'0'14,"1"-1,1 1,1-1,0 0,0 0,1 0,11 22,5 5,26 38,-8-15,83 171,-73-139,-45-90,-2 0,1 0,-1-1,1 1,-1 0,0 9,-1-14,1 1,-1-1,0 1,0-1,0 0,0 1,0-1,0 1,0-1,0 0,-1 1,1-1,0 0,0 1,0-1,0 1,0-1,-1 0,1 1,0-1,0 0,0 0,-1 1,1-1,0 0,-1 1,1-1,0 0,0 0,-1 0,1 1,-1-1,-19-14,-3-16,1-2,1 0,1-2,-24-58,25 53,3 4,-62-142,71 159,2 0,0 0,1-1,1 1,1-1,1 0,0 1,2-22,0 37,-1 1,1-1,0 1,0 0,-1-1,1 1,1 0,-1 0,0 0,1-1,-1 1,1 1,-1-1,1 0,0 0,0 1,0-1,0 1,0-1,0 1,0 0,0 0,1 0,-1 0,0 0,1 0,-1 1,1-1,4 0,8 0,1 0,0 1,28 3,-16-1,-23-2,98 3,126 20,-227-23,0 0,1 0,-1 1,0-1,1 1,-1 0,0-1,0 1,0 0,0 0,1 0,-1 1,-1-1,1 0,0 1,0 0,0-1,-1 1,1 0,-1 0,2 3,-2-3,-1 0,1 0,-1 0,0 1,0-1,0 0,0 0,0 1,-1-1,1 0,-1 0,1 0,-1 0,0 1,0-1,0 0,0 0,-1 1,-6 9,0-2,0 1,-1-1,-1 0,-20 16,3-7,-46 24,52-32,0 0,2 2,-1 0,2 1,-19 18,17-13,14-14,0 1,0 0,0 0,1 1,-7 9,12-16,0 0,0 0,0 1,0-1,0 0,-1 0,1 0,0 1,0-1,0 0,0 0,0 1,0-1,0 0,0 0,0 0,0 1,0-1,0 0,0 0,0 1,0-1,0 0,0 0,0 1,0-1,0 0,1 0,-1 0,0 1,0-1,0 0,0 0,0 0,1 1,-1-1,0 0,0 0,0 0,1 0,-1 0,0 1,15-1,14-6,-2-4,0 1,1 1,0 2,1 1,39-2,65-11,-131 18,-1 0,1 0,0 0,-1 0,1 0,0 0,-1 1,1-1,0 1,-1-1,1 1,-1 0,1-1,-1 1,1 0,-1 0,1 0,-1 0,0 0,0 0,1 1,1 1,-1 1,-1-1,1 0,-1 0,0 0,0 1,0-1,0 1,-1-1,1 1,-1 5,0 1,0 0,-1 0,-1 0,0 0,0 0,-1 0,-4 10,-7 6,-2-1,0 0,-2-1,-1 0,0-2,-27 23,-4 8,47-51,1 0,0 1,0-1,-1 0,1-1,-1 1,1 0,-1-1,0 1,0-1,1 0,-1 0,0 0,0 0,0 0,0-1,0 0,-1 1,1-1,-5-1,-6-2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4:33.1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1241 309,'-2'-5,"0"-1,0 1,0-1,-1 1,0 0,0 0,-1 0,1 1,-1-1,0 1,0 0,-6-5,5 4,-27-26,-1 1,-1 1,-2 2,-1 2,-1 1,-44-20,67 39,1 0,-1 1,0 0,0 1,0 1,-26-1,1 3,-52 7,78-4,0-1,0 2,0 0,1 1,-1 0,-18 10,-73 51,45-26,40-28,-38 22,2 3,-96 81,145-110,0 0,1 0,0 1,0 0,1 0,0 0,1 1,0 0,0 0,1 0,0 0,1 0,-2 19,1 14,2-1,5 50,0-7,-1 43,5 0,5-1,49 201,-60-317,1 0,0 0,1-1,0 1,1-1,8 14,-10-21,-1 0,1 0,0 0,0 0,0-1,0 1,1-1,-1 0,1 0,-1 0,1 0,0-1,0 1,-1-1,1 0,0 0,0-1,0 1,0-1,0 0,5 0,98-6,183-33,-106 10,94-26,-157 27,-68 17,-1-2,0-3,76-34,-123 47,0 0,0 0,-1-1,1 0,-1 0,0 0,0-1,-1 0,1 1,-1-1,0 0,0 0,-1-1,0 1,0 0,0-1,0 0,-1 1,0-1,1-7,1-17,-1-1,-3-50,0 40,2-60,-4-103,1 176,-2-1,0 1,-2 1,-2-1,-11-28,11 34,-10-26,-2 2,-2 0,-2 1,-48-68,68 110,1-1,-1 1,0 0,0 0,0 0,0 0,-1 1,1 0,-1 0,1 0,-1 0,0 1,0 0,0 0,1 0,-1 0,0 1,-9 0,-7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4:35.6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490 678,'4'2,"-1"0,1 0,-1 0,0 0,1 0,-1 1,0 0,-1 0,1 0,0 0,-1 0,4 5,0 0,12 16,-1 1,19 38,-4-9,-27-46,0 0,-1 0,0 0,0 0,-1 1,0-1,0 1,-1 0,1 11,-3-19,0 0,0 0,0 0,-1 0,1 0,0 0,-1 0,1 0,-1-1,1 1,-1 0,0 0,1 0,-1-1,0 1,1 0,-1-1,0 1,0-1,0 1,1-1,-1 1,0-1,0 1,-1-1,-31 2,23-4,0 0,1-1,-1 0,-11-6,-40-25,2-3,-108-88,109 80,-4-5,-64-65,123 112,0-1,-1 1,1-1,0 1,1-1,-1 0,0 0,1 0,0 0,0-1,1 1,-1 0,-1-7,4 8,-1-1,0 1,1-1,0 1,-1 0,1-1,1 1,-1 0,0 0,1 0,0 0,-1 0,1 0,1 0,-1 0,0 1,1-1,3-2,45-48,3 2,2 3,2 2,2 2,2 4,110-55,-134 78,1 1,0 2,61-13,-85 24,0 1,0 0,1 2,-1-1,0 2,0 0,0 1,0 1,0 0,0 1,0 0,25 12,28 21,-1 4,-2 2,-1 3,109 105,-155-135,-1 2,-1 0,-1 1,0 1,21 39,-29-44,-1 0,0 0,-1 0,0 1,-2 0,0 0,0 0,-2 0,0 28,-1-31,0-1,-1 1,0-1,-1 1,0-1,-1 0,-1 0,0 0,0 0,-1-1,-1 1,1-1,-2-1,0 1,0-1,-1 0,-9 8,-6 4,-1-1,-1-1,0-1,-2-2,0 0,0-2,-2-1,0-1,-33 9,-40 8,-138 23,233-51,-71 13,0-4,-150 3,155-14,52-1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4:37.4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2422 455,'2'-55,"0"38,-1-1,-1 1,0-1,-1 1,-1 0,-5-21,4 33,0 0,0 0,0 0,0 0,-1 1,0-1,0 1,0 0,0 0,-1 1,1-1,-1 1,0 0,0 0,-11-4,-9-4,-53-14,71 23,-435-107,346 93,-1 3,-163 1,220 12,1 3,-1 0,0 3,1 2,0 1,1 2,0 1,-47 23,13 2,1 3,2 3,3 3,1 3,3 3,2 3,2 2,3 2,-50 71,84-99,2 1,1 0,2 2,1 0,-16 57,-33 186,39-151,22-115,-35 196,35-179,1 0,1 0,2 0,0 0,8 39,-6-53,1-1,0 0,1 0,1 0,0-1,0 0,1 0,1 0,0-1,10 12,-4-9,1 0,0-1,1 0,1-1,0-1,21 11,21 4,1-2,1-3,85 17,-112-29,1071 211,-917-195,1-8,0-8,196-16,-366 6,-1-1,0-1,0 0,0-1,0-1,-1-1,23-10,-27 9,0-1,-1 0,0 0,-1-1,0-1,0 0,-1 0,0-1,14-21,20-34,-3-2,-4-1,-2-2,-3-1,-3-2,-4-1,-3 0,22-142,-37 167,-1-2,-3 1,-3 0,-1-1,-3 1,-2 0,-2 0,-29-96,29 122,-93-249,84 235,-3 1,-1 0,-1 2,-50-61,67 92,0 0,-1 0,1 1,-1 0,0 0,0 0,-1 1,1 0,-1 0,1 0,-13-2,-8-1,-47-4,47 8,10 1,0 2,0 0,0 1,0 1,0 0,0 1,1 1,0 0,0 2,-16 8,9-5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27.3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1,'5'0,"1"1,-1-1,0 2,0-1,0 0,0 1,0 0,0 0,-1 0,1 1,-1 0,5 3,50 45,-36-29,124 113,251 301,-384-418,-1 0,12 23,-23-37,0 0,0 0,0 0,0 1,-1-1,1 0,-1 1,0-1,-1 1,1 0,-1-1,0 1,0-1,0 1,0 0,-1-1,-1 7,0-9,0 1,1-1,-1 0,0 1,0-1,0 0,-1-1,1 1,0 0,-1-1,1 1,-1-1,1 1,-1-1,0 0,1 0,-5 0,-54 10,50-10,-123 25,88-16,0-1,-58 2,-112-11,193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4:40.1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684 1,'-20'2,"0"0,0 1,1 2,-24 7,-22 5,-65 10,-133 47,257-71,0 0,0 0,0 1,0 0,0 0,1 0,0 1,0 0,0 0,0 1,1-1,0 1,0 0,1 0,-1 0,1 0,0 1,1-1,0 1,0 0,0-1,1 1,-1 9,-1 15,0 0,3 0,4 55,0-64,2 0,0 0,1 0,1 0,1-1,1-1,23 37,23 49,5 60,-53-139,-1-1,-2 1,-1 0,2 40,-7-45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4:41.0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1 154,'6'-4,"0"0,0 1,1 0,-1 0,1 1,0-1,0 1,0 1,0 0,0 0,12 0,28-7,5-5,-36 10,1-1,0-1,-1 0,0-1,0-1,-1 0,0-1,24-17,-34 21,0 0,0 1,0-1,1 2,0-1,-1 0,1 1,0 0,0 0,11-1,2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4:42.7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1935 762,'1'-39,"-2"-1,-1 1,-2-1,-2 1,-1 0,-2 1,-25-65,-3 23,-78-126,109 198,0 0,0 1,-1 0,0 0,0 1,0-1,-1 2,0-1,0 1,-1 0,1 1,-1 0,0 0,0 1,0 0,-1 1,1 0,-1 0,-11 0,-19 1,1 1,0 1,-56 11,64-8,-49 6,-142 38,188-38,1 2,1 2,0 0,1 2,0 2,-49 37,37-18,1 1,2 2,-56 74,-83 148,35-47,143-213,-29 36,3 2,1 1,2 1,-24 57,42-83,0 0,1 0,1 1,-2 17,5-29,1 0,0 1,0-1,0 1,1-1,0 0,0 1,0-1,1 0,0 0,0 0,0 0,0 0,1 0,0-1,6 8,20 19,2-1,1-1,1-2,40 24,3 4,-74-53,72 54,119 69,-167-111,0-1,0-1,1-2,1 0,0-2,0-1,1-1,0-2,34 1,-33-2,0 1,0 1,0 2,35 13,15 2,76 17,2-8,174 13,-318-42,0-1,0-1,1-1,-1 0,23-5,-32 5,0-1,1-1,-2 1,1-1,0 0,-1 0,1 0,-1 0,0-1,0 0,0 0,0 0,-1 0,0 0,0-1,0 0,3-7,24-52,29-93,-33 82,1 1,-4-1,-3-2,-3 1,-4-2,-3 0,-1-109,-9 133,-2 0,-3 0,-2 1,-2 0,-26-84,12 71,15 52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4:45.6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789 182,'-22'-20,"0"2,-2 0,0 2,0 0,-2 2,0 1,0 0,-1 3,-1 0,1 1,-2 2,1 1,-1 1,0 1,0 2,0 1,-54 5,74-2,0 1,1 0,-1 0,1 1,-1 0,1 0,0 1,1 0,-1 0,1 1,0 0,0 0,1 1,-10 13,-1 1,1 2,1 0,-19 40,24-39,2 0,0 1,2 0,0 0,2 0,1 1,0-1,2 1,2 0,0-1,9 49,-9-68,1-1,-1 0,1 0,1 0,-1-1,1 1,0 0,0-1,0 0,0 0,1 0,0 0,-1 0,2-1,-1 1,0-1,8 4,8 3,1 0,42 13,-17-7,36 20,-43-18,56 18,-81-32,0-1,1 0,-1-1,1 0,-1-1,1-1,-1-1,16-1,-6-3,0 0,0-2,-1 0,0-2,31-15,-38 16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4:47.2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1741 328,'-17'-36,"1"1,-2 1,0 1,-29-37,41 62,0 0,-1 0,0 1,-1 0,1 0,-1 1,-1 0,1 0,-1 1,0 0,0 1,-1 0,1 0,-1 1,0 0,-20-2,-565-18,534 23,0 2,0 3,-63 13,104-14,-1 2,1 0,0 1,0 2,1 0,0 0,1 2,0 1,1 0,0 1,1 0,-22 25,2 6,2 2,3 1,1 1,3 2,2 1,2 1,2 1,-21 84,33-97,2 1,1 0,2 0,2 0,2 0,5 45,-2-67,0 0,2 0,0-1,1 0,1 0,1 0,0-1,14 20,96 127,-74-109,-17-22,2-1,1-2,2-1,0-1,2-2,1-1,74 39,-93-57,-1-1,1 0,0-1,1-1,-1 0,1-2,21 2,123-5,-76-1,-17 1,210-10,-246 7,-2-1,1-1,-1-2,0-1,0-2,51-25,-72 31,-1 0,1-1,-1 0,0 0,-1-1,1 0,-1 0,9-12,-7 4,-1 1,0-1,-1 0,6-21,34-80,16-47,-38 86,-9 33,-2-1,-2-1,8-64,-9 17,4-76,-15 151,-1-1,-1 1,0-1,-1 1,-1 0,-1 0,-7-17,-14-31,-26-102,36 125,7 27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5:14.853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1162,'17'-1,"0"-1,0 0,0-2,0 0,21-9,41-9,80-19,-9 2,-36 21,-75 13,0-1,-1-2,1-2,39-16,-53 16,-1 0,1 2,1 1,50-8,352-46,-214 19,101-17,103-4,-318 39,-18 3,23-2,-59 12,0 2,66-6,87-10,-23 0,-77 13,108-27,35-6,-97 22,-73 10,-1 3,78 0,-72 7,-1-4,0-3,127-33,-92 20,1 5,133-4,-200 17,68-17,3 0,-93 18,-1-2,42-15,3-2,-38 17,0 1,1 1,51 1,1 0,-62 0,0-1,0 0,26-10,-29 8,0 1,1 0,-1 2,33-3,-39 5,-1-1,0 1,-1-2,1 1,0-1,-1-1,1 0,-1 0,0-1,0 0,-1 0,1-1,-1 0,10-11,-4 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5:24.904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0,'2'0,"-1"1,0-1,1 1,-1 0,0-1,0 1,0 0,1 0,-1 0,0-1,0 1,0 0,0 1,0-1,-1 0,1 0,0 0,0 2,16 28,-14-23,2-1,-1 0,1-1,0 0,1 1,0-2,0 1,0-1,1 0,-1 0,1-1,8 4,85 38,-92-43,7 4,1 1,-2 0,1 2,-1-1,17 16,3 2,-10-12,-1-1,2-1,41 15,-5-2,227 119,-255-129,0-1,1-2,1-1,0-1,0-2,1-2,50 4,-26-2,101 27,-105-22,199 39,-138-39,27 5,144 16,-63-11,-24 4,-75-13,199 52,385 162,-93-35,-220-64,-147-46,-177-64,104 15,-116-25,0 2,116 40,-101-23,1-3,1-4,131 20,-169-34,0 2,-1 1,63 28,6 2,12-8,-76-23,81 32,9 23,-95-45,52 19,-9-5,12 7,87 45,-130-58,104 40,200 71,-333-130,23 10,1-2,1-2,0-2,87 12,-118-24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5:28.506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1 390,'749'-15,"-39"6,-204 7,-85-23,98-1,-455 27,163-7,-194 3,0-2,0-1,-1-2,61-23,-49 13,0 1,1 2,0 2,1 3,0 1,71-4,-75 11,261-19,50-21,-261 37,169 12,190 10,62 6,-350-2,49 7,250 1,-371-29,-12 1,155-18,-111 6,-97 11,-1-1,1-1,-1-2,0-1,48-15,-13-1,69-15,19-6,-102 29,1 2,0 1,64-3,-90 9,-5-1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5:38.224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2361,'2'3,"-1"0,1-1,0 1,0-1,1 0,-1 0,0 0,1 0,0 0,-1 0,1-1,0 1,0-1,3 2,4 2,105 63,88 58,-78-49,222 101,-180-108,29 14,-187-80,179 85,-157-78,0 0,0-3,1 0,45 4,-34-6,0 2,-1 1,67 24,116 62,-154-62,1-3,2-3,89 21,-148-45,540 96,-290-74,221-13,-76-6,-28 43,-251-29,192 10,-48-6,-120-3,362 28,-369-45,0 6,228 46,-92 19,-8-1,-223-63,1-2,0-3,87 0,-127-7,0 0,0-1,0 0,0-1,0-1,24-9,-18 6,1 2,0 0,0 2,1 0,34 1,114 11,-118-5,427 40,88 6,768 74,-1169-109,1-7,0-7,203-25,-206-3,-38 5,247-43,-178 28,94-31,-90 18,-146 36,0-2,92-43,94-65,-127 63,56-28,263-187,203-193,-241 188,-356 256,148-112,-127 89,101-92,-113 92,74-102,90-129,-156 202,-27 42,-3-1,0-1,26-58,55-122,0-1,-98 197,0 1,4-30,-7 29,1-1,11-26,65-172,-75 195,0 1,-2 0,2-32,2-18,3-58,-10 90,11-65,-7 71,-4 27,0 0,1 0,0 0,0 0,6-15,-2 14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5:45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329 1332,'0'-12,"-2"0,1 0,-7-21,-4-22,-16-100,-9-6,20 96,-15-33,20 65,-15-62,1-56,19 114,-3 0,0 1,-23-51,3 9,22 56,1 0,1 0,0-1,-3-41,8 43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28.2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757 17,'0'-1,"0"0,-1 0,1 1,0-1,-1 0,1 0,-1 0,1 0,-1 1,1-1,-1 0,0 1,1-1,-1 0,0 1,1-1,-1 1,0-1,0 1,0-1,1 1,-1 0,0-1,0 1,0 0,0 0,0-1,0 1,0 0,0 0,0 0,1 0,-1 0,0 1,0-1,0 0,0 0,0 0,-1 1,-40 11,7 4,1 1,1 2,1 1,-56 46,-107 114,173-157,-31 27,3 2,-75 103,123-152,0-1,0 0,1 1,-1-1,1 1,0-1,0 1,0 0,0-1,0 1,0 0,1 0,-1 0,1-1,0 1,0 0,0 0,0 0,0 0,1 0,0 0,0 3,2-2,0 0,0 0,0 0,1 0,-1-1,1 1,0-1,0 0,0 0,0 0,10 4,65 31,3-3,160 44,-221-73,34 9,0-3,67 7,-118-19,0 0,1 1,-1-1,0 1,1 0,-1 1,0-1,0 1,0-1,0 1,0 1,6 3,-9-4,1 1,-1-1,1 0,-1 0,0 1,0-1,0 1,0-1,0 1,-1-1,1 1,-1 0,0-1,1 1,-1 0,0-1,-1 1,1 0,0-1,-1 1,-1 3,-4 20,-1 0,-2 0,0-1,-18 32,-59 91,67-116,4-9,-74 114,74-116,-1-1,-1-1,0 0,-26 20,38-35,-1 0,0 0,0-1,0 1,-1-1,1-1,-1 1,1-1,-1 0,-12 1,-3-1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5:56.8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 0,'-1'0,"0"1,0-1,0 0,1 1,-1-1,0 1,0-1,0 1,1-1,-1 1,0-1,0 1,1 0,-1-1,0 1,1 0,-1 0,1 0,-1-1,1 1,0 0,-1 0,1 0,0 0,-1 0,1 0,0 0,0 0,0 0,0 0,0 0,0 0,0-1,0 1,0 0,1 0,-1 0,0 0,1 1,10 40,10 2,1-1,30 42,-29-49,0 1,-3 1,18 47,-33-69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5:57.7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1,'1'11,"1"1,1-1,-1 0,2 0,0 0,0-1,1 1,0-1,13 19,9 20,-1 6,57 88,-74-130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6:00.5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847 0,'-1'1,"1"0,-1 0,1 0,-1 0,1 0,-1 0,0 0,1 0,-1 0,0 0,0 0,0 0,0-1,0 1,0 0,0-1,0 1,0-1,0 1,0-1,-2 1,-31 11,22-8,-39 12,-1-2,0-2,0-2,-71 3,-215-9,290-5,39 1,4-1,1 1,-1 0,0 0,0 1,0 0,-9 2,14-3,-1 1,0-1,0 1,0 0,0-1,1 1,-1 0,0-1,0 1,1 0,-1 0,1 0,-1 0,1 0,-1 0,1 0,0 0,-1 0,1 0,0 0,0 0,-1 0,1 0,0 0,0 0,0 0,1 0,-1 0,0 0,0 0,0 0,1 0,-1 0,0 0,1 0,-1 0,2 1,17 44,2-1,35 54,-1 0,-54-97,0 1,0-1,0 0,1 0,-1 1,1-1,-1 0,1 0,0 0,0-1,0 1,0 0,0-1,0 1,0-1,0 0,1 0,-1 0,1 0,4 1,-3-2,-1 0,1 0,-1-1,1 1,0-1,-1 0,1 0,-1 0,0-1,1 1,-1-1,0 0,0 0,4-3,54-35,2 3,1 3,1 2,109-36,-119 51,0 3,1 2,0 2,0 3,1 2,78 3,-118 4,-1 1,0 1,0 0,0 1,-1 0,1 2,-1 0,-1 0,1 1,-1 1,-1 1,0 0,0 0,-1 1,0 1,10 13,-11-13,-1 1,0 0,-1 0,-1 1,0 0,-1 1,0 0,-1 0,-1 0,-1 0,0 1,-1 0,0 0,-1 0,-1 0,-1 22,-1-33,-1 0,1 0,-1 0,0-1,0 1,0 0,0-1,-1 0,0 0,0 0,0 0,0 0,-1 0,-4 3,-65 46,46-35,-53 33,-161 74,220-115,-32 10,32-15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6:11.2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20 457,'11'-2,"-17"-3,4 3,0 1,0-1,1 1,-1-1,0 0,1 0,-1 0,1 0,0 0,-2-3,1-1,1 0,0 0,0 0,1 0,0 0,0 1,0-1,1 0,0 0,0 0,0 0,1 1,0-1,0 0,0 1,1 0,-1-1,1 1,1 0,-1 1,7-8,10-11,0 1,46-36,-61 54,14-11,0 1,2 1,-1 0,2 2,0 0,0 2,0 0,1 2,1 0,25-3,-9 2,231-53,-270 60,0 1,0 0,1 0,-1 0,0-1,1 1,-1 1,0-1,0 0,1 0,-1 0,0 1,1-1,-1 1,0-1,0 1,0-1,0 1,1 0,-1-1,0 1,0 0,0 0,0 0,-1 0,1 0,0 0,0 0,0 2,18 42,-11-22,5 4,25 59,86 139,-107-199,77 115,155 182,-233-305,-4-3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6:12.1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1 137,'0'-4,"4"-2,2-3,4-2,4 3,5 2,-2-3,1 2,2 0,2 3,1-4,1 1,1 1,0-3,-4-3,-2-1,-3 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6:17.0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2 734,'-1'-24,"1"0,1 0,2 0,0 1,1-1,2 0,13-36,-3 25,1 1,1 1,46-61,85-76,-127 148,1 1,39-27,-53 41,0 1,0 1,0 0,1 0,0 1,0 0,0 1,1 0,-1 0,19-1,-26 4,-1 0,1 1,-1-1,0 1,0-1,1 1,-1 0,0 0,0 0,0 0,0 0,0 1,0-1,0 0,0 1,0 0,-1-1,1 1,-1 0,1 0,-1 0,0 0,0 0,1 0,-2 0,2 4,3 7,0 1,-2-1,4 21,-3-10,5 25,-1 1,-3 1,-2-1,-6 70,3-114,-1 1,0-1,-1 0,0 0,0 0,0 0,0 0,-1 0,0 0,-1-1,1 1,-1-1,0 0,0 0,0-1,-9 8,-6 2,0 0,-1-2,-27 14,17-10,29-16,1 0,0 0,-1 0,1 0,0 0,-1 0,1 0,0 0,-1 0,1 1,0-1,-1 0,1 0,0 0,-1 0,1 1,0-1,-1 0,1 0,0 0,0 1,-1-1,1 0,0 1,0-1,-1 0,1 0,0 1,0-1,0 0,0 1,0-1,0 0,-1 1,1-1,0 1,0-1,0 0,0 1,0-1,0 0,0 1,19-1,28-8,4-12,0-1,79-47,10-5,-117 61,0-2,-1 0,28-25,20-13,78-49,-115 65,-39 37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4:48.9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0,'6'17,"1"-1,16 30,-8-17,222 573,-101-232,-134-365,0 0,0 0,0 0,1 0,-1 0,1-1,0 1,1-1,-1 0,1 0,0 0,8 7,-9-10,1 0,-1 0,0 0,1 0,-1 0,1-1,-1 0,1 1,-1-1,0 0,1-1,-1 1,1-1,-1 1,1-1,-1 0,0 0,0-1,1 1,-1-1,4-2,64-36,85-62,-55 33,28-24,-105 76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4:49.6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43,'5'0,"5"0,5 0,1-5,1-1,2 1,3 0,1 2,1-3,1-1,-4 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4:50.9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52 187,'-2'0,"-1"-1,0 1,0-1,0 0,0 0,1 0,-1 0,0 0,1 0,-1-1,1 1,0-1,-5-4,6 6,0-1,1 1,-1-1,0 0,1 0,-1 1,0-1,1 0,-1 0,1 0,-1 0,1 0,-1 0,1 0,0 0,0 1,-1-1,1 0,0-1,0 1,0 0,0 0,0 0,0 0,0 0,0 0,1 0,-1 0,0 0,1 1,-1-1,1 0,-1 0,1 0,-1 0,1 0,-1 0,1 1,0-1,1-1,7-6,1 1,0 0,1 1,-1 0,1 0,0 1,1 1,19-6,14 0,47-5,19-5,-32 1,-62 12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4:53.2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1714 404,'-31'-28,"-2"1,0 1,-2 3,0 0,-58-26,13 15,-136-39,142 50,-106-27,109 31,50 12,0 1,-1 1,0 1,1 1,-1 1,-25 1,43 1,0 1,0 0,0 0,0 1,0-1,0 1,0 0,1 0,-1 0,0 0,1 1,-4 3,-39 41,21-19,-33 28,-144 154,177-179,1 1,2 1,1 1,1 0,-20 52,15-22,3 2,2 1,4 1,2 0,4 1,2 0,3 102,5-154,2-1,0 1,1-1,0 0,1 1,1-1,1-1,0 1,1-1,1 0,18 27,3 2,52 64,-67-93,0 0,1-1,1 0,0-2,1 0,0 0,23 10,78 40,-73-36,1-2,1-2,1-2,56 15,-66-23,61 25,-75-26,1-1,0-1,0-1,1-2,0 0,28 2,-23-7,-6 2,-1-2,0 0,1-2,-1-1,0 0,43-12,-49 7,0-2,-1 0,0-1,-1-1,27-23,68-73,-98 94,1-2,95-97,94-127,-185 213,-2-1,-1 0,-1-2,-1 1,-2-2,-1 1,-1-2,7-44,-8 21,-2-1,-2 0,-9-109,4 156,0 0,-1 0,0 0,-1 0,1 0,-2 1,1-1,-1 1,0 0,0 0,-1 0,0 1,0-1,-13-10,9 6,-1-2,0-1,1 0,1-1,-10-22,12 24,0 0,0 1,-1 0,-1 0,0 0,0 1,-12-12,14 19,0 0,0 0,0 0,0 1,-12-5,12 6,-1-1,1 0,0 0,0-1,0 0,-9-7,-2-6,2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28.8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1,'1'31,"2"0,1 1,1-1,2-1,19 56,73 140,-94-217,176 313,-73-138,-99-167,-4-2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6:21.4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1 152,'1'-2,"1"-1,-1 1,1-1,-1 1,1-1,0 1,0 0,0 0,0 0,0 0,1 0,-1 0,1 1,-1-1,1 1,4-2,4-4,16-10,1 0,0 2,33-12,-44 20,0 1,1 1,0 0,0 2,0 0,35-1,-51 4,1 1,0-1,-1 1,1-1,-1 1,1 0,-1 0,0 0,1 0,-1 0,0 1,0-1,0 1,0-1,0 1,0 0,0 0,-1 0,1 0,0 0,-1 0,0 0,0 0,1 1,-1-1,0 1,-1-1,1 1,0-1,-1 1,0-1,1 1,-1-1,0 4,1 12,-1 1,-1-1,-5 33,4-34,-76 521,60-487,14-44,1 0,1 0,-1 0,1 1,0-1,-1 14,3-20,0-1,0 1,0-1,0 0,0 1,1-1,-1 0,0 1,0-1,0 0,1 0,-1 1,0-1,0 0,1 0,-1 1,0-1,1 0,-1 0,0 0,1 0,-1 1,0-1,1 0,-1 0,0 0,1 0,-1 0,1 0,-1 0,0 0,1 0,-1 0,0 0,1 0,-1 0,0 0,1 0,-1-1,0 1,1 0,-1 0,0 0,1 0,-1-1,1 1,22-11,-18 8,20-9,26-15,1 2,2 3,0 2,81-19,-131 38,0 1,0-1,0 1,1-1,-1 1,0 1,0-1,0 0,0 1,0 0,0 0,0 0,0 1,0-1,0 1,-1 0,1 0,0 0,5 5,-2 0,-1 1,0-1,0 1,-1 0,0 0,0 1,5 14,1 8,-1 0,-2 1,7 48,-6-26,-4-32,-1 1,-1 0,0 0,-2 1,-3 31,1-48,0 0,-1 0,1 0,-1-1,-1 1,1-1,-1 1,-1-1,1 0,-1 0,0 0,0-1,-1 1,1-1,-1 0,0-1,-1 1,1-1,-1 0,0 0,0 0,-8 2,-10 4,-1-2,0-1,0-1,-37 4,-28 7,64-11,4-1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6:24.9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1 553,'5'1,"1"-1,-1 1,0 1,1-1,-1 1,0 0,0 0,0 1,0-1,-1 1,1 0,-1 0,1 1,3 3,56 62,-63-68,76 104,-4 4,82 164,-107-186,27 49,-6 3,81 233,-140-337,-17-49,-13-26,-493-998,421 822,79 178,1 1,2-2,-9-75,18 108,1 0,0-1,0 1,0 0,0 0,1-1,0 1,1 0,-1 0,1 0,0 0,1 0,-1 0,1 1,4-7,-4 9,0 0,0 0,0 1,0 0,0-1,1 1,-1 0,1 1,-1-1,1 1,0-1,0 1,-1 0,1 0,0 1,0-1,0 1,0 0,0 0,0 0,0 1,0-1,-1 1,8 2,22 6,0 2,-1 1,-1 2,0 1,-1 1,44 32,4 10,72 70,-45-29,-4 5,110 147,-148-165,-4 3,-4 3,79 176,-70-81,-64-186,0 0,0-1,0 1,0-1,0 1,0-1,0 1,1-1,-1 1,0-1,0 1,1-1,-1 1,0-1,0 1,1-1,-1 1,1-1,-1 0,0 1,1-1,-1 0,1 1,-1-1,1 0,-1 0,1 1,-1-1,2 0,3-15,-3-30,-10-20,-2 0,-4 0,-24-69,19 68,-194-631,195 642,-9-35,3-1,4-1,-11-126,30 216,1 0,0 0,-1 0,1-1,0 1,0 0,0 0,0 0,0 0,1 0,-1 0,1 0,-1 0,1 0,0 0,0 0,0 0,0 0,0 1,0-1,0 0,1 0,-1 1,2-2,-1 2,0 1,1-1,-1 1,0 0,0 0,0 0,0 0,0 0,0 1,1-1,-1 0,0 1,0 0,0-1,0 1,0 0,-1 0,5 3,10 6,0 1,-1 1,25 26,31 41,69 103,-87-109,40 58,-6 4,-6 5,107 253,-171-355,-3-12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6:25.2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0,'0'9,"4"7,2 4,3 5,6-4,-1 0,-2 5,0 2,4 0,2-4,-1-2,-4-5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6:25.6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116 172,'-4'-9,"-6"-6,-6-6,-4-3,2-2,-2-1,4 0,4 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6:26.4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0 385,'5'1,"-1"1,0 0,1 0,-1 0,0 0,0 0,0 1,0 0,-1 0,1 0,-1 0,5 5,5 5,20 13,-6-6,-2 2,0 0,29 34,-53-53,1 0,0 0,-1 0,1 1,-1-1,0 0,0 0,0 1,0 6,-1-9,1 0,-1 0,0 0,0 0,0 0,0 0,0 0,0 0,0 0,-1 0,1 0,0-1,0 1,-1 0,1 0,-1 0,1 0,0 0,-1 0,0 0,1-1,-1 1,0 0,1-1,-1 1,0 0,0-1,1 1,-1-1,0 1,0-1,0 1,0-1,0 0,0 1,0-1,0 0,-1 0,1 0,0 0,0 0,0-1,0 1,1 0,-1-1,0 1,0-1,0 1,0-1,0 1,1-1,-1 0,0 1,0-1,1 0,-1 0,1 1,-1-1,0 0,1 0,0 0,-1 0,1 0,-1 0,1 0,0 0,0 0,-1-1,-4-35,5 35,0-397,1 385,-1-6,2-1,0 1,6-24,-8 41,1-1,0 1,0-1,0 1,0 0,0 0,1 0,-1-1,1 1,0 1,0-1,0 0,1 0,-1 1,0-1,1 1,0 0,0 0,-1 0,1 0,0 0,1 1,-1-1,0 1,7-2,-6 3,0 0,0 0,-1 1,1-1,0 1,0 0,0 0,-1 0,1 0,-1 1,1 0,-1 0,1 0,-1 0,0 0,4 4,45 47,-45-45,18 24,-2 0,-2 2,18 35,10 17,-33-64,-2-5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6:26.8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17,'0'-5,"4"0,1-1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6:28.4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255 877,'-11'-25,"-1"0,-1 1,-1 1,-2 0,-23-28,-19-29,35 46,14 24,2 0,0-1,0 0,0 0,2 0,-1-1,2 0,-1 0,2 0,-5-23,8 34,0-1,0 0,0 0,0 1,0-1,1 0,-1 1,0-1,1 0,-1 1,1-1,0 0,0 1,0-1,-1 1,1-1,0 1,1 0,-1 0,0-1,0 1,1 0,-1 0,0 0,1 0,-1 0,1 0,-1 1,1-1,0 0,-1 1,1-1,0 1,-1 0,1-1,0 1,0 0,-1 0,1 0,0 0,-1 1,4 0,10 1,0 0,0 2,28 9,-27-7,27 9,0 3,-2 2,0 1,-2 2,0 2,-2 1,0 2,-2 2,-2 1,32 37,37 52,132 205,-209-288,-11-16,-7-13,-1 0,0 0,0 1,-1-1,-1 1,1 0,-1 1,-1-1,0 1,3 16,-6-25,0-1,0 0,0 1,-1-1,1 0,0 0,0 1,0-1,-1 0,1 0,0 0,-1 1,1-1,0 0,-1 0,1 0,0 0,0 0,-1 1,1-1,0 0,-1 0,1 0,0 0,-1 0,1 0,-1 0,1 0,0 0,-1-1,1 1,0 0,0 0,-1 0,1 0,0 0,-1-1,1 1,0 0,-1 0,1 0,0-1,0 1,0 0,-1 0,1-1,-16-9,-1-5,0 0,1-2,1 0,0-1,-23-38,12 11,-31-74,33 59,3-1,-22-97,36 119,1-1,2 0,1 0,3 0,5-52,-5 89,0 0,0 0,1 0,-1 0,1 1,-1-1,1 0,0 0,0 1,1-1,-1 0,0 1,1 0,0-1,-1 1,1 0,0-1,0 1,0 0,1 1,-1-1,0 0,1 1,-1-1,1 1,3-2,-2 3,0-1,1 1,-1 0,1 0,-1 0,0 0,1 1,-1 0,0 0,1 0,-1 1,0-1,0 1,0 0,0 0,5 4,6 4,-2 0,1 1,-2 0,1 1,18 25,46 74,-31-41,-25-28,-19-36,0-1,0 1,1-1,0 1,0-1,0 0,0 0,1 0,0-1,0 1,9 6,-12-10,-1-1,1 0,0 0,0 0,-1 0,1 0,0 0,-1 0,1 0,0 0,-1-1,1 1,0 0,-1 0,1-1,0 1,-1 0,1-1,-1 1,1 0,0-1,-1 1,1-1,-1 1,1-1,-1 1,0-1,1 0,-1 1,0-1,1 1,-1-1,0 0,1 1,-1-1,0 0,0 1,0-1,0 0,0 1,0-1,0 0,0 0,0 0,4-41,-4 39,-1-315,1-27,0 338,0 0,1 0,0 0,1 0,0 0,0 1,3-8,-5 13,1-1,0 1,-1 0,1 0,0 0,0 0,-1 0,1 0,0 0,0 1,0-1,0 0,0 0,0 1,0-1,1 1,-1-1,0 1,0-1,0 1,1 0,-1-1,0 1,0 0,1 0,-1 0,0 0,0 0,1 0,-1 0,0 1,0-1,1 0,-1 1,0-1,0 1,0-1,0 1,0-1,0 1,1 0,-2 0,1 0,0-1,2 3,19 18,0 0,-1 1,-1 2,-1 0,-1 1,16 30,-3-6,99 130,-107-152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6:29.2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0 240,'1'4,"-1"1,1-1,0 0,0 1,1-1,0 0,-1 0,1 0,0 0,1 0,-1 0,1-1,0 1,0-1,4 4,54 44,-54-46,11 8,0-1,35 17,-45-26,0 1,0-1,0 0,0-1,0 0,1-1,-1 1,1-1,16-1,-22-1,0 0,0 0,0 0,-1-1,1 1,-1-1,1 1,-1-1,1 0,-1 0,0 0,0 0,0 0,0-1,0 1,0-1,-1 1,1-1,-1 1,0-1,0 0,0 0,0 0,0 0,0-4,3-12,-1 0,2-32,-5 43,1 1,1-33,-3-61,1 92,-1 0,0 0,-1 0,0 0,0 0,-1 1,0-1,0 1,-1-1,-1 1,1 0,-11-13,15 20,0 1,-1-1,1 1,0 0,-1-1,1 1,0-1,-1 1,1-1,0 1,-1 0,1-1,-1 1,1 0,-1-1,1 1,-1 0,1 0,-1 0,1-1,-1 1,1 0,-1 0,0 0,1 0,-1 0,1 0,-2 0,2 15,15 26,17 2,2-1,2-1,2-3,1 0,2-3,68 46,-90-66,-4-2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6:30.8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1 530,'13'1,"0"0,1 1,-1 1,0 0,0 1,0 1,-1 0,1 0,-1 1,-1 1,1 0,-1 0,0 1,-1 1,14 13,-2 1,-2 0,0 1,-1 1,-1 1,22 44,-30-48,13 44,3 8,-26-74,0 1,0-1,0 0,0 1,0-1,0 0,0 1,0-1,0 1,0-1,0 0,0 1,1-1,-1 0,0 1,0-1,0 0,0 0,1 1,-1-1,0 0,0 1,1-1,-1 0,0 0,0 1,1-1,-1 0,0 0,1 0,-1 0,0 1,1-1,-1 0,0 0,1 0,-1 0,1 0,-1 0,0 0,1 0,-1 0,0 0,1 0,-1 0,0 0,1 0,-1 0,0-1,1 1,6-24,-3-35,-5-50,2-97,2 167,1 1,1-1,14-45,-17 78,0 1,0-1,0 1,0 0,1 0,0-1,0 2,0-1,1 0,0 1,-1-1,2 1,-1 0,0 1,1-1,6-3,-8 5,0 1,1 0,-1 0,0 0,0 1,1-1,-1 1,1 0,-1 0,0 0,1 0,-1 0,0 1,1-1,-1 1,0 0,0 0,0 1,0-1,0 0,0 1,0 0,0 0,0 0,-1 0,1 0,-1 1,1-1,1 4,10 12,-1 1,0 0,-2 1,0 0,-2 1,0 0,-1 1,-1 0,-2 0,5 26,-5-18,-4-28,0-5,-3-50,0 15,1-53,2-191,0 268,0 1,1 0,1 0,0 0,1 1,6-17,-9 26,0 0,1 1,-1-1,1 0,0 1,0-1,0 1,0 0,0 0,1-1,-1 1,1 1,4-4,-5 4,0 0,1 1,-1-1,0 1,0 0,1 0,-1 0,0 0,0 0,1 0,-1 0,0 1,0-1,0 1,1 0,-1 0,0-1,0 1,0 1,0-1,3 2,0 1,0 0,0 1,-1-1,0 1,1 0,-1 0,-1 0,1 1,-1-1,3 9,25 67,-13-30,10 44,-21-79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6:32.8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411 126,'-3'-15,"-5"14,-17 25,-21 45,4 8,-50 128,-11 89,34-46,61-206,1 0,2 1,3 84,2-122,0-1,0 0,1 0,-1 0,1 0,0 0,1 0,-1 0,0 0,1 0,0-1,0 1,0 0,1-1,-1 0,1 1,3 2,-3-4,0 0,0-1,0 1,0-1,1 0,-1 0,0 0,1 0,-1-1,0 0,1 1,-1-1,1 0,-1 0,0-1,1 1,-1-1,0 0,1 0,-1 0,4-2,38-15,-1-2,41-26,0 1,-26 16,14-7,81-53,-131 74,-1-2,-1 0,0-2,-2 0,0-1,-1-1,23-34,-8 1,-1-3,-3 0,-3-2,-2 0,-3-2,-2-1,-4 0,-2-1,-2-1,1-70,-11 125,-1 3,1-1,-1 1,0 0,0-1,-1 1,0-1,0 1,-1 0,1-1,-1 1,-3-6,5 12,0-1,-1 1,1 0,0 0,0 0,0 0,0-1,0 1,0 0,0 0,0 0,0 0,-1 0,1 0,0-1,0 1,0 0,0 0,0 0,-1 0,1 0,0 0,0 0,0 0,0 0,-1 0,1 0,0 0,0 0,0 0,0 0,-1 0,1 0,0 0,0 0,0 0,-1 0,1 0,0 0,0 0,0 0,0 0,0 0,-1 0,1 1,0-1,0 0,0 0,0 0,0 0,0 0,-1 0,1 1,-6 14,1 17,4 6,2 0,1 0,2 0,2 0,13 48,2-15,52 120,-47-136,2-1,46 69,-58-100,1-1,1-1,1 0,1-1,1-1,0-1,35 22,-54-39,-1 0,1 0,-1 0,1 0,0 0,-1 0,1 0,0-1,0 1,0-1,-1 1,1-1,0 0,0 0,0 0,0 0,0 0,-1 0,1 0,0 0,0-1,0 1,0-1,-1 1,1-1,0 0,-1 0,1 0,0 0,-1 0,1 0,-1 0,1 0,-1-1,0 1,0-1,0 1,1-1,-1 1,0-1,-1 1,2-4,4-9,-1 0,-1 0,0 0,2-25,-1 13,10-55,-4-1,3-139,-14 175,-3 0,-1 0,-3 1,-1 0,-3 0,-22-62,29 97,-1 1,-1-1,0 1,0 0,0 1,-1-1,0 1,-1 1,0-1,0 1,-1 1,0-1,0 1,-11-5,7 4,-2 1,1 0,-1 1,0 1,0 0,0 1,-1 0,1 1,-20 1,32 1,0 1,0-1,-1 1,1 0,0 0,0 0,0 0,0 1,0-1,0 1,0 0,1 0,-1 0,1 0,-1 0,1 1,0-1,0 1,0-1,-4 6,-2 6,1 1,0-1,-5 17,6-16,2-3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29.9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372 1,'-2'4,"0"1,0 0,0-1,0 0,-1 1,0-1,0 0,0 0,0 0,0-1,-1 1,0-1,-4 3,-7 9,-60 72,-42 44,59-86,45-37,1 0,-22 21,34-29,-1 0,1 1,0-1,-1 1,1-1,0 1,-1-1,1 1,0-1,0 1,0-1,0 1,-1-1,1 1,0-1,0 1,0 0,0-1,0 1,0-1,1 1,-1-1,0 1,0-1,0 1,0-1,1 1,-1-1,0 1,0-1,1 1,-1-1,0 1,1-1,-1 0,1 1,-1-1,0 1,1-1,-1 0,1 0,-1 1,1-1,-1 0,1 0,0 1,31 12,-26-10,377 156,186 66,-414-182,-139-38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6:33.6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373 13,'0'0,"0"-1,0 0,0 1,-1-1,1 1,0-1,0 1,0-1,-1 1,1-1,0 1,-1-1,1 1,0-1,-1 1,1-1,-1 1,1 0,-1-1,1 1,-1 0,1-1,-1 1,1 0,-1 0,1-1,-1 1,1 0,-1 0,0 0,1 0,-1 0,1 0,-1 0,0 0,1 0,-1 0,1 0,-1 0,1 0,-1 1,0-1,1 0,-1 0,0 1,-28 12,13-3,2 1,-1 1,2 1,0 0,-21 27,-53 84,61-84,5-8,1 1,-14 35,28-56,2 0,-1 0,1 0,1 0,0 1,1 0,1-1,0 1,1 24,1-32,0 0,0 0,0 0,1 0,0 0,0 0,1-1,-1 1,1-1,0 0,0 1,0-1,1-1,-1 1,1 0,0-1,0 0,0 0,0 0,7 3,9 4,1-1,0-1,33 8,2 1,1 4,84 43,-137-62,1 1,-1 0,0 0,0 0,0 0,-1 1,1-1,-1 1,0 0,0 0,0 0,0 0,-1 1,1-1,-1 1,1 4,-1-2,-1 0,0 0,0 0,-1 1,1-1,-2 0,1 0,-1 0,0 0,-3 8,-5 13,-2 0,0-1,-2 0,-23 34,23-39,4-7,0 0,-1-1,-1-1,0 1,-1-2,-22 19,21-22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6:34.5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1,'0'83,"4"1,3-1,4 0,29 108,173 456,-211-640,1 0,0 0,0 0,1-1,0 0,0 1,0-1,1-1,0 1,0-1,0 0,1 0,-1 0,1-1,0 1,1-2,-1 1,1-1,0 0,0 0,0 0,9 1,5 1,-6-2,0 0,0 0,25 0,-34-3,0-1,-1 0,1 0,0 0,-1 0,1-1,-1 0,0 0,0-1,0 1,0-1,0 0,7-6,-4 4,0-1,-1 0,0-1,0 1,0-1,-1-1,0 1,0-1,-1-1,0 1,0 0,-1-1,5-15,-8 23,5-21,0-1,-1 1,1-24,-6 39,0-1,0 1,0 0,-1 0,-1-1,1 1,-1 0,0 0,-1 0,1 0,-1 1,-1-1,-5-8,0 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6:35.1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1 368,'0'-4,"8"-6,12-5,11-5,4-3,5-1,4-2,-1 0,1-1,1-3,-2-1,-5 4,-4 3,-4-4,-3 0,-5 4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6:35.7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1 321,'1'-4,"1"-1,0 1,0 0,0 0,1 0,-1 1,1-1,0 1,0-1,6-4,2-5,11-11,1 1,0 1,2 1,46-31,118-59,-174 103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6:36.4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1 308,'11'0,"0"-1,0 0,1-1,-1 0,0 0,-1-1,15-6,1-4,40-25,-61 35,36-22,-17 12,-1-1,0 0,-1-2,-1-1,0 0,-2-2,28-32,-20 18,-13 19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7:08.7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1,'4'0,"1"0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7:20.8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0 364,'1'-2,"0"-1,0 1,0-1,0 1,0 0,1-1,-1 1,1 0,-1 0,1 0,0 0,0 0,0 0,0 0,0 1,0-1,5-2,43-21,133-39,165-53,-243 85,104-48,-208 80,13-5,-14 5,1 0,-1 0,0-1,0 1,0 0,0 0,1 0,-1 0,0 0,0 0,0 0,1 0,-1 0,0 0,0 0,0 0,1 0,-1 0,0 0,0 0,0 1,0-1,1 0,-1 0,0 0,0 0,0 0,0 0,0 0,1 1,-1-1,0 0,0 0,0 0,0 0,0 1,0-1,0 0,1 0,-1 0,0 0,0 1,0-1,0 0,0 0,0 0,0 1,0-1,0 0,0 0,0 0,0 0,0 1,0-1,0 0,-1 0,1 0,0 1,-3 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7:21.6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0 423,'2'-5,"0"0,0 0,1 0,0 1,0-1,0 1,0 0,1 0,-1 0,1 0,0 1,9-7,-11 9,22-15,0 1,1 1,1 1,0 1,51-14,-11 2,-12 3,452-157,-328 142,-163 32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7:24.4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0 697,'1'-6,"0"0,0-1,0 1,1 0,-1-1,2 1,-1 0,1 1,0-1,0 0,0 1,8-9,6-7,34-30,-45 44,70-61,3 4,3 2,2 5,3 3,2 4,2 4,137-49,-207 87,1 1,-1 2,1 0,0 1,1 1,-1 1,1 1,38 3,-49 0,0 0,0 1,0 1,0 0,-1 0,0 1,0 1,0 0,0 0,-1 1,0 0,-1 1,1 0,-1 0,-1 1,0 1,9 12,-8-8,0 1,-2-1,0 1,-1 1,0-1,-1 1,-1 0,0 0,-1 1,-1-1,-1 0,0 1,-1 0,-1-1,0 1,-5 17,-1 3,-2 0,-2 0,-2-2,0 1,-37 64,11-34,-3-1,-3-3,-3-1,-2-2,-74 67,100-107,-1-2,-1 0,0-1,-54 22,-14 9,93-47,1 0,0 0,-1 0,1 0,0 0,0 0,-1 0,1 0,0 0,-1 0,1 0,0 1,0-1,-1 0,1 0,0 0,0 0,-1 0,1 1,0-1,0 0,0 0,-1 1,1-1,0 0,0 0,0 1,0-1,0 0,-1 0,1 1,0-1,0 0,0 1,0-1,0 0,0 0,0 1,0-1,0 0,0 1,0-1,0 0,0 1,0-1,1 0,-1 0,0 1,0-1,0 1,20 3,32-3,261-35,-202 19,37-9,42-4,-164 26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7:25.8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685 875,'11'1,"1"0,-1 1,1 0,-1 1,0 0,0 1,-1 0,12 7,81 49,-93-54,26 17,-1 1,-1 2,-1 1,-1 2,47 56,-75-81,-1 1,0-1,0 1,0 0,-1 0,1 0,-1 0,-1 0,1 1,-1-1,1 1,-2-1,1 1,-1-1,0 1,0 9,-2-8,0 0,0 0,0 0,-1 0,0 0,0 0,-1-1,0 1,0-1,-1 0,-5 6,-13 11,-2-2,0 0,-1-1,-45 25,48-31,12-7,5-2,-1-1,1 0,-1-1,0 1,0-1,-8 2,12-5,1 1,0-1,-1 0,1 0,0 0,-1 0,1-1,0 1,0 0,-1-1,1 0,0 1,0-1,0 0,0 0,0 0,0-1,0 1,0 0,0-1,1 1,-1-1,0 0,1 1,-2-3,-10-15,1-1,1-1,1 0,0 0,2 0,1-1,-8-38,-7-14,-76-284,82 277,4 0,-2-126,13 165,-1-1,-3 1,-1-1,-19-67,21 94,-2 0,0 0,0 1,-2 0,0 0,-1 1,0 0,-1 0,0 1,-1 1,-1-1,0 2,-1 0,-23-16,32 24,0 1,-1 0,1 0,-1 0,1 0,-1 1,0 0,1 0,-1 0,0 1,0-1,0 1,0 0,0 1,1-1,-1 1,0 0,0 0,1 0,-1 1,1 0,-1 0,1 0,0 0,-1 1,1-1,1 1,-8 7,-7 7,1 1,0 1,2 0,-20 33,19-28,13-20,-23 32,3 2,-22 44,40-72,0 1,1-1,1 1,-1 0,2 0,-1 0,2 1,-1-1,2 0,-1 1,2-1,-1 1,5 19,-3-25,1 1,-1-1,1 0,1 0,-1 0,1-1,0 1,0-1,1 0,-1 0,1 0,0 0,1-1,-1 0,9 5,10 4,1-1,40 14,-12-5,332 161,-362-173,1-1,1-1,-1-2,1 0,33 2,-38-3,-3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31.7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534 619,'-15'1,"0"1,1 0,-1 1,1 1,-1 0,1 1,0 0,1 1,0 1,-1 0,2 0,-24 20,14-9,0 2,1 0,1 1,1 2,-27 40,16-13,1 2,-34 85,51-105,1 1,2 0,1 0,1 1,-3 62,10-91,0-1,0 1,0 0,1 0,-1 0,1-1,1 1,-1 0,0-1,1 1,0-1,5 9,-5-10,0-1,1 0,-1 0,0 0,1 0,0 0,0 0,-1 0,1-1,0 0,0 1,0-1,1 0,-1 0,0-1,0 1,0-1,1 0,5 0,19 2,0-2,0-1,0-1,0-2,29-6,-54 8,1 0,0 1,-1-1,0-1,1 1,-1 0,0-1,0 1,0-1,0 0,-1 0,1 0,-1-1,0 1,0-1,0 1,0-1,-1 1,1-1,-1 0,0 0,0 0,0-6,2-10,-2-1,0 1,-3-31,0 16,-2-420,4 455,0-1,0 1,0 0,0-1,0 1,0-1,0 1,0 0,0-1,0 1,0-1,0 1,0-1,0 1,0 0,0-1,0 1,1-1,-1 1,0 0,0-1,0 1,1 0,-1-1,0 1,0 0,1-1,-1 1,0 0,1 0,-1-1,0 1,1 0,-1 0,1 0,-1-1,0 1,1 0,-1 0,1 0,-1 0,0 0,1 0,-1 0,1 0,-1 0,1 0,-1 0,0 0,1 0,0 1,27 18,23 37,-20-21,1-1,1-2,2-1,1-2,60 37,-38-31,2-3,2-2,73 23,-128-50,0 0,0-1,1 0,-1-1,1 0,-1 0,11 0,-16-1,0 0,0-1,0 1,0-1,0 0,0 1,0-1,-1 0,1 0,0 0,-1 0,1-1,0 1,-1 0,0-1,1 1,-1-1,0 1,1-1,-1 1,0-1,0 0,-1 0,1 0,0 1,-1-1,1 0,-1 0,1 0,-1 0,0 0,0 0,0-2,1-29,-2 1,-1-1,-2 1,-12-53,3 18,-67-325,53 293,-74-180,98 272,1 1,-2 0,1 0,-1 0,0 0,0 1,0-1,-1 1,0 0,-9-8,5 8,1 1,-1 0,0 0,0 0,-1 1,-18-3,5 0,15 3,1 1,-1 0,0 0,-1 1,1 0,-13 1,20 0,0 0,-1 0,1 1,0-1,0 0,0 1,0-1,0 1,0-1,0 1,0-1,0 1,0 0,1-1,-1 1,0 0,0 0,1 0,-1 0,0 0,0 1,0 0,0 1,1-1,-1 1,1 0,0-1,0 1,0-1,0 1,0-1,1 1,-1 0,1-1,0 4,15 38,2 0,1-1,41 65,-46-83,128 212,-108-186,2-2,63 67,-85-104,2-1,-1 0,1-1,1 0,0-2,0 0,1 0,0-2,35 8,-17-3,38 16,34 19,165 48,-219-78,-25-7,1 0,0-2,49 5,-58-12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7:57.9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1154,'-1'226,"-52"385,44-547,6-35,-1 0,-1 0,-13 38,14-66,2-13,-1-19,-11-176,-59-292,33 262,19 107,-36-261,33-1,24 369,1 1,1-1,1 1,1-1,1 1,14-38,-16 52,0 1,0 0,1 0,0 1,1-1,0 1,0 0,0 0,0 1,1-1,0 1,0 0,0 1,1 0,0 0,0 0,0 1,0-1,0 2,1-1,-1 1,1 0,8 0,-8 1,-1 1,0 0,1 1,-1 0,1 0,-1 1,0-1,0 2,0-1,0 1,0 0,0 0,-1 1,0 0,1 0,-2 0,11 10,7 9,-1 0,35 49,-37-46,136 193,219 406,-79 12,-288-621,8 23,-15-38,-1 0,0-1,1 1,-1 0,0 0,0 0,0 0,0 0,0 0,0 0,0 0,0 0,0 0,0-1,0 1,-1 0,1 0,0 0,-1 0,1 0,0 0,-1-1,1 1,-1 0,1 0,-1-1,0 1,1 0,-1-1,0 1,0 0,1-1,-2 1,-10 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7:58.4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1 310,'18'-13,"1"1,1 0,0 1,1 2,0 0,41-11,141-23,-158 36,355-65,-357 66,65-2,-73 7,0-2,0-1,39-9,120-44,-164 47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7:59.1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425 53,'-1'-2,"1"0,-1 0,1 0,-1 0,0 0,0 0,0 0,0 1,0-1,0 0,0 0,0 1,-1-1,1 1,-1-1,0 1,1 0,-1-1,0 1,1 0,-1 0,0 0,0 1,0-1,0 0,0 1,-3-1,-57-10,48 10,1 1,-1 0,0 0,1 2,-1 0,1 0,-1 1,-13 5,19-4,0 0,0 0,1 1,0 0,-1 0,2 1,-1-1,1 2,0-1,0 1,0 0,1 0,-8 14,0 4,0 1,2 0,1 0,1 1,1 0,1 1,2 0,1 0,1 0,1 1,3 34,0-54,0 0,1 0,0-1,0 1,1-1,0 1,0-1,1 0,0 0,1-1,0 1,0-1,1 0,-1-1,1 1,1-1,7 6,8 4,1-2,1-1,0-1,32 12,-48-20,-6-4,0 1,0 0,0-1,0 1,0 0,0 1,-1-1,1 0,0 0,-1 1,1-1,-1 1,0-1,1 1,-1 0,0-1,0 1,0 0,0 0,0 0,-1 0,1 0,0 0,-1 0,1 3,-1-1,-1 0,1 0,-1 0,0 0,0 0,-1 0,1 0,-1 0,0-1,0 1,0 0,-3 3,-7 8,0 0,-1-1,-1 0,-23 17,-30 23,36-27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7:59.9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1,'-15'-1,"1"2,-1 0,1 0,-27 6,34-4,0 0,1 0,-1 0,0 1,1 0,0 0,0 1,0 0,1 0,-1 0,-5 8,3-3,0 1,0 0,0 1,2-1,-1 2,2-1,0 1,0-1,1 1,1 1,0-1,-2 15,5-21,-1 0,1-1,0 1,1 0,-1-1,1 1,1-1,-1 1,1-1,0 1,1-1,-1 0,1 0,0 0,1-1,-1 1,1-1,1 1,-1-1,1-1,-1 1,1-1,0 1,1-1,-1-1,10 6,54 22,79 24,12 6,-144-54,-9-5,0 1,0 0,0 0,-1 1,0 0,8 6,-13-9,0 0,1 0,-1 1,0-1,-1 1,1-1,0 0,0 1,-1-1,1 1,0 0,-1-1,0 1,1-1,-1 1,0 0,0-1,0 1,0 0,0-1,0 1,0 0,-1-1,1 1,-1 0,1-1,-1 1,0-1,1 1,-1-1,0 1,0-1,-2 2,-16 22,0-1,-3 0,0-2,-1-1,-28 21,-1 2,36-30,-28 24,-50 35,79-64,1 0,-1-1,0 0,-1-1,0-1,0 0,0-1,-22 3,34-7,0-1,0 0,0 0,0 0,0 0,0 0,0-1,0 0,0 0,0 0,0 0,0-1,1 0,-1 1,0-1,1 0,0-1,-4-2,-10-11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8:00.4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0,'4'0,"6"0,5 0,5 4,3 2,2 4,0 4,2 4,-1 4,0 2,-5 1,-5 1,-2-4,-3-2,-3 1,-3-4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8:02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0 281,'6'-1,"0"0,-1-1,1 1,-1-1,0-1,1 1,-1-1,0 0,6-5,14-6,31-11,2 2,1 3,89-19,190-19,-309 53,635-63,-651 67,35 0,-46 0,0 1,0 0,0 1,0-1,0 0,0 0,0 1,0-1,0 1,0 0,0 0,0-1,-1 1,1 0,0 1,2 1,-5-3,1 1,-1 0,1-1,-1 1,1-1,-1 1,1-1,-1 1,0-1,1 1,-1-1,0 1,1-1,-1 0,0 1,0-1,1 0,-1 0,0 0,0 1,1-1,-1 0,0 0,-1 0,-27 5,26-4,-82 14,-157 33,200-37,0 2,1 2,-64 32,92-39,1 0,-1 1,2 0,-1 1,1 1,1 0,0 0,0 1,1 0,1 0,0 1,1 0,0 1,1 0,0 0,1 0,1 1,0-1,-3 30,6-31,0 1,0 0,1 0,1-1,1 1,0 0,0-1,1 1,1-1,0 0,1 0,0 0,1-1,1 0,0 0,0 0,1-1,1 0,0-1,0 0,21 17,0-7,0-2,1 0,1-2,1-2,0-1,1-1,0-2,1-1,-1-2,2-2,-1-1,40 0,-65-4,0-1,-1 1,1-2,-1 1,1-1,-1-1,0 1,1-2,11-5,-16 6,0 0,-1 0,0-1,0 1,0-1,0 0,-1 0,1 0,-1 0,0-1,0 1,0-1,-1 0,0 0,0 0,0 0,-1 0,2-9,3-28,-3 0,-1 0,-6-65,0-8,4 111,0 0,0 1,1-1,-1 0,1 0,0 1,0-1,0 0,0 1,0-1,3-3,-3 7,0-1,-1 0,1 0,0 1,0-1,0 1,0-1,0 1,0-1,0 1,0 0,0 0,0-1,0 1,0 0,0 0,1 0,-1 0,0 0,0 0,0 0,0 0,0 1,0-1,0 0,0 1,0-1,0 1,0-1,0 1,0-1,0 1,0 0,-1-1,1 1,0 0,0 0,-1 0,2 1,17 15,0 1,-1 1,-1 1,-1 0,15 24,63 120,-64-108,282 546,-32-88,-279-513,-1 0,1 0,0 1,0-1,-1 0,1 1,-1-1,1 0,-1 1,0-1,1 1,-1-1,0 1,0-1,0 1,0-1,0 1,0-1,-1 1,1-1,0 0,-1 1,1-1,-1 1,1-1,-1 0,0 0,0 1,0-1,1 0,-1 0,0 0,0 0,-1 0,1 0,0 0,0 0,0 0,-1 0,1-1,0 1,-1-1,1 1,-2 0,-9 3,0-1,0 0,-1-1,-17 1,6 0,14-1,0-2,0 1,0-1,0 0,0-1,0-1,0 1,0-1,1-1,-1 0,-13-6,8 1,0 0,1 0,1-1,-1-1,2-1,-20-18,14 9,1 0,1-1,0-1,2-1,1 0,0-1,2 0,-13-40,18 41,1-1,1 0,1-1,1 1,1 0,1-1,1 1,2-1,0 1,2 0,0 0,2 1,0-1,2 1,0 1,2 0,17-28,-7 17,3 1,0 0,2 2,1 1,2 1,0 1,2 2,1 1,66-38,-82 53,-1 1,1 0,1 1,28-8,-39 14,-1 0,1 1,-1-1,0 1,1 0,-1 0,1 1,-1 0,1 0,-1 0,0 1,0-1,0 1,0 0,0 1,0-1,0 1,-1 0,6 4,21 16,-19-15,-1 1,0 0,18 18,-25-18,-10-10,-13-15,15 7,0 1,1-1,0 0,0 0,1 0,0 0,1 0,-1-10,2-81,1 61,-1 25,0 0,1 0,1 0,1 0,4-18,-5 28,0-1,-1 1,1 0,0 0,1 0,-1 0,1 0,0 0,0 1,0-1,0 1,1 0,-1 0,1 0,0 1,0-1,0 1,0 0,7-3,-1 1,-1 1,1 0,0 1,-1 0,21-2,-26 4,1 1,-1 0,1 0,-1 0,1 0,-1 0,0 1,0 0,0 0,0 0,0 1,0-1,-1 1,1 0,4 5,17 16,-2 2,-1 0,25 40,49 93,-95-156,30 68,-18-34,-5-21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8:03.7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0 273,'10'0,"0"1,0 1,0 0,0 0,0 1,0 0,-1 0,0 1,0 1,15 8,5 7,46 40,-60-47,38 37,-2 2,88 116,-139-168,0 1,0-1,0 0,0 0,1 1,-1-1,0 0,0 1,1-1,-1 0,0 0,1 1,-1-1,0 0,1 0,-1 0,0 1,1-1,-1 0,0 0,1 0,-1 0,0 0,1 0,-1 0,1 0,-1 0,0 0,1 0,-1 0,0 0,1 0,-1 0,1 0,-1 0,1-1,9-14,3-38,-9 36,21-81,5 0,4 2,75-149,-107 241,0 1,0-1,0 1,0-1,1 1,-1 0,1 0,0 0,0 0,0 0,1 1,-1 0,0-1,1 1,0 0,-1 1,1-1,0 1,0-1,0 1,4 0,-1 1,0 0,0 1,0 0,0 0,-1 0,1 1,0 0,-1 0,1 1,-1 0,10 6,43 27,-2 2,89 77,89 110,-156-144,72 97,-151-178,0 1,0-1,0 0,0 0,0 0,0 1,1-1,-1 0,0 0,0 0,0 0,0 1,0-1,1 0,-1 0,0 0,0 0,0 0,1 0,-1 0,0 0,0 1,0-1,1 0,-1 0,0 0,0 0,0 0,1 0,-1 0,0 0,0 0,0 0,1 0,-1 0,0-1,0 1,0 0,1 0,-1 0,0 0,0 0,0 0,1 0,-1-1,0 1,0 0,0 0,0 0,1-1,6-16,3-49,-1 13,-2 34,1 1,0-1,1 2,1 0,0 0,1 0,1 2,1-1,0 2,1 0,24-19,-33 30,-1 0,1 1,0 0,0 0,0 0,0 0,0 1,1 0,-1 0,0 0,0 1,1 0,-1 0,0 0,1 0,-1 1,0 0,1 0,-1 1,0-1,0 1,6 4,13 5,0 2,-2 1,29 22,-18-13,382 295,-362-275,-36-28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8:05.6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1004,'1'-4,"0"1,1-1,-1 0,1 1,0 0,0-1,0 1,0 0,0 0,1 0,-1 0,1 1,5-5,8-10,-12 12,0-1,0 0,0-1,0 1,-1 0,0-1,0 0,-1 0,0 0,1-8,-2 13,-1-1,0 1,0 0,-1 0,1-1,0 1,-1 0,1 0,-1 0,0-1,0 1,0 0,0 0,0 0,0 0,0 1,-1-1,1 0,-1 0,1 1,-1-1,0 1,0-1,0 1,1 0,-1 0,0 0,-1 0,1 0,0 0,0 0,0 1,0-1,-1 1,1 0,-3-1,-4 0,0 0,0 0,0 0,0 1,0 1,0-1,0 2,0-1,0 1,0 0,0 1,-14 6,10-2,0 1,0 0,1 0,0 2,0-1,1 1,-11 13,-1 4,2 2,1 0,1 1,2 0,-24 60,29-61,1 1,1 1,2 0,1 0,2 1,-3 63,8-84,0 0,1-1,0 1,0 0,1-1,1 1,0-1,0 0,1 0,1 0,-1 0,2-1,-1 0,1 0,0 0,1-1,0 0,1 0,-1-1,1 1,1-2,-1 1,1-1,11 5,0-2,-1-2,1 0,0-1,0-1,0 0,1-2,22 1,150-5,-136-1,-39 2,-1-1,1-1,0-1,-1 0,32-11,-42 11,0 0,-1 0,1-1,-1 1,0-2,0 1,0-1,0 0,-1 0,0 0,0-1,0 0,-1 0,0 0,0 0,5-11,-2-4,0 0,-2 0,0-1,-1 0,1-41,3-19,-7 78,-1 1,1 0,0-1,0 1,1-1,-1 1,1 0,-1 0,1 0,0 0,0 0,0 0,1 0,-1 1,1-1,-1 1,1 0,0-1,0 1,0 1,0-1,0 0,0 1,1-1,-1 1,0 0,1 0,-1 1,1-1,-1 1,1-1,0 1,-1 0,1 0,4 1,12 2,0 0,0 0,0 2,36 14,12 9,-1 4,-2 2,-1 3,85 65,-148-100,0-1,0 0,0 0,0 0,0 0,0 0,1 0,-1 0,0-1,1 1,-1 0,0-1,1 1,-1-1,1 0,-1 1,1-1,-1 0,1 0,-1 0,1 0,-1 0,1 0,0 0,-1-1,1 1,-1 0,0-1,1 1,-1-1,1 0,2-1,-1-2,0-1,0 1,-1-1,1 0,-1 0,0 0,0 0,1-6,-2 7,49-164,30-83,-79 249,6-20,2 1,1 0,1 0,0 1,19-24,-25 39,0 0,0 0,0 1,0 0,1-1,-1 2,1-1,0 1,0 0,1 0,-1 1,1-1,-1 2,1-1,0 1,-1 0,1 0,0 0,0 1,0 0,-1 1,11 1,-3 1,-1 0,0 1,0 0,0 1,0 1,-1 0,0 1,20 14,9 9,37 39,-35-30,346 304,-385-340,-1 0,1 1,0-1,0 0,1-1,-1 1,0-1,1 0,0 0,-1 0,1-1,0 1,0-1,0 0,9 0,-10-2,0 0,-1 0,1 0,0 0,0-1,-1 0,1 1,0-1,-1-1,0 1,0 0,1-1,-1 0,-1 1,1-1,0-1,-1 1,1 0,-1 0,2-5,9-16,0-1,-2 0,-1 0,-1-1,-1 0,5-33,16-166,-20 110,-9-185,-4 248,-2 0,-3 0,-1 1,-3 0,-38-94,45 132,0 1,-1-1,-1 1,-14-17,19 26,1 0,-1 0,0 0,1 0,-1 1,0-1,0 1,-1 0,1 0,-1 0,1 0,-1 0,1 1,-1 0,0 0,0 0,1 0,-1 0,0 1,-7 0,9 1,0-1,0 1,0 0,0 0,1 1,-1-1,0 0,1 1,-1-1,1 1,-1-1,1 1,0 0,-1-1,1 1,0 0,0 0,1 0,-1 0,0 0,0 0,1 0,0 0,-1 0,1 0,0 0,0 5,2 58,2-42,1-1,2 0,0 0,1 0,1-1,14 23,80 118,-66-107,42 66,-21-29,3-2,90 98,-137-173,1 0,1-1,30 19,-42-29,1-1,1 0,-1 0,0 0,1-1,0 0,-1 0,1 0,0-1,0 0,0 0,0 0,0-1,0 0,0 0,0 0,6-2,3-4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8:06.3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0 123,'5'-4,"5"-2,10-4,1-4,6 0,2 2,-3 0,-2 0,-1 4,0 2,-4-1,-1 0,1 1,-3 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8:07.6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2 857,'-1'-12,"0"-11,4 19,5 12,355 475,-108-150,-245-320,-5-7,-1-1,1 0,-1 1,0 0,-1 0,1 0,-1 0,0 1,-1-1,0 1,3 13,-5-20,0 0,0 1,0-1,0 0,0 1,0-1,0 0,-1 0,1 1,0-1,0 0,0 0,0 1,-1-1,1 0,0 0,0 0,0 1,-1-1,1 0,0 0,-1 0,1 0,0 0,0 0,-1 1,1-1,0 0,-1 0,1 0,0 0,0 0,-1 0,1 0,0 0,-1 0,1 0,0 0,0-1,-1 1,1 0,0 0,-1 0,1 0,0 0,0 0,-1-1,-14-7,1-3,0-1,1 0,0-1,1-1,-17-25,-48-85,51 78,-35-59,-47-115,85 164,2 0,3-1,2-1,-9-68,23 104,1-1,0 0,2 0,1 1,1-1,1 1,1-1,1 1,1 1,0-1,19-35,1 9,1 2,2 1,65-74,-73 94,1 0,2 1,0 1,1 1,2 2,58-34,-76 49,0 0,1 0,0 1,-1 1,1-1,1 2,-1 0,0 0,1 1,-1 0,1 1,-1 0,0 1,1 1,-1 0,0 0,0 1,0 0,0 1,0 0,-1 1,1 0,-1 0,11 10,-5-2,-1 0,-1 1,0 1,-1 1,-1 0,0 0,-1 1,-1 1,-1 0,0 0,-1 1,-1 0,9 38,-8-21,-2 1,-1 0,-2 0,-1 1,-3-1,-7 61,6-78,-2 1,0-1,-2 0,0 0,-1-1,-1 0,-17 31,20-42,-1 0,0 0,0-1,-1 0,0 0,0 0,0-1,-1 0,0 0,0-1,-1 0,0-1,1 0,-1 0,-1-1,1 0,0-1,-14 3,-96 8,58-7,-63 14,99-14,5-3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7:52.0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78 0,'-3'1,"0"-1,0 0,0 1,0 0,0 0,0 0,0 0,0 0,0 1,1-1,-1 1,0 0,1 0,0 0,-1 0,1 0,0 0,0 1,0-1,0 1,0-1,1 1,-1 0,1 0,0 0,0 0,0 0,0 0,0 0,0 3,-2 12,0 1,1-1,0 32,2-48,0 17,1 0,0 0,2-1,0 1,1 0,1-1,1 0,0 0,2 0,0-1,0 0,2-1,0 0,1 0,0-1,2-1,23 23,147 124,30 29,-179-156,-2 2,-1 1,50 82,-55-69,-2 2,-3 1,-2 0,-3 1,-1 1,-3 1,8 107,-19-151,0 0,0 0,-2 0,1 1,-5 20,-4-8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33.2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56,'1'4,"0"0,0 0,0 0,0-1,1 1,0-1,-1 1,1-1,1 0,-1 0,0 0,4 4,5 8,580 923,-498-784,-72-118,431 758,-439-768,-3-8,0 0,-1 0,-1 1,-1 1,-1-1,6 34,-12-53,1 1,-1-1,0 1,1 0,-1-1,0 1,0 0,0-1,0 1,0 0,0-1,0 1,0 0,0-1,0 1,0 0,0-1,0 1,0 0,-1-1,1 1,0 0,0-1,-1 1,1-1,0 1,-1-1,1 1,-1-1,1 1,-1-1,1 1,-1-1,1 1,-1-1,0 0,1 1,-1-1,1 0,-1 0,0 1,1-1,-1 0,0 0,1 0,-1 0,0 0,1 0,-1 0,0 0,1 0,-1 0,0 0,1 0,-1-1,0 1,1 0,-1 0,1-1,-1 1,0 0,1-1,-1 0,-41-29,-17-32,2-3,-79-118,91 119,-274-404,249 352,5-4,-57-148,102 212,2 0,2-2,4 1,1-2,4 1,1-2,4 1,8-99,-5 147,0-1,1 1,1 0,0-1,0 1,1 1,1-1,0 0,0 1,1 0,0 0,1 1,0 0,13-13,-10 13,0 1,0 0,1 1,0 1,0-1,1 2,0-1,0 2,0 0,1 0,-1 1,25-3,-12 3,0 0,0 2,0 0,0 2,0 1,0 1,0 1,0 1,-1 1,0 1,0 1,0 2,-1 0,-1 1,34 23,39 36,-3 3,-3 5,-4 4,-3 3,82 112,165 198,-325-391,-1 0,0 0,0 1,0-1,-1 1,1 0,1 6,-2 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8:08.3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0 181,'55'31,"-1"2,83 70,-80-59,-26-22,51 43,-76-59,1 0,-1 0,-1 0,1 1,-1 0,0 0,-1 1,8 15,-12-22,1 0,-1 1,1-1,-1 0,0 1,1-1,-1 0,0 1,0-1,0 0,0 1,0-1,0 0,0 1,-1-1,1 0,0 1,-1-1,1 0,-1 1,0-1,1 0,-1 0,0 0,0 0,1 0,-1 0,0 0,0 0,0 0,0 0,0 0,-1 0,1-1,0 1,0 0,-2 0,1-1,0 1,0-1,-1 1,1-1,0 0,0 0,0 0,0 0,-1 0,1 0,0-1,0 1,0-1,0 1,0-1,-1 0,2 0,-1 0,0 0,0 0,0-1,-2-1,-2-3,1-1,0 1,0-1,1 0,0-1,0 1,0-1,1 1,1-1,-1 0,1 0,0 0,0-11,-1-15,2-66,2 68,0 21,-1 0,2 1,0-1,0 1,0-1,2 1,-1 0,1 0,1 0,0 0,0 1,11-15,-6 12,1 0,0 1,0 0,1 1,1 0,0 1,0 0,16-7,-9 6,2 0,0 2,0 0,0 2,1 0,-1 2,1 0,1 2,-1 0,0 2,43 4,-33 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8:08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256 1,'-9'0,"1"1,-1 0,0 0,0 1,1 0,-1 1,1 0,-1 0,1 1,0 0,0 0,-14 11,12-6,-1 0,1 1,1 0,0 0,0 1,1 1,1-1,-7 14,7-12,0 1,1 0,1 0,0 0,1 1,1-1,0 1,1 0,0 0,2 0,0 0,0 0,1 1,1-2,1 1,4 16,-5-25,1 0,0 0,0 0,1-1,-1 0,1 0,0 0,1 0,-1 0,1-1,0 0,0 0,0 0,1-1,-1 1,1-1,0-1,0 1,0-1,0 0,0 0,8 1,1-1,0 0,1-1,-1-1,0 0,0-1,1-1,-1 0,20-6,-30 7,0-1,-1 1,1-1,-1 0,0 0,0 0,0-1,0 0,0 1,0-2,-1 1,1 0,-1 0,0-1,0 0,0 0,-1 0,1 0,-1 0,0 0,0-1,0 1,-1 0,1-1,0-6,-2 5,1 0,-1 0,0 0,0 0,-1 0,0 0,0 0,-1 1,1-1,-1 0,0 1,-1-1,1 1,-1-1,0 1,0 0,-1 0,0 1,0-1,-5-4,-24-17,17 18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8:10.3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0,'3'3,"0"0,0-1,-1 1,1 0,-1 1,0-1,1 0,-2 1,1-1,0 1,-1-1,1 1,0 5,2 2,150 404,-69-168,35 61,-120-306,1 1,0-1,0 1,0-1,0 1,0-1,0 0,1 0,-1 0,1 1,-1-1,1-1,0 1,0 0,0 0,0-1,0 1,0-1,1 1,-1-1,3 1,-2-2,0-1,0 1,0-1,-1 1,1-1,-1 0,1 0,0-1,-1 1,0 0,1-1,-1 0,0 1,0-1,0 0,0 0,0 0,0 0,2-4,25-27,13-18,2 3,95-81,-91 95,1 2,2 1,1 4,1 1,74-25,-79 36,0 2,1 2,0 2,0 2,1 2,81 3,-118 3,1 0,-1 0,0 1,0 1,0 0,0 1,19 8,-28-10,0 1,0-1,0 1,-1 0,1 0,-1 0,1 0,-1 1,0-1,0 1,-1 0,1-1,-1 1,0 1,0-1,0 0,-1 0,1 1,-1-1,0 1,0-1,-1 1,1-1,-1 1,-1 5,1 10,0 0,-2 0,-1 0,0-1,-2 1,-8 24,11-38,-1 1,0 0,-1-1,1 0,-1 1,0-1,-1-1,0 1,0-1,0 0,0 0,-1 0,1-1,-1 1,-1-1,1-1,0 1,-1-1,0-1,-11 4,-72 14,-2-5,0-3,0-5,-1-4,0-3,-119-17,120 10,70 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8:10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10,'0'0,"0"0,0-1,0 1,0 0,0 0,0-1,-1 1,1 0,0 0,0-1,0 1,0 0,0 0,0-1,0 1,0 0,0 0,0-1,0 1,0 0,0-1,1 1,-1 0,0 0,0-1,0 1,0 0,0 0,0 0,1-1,-1 1,0 0,0 0,0 0,1-1,-1 1,0 0,0 0,0 0,1 0,-1 0,0-1,0 1,1 0,-1 0,0 0,1 0,-1 0,0 0,0 0,1 0,-1 0,0 0,0 0,1 0,-1 0,0 0,1 0,-1 1,0-1,19 20,22 46,-37-60,656 1266,-500-864,-148-374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8:12.9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433 865,'70'-81,"8"-7,-28 44,67-45,-35 28,-79 59,0 0,0 0,0-1,-1 1,1-1,-1 0,0 0,1 0,-1 0,-1 0,1 0,0-1,-1 1,0 0,2-7,-3 8,0-1,0 1,0-1,-1 1,1 0,0-1,-1 1,0-1,0 1,0 0,0 0,0-1,0 1,0 0,-1 0,1 0,-1 0,0 0,1 1,-1-1,0 0,0 1,-4-3,-18-11,0 1,-1 1,0 2,-1 0,0 2,-1 0,0 2,0 1,-35-3,43 9,1 0,0 1,0 1,-1 0,1 2,0 0,1 1,-1 0,1 2,0 0,1 1,0 1,0 0,0 1,1 1,1 0,0 1,-21 23,13-11,1 1,1 1,1 1,2 1,0 0,2 1,1 1,2 0,-15 52,21-56,1 0,1 1,1-1,1 0,2 1,1-1,0 1,2-1,1 0,10 33,-7-36,1-1,1 0,2-1,0 0,0-1,2 0,1-1,0 0,2-1,0-1,30 26,-21-24,0-2,0-1,2 0,0-2,1-2,0 0,0-2,1 0,1-3,0 0,0-2,0-1,0-1,1-2,-1-1,1-1,31-6,-48 4,-1 0,1 0,-1-2,0 1,-1-2,1 0,-1 0,0-1,-1 0,1-1,15-15,-15 10,0 0,0-1,-2 0,1-1,-2 0,0 0,13-34,-8 8,-2 0,-2-1,-2-1,-1 0,-3 0,-1-66,-3 46,15-117,-14 177,-1 1,0 0,1 0,-1 0,1 0,-1-1,1 1,0 0,0 0,0 0,0 1,0-1,1 0,-1 0,1 1,-1-1,1 0,-1 1,3-2,-2 2,0 1,-1-1,1 1,0 0,0-1,0 1,-1 0,1 0,0 0,0 0,0 0,0 1,-1-1,1 0,0 1,0 0,-1-1,3 2,8 5,-1 0,0 0,0 1,19 18,-27-23,66 66,-3 2,-3 4,-4 2,-3 2,-3 3,45 96,-89-161,31 69,-37-79,-1 1,1-1,-1 1,-1 0,1 0,-1 0,-1 0,0 14,0-21,0-1,0 0,1 1,-1-1,0 1,0-1,0 1,0-1,-1 1,1-1,0 0,0 1,0-1,0 1,0-1,0 1,-1-1,1 0,0 1,0-1,-1 0,1 1,0-1,-1 0,1 1,0-1,-1 0,1 1,0-1,-1 0,1 0,-1 0,0 1,-9-13,-7-25,1-32,2 0,3-1,-2-125,12 184,-3-133,6 1,6-1,41-217,-47 349,21-86,-20 89,0 1,0 0,1 0,0 0,0 0,1 1,0-1,10-11,-13 17,1 0,-1 1,1-1,0 0,0 1,-1 0,1-1,0 1,0 0,0 1,0-1,0 0,1 1,-1 0,0-1,0 1,0 1,0-1,0 0,0 1,0 0,0-1,0 1,0 0,0 1,0-1,0 0,0 1,3 2,8 5,-1 0,0 1,-1 0,15 16,143 168,3 3,-158-182,7 6,0 0,-2 2,-1 0,0 1,27 50,-12-6,-34-68,0 1,0-1,0 0,1 1,-1-1,0 0,0 0,0 1,0-1,0 0,1 0,-1 1,0-1,0 0,1 0,-1 1,0-1,0 0,1 0,-1 0,0 0,0 0,1 1,-1-1,0 0,1 0,-1 0,0 0,0 0,1 0,-1 0,0 0,1 0,-1 0,0 0,1 0,-1 0,0 0,1 0,-1-1,0 1,0 0,1 0,-1 0,0 0,0-1,1 1,7-20,-1-26,51-352,-12 129,-46 266,0-1,1 0,-1 1,1-1,0 0,0 1,1-1,-1 1,1-1,-1 1,1 0,0 0,4-5,-6 8,1-1,0 1,-1 0,1-1,-1 1,1 0,0 0,-1-1,1 1,0 0,0 0,-1 0,1 0,0 0,-1 0,1 0,0 0,0 0,-1 0,1 0,0 0,-1 1,1-1,0 0,0 1,24 23,-3 12,-1 1,18 43,6 10,74 161,-104-210,-1 1,-2 1,-2 0,7 56,-16-69,0-6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8:31.5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3712 1378,'-65'26,"-383"108,-524 87,670-168,-424 19,510-66,1-10,-389-57,570 54,20 4,1 0,-1 1,0 0,0 1,0 1,-24 2,38-2,-1 0,1 0,-1 1,1-1,-1 0,1 1,-1-1,1 1,-1-1,1 0,0 1,-1-1,1 1,0-1,-1 1,1-1,0 1,0-1,0 1,-1-1,1 1,0 0,0-1,0 1,0-1,0 1,0-1,0 1,0 0,0-1,0 1,0-1,0 1,1-1,-1 1,0-1,0 1,1 0,-1-1,0 1,0-1,1 0,-1 1,1-1,-1 1,0-1,1 0,0 1,27 35,-17-23,18 33,-1 1,-3 1,37 102,-26-59,440 1267,-376-1029,278 1043,-236-633,-74-368,-63-343,-4-19,0-1,1 1,0-1,0 1,1-1,5 12,-6-18,-1 1,1-1,0 0,0 0,0 0,0 0,0 0,1 0,-1 0,0-1,1 1,0-1,-1 0,1 0,0 0,-1 0,1 0,0 0,0-1,0 0,0 1,0-1,5-1,39-1,0-3,62-14,35-4,667-33,6 36,259 16,386-8,-1135-3,0-14,412-91,-407 44,-4-15,479-200,-440 126,219-94,15 40,189 16,7 41,-507 106,336-84,-610 136,-6 2,0 0,0-1,19-8,-28 10,1 1,0-1,-1 0,1 0,-1 0,1 0,-1 0,1-1,-1 1,0 0,0-1,0 1,1-1,-1 1,0-1,-1 1,1-1,0 0,0 0,-1 1,1-1,-1 0,0 0,1 0,-1 1,0-1,0-4,-5-19,-1 0,-1 0,-17-39,-2-8,-125-512,40-13,98 526,-289-2471,299 2461,-3 0,-4 0,-4 0,-24-81,38 160,-1 0,0 0,1 0,-1 0,0 1,0-1,0 0,0 0,0 1,0-1,0 1,-1-1,1 1,-1-1,1 1,-1 0,1 0,-1-1,0 1,0 1,0-1,1 0,-1 0,0 1,0-1,0 1,0-1,0 1,0 0,0 0,0 0,0 0,0 0,0 0,0 0,-2 2,-9 1,0 2,1-1,0 2,-21 12,-6 2,-556 192,373-141,57-16,-1539 469,1320-428,-4-17,-600 44,269-109,59-3,-512 23,2-100,912 35,-277 2,528 29,0 0,1 0,-1 1,1 0,-1 0,1 1,-1-1,1 2,0-1,0 1,-10 5,13-6,0 1,0 0,0 0,1 0,-1 0,1 0,-1 0,1 1,0-1,1 1,-1 0,0-1,1 1,0 0,0 0,0 0,0 0,1 0,0 8,-1-2,0 2,0 0,1-1,1 1,0-1,3 15,-4-24,1 0,-1-1,1 1,0 0,-1-1,1 1,0-1,0 1,0-1,0 1,0-1,0 0,0 1,1-1,-1 0,0 0,1 0,-1 0,1 0,-1 0,1-1,0 1,-1 0,1-1,0 1,-1-1,1 1,0-1,0 0,-1 0,1 0,0 0,0 0,-1 0,1-1,0 1,0 0,-1-1,1 0,0 1,1-2,25-9,-1-1,41-24,-42 21,0 1,48-17,-53 24,-7 2,0 1,0 0,19-2,-13 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8:34.2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1 181,'1'27,"2"-1,1 1,8 27,5 35,6 140,-8 269,-16-779,2-113,2 346,1 1,15-72,-13 95,0 1,2-1,1 2,0-1,2 1,24-37,-33 55,0 1,0 0,1 0,0 0,-1 0,1 0,0 1,0-1,1 1,-1 0,0 0,1 0,0 0,-1 1,1-1,0 1,0 0,-1 0,1 0,0 1,0-1,0 1,0 0,0 0,7 1,-4 1,0 1,0-1,0 1,0 1,0-1,-1 1,0 0,0 0,0 1,0 0,-1 0,0 0,7 9,126 172,-8-7,-44-74,227 293,-302-383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8:35.0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0 376,'8'-1,"0"-2,-1 1,1-1,-1 0,0 0,0-1,0 0,0 0,10-10,3 0,5-4,43-40,-53 44,0 0,0 1,1 1,1 0,0 1,35-15,77-31,-79 34,97-32,-141 53,1 1,1-1,-1 1,0 0,0 1,10 0,1 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8:37.0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1307,'1'6,"1"1,-1-1,1 0,1 0,-1 0,1-1,0 1,1-1,3 6,11 18,19 49,-4 1,27 92,-76-239,4-1,2 0,4-1,2 0,4 0,10-90,1 72,4 1,4 0,3 2,58-143,-57 177,2 1,2 1,3 1,1 2,3 1,1 1,2 2,72-62,-95 92,1 0,1 1,-1 0,2 1,-1 1,1 1,23-9,-33 15,-1 1,1-1,-1 1,1 0,-1 1,1-1,0 1,-1 1,1-1,0 1,-1 0,1 1,-1-1,1 1,-1 1,0-1,0 1,0 0,0 1,-1-1,1 1,-1 0,7 7,-1 0,-2 1,1 0,-2 1,0 0,0 0,-1 0,-1 1,0 0,-1 1,0-1,-1 1,-1 0,-1 0,0 0,0 29,-2-21,0-1,-2 1,-1-1,-1 0,0 1,-2-1,-1-1,0 0,-2 0,-13 25,-18 16,-3-2,-3-1,-2-3,-100 91,68-81,50-43,2 1,-43 46,81-79,0 1,1 0,0 1,0 0,1 1,0 1,0-1,22-5,134-37,-131 38,33-9,-10 2,1 1,0 4,81-7,-129 19,0 0,0 1,0 0,-1 1,1 1,0 0,-1 0,0 1,0 1,0 0,0 1,-1 0,0 1,0 0,0 1,-1 0,-1 0,12 12,-14-11,0 1,0 0,0 0,-1 0,-1 1,0 0,0 0,-1 0,-1 0,0 1,0-1,-1 1,-1 0,0 0,0 0,-1 0,-1 0,0 0,-5 22,-1-8,-1 1,-2-1,-1-1,0 0,-2 0,-1-2,-1 1,-1-2,-1 0,-1-1,0-1,-2 0,0-2,-1 0,-27 16,-17 8,-2-3,-1-3,-2-3,-85 27,115-45,0-2,-1-2,-1-1,0-3,0-1,-83 0,93-6,-1 0,-59-8,84 7,-1-1,1 0,0 0,0-1,1 0,-1 0,0-1,1 1,0-2,0 1,0-1,-8-8,7 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8:38.0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557 23,'-52'-11,"7"0,38 10,-1 2,0-1,0 1,0 1,0-1,0 1,1 1,-1-1,1 1,0 1,0-1,0 1,0 0,0 1,1 0,-11 9,-4 7,0 1,1 1,-18 28,9-11,2 2,2 2,1 0,3 1,2 1,1 1,3 1,2 0,2 1,2 0,3 0,-2 90,9-124,0 1,1-1,1 1,0-1,1 0,0 0,2-1,-1 1,2-1,9 16,-11-23,0 0,0-1,0 1,1-1,0 0,0-1,1 1,-1-1,1-1,0 1,1-1,-1 0,1-1,-1 0,1 0,0-1,0 1,1-2,-1 1,13-1,-7 0,13 1,-1-1,1-2,28-4,-48 4,1-1,-1 1,0-1,0-1,0 0,0 0,0 0,-1-1,0 1,1-2,-1 1,-1-1,1 0,-1 0,9-10,-3 1,0 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33.7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0 144,'9'0,"2"-4,4-6,4-1,2-3,3 1,1-2,1-2,0 1,4 4,-3-1,-2 2,-5 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8:39.7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11,'2'-10,"5"12,4 18,364 1080,-348-1024,-20-50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8:41.1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1 504,'0'-35,"-1"5,2-1,0 0,8-33,-7 54,0 1,1-1,0 1,1 0,0 0,0 0,1 1,0-1,1 1,0 0,0 1,1 0,0 0,7-7,14-6,0 1,1 1,1 1,1 2,0 1,48-15,-35 16,0 3,0 1,1 2,62-2,44 13,-132-2,0 1,0 0,-1 1,1 1,31 14,-39-13,0 1,-1 0,1 0,-2 1,1 1,-1 0,13 17,53 80,-47-64,31 40,-33-48,-1 0,-2 2,20 39,-40-67,0 0,0 0,0 0,-1 0,0 0,0 0,-1 1,-1-1,1 1,-1-1,0 1,-1-1,0 0,-1 1,1-1,-6 13,0-5,-1 0,0-1,-1 0,-1-1,-1 0,0-1,-13 13,-247 240,252-252,0-1,-2-1,1-1,-1 0,-38 12,25-10,-37 21,70-33,-3 1,0 1,0-1,0 1,-1-1,1-1,0 1,-1 0,0-1,1 0,-1 0,0-1,1 1,-9-1,5-3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8:45.2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1460,'0'2,"0"-1,1 1,-1 0,0-1,0 1,1-1,-1 1,1-1,-1 1,1-1,-1 1,1-1,0 0,0 1,0-1,0 0,0 0,0 1,0-1,0 0,0 0,1 0,-1 0,0-1,1 1,-1 0,1 0,-1-1,1 1,-1-1,1 0,-1 1,1-1,-1 0,4 0,6 1,1-1,0-1,-1 0,14-3,5 0,193-21,29-3,-51 19,342-9,-464 18,-13 3,0-4,1-3,100-18,88-15,-83 16,371-24,6 45,-240 2,-205-2,597-6,0-43,-219-11,785-88,-689 50,-30-59,-89 21,125-25,-246 75,-262 73,-1 3,121 1,-90 4,0-4,134-30,-74 10,-3-1,38-6,-63 8,-38 6,171-16,82-42,-262 56,-63 18,-5 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8:47.8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1812,'0'-3,"1"1,-1-1,1 0,0 1,0-1,0 0,0 1,1-1,-1 1,1 0,-1-1,1 1,0 0,0 0,0 0,0 0,0 1,0-1,1 0,-1 1,4-2,1-1,0 0,1 1,-1 0,1 0,16-3,18 1,0 3,69 4,-32 0,682 35,-151-3,-167-27,592-64,-289-66,-233 32,639-160,-903 184,279-61,27 19,-12-43,736-262,-1165 388,221-23,13-1,495-85,-641 107,-120 20,-54 6,0-1,0-1,46-13,-43 9,1 1,0 2,0 1,1 2,36 2,76-8,64-27,-81 14,-108 18,0 0,30 0,-29 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8:51.5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1922,'-1'81,"0"80,32 268,97 406,-117-746,-4-31,26 106,-16-108,7 20,24 144,-45-189,-3-22,1 0,-1 0,2 0,-1 0,2 0,3 11,-5-18,0 0,0 0,0-1,0 1,0 0,1-1,-1 1,1-1,-1 0,1 1,0-1,-1 0,1 0,0 0,0 0,0 0,0 0,0-1,-1 1,1-1,1 1,-1-1,0 0,0 0,0 0,0 0,0 0,0 0,0 0,0-1,0 1,4-2,56-13,-10 1,92-10,1448-145,-1093 111,-212 15,-3-12,427-142,-388 89,317-96,-55 66,-275 69,32-5,96-22,-72-3,138-33,343-94,-659 166,2 8,331-47,-490 95,411-34,-328 32,173-32,113-47,-186 36,1138-268,-1336 312,1 0,-1-2,-1 0,1-1,-1 0,18-14,77-68,-99 80,5-3,-1-2,0 0,0-1,12-19,-24 31,0 1,-1-1,1-1,-1 1,0 0,-1 0,1-1,-1 1,1-1,-2 0,1 1,0-1,-1 0,0 1,0-1,0 0,0 0,-1 1,0-1,0 1,0-1,-1 1,1-1,-4-6,-251-481,223 419,10 27,2-2,-22-77,29 62,-2 0,-4 1,-2 1,-38-72,54 124,0 1,0-1,-1 2,0-1,-14-11,15 15,1-1,-1 0,1 0,0 0,0 0,1-1,0 0,0 0,0 0,1 0,0-1,0 1,0-1,-1-9,-5-24,3 24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8:56.0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0,'1'30,"1"0,2 0,1 0,13 41,47 113,-13-43,107 354,63 191,-105-296,-4-3,-69-248,67 379,-99-447,24 243,-5-30,24-40,-4-28,10 315,-57-475,27 228,9 227,-43-309,10 210,3-342,24 88,-9-49,-11-57,27 69,-10-34,51 114,-77-181,-2 0,0 1,-1-1,-1 0,-2 31,2 44,17 69,-16-136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03.7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0,'4'2,"-1"0,0 0,0 0,0 1,0-1,0 1,-1-1,1 1,-1 0,1 0,-1 0,0 0,0 1,-1-1,3 5,3 5,102 146,81 128,93 206,-266-460,-3-7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04.3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0 352,'20'-2,"0"-1,0-1,0 0,0-2,31-13,8-2,437-104,-99 29,-321 77,-33 9,74-28,-107 33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05.2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1 324,'9'-7,"0"1,1 0,0 0,1 1,-1 1,1 0,0 0,-1 1,22-3,13-6,32-8,1 4,95-8,-53 8,-96 11,1-1,-1-2,0 0,-1-2,0 0,36-24,53-23,-26 17,-69 34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06.2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1,'4'0,"0"1,0 0,0-1,0 1,0 1,0-1,-1 1,1-1,0 1,-1 0,1 0,-1 1,0-1,0 1,0 0,0-1,0 1,0 1,-1-1,4 6,5 10,0 0,14 37,-4-8,-9-25,115 197,-113-198,-2 0,19 46,-25-53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34.3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 1,'-1'0,"0"1,0-1,-1 1,1-1,0 1,0 0,0 0,0 0,0 0,0-1,0 1,0 1,0-1,0 0,0 0,1 0,-1 0,1 0,-1 1,0-1,1 0,0 1,-1-1,1 0,0 1,0-1,0 0,0 1,0-1,0 3,1 44,3-23,1-1,1 1,1-2,1 1,1-1,16 30,86 128,-51-90,542 877,-585-941,-4-10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06.9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0,'3'1,"1"-1,-1 1,0 0,0 0,1 1,-1-1,0 1,0-1,-1 1,1 0,0 0,0 0,3 4,33 36,-33-34,302 342,-145-173,-153-164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07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0 294,'14'-2,"-1"-1,0 0,1-1,-1-1,-1 0,1 0,-1-2,18-11,-15 9,146-65,-106 52,67-39,-98 48,0 2,1 0,42-11,-25 9,-26 8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08.4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1 338,'23'-2,"0"-1,0-2,0 0,0-2,-1 0,0-1,22-12,53-18,21 9,-88 23,0-1,0-1,-1-1,0-2,40-20,-31 6,-27 17,1 0,0 1,0 0,13-5,-4 4,-1 0,0-2,0 0,23-17,-26 15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09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1,'0'4,"4"2,2 4,3 4,6 4,3 8,4 4,2 1,1 3,1 5,0 0,0-2,0-8,-5-4,-6-2,0-5,-4-6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09.7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1,'0'6,"1"0,0 0,1 1,-1-1,1 0,1 0,-1-1,1 1,0 0,0-1,7 10,54 59,-26-32,27 46,-40-52,1-1,2-2,45 42,-61-65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10.3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1,'1'8,"0"0,0 0,1 0,0 0,1 0,-1-1,1 1,1-1,-1 1,8 8,54 73,-33-50,261 368,-227-318,-55-70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11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0 258,'44'-3,"0"-3,-1-2,0-1,-1-2,48-20,-19 7,33-9,137-65,-197 75,-26 11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12.1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0 381,'1'-2,"-1"0,1 0,0 0,0 0,0 0,0 1,0-1,0 0,0 1,1-1,-1 1,0-1,1 1,0 0,3-3,32-21,-29 20,71-40,93-38,-30 15,-63 22,-55 31,0 1,1 0,50-17,-54 25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13.5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0 216,'0'-2,"0"1,0 0,0-1,0 1,1 0,-1-1,0 1,1 0,-1-1,1 1,-1 0,1-1,0 1,0 0,-1 0,1 0,0 0,0 0,0 0,0 0,0 0,0 0,2 0,0-1,0 1,0-1,1 1,-1 0,0 1,1-1,-1 0,1 1,4 0,9 1,0 0,0 1,18 5,-25-5,43 13,0 3,-1 1,-1 3,72 43,-49-26,-63-34,194 107,-202-111,-1 1,1-1,-1 1,1-1,-1 0,1 0,0 0,-1 0,1-1,0 1,0-1,3 1,-5-2,1 1,-1 0,0-1,0 0,0 1,0-1,0 1,0-1,0 0,0 0,0 0,0 0,0 0,0 0,0 0,-1 0,1 0,0 0,-1 0,1 0,-1 0,1-1,-1 1,0 0,1 0,-1 0,0-1,0 1,0-2,5-46,-3-1,-6-89,-1 26,5 29,0 50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14.3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0,'4'0,"6"4,1 6,-1 5,2 9,3 5,3 10,3 11,3 6,0 1,-3 1,-1-2,1-2,-4-5,-5-7,1-7,1-4,-1-8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35.7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458 49,'-5'-5,"0"0,0 1,-1-1,0 1,0 1,0-1,0 1,0 0,-1 1,0-1,1 1,-1 0,0 1,0 0,0 0,0 0,0 1,0 0,0 1,0-1,-9 3,7-1,0 1,0-1,0 2,0-1,0 1,1 1,0 0,0 0,0 0,1 1,0 0,0 0,0 1,1 0,-9 12,13-17,1 1,0 0,-1 0,1 0,0 0,1 0,-1 0,0 0,1 1,0-1,0 0,0 0,0 0,0 1,0-1,1 0,0 0,-1 0,1 0,1 0,-1 0,0 0,1 0,-1 0,1-1,0 1,0-1,0 1,0-1,0 0,4 4,3 2,0 0,1 0,0-1,0 0,1-1,21 11,-15-11,1 0,0-2,-1 0,1 0,1-2,-1 0,0-1,34-3,-50 2,1 0,0-1,-1 1,1-1,-1 0,1 0,-1 0,1 0,-1 0,1 0,-1-1,0 1,0-1,0 1,1-1,-2 0,1 0,0 0,0 0,-1 0,1 0,-1-1,1 1,-1-1,1-2,0-4,0 0,0 0,-1 0,-1-1,0-17,4-32,-4 58,1 0,-1 0,0 0,0 0,1 0,-1 0,1 0,-1 0,1 0,-1 0,1 0,-1 0,1 0,0 0,0 1,-1-1,1 0,0 0,0 1,2-2,-2 2,-1 0,1 0,0 0,0 0,0 0,0 1,-1-1,1 0,0 0,0 1,0-1,-1 0,1 1,0-1,0 0,-1 1,1-1,0 1,-1 0,2 0,29 45,-29-43,260 481,-151-275,308 598,-404-780,-2-2,-1 0,10 29,-20-49,0 1,-1-1,1 0,-1 1,0-1,-1 1,1 0,-1-1,0 1,-1-1,1 1,-1 0,0-1,-1 1,1-1,-4 8,2-9,-1 1,0-1,0 0,0 0,0-1,0 1,-1-1,0 0,1 0,-1 0,0-1,0 0,-1 0,1 0,0 0,-1-1,-8 1,-13 2,1-1,-34-1,10-4,0-2,1-2,0-2,1-3,-1-1,2-3,0-1,1-3,1-1,1-3,0-1,2-3,1-1,-56-50,44 30,3-3,2-1,2-3,2-1,3-3,2-1,4-2,2-1,-39-104,62 143,2-1,1 0,0-1,2 1,-3-43,8 58,0 0,1 0,0 1,1-1,0 0,0 1,1 0,1-1,-1 1,1 1,1-1,0 0,0 1,0 0,1 0,1 1,-1-1,10-7,27-21,2 1,2 2,0 3,75-36,-21 20,137-43,-21 33,-201 51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16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0 297,'5'0,"-1"-1,0 0,0-1,0 1,1-1,-1 0,-1 0,1 0,4-4,20-9,22 1,1 1,95-10,-12 2,34-16,118-19,-261 53,7 0,1-1,0-2,-1-1,0-1,52-22,-69 24,1 1,0 1,0 0,0 1,27-1,12-4,-32 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18.0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0,'0'3,"-1"29,1 0,1 0,2 0,1-1,2 1,18 56,193 423,-128-313,49 123,137 295,0-90,-107-213,820 1649,-839-1665,-46-51,-37-81,45 90,119 287,-135-338,-62-142,-3 3,-3 0,27 96,-29-35,-21-105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20.0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0,'2'18,"1"-1,0 1,1-1,1 0,0 0,14 27,6 20,186 600,31 98,12 105,-83-66,-133-601,16 135,2 9,-34-237,44 123,134 505,-174-628,45 122,56 97,-44-121,-68-162,2-1,2-1,2 0,2-2,42 58,-50-77,-2-3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27.4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710 460,'36'-1,"-19"0,0 1,0 0,1 1,-1 1,23 6,-36-7,-1 0,1 1,0-1,0 1,-1 0,1 0,-1 1,0-1,1 1,-1-1,0 1,-1 0,1 0,0 0,-1 1,0-1,1 1,-1-1,-1 1,1 0,-1-1,1 1,-1 0,0 0,0 0,-1 0,1 7,0 1,-1 0,-1 0,0 0,0 0,-1 0,-1 0,0-1,-1 1,0-1,0 0,-1 0,-13 20,-5 3,-2-1,-43 43,6-6,62-70,-27 34,-1-3,-39 35,58-58,1-1,-2 0,1-1,-1 0,0 0,0-1,0 0,-1-1,0 0,0-1,0 0,0-1,-16 2,24-4,0 0,0-1,0 1,0 0,0-1,0 0,0 0,0 0,1 0,-1 0,0 0,1-1,-1 1,1-1,-1 0,1 1,0-1,0 0,0-1,0 1,0 0,0-1,1 1,-1-1,1 1,-1-1,1 0,0 1,0-1,0 0,1 0,-1 0,1 0,0 0,-1-4,0-12,1 0,0 0,1 0,5-22,-6 38,52-249,-15 89,-7 36,7-40,-33 140,0-1,-2 1,-2-1,-2-29,2 54,-1 0,1 0,-1 0,0 0,0 0,0 0,0 0,0 0,-1 1,0-1,1 0,-1 1,0-1,0 1,0 0,0-1,-1 1,-3-2,1 0,0 2,-1-1,1 0,-1 1,0 0,0 0,1 1,-13-2,-2 2,0 0,0 2,1 0,-39 8,41-5,0 1,1 1,-1 1,2 0,-1 2,1-1,-16 13,8-4,0 1,2 1,-32 35,48-48,0 1,1-1,0 1,0 0,1-1,0 2,0-1,0 0,1 1,0-1,1 1,-1-1,1 1,1 0,0 10,0-13,1-1,-1 0,1 0,0 1,0-1,1 0,-1 0,1 0,0 0,0 0,0-1,1 1,-1-1,1 1,0-1,0 0,0 0,0 0,0 0,1-1,-1 1,1-1,0 0,0 0,0 0,0-1,0 1,5 0,22 3,1-1,0-1,-1-2,60-5,0 0,107 4,-175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28.7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1 326,'0'-10,"2"-1,-1 1,1 1,1-1,0 0,0 1,1-1,0 1,1 0,0 0,0 0,1 1,0 0,0 0,1 1,0-1,1 2,-1-1,14-8,5-3,2 1,0 1,0 1,60-20,20 2,-95 30,0 0,0 2,1-1,-1 2,0-1,18 3,-28-1,0-1,0 1,0 0,0 0,0 0,0 0,0 0,-1 1,1-1,-1 1,1 0,-1 0,1 0,-1 0,0 0,0 0,0 1,0-1,2 5,-1-1,0 0,-1 1,0-1,0 0,-1 0,0 1,0-1,0 14,-2 5,-1 0,-2 1,-10 41,2-29,-32 70,17-45,-66 124,92-187,1 1,-1 0,1-1,-1 1,1 0,0 0,-1-1,1 1,0 0,0 0,0 0,0-1,-1 1,1 0,0 0,0 0,1 0,-1-1,0 1,0 0,0 0,0 0,1-1,-1 1,0 0,1 0,-1-1,1 2,1-2,-1 1,0-1,0 1,0-1,1 0,-1 0,0 0,0 0,1 0,-1 0,0 0,1 0,-1 0,0 0,0-1,2 0,58-25,-52 21,53-28,-38 19,44-18,-51 27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29.8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181 1,'-3'0,"-1"0,0 1,0 0,1 0,-1 0,1 1,-1-1,1 1,0-1,-1 1,1 0,0 1,0-1,0 0,1 1,-1 0,1-1,-4 5,-4 7,1 0,-14 25,19-30,-8 15,2-1,0 1,2 1,1 0,0 0,-3 36,6-11,1-1,6 71,-2-106,1 0,0 0,1 0,0 0,1 0,0 0,2-1,-1 0,2 0,-1-1,2 0,0 0,0 0,1-1,0 0,1-1,0 0,1-1,0 0,23 14,-11-8,-1-2,2-1,-1 0,2-2,-1-1,1-1,1-1,0-1,-1-1,2-2,-1 0,0-2,50-4,-73 3,-1 0,0-1,1 1,-1-1,1 0,-1 0,0 0,0 0,1 0,-1 0,0-1,0 1,0-1,0 1,-1-1,1 0,0 0,-1 1,1-1,-1 0,1-1,-1 1,0 0,0 0,0-1,0 1,-1 0,1-1,0 1,-1 0,0-1,0 1,1-1,-2 1,1-1,0-2,-1-1,0 0,0-1,0 1,-1 0,1 0,-2 0,1 1,-1-1,1 0,-2 1,1 0,0 0,-7-8,3 6,1 0,-1 1,0 0,0 0,-1 0,0 1,0 0,0 0,0 1,-1 0,0 0,0 1,0 1,0-1,0 1,0 1,-1 0,-12 0,15 0,-1 1,1 0,-1 0,1 1,0-1,-1 2,1-1,0 1,0 0,0 1,0 0,-13 7,9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32.0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16,'0'-1,"0"1,0-1,0 0,0 1,0-1,1 1,-1-1,0 0,0 1,0-1,0 1,1-1,-1 1,0-1,0 1,1-1,-1 1,1-1,-1 1,0-1,1 1,-1-1,1 1,-1 0,1-1,-1 1,1 0,-1-1,1 1,0 0,21 1,19 18,-25-5,1 1,-2 0,0 1,-1 0,0 2,13 22,60 121,-45-79,24 33,-56-99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32.9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1 157,'1'-3,"-1"0,1 1,0-1,1 0,-1 1,0-1,1 1,-1-1,1 1,0 0,0-1,0 1,4-3,30-25,-19 18,1 1,1 0,0 2,0 0,1 1,30-8,-35 12,0 1,0 0,0 2,1 0,-1 0,0 1,1 1,-1 1,26 5,-36-5,0 0,0 0,0 0,-1 0,1 1,-1 0,1 0,-1 0,0 0,0 1,-1 0,1 0,-1 0,0 0,0 0,0 0,0 1,2 5,3 10,0 0,-2 0,6 27,1 3,13 44,-13-43,3-1,33 77,-38-108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33.8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1,'3'2,"0"0,-1 0,1 0,-1 0,1 0,-1 1,0-1,0 1,0 0,0 0,-1-1,1 1,-1 0,2 5,2 1,57 117,-4 3,68 234,-101-274,-18-73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34.7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0,'0'14,"1"0,1 0,1 0,0-1,0 1,1-1,7 15,48 86,-19-42,-15-26,-16-30,0 1,0 0,10 32,-14-28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37.3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380 518,'-10'1,"0"0,0 1,0 0,0 0,1 1,-1 1,1 0,-1 0,1 0,0 2,1-1,-1 1,1 0,0 0,1 1,0 0,-11 14,-1 2,2 1,0 1,2 0,-24 53,20-34,2 1,1 1,3 0,1 1,3 1,-7 91,16-131,0 1,1 0,0 0,0 0,1 0,0-1,0 1,1-1,0 0,1 1,0-2,0 1,1 0,0-1,0 0,11 13,-3-9,0 0,1-1,0 0,1-1,0-1,0 0,30 10,0-3,2-1,0-3,0-1,65 4,-15-9,111-8,-208 3,16-1,-1 0,0 0,0-2,0 0,17-5,-29 7,0-1,0 1,1-1,-1 1,0-1,0 0,0 0,-1-1,1 1,0 0,-1-1,0 0,1 1,-1-1,0 0,-1 0,1 0,0 0,-1-1,0 1,1 0,-1-1,-1 1,1-1,0 1,-1-1,0 1,0-5,-2-13,-1 0,-1 0,-1 0,-1 1,-1 0,-10-22,-4-14,6 14,-110-288,103 281,-3 0,-1 1,-3 1,-49-60,56 85,-1 0,-1 1,-1 1,-1 1,-1 1,0 2,-58-25,83 40,1 0,-1 1,0-1,0 0,1 0,-1 0,0 0,1 0,-1 0,1 0,-1-1,1 1,0 0,0-1,-1 1,1-1,0 0,0 1,0-1,1 0,-1 1,0-1,1 0,-1 0,0-3,2 3,0 0,0 1,0-1,0 1,1-1,-1 1,0-1,1 1,-1 0,1-1,-1 1,1 0,-1 0,1 0,0 1,0-1,-1 0,1 1,0-1,0 1,0-1,0 1,0 0,0 0,0 0,2 0,42-2,1 3,-1 1,82 15,-125-16,131 26,-2 5,-1 7,191 83,-215-75,186 112,-236-122,-1 3,-3 1,-1 3,74 82,-119-118,-1 0,0 1,0-1,0 1,-1 0,-1 1,0-1,0 1,-1 0,0 0,3 16,-6-20,1 0,-1 0,0 0,-1 0,0 0,0 0,0 1,0-2,-1 1,0 0,0 0,-1-1,0 1,0-1,0 1,0-1,-1 0,0-1,0 1,-7 6,3-4,0 0,0 0,0 0,-1-1,0-1,0 0,-1 0,-11 4,16-8,0 0,-1 0,1 0,-1-1,0 0,1 0,-1 0,1-1,-1 0,1 0,-1 0,1-1,0 1,0-1,-1-1,1 1,-8-6,-13-9,1-2,0 0,2-1,0-2,2 0,-22-30,9 8,3-2,-41-79,49 78,2-2,3 0,1-2,3 0,2 0,2-1,2 0,3-1,2-61,4 96,2 0,0 0,1 0,1 0,0 1,2-1,14-29,-4 17,1 0,2 1,26-30,-34 45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36.8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0,'44'40,"-30"-29,0 1,21 25,12 25,-4 3,-2 1,-3 1,32 84,-61-132,4 14,23 37,-26-55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38.1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1 292,'1'-14,"1"0,0 0,1 1,1-1,0 0,1 1,0 0,1 0,10-15,-7 12,1 0,0 2,1-1,1 1,1 1,24-22,-34 33,-1 0,1 0,-1 1,1-1,0 1,-1-1,1 1,0 0,0 0,0 0,0 0,0 1,0-1,1 1,-1 0,0 0,0 0,0 0,0 0,0 1,4 0,-3 1,1 0,-1 1,0-1,0 1,0 0,0 0,0 0,-1 0,1 1,-1 0,0-1,3 6,6 11,-1 0,-1 0,-1 1,11 36,-14-32,-1 0,-1 1,-1-1,-1 1,-2 29,2 21,-2-74,0 0,0-1,0 1,0 0,0 0,0-1,1 1,-1-1,1 1,-1 0,1-1,-1 1,1-1,0 1,0-1,0 1,0-1,0 0,0 0,0 1,1-1,-1 0,0 0,1 0,-1 0,0 0,1-1,-1 1,1 0,0-1,-1 1,1-1,-1 1,1-1,0 0,-1 1,4-1,5-1,0-1,0 1,0-2,0 1,13-6,9-2,4 3,1 1,-1 2,1 2,56 3,-90-2,0 1,-1 0,1 1,0-1,-1 0,1 1,0-1,-1 1,1 0,-1 0,1 0,-1 0,1 1,-1-1,0 1,0-1,1 1,-1 0,0 0,-1 0,1 0,0 0,0 0,-1 0,1 0,-1 1,0-1,0 1,0-1,1 5,-1-1,-1 0,0 0,0-1,-1 1,0 0,0 0,0-1,0 1,-1-1,0 1,0-1,-1 0,-4 8,-14 21,-1 0,-2-2,-55 59,47-63,-2-2,-55 34,38-27,-2 0,31-20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40.5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24 158,'-1'0,"0"-1,0 1,-1-1,1 0,0 1,0-1,0 0,0 0,0 0,0 0,0 0,0 0,1 0,-1 0,0-1,0 1,1 0,-1 0,1 0,-1-1,1 1,0 0,-1-1,1 1,0 0,0-1,0-1,-3-38,3 38,0-1,0 1,1-1,-1 1,1-1,0 1,0 0,0-1,0 1,1 0,-1 0,1 0,0 0,0 0,0 0,0 0,1 1,-1-1,5-3,-3 4,1-1,-1 1,1-1,0 1,-1 1,1-1,0 1,0 0,0 0,0 0,1 1,5-1,0 2,0-1,-1 2,1-1,0 1,-1 1,1 0,-1 0,0 1,0 1,0-1,0 2,10 7,-10-5,-1 2,0 0,0 0,-1 0,0 1,-1 0,0 1,-1-1,0 2,-1-1,-1 0,1 1,-2 0,4 24,-1 13,-3 0,-4 81,0-74,1-7,0-15,0 1,-2-1,-2 1,-14 59,15-71,3-23,1-1,-1 0,0 0,1 1,-1-1,0 0,0 0,1 0,-1 0,0 1,1-1,-1 0,0 0,1 0,-1 0,0 0,1 0,-1 0,1 0,-1 0,0 0,1 0,-1 0,0 0,1 0,-1 0,0 0,1-1,-1 1,0 0,1 0,-1 0,0-1,1 1,-1 0,41-33,-26 20,260-180,-230 170,-38 20,0 1,0-2,0 1,-1-1,1 0,-1 0,0-1,0 1,0-2,-1 1,6-7,-4-2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42.3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638 600,'11'53,"0"-9,-8-20,-1-1,-2 1,-4 42,4-61,-1 1,0-1,0 0,-1 1,1-1,-1 0,-1 0,1 0,-1 0,1 0,-1-1,-1 1,1-1,-1 0,1 0,-1 0,0 0,-1-1,1 1,-1-1,1 0,-7 2,10-4,-1 0,1-1,0 1,-1-1,1 0,0 1,-1-1,1 0,-1 0,1 0,0 0,-1 0,1 0,-1 0,1 0,0-1,-1 1,1 0,-1-1,1 1,0-1,0 0,-1 1,1-1,0 0,0 0,0 0,0 0,0 0,0 0,0 0,0 0,0 0,0 0,1-1,-1 1,0 0,1 0,-1-1,1 1,0 0,-1-1,1-2,-3-9,1 1,0-1,1-26,1 21,-4-47,-14-408,19 439,-2 0,-1 1,-2-1,-14-61,17 92,0 0,1 0,-2 1,1-1,0 0,-1 1,1-1,-1 0,1 1,-1 0,0-1,0 1,-1 0,1 0,0 0,-1 0,-3-1,4 2,0 0,-1 0,1 1,-1 0,1-1,-1 1,0 0,1 0,-1 0,1 1,-1-1,1 0,-1 1,1 0,0 0,-4 1,-9 6,1 0,0 2,1-1,0 2,-14 13,4-4,-251 240,272-259,1 0,0 0,0 0,0 0,0 1,0-1,0 1,0-1,0 0,1 1,-1-1,0 1,1 0,-1-1,1 1,-1 2,2-4,-1 1,0 0,0 0,1-1,-1 1,0 0,1 0,-1-1,0 1,1 0,-1-1,1 1,0-1,-1 1,1-1,-1 1,1-1,0 1,-1-1,1 1,0-1,-1 0,1 0,1 1,7 1,0 0,1 0,-1-1,17 1,0-1,190 23,257-5,-460-19,1 0,-1 1,1 1,-1 0,1 1,-1 0,17 7,-27-9,0 1,1-1,-1 1,0 0,0 0,-1 0,1 0,0 0,-1 1,1-1,-1 1,0 0,0 0,0-1,0 1,0 1,-1-1,1 0,-1 0,0 1,0-1,0 0,0 1,-1-1,1 1,-1-1,0 1,0-1,0 1,-1-1,1 1,-1-1,-1 5,-2 6,-1 1,-1-1,0-1,0 1,-2-1,0 0,0 0,-14 15,-92 89,73-78,39-36,-1-1,1 1,-1-1,0 1,0-1,0 0,0 0,0 0,0-1,-1 1,1-1,-1 0,1 0,-4 1,-6-2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44.8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50 135,'-1'-11,"-1"-1,0 1,-1 0,0 0,0 0,-1 1,-1-1,0 1,0 0,-8-11,9 15,63 162,-42-123,14 33,3-1,68 98,-96-155,0-1,1 0,0 0,0 0,1-1,-1 0,2-1,-1 0,0 0,19 7,-24-11,0 0,0 0,1 0,-1 0,0-1,1 0,-1 1,0-1,1-1,-1 1,0 0,1-1,-1 1,0-1,1 0,-1 0,0-1,0 1,0-1,0 1,0-1,-1 0,1 0,0 0,-1 0,1-1,-1 1,0-1,0 1,0-1,0 0,0 0,-1 0,2-4,9-19,-2 0,-1-1,-1 0,-2-1,0 0,-2 0,1-35,-1 45,5 26,11 42,-12-28,172 337,-164-327,-5-7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46.5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84,'0'-3,"0"-1,0 1,0 0,0-1,1 1,-1 0,1-1,0 1,0 0,0 0,0 0,1 0,-1 0,1 0,4-5,-3 6,0 0,0 0,0 0,0 0,1 0,-1 0,1 1,-1 0,1 0,0 0,-1 0,1 0,0 1,5 0,46-5,0 3,0 2,0 2,0 3,96 21,-144-24,0 0,0 1,0 0,-1 0,1 0,-1 1,1 0,-1 0,0 1,-1-1,1 1,-1 1,0-1,6 8,-9-9,0 0,0 1,0-1,0 0,-1 0,0 1,0-1,0 1,0-1,-1 1,0-1,0 1,0-1,0 1,-1 0,1-1,-1 1,0-1,-1 0,1 1,-1-1,0 0,0 0,-4 6,-11 12,0 0,-2-1,-1-1,0-1,-1 0,-41 26,12-7,18-15,-51 27,8-5,75-45,-1 0,0 1,0-1,1 0,-1 1,0-1,1 1,-1 0,0-1,1 1,-1-1,1 1,-1 0,1-1,-1 1,1 0,-1 0,1-1,0 1,0 0,-1 1,13 5,27-7,-22-5,1 0,-2-1,29-13,-31 11,0 2,1 0,0 1,0 0,26-4,101-16,-7 1,-112 22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47.9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357 24,'-1'-1,"0"0,1-1,-1 1,0 0,0 0,1 0,-1-1,0 1,0 0,0 0,0 1,0-1,-1 0,1 0,0 0,0 1,-1-1,1 1,0-1,-1 1,1-1,0 1,-1 0,1 0,-1-1,1 1,-2 0,-41-2,34 3,0 0,-1 1,1 1,0 0,0 0,1 1,-1 0,1 0,0 1,0 1,0 0,1 0,0 0,0 1,1 0,-1 1,1-1,1 2,-8 11,1 0,0 0,2 1,0 1,2 0,0 0,1 1,-6 31,10-35,1 0,1 0,1 32,1-43,1 0,0-1,0 1,1 0,0-1,0 0,1 1,0-1,0 0,0 0,9 11,-6-9,1 0,1 0,0 0,16 13,-18-19,-1 0,1 0,0 0,0 0,0-1,0 0,0-1,1 1,-1-1,8 0,53 8,-38-4,-1-1,1-2,41-1,-68-1,1 0,-1-1,0 1,0 0,0-1,0 0,0 1,0-1,0 0,0 0,0 0,0 0,0-1,-1 1,1 0,0-1,-1 1,1-1,-1 0,0 1,1-1,-1 0,0 0,0 0,0 0,0 0,0 0,-1 0,1 0,-1 0,1 0,-1 0,0-1,0 1,0 0,0 0,0 0,0 0,-1-1,1 1,-1 0,1 0,-1 0,0 0,0 0,0 0,0 0,0 0,0 1,-1-1,1 0,0 1,-1-1,0 1,1-1,-1 1,0 0,-2-2,-21-11,-2 1,1 1,-2 2,-33-9,-15-6,67 21,-1 1,1 1,-1-1,0 2,0-1,0 1,0 1,0 0,0 0,1 1,-13 2,6 3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51.1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1 178,'-1'-13,"1"0,1 0,0 0,1-1,0 1,6-18,-6 27,0 0,0 0,1 0,-1 0,1 0,0 1,0 0,0-1,0 1,0 0,1 0,-1 1,1-1,0 1,0 0,0 0,0 0,0 0,0 1,1-1,-1 1,8-1,-7 1,0 0,-1 0,1 1,0 0,0 0,0 0,0 0,0 1,0-1,-1 1,1 0,0 1,0-1,-1 1,1 0,5 4,-6-3,-1 0,0 0,1 1,-1-1,0 1,-1 0,1 0,-1 0,0 0,0 0,0 0,0 1,-1-1,1 1,-1-1,-1 1,2 6,-1 10,-1-1,-1 1,-1 0,0 0,-2-1,0 0,-1 0,-16 38,-11 48,31-78,1-28,1 0,-1 1,0-1,0 0,0 0,1 1,-1-1,0 0,1 0,-1 1,0-1,0 0,1 0,-1 0,0 1,1-1,-1 0,0 0,1 0,-1 0,0 0,1 0,-1 0,1 0,-1 0,0 0,1 0,-1 0,0 0,1 0,-1 0,0 0,1 0,-1 0,0 0,1-1,40-28,-25 15,7-2,1 0,1 1,0 1,43-16,-55 25,0 1,0 0,1 1,-1 1,1 0,-1 1,1 0,0 1,-1 0,1 2,25 4,-34-4,1 0,0 0,-1 1,1 0,-1 0,0 0,0 0,0 1,-1 0,1 0,-1 0,0 1,0-1,0 1,-1 0,0 0,1 0,-2 1,1-1,-1 1,0-1,0 1,0 0,0 6,2 10,-1-1,-1 1,-2 0,0 0,-4 30,1-39,-1 1,0-1,-1 0,-1 0,0 0,-1-1,0 0,-1 0,0 0,-16 15,7-6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52.7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494 458,'73'-1,"82"3,-150-2,0 1,-1-1,1 1,0 1,-1-1,1 0,-1 1,1 0,-1 0,0 0,0 1,0 0,0-1,0 1,-1 1,1-1,-1 0,0 1,0 0,0-1,0 1,-1 1,0-1,0 0,0 0,2 8,-2-6,0 1,-1-1,0 1,-1-1,1 0,-1 1,-1-1,1 1,-1-1,0 1,0-1,-1 0,0 0,0 1,0-1,-1-1,0 1,0 0,-6 7,6-9,-35 47,-3-1,-60 57,88-94,-1-1,-1-1,1-1,-2 0,1-1,-1 0,-1-1,-21 7,37-15,0 0,0 0,0 1,-1-1,1 0,0 0,0 0,0 0,-1 0,1-1,0 1,0 0,0 0,-1-1,1 1,0-1,0 1,0-1,0 1,0-1,0 0,0 0,0 1,0-1,-1-1,1-1,-1 1,1-1,0 1,0-1,0 0,0 1,1-1,-1 0,1 1,-1-6,1-8,0 1,2 0,3-18,-4 26,11-96,-2-119,2-20,-9 208,1 13,-2-1,0 0,-1 0,-2 0,0 1,-1-1,-6-24,7 44,0-1,1 0,-1 1,0-1,-1 1,1-1,0 1,-1-1,1 1,-1 0,0 0,0 0,0 0,0 0,0 0,0 1,-1-1,1 1,0-1,-1 1,1 0,-1 0,1 0,-1 0,0 0,0 1,1-1,-1 1,0 0,0-1,1 2,-1-1,0 0,0 0,1 1,-1-1,0 1,1 0,-5 2,-11 4,1 1,-1 0,2 2,-26 18,25-17,-22 16,1 2,2 1,-57 62,89-88,0 0,0 1,1-1,-1 1,1 0,0 1,1-1,-1 0,-2 11,4-14,1-1,0 1,0 0,0 0,1 0,-1 0,0 0,1 0,-1-1,1 1,-1 0,1 0,0-1,0 1,0 0,0-1,0 1,0-1,0 1,1-1,-1 0,1 1,-1-1,1 0,-1 0,1 0,-1 0,1 0,0 0,0-1,-1 1,5 0,201 69,-188-64,1 0,0-1,1-2,-1 0,0-1,37 0,-35-3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53.6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0,'1'5,"0"0,1 0,0-1,0 1,1-1,-1 1,1-1,4 6,4 6,193 365,-143-272,-50-93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37.8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1,'0'8,"8"8,8 5,9 11,5 6,10 4,3 7,2 1,-2 0,-4-1,-5-3,-3-6,-7-5,-4-9,-5-4,-5-6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55.0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369 200,'0'-3,"1"-16,-1 1,-1 0,-1 0,0-1,-9-28,10 44,0 0,-1-1,1 1,-1 0,1 0,-1 0,0 0,0 0,-1 1,1-1,-1 1,1-1,-1 1,0 0,1 0,-1 0,0 0,-1 1,1-1,0 1,0 0,-1 0,1 0,0 0,-1 0,1 1,-1-1,1 1,-1 0,1 0,-1 1,1-1,-1 1,1 0,-1-1,-4 4,-2-1,1 0,0 1,0 0,0 1,1 0,-1 0,1 1,0 0,-7 8,-62 69,53-55,17-20,1 0,-1 0,2 0,-1 1,1 0,-6 16,10-24,1 1,-1 0,1-1,-1 1,1 0,0 0,0 0,0 0,0-1,0 1,0 0,0 0,1 0,-1-1,1 1,-1 0,2 2,0-2,-1-1,1 1,-1 0,1-1,0 0,-1 1,1-1,0 0,0 0,0 0,0 0,0-1,0 1,0 0,0-1,0 1,0-1,4 0,24 3,1-1,-1-2,1-1,-1-1,0-1,0-2,0-2,-1 0,45-18,-48 8,-20 13,0 0,-1 1,2-1,-1 1,9-3,-13 5,-1 1,0 0,1 0,-1 0,0-1,0 1,1 0,-1 1,0-1,1 0,-1 0,0 0,0 1,1-1,-1 1,0-1,0 1,0 0,1-1,-1 1,0 0,0 0,0-1,0 1,0 0,-1 0,1 0,0 0,0 0,-1 1,1-1,0 0,0 2,15 32,15 52,-19-50,26 55,-24-61,20 66,-21-56,-7-20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57.3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1,'4'0,"6"4,5 6,1 5,1 5,-2 3,1 6,1 2,3 5,2 0,-3 3,0-1,-3-3,-5-3,1-2,-3-7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29:59.0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371 683,'53'-20,"-43"18,0 1,0 0,0 0,0 1,0 0,0 0,0 1,0 1,-1 0,1 0,0 1,-1 0,13 6,-15-4,1-1,-1 1,0 1,0-1,-1 1,1 1,-1-1,-1 1,1 0,-1 0,0 0,-1 1,0 0,0 0,4 13,0 6,-1 1,-1 0,-1 1,-2-1,0 1,-3 0,0 0,-1-1,-8 36,1-17,-3 0,-1-1,-3 0,-36 77,45-112,0 0,-1-1,0 0,0 0,-1 0,-1-1,1 0,-1-1,-15 11,21-17,0 0,0 0,0 0,0-1,0 1,0-1,0 1,-1-1,1 0,0-1,-1 1,1 0,-1-1,1 0,-1 0,1 0,-1 0,1 0,-1-1,1 0,-1 1,1-1,0 0,-1-1,1 1,0-1,0 1,0-1,0 0,0 0,1 0,-1-1,0 1,1-1,0 1,-1-1,-1-3,-7-11,1 0,1 0,0-1,1-1,1 1,0-1,2-1,0 1,-2-22,1-17,1-108,8 97,3 1,24-112,53-129,-29 115,-53 190,25-109,-24 101,-1 0,0 0,-1 0,0 0,0 0,-1 0,-4-16,4 27,1-1,0 0,-1 1,1-1,-1 0,0 1,1-1,-1 0,0 1,0-1,0 1,0 0,0-1,-1 1,1 0,0 0,0 0,-1-1,1 2,-1-1,1 0,-1 0,0 0,1 1,-1-1,1 0,-1 1,0 0,0-1,1 1,-1 0,0 0,0 0,1 0,-1 0,0 1,0-1,1 0,-1 1,0-1,1 1,-1 0,0-1,1 1,-1 0,-1 1,-10 6,0 0,1 1,-1 0,-12 13,16-14,-34 33,2 2,1 2,3 1,1 2,3 2,2 1,-48 107,78-156,0-1,1 1,-1 0,0-1,1 1,0 0,-1 0,1 0,0-1,0 1,0 0,0 0,0 0,0 0,0 0,1-1,-1 1,1 0,-1 0,1-1,0 1,0 0,0-1,-1 1,2 0,-1-1,0 0,0 1,0-1,1 0,-1 1,1-1,-1 0,1 0,-1 0,1 0,1 0,10 5,0-1,0-1,1 0,18 3,21 7,-32-4,0-1,1-1,-1-1,2-1,-1-1,1-1,0-1,32 0,-33-3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0:01.0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0,'4'4,"2"6,4 6,0 4,3 3,3 1,-1 7,6 0,-1 1,0-2,-3-1,-4-1,-1-2,-1-4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0:02.8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284 0,'-25'22,"0"-2,-46 26,33-21,-52 19,87-41,0-1,0 1,0 0,1 0,-1 1,1-1,0 0,0 1,0-1,0 1,1 0,-1-1,1 1,0 0,0 0,1 0,-1 0,1 0,0 0,0 0,0 7,2 10,0 1,8 32,-10-52,2 6,0 0,1 0,0-1,0 1,0 0,1-1,0 0,0 0,6 7,-8-13,-1 1,0-1,1 1,-1-1,1 0,0 1,-1-1,1 0,0 0,0 0,0 0,0-1,-1 1,1 0,0-1,0 0,0 1,1-1,-1 0,0 0,0 0,0 0,0 0,0 0,0-1,0 1,0-1,0 0,0 1,0-1,-1 0,1 0,0 0,0 0,-1 0,1-1,-1 1,1-1,-1 1,2-3,50-48,-39 36,1 1,1 0,0 0,2 2,-1 0,1 1,29-14,-20 15,1 2,56-13,-70 19,0 1,0 1,0 0,1 1,-1 0,0 1,0 1,17 3,-27-3,0 0,0-1,0 1,-1 0,1 1,-1-1,1 1,-1-1,0 1,0 0,0 0,0 1,0-1,-1 1,0-1,0 1,0 0,0-1,0 1,-1 0,1 0,-1 1,0-1,0 0,0 8,0 11,0-1,-1 0,-5 38,3-48,2-6,-1 0,-1 0,1 0,-1 0,0 0,-1 0,1 0,-1-1,0 1,0-1,-6 7,-2 0,0 0,-25 19,-19 18,-68 73,54-56,63-61,0 0,-1-1,0 0,0 0,0-1,-1 0,1 0,-1 0,-9 1,6-1,-10 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0:05.5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0,'0'733,"0"-712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0:07.1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608 51,'1'-2,"-1"0,0 0,-1 0,1 0,0 0,0 0,-1 0,1 1,-1-1,0 0,0 0,1 0,-1 1,0-1,0 1,-1-1,1 0,0 1,0 0,-1-1,1 1,-1 0,-3-2,2 1,-1 1,0-1,1 1,-1 0,0 1,0-1,0 1,0-1,0 1,0 0,-5 1,-1 0,0 1,0 0,1 1,-1 0,1 0,0 1,0 0,0 1,-9 5,-9 13,1 1,1 1,-39 51,-54 94,105-149,-5 7,-74 123,84-135,0-1,2 1,0 1,1-1,0 1,1 0,-2 33,6-47,0 1,0-1,0 1,1 0,0-1,0 1,0-1,0 1,0-1,1 0,-1 1,1-1,0 0,0 0,0 0,0 0,1-1,-1 1,1-1,-1 1,1-1,0 0,0 0,0 0,1 0,-1-1,0 1,0-1,1 0,-1 0,1 0,-1 0,6 0,13 2,1-1,-1-1,1-1,27-3,-28 1,8 1,0-2,0-1,-1-1,1-2,-1-1,-1-1,0-2,44-22,-67 30,-1 0,1-1,-1 0,0 0,0 0,0 0,0-1,-1 0,0 1,0-1,0 0,0-1,-1 1,0 0,0-1,2-10,0-8,-1-1,0-45,1-13,5-4,-3-106,-6 176,29 425,5-223,-22-134,-2 0,-3 1,2 71,-10 26,1-127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0:09.6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1 510,'0'-5,"1"-1,0 1,1 0,-1-1,1 1,0 0,0 0,1 0,-1 1,5-7,39-50,-29 40,11-13,1 2,2 1,0 1,2 1,2 2,59-36,-63 45,1 1,1 2,1 1,0 1,1 2,0 2,0 1,49-5,-78 12,0 1,0 0,0 0,0 0,0 1,0 0,0 0,0 0,-1 1,1-1,0 2,-1-1,1 1,-1-1,0 1,0 1,0-1,7 7,-7-4,0 0,-1 1,1 0,-1-1,0 2,-1-1,0 0,0 1,-1-1,1 1,-2 0,1 0,0 10,0 22,-2 0,-1 0,-2-1,-2 1,-2-1,-19 64,21-89,-1 0,0-1,-1 0,0 0,-1-1,-10 12,9-12,1 1,0-1,0 1,-9 26,16-39,1 0,0 0,0 0,0 1,0-1,0 0,0 0,0 1,0-1,0 0,0 0,0 1,0-1,0 0,0 0,0 1,0-1,0 0,0 0,0 1,0-1,0 0,0 0,0 0,0 1,0-1,1 0,-1 0,0 0,0 1,0-1,0 0,0 0,1 0,-1 0,0 1,0-1,0 0,1 0,-1 0,0 0,0 0,1 0,14-2,19-11,-33 12,191-101,-170 93,1 0,-1 2,2 1,23-4,4-1,-29 6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0:10.9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155 1,'-1'4,"-1"1,1-1,-1 1,0-1,0 1,-5 7,-1 2,-16 41,2 1,3 1,2 0,3 2,2-1,3 2,2-1,2 75,5-130,-1 0,1 0,0 0,0 0,1 1,-1-1,1 0,0 0,0 0,0 0,1 0,-1-1,1 1,0 0,0-1,0 1,1-1,-1 0,1 1,0-1,0 0,0-1,0 1,0 0,1-1,-1 0,1 0,-1 0,1 0,0-1,0 1,0-1,0 0,0 0,0 0,0-1,0 0,0 1,7-2,75 3,-31-2,72 11,-112-9,-6 0,1 0,-1-1,0 0,1-1,-1 0,14-2,-21 2,0-1,1 0,-1 0,0 0,0 0,1 0,-1 0,0 0,0-1,0 1,-1-1,1 0,0 0,-1 1,1-1,-1 0,1 0,-1-1,0 1,0 0,0 0,0 0,0-1,0 1,-1-1,1 1,-1 0,0-1,0-3,3-14,-1-1,-1 1,0-1,-2 0,-1 1,0-1,-7-22,9 41,-1 0,0 0,0 0,0 1,0-1,0 0,0 0,0 1,-1-1,1 1,0-1,-1 1,0-1,1 1,-1 0,0 0,1 0,-1 0,0 0,0 0,0 1,-3-2,1 2,0-1,0 1,0 0,0 1,0-1,0 1,0-1,0 1,0 1,-6 1,-7 5,1 0,0 1,-28 22,-197 135,224-154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0:13.7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1 509,'0'-13,"-1"-13,1 1,1 0,2 0,0 0,1 0,11-30,-7 31,1 1,2 0,0 0,2 1,0 1,21-26,-26 37,1 2,0-1,0 1,1 0,-1 1,2 0,-1 1,1 0,0 0,0 1,1 1,-1 0,1 0,24-3,-9 4,0 0,1 2,-1 1,1 1,-1 1,0 2,39 10,-57-12,1 1,-1 0,0 0,-1 1,1 0,0 1,-1 0,0 0,0 1,-1 0,0 0,0 1,0-1,-1 2,0-1,0 1,-1 0,0 0,0 0,-1 1,0 0,0 0,-1 0,3 15,-2 7,-1 1,-2-1,-1 1,-1-1,-2 0,-1 1,-2-1,0-1,-3 1,0-1,-2-1,-1 0,-1 0,-2-1,-1-1,-21 28,-1-11,-18 25,65-71,0-1,0-1,-1 1,14-8,30-13,1 3,73-19,-6 2,-88 27,1 2,0 1,35-4,-39 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38.1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0:14.9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0,'0'43,"2"1,2-1,2 0,11 43,-12-68,0-1,2 1,0-1,0 0,2-1,0 0,1 0,0-1,2 0,-1-1,2 0,14 12,-21-21,0-1,0-1,1 1,-1-1,1 0,0-1,0 0,0 0,0 0,0-1,0 0,1 0,-1 0,11-2,-14 1,1 0,-1 0,1-1,-1 0,1 0,-1 0,0 0,0-1,1 1,-1-1,0 0,-1-1,1 1,0-1,-1 1,1-1,-1 0,0 0,0-1,0 1,0-1,0 1,-1-1,3-5,4-22,-1-1,-1 0,-2 0,-1-1,-1 0,-2 0,-4-35,5 87,1 0,1 0,0-1,1 1,12 25,50 104,-42-96,18 34,27 61,-62-123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0:16.5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0,'2'2,"0"-1,0 1,-1 0,1 0,0 0,-1 0,0 0,1 0,-1 0,0 0,0 0,0 1,-1-1,1 0,0 6,2 0,41 108,56 136,-90-235,-2-4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0:17.7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126 50,'-13'14,"0"1,1 1,1 0,0 1,2 0,-1 1,2 0,1 0,0 1,1 0,1 0,1 0,0 1,-1 38,5-46,0 1,1-1,1 0,0 1,0-1,1 0,1 0,0 0,0-1,1 1,1-1,0 0,0-1,1 1,1-1,0-1,0 1,1-1,0-1,0 0,1 0,0 0,0-2,21 11,22 5,0-3,1-3,1-2,1-2,-1-2,82 2,-65-7,109-7,-178 2,-1 0,0 0,1 0,-1-1,0 1,1-1,-1 1,0-1,0 0,0 0,1 0,-1 0,0 0,0-1,-1 1,1-1,0 1,0-1,-1 0,1 1,-1-1,1 0,-1 0,0 0,0 0,0 0,0-1,0 1,0 0,-1 0,1-1,-1 1,1 0,-1-1,0 1,0-4,-1-7,-1-1,0 0,-1 0,0 1,-6-15,2 7,-8-27,-3 2,-2 0,-1 1,-3 2,-1 0,-3 1,-1 2,-65-70,87 103,-1 0,0 0,0 1,-1 0,0 1,0-1,0 2,0-1,-1 1,0 1,0 0,-15-3,-2 3,0 1,-1 2,-39 3,61-2,-25 1,-1-2,0-1,0-2,-41-7,72 9,-13-2,1 1,-1 0,-17 0,27 2,1 0,-1 1,1-1,0 1,-1-1,1 1,0 0,-1 0,1 1,0-1,0 1,0-1,0 1,0 0,1 0,-1 0,0 1,-3 3,-4 10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1:01.1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0 806,'3'6,"-1"0,1-1,0 1,0-1,1 1,0-1,0-1,0 1,9 8,-6-6,35 38,-23-21,0-2,2 0,1-1,1-2,1 0,51 30,-71-47,1 0,0-1,-1 1,1-1,0 0,0-1,0 1,0-1,0 0,0 0,0-1,0 1,0-1,0 0,0-1,-1 1,1-1,0 0,-1 0,1 0,-1-1,0 0,0 1,0-1,0-1,0 1,3-5,12-12,-1-1,-1 0,26-44,-22 32,314-525,-327 545,69-110,19-37,-84 121,-14 28,-12 22,-8 21,2 0,-17 37,1-2,-33 59,33-56,-3-3,-90 121,28-65,-88 98,174-206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2:12.3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182 696,'-1'-2,"1"0,-1 0,0 0,1-1,-1 1,0 0,0 0,-1 0,1 0,0 0,-1 1,1-1,-1 0,1 1,-1-1,0 1,-2-3,-38-22,35 21,-13-8,14 9,1 0,-1 1,0-1,1 1,-1 0,-1 1,1-1,-9-1,15 4,0 0,0 0,0 0,-1 0,1 0,0 0,0 0,-1 0,1 0,0 0,0 0,0 0,-1 0,1 0,0 0,0 0,0 0,-1 0,1 0,0 1,0-1,0 0,0 0,-1 0,1 0,0 0,0 1,0-1,0 0,0 0,0 0,-1 1,1-1,0 0,0 0,0 0,0 1,0-1,0 0,0 0,0 0,0 1,0-1,0 0,0 1,6 13,16 18,-19-28,26 38,-1 1,-3 1,-1 2,19 50,-56-124,-2 1,-19-29,11 20,-18-38,28 44,0 1,3-2,0 1,2-1,1-1,2 1,0-1,3 0,0 0,4-33,-2 63,0 1,0-1,0 0,1 1,-1-1,0 1,1-1,-1 1,1-1,-1 1,1-1,0 1,0-1,0 1,0 0,0-1,0 1,0 0,0 0,0 0,0 0,1 0,-1 0,0 0,1 0,-1 1,3-2,-1 2,0 0,0-1,0 2,0-1,1 0,-1 0,0 1,0 0,0 0,0 0,0 0,0 0,3 2,10 6,-1 0,0 1,24 21,214 200,-101-90,-81-77,-3 3,-3 4,65 89,-120-149,-5-12,-6-27,-14-43,-48-113,18 55,-122-465,165 584,0-1,1 0,0 1,1-15,0 24,0 0,0 0,0 0,0 1,1-1,-1 0,0 0,0 0,1 1,-1-1,0 0,1 0,-1 1,0-1,1 0,-1 1,1-1,-1 0,1 1,0-1,-1 1,1-1,0 1,-1-1,2 0,0 1,0 1,0-1,-1 0,1 1,0-1,-1 1,1 0,0-1,-1 1,1 0,-1 0,1 0,-1 0,0 0,1 0,-1 1,0-1,2 2,30 35,-1 2,-1 1,-3 1,24 48,-1-5,-31-53,100 173,-112-189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2:14.0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81 149,'-5'-3,"0"0,1-1,-1 0,1 0,0 0,1-1,-1 1,1-1,-6-9,-19-47,27 60,0-1,0 0,1 1,-1-1,1 1,-1-1,1 0,-1 1,1-1,0 0,0 1,0-1,0 0,0 0,0 1,0-1,1 0,-1 1,2-4,-1 5,0-1,0 1,0 0,0 0,0 0,0 0,0 0,0 0,0 0,0 0,0 0,-1 0,1 1,0-1,0 0,0 1,0-1,0 1,0-1,0 1,-1-1,1 1,1 1,10 6,0 2,-1-1,13 16,34 48,63 106,-73-105,25 42,86 188,-156-298,0 1,0-1,1 0,-1 0,1 0,1 0,-1-1,7 7,-9-11,0 1,0-1,0 0,-1-1,1 1,0 0,0 0,1-1,-1 1,0-1,0 0,0 0,0 1,0-1,0-1,1 1,-1 0,0 0,0-1,0 1,0-1,0 0,0 0,0 0,0 0,0 0,-1 0,1 0,0 0,2-4,8-4,-2-1,1-1,-2 0,1-1,-1 0,7-13,-6 9,1 1,1 0,16-17,39-25,-51 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2:14.5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0 384,'5'0,"5"-5,5-1,9-8,4-2,11-6,7-4,4-7,7-1,2-3,3-1,1 3,-12 3,-5 6,-10 4,-12 2,-9 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2:15.1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1 141,'0'-5,"0"-5,4-1,6 1,5 3,9 2,5 2,1-3,9 0,1-3,-1-1,-3 3,1 1,-6-2,-4 0,-2-3,-1 1,-5 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2:16.2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507 1,'-1'0,"-37"-1,0 3,-44 6,69-5,0 0,0 1,0 0,0 1,0 0,1 1,0 1,0 0,-16 13,7-2,0 0,2 2,0 0,2 1,-25 37,33-43,0 0,1 1,0 0,2 0,0 1,0 0,2 0,0 0,-3 31,7-45,0 0,1-1,-1 1,0 0,1-1,0 1,-1-1,1 1,0-1,0 1,1-1,-1 0,0 1,1-1,-1 0,1 0,0 0,0 0,0 0,0-1,0 1,0 0,0-1,1 0,-1 1,0-1,1 0,-1 0,1 0,-1-1,1 1,0-1,-1 1,6-1,11 2,1-1,0-1,34-4,-28 2,20 2,84 10,-5 0,-53-7,-23 0,1-2,-1-2,56-8,-81 3,-5 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1:04.5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0 271,'1'10,"0"0,1 1,0-1,0 0,1 0,0-1,1 1,0 0,1-1,10 17,8 6,41 47,-19-26,117 182,13 16,-105-148,-69-101,0-1,0 0,0 1,0-1,0 0,1 0,-1 1,0-1,1 0,-1 0,0-1,1 1,-1 0,1 0,0-1,-1 1,1-1,-1 1,1-1,0 0,-1 0,1 1,0-1,0 0,-1-1,1 1,0 0,-1 0,1-1,0 1,-1-1,1 1,-1-1,1 0,-1 0,1 0,-1 0,1 0,-1 0,1-1,8-6,-1-1,-1-1,0 1,11-18,-6 9,70-100,-6-3,65-140,-89 162,-41 74,1 1,1 0,1 1,1 1,1 0,1 1,1 1,32-27,-33 32,-1 0,-1-2,0 1,-1-2,13-21,-9 13,38-39,-55 64,-1-1,0 1,1 0,-1-1,0 1,0-1,0 1,0-1,0 1,0-1,0 0,-1 1,1-1,0-2,-1 4,0-1,0 1,0-1,0 1,0-1,-1 1,1-1,0 1,0-1,0 1,-1-1,1 1,0-1,-1 1,1 0,0-1,-1 1,1 0,0-1,-1 1,1 0,-1-1,1 1,0 0,-1 0,1-1,-1 1,1 0,-1 0,0 0,-2-1,0 1,-1 0,1 0,0 0,0 0,0 0,0 1,0-1,0 1,0 0,0 0,0 0,0 0,1 1,-4 1,-108 91,104-86,1 1,0 1,0 0,1 0,-13 21,12-16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38.9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1,'8'0,"-1"1,0 0,0 0,0 1,-1 0,1 0,0 1,-1 0,12 7,54 41,-65-46,139 114,-5 8,-6 5,140 176,-132-106,-34-42,-97-144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1:07.3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79,'-1'-3,"1"0,0 0,0 0,0 0,0 1,0-1,1 0,0 0,-1 0,1 0,0 1,0-1,1 0,-1 1,0-1,1 1,0-1,-1 1,1 0,0-1,0 1,0 0,1 0,-1 1,0-1,1 0,-1 1,1 0,0-1,-1 1,1 0,0 0,0 1,0-1,-1 0,1 1,0 0,0 0,5 0,13-1,0 1,-1 0,1 2,0 1,-1 0,21 7,123 44,-88-26,134 41,-12-5,248 116,-428-171,0 1,-1 1,-1 0,0 2,0 0,-1 0,-1 2,0-1,17 27,-30-41,0 1,-1 0,1-1,-1 1,1 0,-1 0,0 0,1-1,-1 1,0 0,1 0,-1 0,0 0,0 0,0 0,0-1,0 1,0 0,0 0,0 0,0 0,0 0,0 0,0 0,-1-1,1 1,0 0,-1 0,1 0,-1 0,1-1,-1 1,1 0,-1-1,0 1,1 0,-1-1,0 1,1-1,-1 1,0-1,0 1,0-1,1 1,-1-1,0 0,0 1,0-1,0 0,-1 0,-53 8,50-8,-57 2,-1-3,-90-14,-124-35,129 22,92 17,12 2,-66-6,96 15,-1 0,1 0,-1 2,0-1,1 2,0 0,0 1,-22 8,33-11,-3 2,-1 0,1 0,-1-1,1 0,-14 2,19-4,1 0,-1 0,1 0,-1 0,1 0,-1 0,0 0,1-1,-1 1,1 0,-1 0,1 0,-1-1,1 1,0 0,-1 0,1-1,-1 1,1 0,-1-1,1 1,0-1,-1 1,1 0,0-1,0 1,-1-1,1 1,0-1,-1 0,1-1,0-1,0 1,0 0,0 0,1-1,-1 1,1 0,-1 0,1-1,0 1,1-4,35-95,-23 60,1 0,3 1,34-61,-43 88,1-4,0 2,1 0,1 0,22-21,-32 34,0 0,0 0,1 0,-1 0,1 0,0 0,-1 1,1-1,0 1,0 0,0 0,0 0,0 0,0 0,0 1,0-1,1 1,-1 0,0 0,0 0,0 1,0-1,0 1,0-1,0 1,0 0,0 0,0 1,0-1,0 1,0-1,-1 1,1 0,-1 0,3 2,0 0,-1 1,0-1,0 1,-1 0,1 0,-1 1,0-1,0 1,-1-1,0 1,0 0,0 0,0 0,-1 0,0 0,-1 0,1 0,-1 1,0-1,-1 0,1 0,-1 0,-1 0,1 0,-1 0,0 0,-3 6,-7 16,-2 0,-1-1,-1 0,-21 27,23-34,1 0,8-13,1 1,-1 0,0-1,-1 0,0 0,0-1,0 1,-1-1,-14 9,21-15,0 0,0 1,-1-1,1 0,0 0,0 0,-1 0,1 1,0-1,-1 0,1 0,0 0,-1 0,1 0,0 0,-1 0,1 0,0 0,-1 0,1 0,0 0,-1 0,1 0,0 0,-1-1,1 1,0 0,0 0,-1 0,1 0,0-1,-1 1,1 0,0 0,0 0,-1-1,1 1,0 0,0 0,0-1,0 1,-1-1,4-17,14-19,-8 24,2 0,0 1,0 0,1 0,1 1,0 1,0 0,26-13,-28 16,1 1,-1 1,2 0,-1 1,0 0,1 1,0 0,0 1,-1 1,1 0,21 1,-32 0,0 0,0 0,0 0,0 0,0 0,0 1,0-1,0 1,0-1,-1 1,1 0,0 0,0 0,0 0,-1 0,1 0,0 0,-1 1,1-1,-1 0,0 1,1-1,-1 1,0 0,0-1,0 1,0 0,0 0,-1 0,1 0,0 0,-1-1,1 1,-1 0,0 0,0 0,0 0,0 0,0 0,0 0,0 0,-1 0,1 0,-1 0,0 3,-3 5,1 0,-2-1,1 0,-1 0,-1 0,1-1,-12 13,-25 17,40-37,-1 1,1 0,-1-1,0 0,1 0,-1 0,0 0,0 0,0 0,1-1,-1 1,0-1,0 0,0 0,0 0,-5-1,7 1,1 0,-1 0,0 0,1-1,-1 1,0 0,1-1,-1 1,1-1,-1 1,1-1,-1 1,1-1,-1 1,1-1,-1 1,1-1,0 1,-1-1,1 0,0 1,0-1,-1 0,1 1,0-1,0 0,0 0,0 1,0-1,0 0,0 1,0-1,0 0,0 1,0-1,1-1,3-14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2:18.3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109 811,'9'-1,"0"0,0 0,0-1,-1 0,1-1,0 1,-1-2,16-7,63-45,-39 24,103-66,-4-6,209-192,-346 286,51-54,-57 60,-1-1,1 0,-1-1,0 1,0 0,-1-1,1 1,-1-1,-1 0,1 0,1-10,-3 15,0-1,0 0,0 1,0-1,0 0,-1 1,1-1,-1 1,1-1,-1 1,1-1,-1 1,0-1,1 1,-1 0,0-1,0 1,0 0,0 0,0-1,-1 1,-1-1,0 0,0 0,-1 1,1-1,0 1,-1 0,0 0,1 0,-1 0,-5 0,-5 0,1 1,-1 0,1 1,-21 5,-8 4,1 2,0 2,0 2,-66 36,31-7,-93 71,130-85,1 2,1 1,2 2,2 1,1 2,2 1,2 1,-44 88,56-95,1 2,2 0,2 1,0 0,3 0,1 1,2 0,2 1,1-1,2 1,2-1,7 46,-5-68,0 0,1 0,1 0,1-1,0 0,1-1,0 1,1-1,1-1,0 0,1 0,0-1,1-1,0 0,1 0,1-1,-1-1,20 10,9 4,2-3,0-1,2-3,0-1,49 8,-66-16,0 0,1-3,0 0,0-2,0-1,0-1,36-5,-59 3,0-1,-1 0,1 1,-1-2,1 1,-1-1,0 0,0 0,0-1,-1 0,0 0,0 0,0-1,5-7,8-14,30-56,-21 34,13-27,-26 47,24-38,-38 66,1 1,-1-1,1 0,-1 0,1 1,-1-1,1 0,0 1,0-1,-1 0,1 1,0-1,0 1,0 0,0-1,-1 1,1-1,0 1,0 0,0 0,0 0,0 0,0 0,0-1,0 2,0-1,0 0,0 0,1 0,1 2,-1-1,1 0,0 1,-1-1,1 1,-1 0,0 0,1 0,2 4,36 52,-14-11,11 17,-4 2,27 69,-55-117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4:12.1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45 113,'-1'-4,"0"1,-1 0,1-1,-1 1,0 0,0 0,0 1,0-1,-4-3,-8-13,13 17,-1-1,1 1,0 0,0-1,1 1,-1-1,0 1,1 0,-1-1,1 0,0 1,0-1,0 1,0-1,0 1,2-6,-1 7,-1 0,1 0,0 1,0-1,0 0,0 0,-1 0,1 0,0 1,1-1,-1 1,0-1,0 0,0 1,0 0,0-1,0 1,1 0,-1 0,0-1,0 1,1 0,-1 0,0 0,0 1,0-1,1 0,-1 0,0 1,0-1,0 0,0 1,1-1,-1 1,0 0,0-1,1 2,23 10,-1 2,0 0,-1 1,40 35,75 86,-123-121,453 549,-48 42,-369-530,-32-47,-7-7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4:12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0,'9'5,"0"-1,0 1,-1 0,1 1,-1 0,10 10,7 4,1203 974,-1119-903,-68-57,26 20,-2 4,108 123,-149-146,-9-8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4:13.3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1 429,'9'-1,"0"0,-1 0,1-1,0 0,-1-1,1 0,-1 0,0-1,14-8,3-4,36-30,299-264,-331 286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4:14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1 574,'393'367,"-381"-357,0 0,0-1,0-1,1 0,1 0,-1-1,26 9,-35-15,0 0,0-1,-1 1,1-1,0 0,0 0,0 0,0 0,-1 0,1-1,0 0,0 0,-1 0,7-3,-6 2,0-1,-1 1,1-1,-1 0,0 0,1-1,-2 1,1-1,0 1,-1-1,1 0,-1 0,0 0,-1 0,3-7,2-10,0-1,-1 1,-2-1,0-1,-1 1,-2-34,-20-137,16 161,-12-72,-5 1,-52-157,72 255,0 1,0 0,0 0,-1 0,1 0,-1 0,0 0,0 0,0 0,-1 1,1-1,-1 1,0-1,0 1,0 0,0 0,-6-3,8 5,1 1,0 0,-1 0,1 0,-1 0,1-1,0 1,-1 0,1 0,0 0,-1 0,1 0,-1 0,1 0,0 0,-1 0,1 0,-1 0,1 1,0-1,-1 0,1 0,0 0,-1 0,1 0,0 1,-1-1,1 0,0 0,-1 1,1-1,0 0,0 1,-1-1,1 1,1 14,15 17,22 19,1-1,55 52,101 81,-96-93,309 310,-393-382,-4-3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4:15.7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0 450,'127'-1,"145"4,-250-1,-1 1,1 1,-1 0,0 2,0 1,-1 0,26 14,-39-17,1 0,-1 1,1 1,-2-1,1 1,0 0,-1 0,0 1,5 8,-8-10,0 0,0 0,-1 0,0 1,0-1,0 1,-1-1,0 1,0-1,0 1,-1 0,0 0,0-1,0 1,-2 7,2-12,0-1,0 0,0 1,0-1,0 0,0 1,0-1,0 0,0 1,0-1,0 0,0 1,0-1,0 0,0 1,-1-1,1 0,0 1,0-1,0 0,0 0,-1 1,1-1,0 0,0 0,-1 0,1 1,0-1,-1 0,1 0,0 0,0 0,-1 1,1-1,0 0,-1 0,0 0,-9-10,-6-22,-3-26,3 0,3-1,2 0,3-1,2-1,5-115,1 171,1 1,-1 0,1-1,0 1,0 0,0-1,1 1,-1 0,1 0,0 0,0 1,1-1,-1 0,1 1,-1-1,1 1,0 0,1 0,-1 0,0 0,1 1,0-1,-1 1,1 0,0 0,0 1,0-1,0 1,5-2,0 2,-1 0,0 0,1 1,0 0,-1 0,1 1,-1 0,0 1,1 0,-1 0,0 1,0-1,0 2,8 4,24 15,-2 2,-1 2,35 32,95 101,-89-82,86 99,-17-18,-134-146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4:17.2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405 87,'-7'0,"0"0,1 0,-1 1,0 0,0 0,1 1,-1 0,0 0,1 0,0 1,0 0,0 0,0 1,0-1,0 1,1 1,0-1,0 1,0 0,0 0,-6 10,-25 30,1 1,3 2,2 1,2 1,2 2,-37 104,60-144,-1 0,2 0,-1 0,2 0,0 1,0-1,2 15,-1-23,1 0,0 0,0 0,0-1,1 1,-1 0,1-1,0 1,0-1,0 1,0-1,1 0,-1 0,1 0,0 0,0-1,0 1,0-1,1 0,-1 0,0 0,1 0,0 0,-1-1,7 2,14 4,0 0,0-2,1-1,-1-1,1-1,0-2,40-3,-62 3,1-1,0 0,-1 0,1 0,-1 0,1-1,-1 0,0 1,0-1,1 0,-1-1,-1 1,1 0,0-1,-1 0,1 1,-1-1,0 0,1-1,-2 1,1 0,0 0,-1-1,3-6,1-8,0 0,-2-1,4-33,-4 21,14-133,-3-193,-14 347,1-41,-1 50,0-1,0 0,0 1,0-1,1 0,-1 1,0-1,1 0,-1 1,1-1,0 1,-1-1,1 1,0-1,0 1,0 0,0 0,0-1,1 1,-1 0,0 0,3-2,-2 4,0-1,0 1,0-1,0 1,0 0,0 0,-1 0,1 0,0 0,0 1,-1-1,1 0,-1 1,1-1,-1 1,0 0,0-1,1 1,-1 0,0 0,0 2,5 4,173 258,27-13,447 422,-458-483,-148-141,-2 3,40 62,-66-86,-1 1,-2 1,-1 0,-1 1,15 58,-24-67,0 0,-2 1,-1-1,-1 1,-1-1,-1 1,-1-1,-1 1,-8 30,9-48,-1 1,1-1,-1 1,0-1,-1 0,0 0,0-1,-1 1,1-1,-1 0,-1 0,1 0,-7 4,2-3,1 0,-1-2,0 1,-1-1,1 0,-1-1,0-1,-12 4,-18-1,1-1,-1-2,-81-4,95 0,-24-2,1-3,0-2,0-2,1-2,0-3,1-1,1-3,1-1,0-3,2-1,0-3,-52-42,82 58,1-1,-1-1,2 0,0-1,1 0,0-1,1 0,0 0,2-1,-12-27,12 19,1-1,1 1,1-2,1 1,1 0,1-48,5 19,3 1,3-1,1 1,3 1,2 0,33-73,-24 72,2 1,2 1,3 2,64-81,-90 126,0 0,0 0,0 0,0 0,0 1,1 0,0 0,-1 1,1-1,0 1,0 1,10-3,24-8,177-79,-155 66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4:18.3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232 27,'-37'-1,"20"0,-1 0,1 2,0 0,0 0,-24 7,38-7,-1 0,0 1,1-1,-1 1,1 0,-1 0,1 0,0 1,0-1,0 1,0-1,0 1,0 0,1 0,0 0,-1 1,1-1,1 1,-1-1,0 1,1-1,0 1,-1 0,1 0,1 0,-1 0,1 0,-1 6,1-2,0 0,0-1,1 1,0 0,0 0,1-1,0 1,0 0,1-1,0 0,0 0,1 0,4 7,0-2,1-2,0 1,1-2,0 1,0-1,20 13,30 16,104 48,-45-26,-101-49,7 1,-24-13,-1 1,1-1,0 1,0-1,0 0,-1 0,1 1,0-1,-1 0,1 0,-1 0,1 1,-1-1,0 0,1 0,-1 0,0 0,1 0,-1 0,0 0,0 0,0 0,0 0,0 0,0 0,0 0,0 0,0 0,-1-2,1-48,-1-1,-3 0,-3 1,-1 0,-3 0,-2 1,-31-78,44 128,0-1,0 1,-1 0,1 0,0-1,0 1,-1-1,1 1,0 0,0-1,0 1,0 0,0-1,0 1,-1-1,1 1,0 0,0-1,0 1,0-1,0 1,1 0,-1-1,0 1,0-1,0 1,0 0,0-1,0 1,1-1,-1 1,0-1,14 5,30 25,-30-19,523 340,-521-338,-5-2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4:19.6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580 1,'-1'0,"0"0,0 1,0-1,0 1,0-1,1 1,-1-1,0 1,0-1,0 1,1 0,-1-1,0 1,1 0,-1 0,0-1,1 1,-1 0,1 0,-1 0,1 0,0 0,-1 0,1 0,0 0,0 0,0 0,-1 1,-3 35,4-31,-2 409,4-356,3 0,16 73,-17-110,2 0,1 0,0 0,2-1,0 0,1-1,1 0,27 36,-31-47,1-1,0 0,0 0,1 0,0-1,0 0,0-1,1 0,0 0,14 5,-24-11,0 0,1 0,-1 0,0 1,0-1,1 0,-1 0,0 0,1 0,-1 0,0 0,1 0,-1 0,0 0,1 0,-1 0,0 0,1 0,-1 0,0 0,1 0,-1 0,0 0,0 0,1 0,-1-1,0 1,1 0,-1 0,0 0,0-1,1 1,-1 0,0 0,1-1,-6-10,-15-13,-331-251,319 252,-15-11,-1 1,-2 3,-1 2,-101-40,125 61,4 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40.0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1,'1'5,"0"0,1 1,0-1,0 0,0 0,0 0,1 0,0 0,0-1,0 1,1-1,-1 0,8 6,8 12,638 917,-557-790,81 121,-181-270,0 0,0 1,0-1,0 0,0 0,0 0,0 0,0 1,0-1,1 0,-1 0,0 0,0 0,0 1,0-1,0 0,0 0,0 0,0 0,0 0,1 1,-1-1,0 0,0 0,0 0,0 0,0 0,1 0,-1 0,0 0,0 0,0 0,0 0,1 1,-1-1,0 0,0 0,0 0,1 0,-1 0,0 0,0 0,0-1,0 1,1 0,-1 0,0 0,0 0,0 0,0 0,1 0,-1 0,0 0,0 0,0 0,0-1,0 1,0 0,1 0,-1 0,0 0,0 0,0-1,3-19,-4-41,1 48,-16-224,6 134,8-193,2 293,0 1,1-1,-1 1,1 0,-1 0,1-1,0 1,0 0,0 0,1 0,-1 0,0 0,1 0,-1 0,1 0,-1 0,1 1,0-1,0 1,0-1,0 1,0 0,0 0,0 0,1 0,-1 0,0 0,0 1,1-1,-1 1,1-1,-1 1,0 0,1 0,-1 0,1 0,-1 1,3 0,13 1,0 1,-1 1,34 12,-41-13,49 19,-1 3,-1 2,-2 3,-1 3,-1 1,-1 3,87 82,-105-84,53 72,-75-91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4:20.3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23,'0'-4,"4"-2,6 1,6 1,4 1,7 5,3 7,6 10,0 7,3 2,-1 1,-2-4,-4 2,-3-3,-6-2,-2-5,-6 0,-5-4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4:20.6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4:21.6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359 0,'-7'1,"1"0,-1 1,1-1,-1 1,1 0,0 1,0-1,0 1,0 1,1-1,-1 1,1 0,0 0,0 0,0 1,-5 6,-11 13,1 1,-17 29,27-39,-22 33,2 2,-26 57,47-86,1 0,0 1,2 0,1 0,0 0,2 1,0-1,2 34,1-52,0 0,0 0,1-1,0 1,0 0,0 0,0-1,0 1,1-1,0 1,-1-1,1 0,1 1,-1-1,0 0,1 0,3 3,-1-2,0-1,1 1,-1-1,0 0,1-1,0 1,0-1,0 0,11 2,6-1,1-2,-1 0,1-1,37-5,-58 5,0-1,-1 1,1-1,0 1,0-1,-1 0,1 0,0-1,-1 1,1 0,-1-1,1 1,-1-1,0 0,0 0,0 0,0 0,0 0,0-1,0 1,-1-1,1 1,-1-1,0 1,0-1,0 0,0 1,0-1,0-4,1-7,0-1,-2 0,1 0,-4-25,0 6,-2-25,-18-86,-1-13,23 154,0 0,1 0,0 0,0 0,0 0,1 0,-1 0,1 0,0 0,0 0,0 0,0 0,3-3,-3 6,0-1,1 1,-1 0,1 0,0-1,-1 1,1 0,0 1,-1-1,1 0,0 0,0 1,0-1,0 1,0 0,0-1,0 1,0 0,-1 0,1 0,0 1,0-1,0 0,0 1,0-1,0 1,0-1,2 2,44 16,0 1,76 44,-66-32,54 30,-3 6,160 128,-256-185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4:22.8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1 411,'7'1,"1"1,0 0,0 0,-1 1,1 0,-1 1,10 5,-1-1,24 11,8 3,-1 2,49 34,-93-56,0 1,0 0,0 0,0 0,-1 1,1-1,-1 1,0-1,0 1,0 0,2 6,-1-2,-28-64,2 0,-28-108,42 130,2 0,1-1,1 1,2-1,3-61,1 92,-1 1,1-1,0 1,0 0,0-1,1 1,-1 0,1 0,0 0,0 0,0 0,0 0,0 0,0 1,1-1,0 1,-1 0,1 0,0 0,0 0,0 0,0 0,0 1,1 0,-1-1,0 1,1 0,-1 1,7-2,11 0,0 0,1 1,39 3,-28 0,24 1,0 2,0 3,-1 3,0 2,-1 2,-1 3,0 2,-2 3,53 30,-94-46,1 0,-1 1,0 0,16 16,-6 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4:30.5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640 1307,'0'-2,"0"0,0 0,1 1,-1-1,1 0,-1 1,1-1,-1 0,1 1,0-1,0 1,0-1,0 1,0-1,0 1,0 0,1-1,-1 1,0 0,1 0,-1 0,1 0,-1 0,1 1,-1-1,1 0,0 1,-1-1,1 1,0-1,-1 1,1 0,0 0,0 0,-1 0,1 0,3 0,5 1,1 0,-1 0,0 0,0 2,12 3,0 2,0 2,-1 0,0 2,0 0,28 24,90 84,-109-92,91 89,140 174,-253-282,23 32,-30-40,0 1,0 0,0 0,0-1,0 1,0 0,-1 0,1 0,-1 0,1 0,-1 0,0 0,0 0,0 0,0 0,0 0,0 0,0 0,-1 2,0-3,0 0,0 0,0 0,0 0,0 0,0-1,0 1,0 0,0-1,-1 1,1-1,0 1,0-1,-1 1,1-1,0 0,-1 0,1 0,0 0,-1 0,1 0,0 0,0 0,-1 0,1-1,0 1,-1 0,1-1,0 1,0-1,0 0,-3-1,-47-24,46 23,-434-298,285 190,117 85,-340-254,308 222,2-2,4-4,-67-83,75 65,51 75,0 0,1 0,0 0,0 0,1 0,0-1,0 1,1 0,0-1,0-11,2 16,-1 0,1 0,0 0,0 0,0 0,0 0,0 1,1-1,-1 0,1 1,0 0,-1-1,1 1,0 0,1 0,-1 0,0 0,1 0,-1 0,6-2,6-3,0 0,29-8,-26 9,112-35,2 5,1 6,2 5,0 7,194-2,-268 21,0 2,0 3,0 3,-1 2,-1 3,0 2,-1 3,0 2,-2 3,-1 2,-1 3,-1 1,55 44,-17-7,-3 3,127 132,-203-190,-1 0,0 0,-1 1,0 1,-1-1,0 1,-1 1,-1-1,-1 1,0 1,0-1,2 23,-7-38,0 0,1 0,-1 1,0-1,0 0,0 0,0 0,0 0,0 0,0 1,0-1,0 0,0 0,0 0,0 0,0 0,0 1,0-1,0 0,0 0,0 0,0 0,-1 0,1 1,0-1,0 0,0 0,0 0,0 0,0 0,0 0,0 0,0 1,-1-1,1 0,0 0,0 0,0 0,0 0,0 0,-1 0,1 0,0 0,0 0,0 0,0 0,0 0,-1 0,1 0,0 0,0 0,0 0,0 0,0 0,-1 0,1 0,0 0,0 0,0 0,0 0,0 0,0 0,-1-1,1 1,0 0,0 0,0 0,0 0,-15-14,-14-24,-268-433,245 375,5-1,4-3,-33-117,70 196,0 0,1 0,2-1,0 1,1-1,2-29,0 46,1-1,0 0,0 0,0 1,1-1,0 0,0 1,0-1,1 1,0 0,0 0,0 0,0 0,1 1,0-1,0 1,0 0,1 0,-1 1,1-1,0 1,0 0,0 0,0 0,1 1,-1 0,10-2,-8 2,0 1,0 0,0 1,0 0,0 0,0 0,0 1,0 0,0 1,0-1,0 1,0 0,8 5,13 6,45 29,-61-34,346 249,-19 29,-152-125,-161-139,277 244,-279-244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4:31.4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 1186,'104'-102,"-20"22,116-143,-143 146,75-133,-113 175,-2-2,-1 0,-2-1,-1 0,-2-1,9-59,-18 84,-1 1,0 0,-1-1,-1 1,0-1,-5-20,6 31,-1 0,0 0,0 0,0 1,0-1,-1 0,1 0,-1 1,0-1,0 1,0-1,0 1,0 0,0 0,0 0,-1 0,1 0,-1 1,0-1,1 1,-1-1,0 1,0 0,0 0,0 0,0 1,0-1,0 1,0-1,0 1,0 0,0 0,0 1,-3 0,-5 1,0 0,-1 1,2 1,-1 0,0 0,1 1,0 1,0 0,0 0,-14 13,-11 10,-38 45,69-70,-39 43,3 2,2 2,2 1,2 2,3 2,2 0,3 2,2 1,3 1,3 1,2 0,3 1,2 1,4 0,0 103,7-156,0 0,1 0,0-1,1 1,0 0,0-1,1 1,1-1,-1 0,7 11,-6-15,0 1,0-1,0 0,1 0,0 0,0 0,1-1,-1 0,1 0,0-1,0 1,0-1,0 0,1-1,9 3,12 2,0-2,0-1,0-1,1-1,-1-2,46-4,174-38,-219 37,240-56,-2-12,471-197,-712 259,-1-2,0 0,0-1,-2-2,35-28,-50 37,-1 0,0-1,0 0,0 0,-1-1,-1 0,1 0,-1 0,-1 0,0-1,0 0,-1 0,0 0,-1 0,0 0,0-1,0-19,-6 2,-3 7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4:31.9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1,'9'2,"0"0,-1 1,1 0,-1 0,1 1,-1 0,0 1,-1 0,1 0,10 11,-7-9,244 213,-148-122,475 451,-232-161,-332-364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4:32.8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1,'2'7,"0"0,1 0,-1-1,2 1,-1-1,1 0,0 0,0 0,0 0,1-1,0 1,9 7,2 3,662 744,-493-533,229 364,-392-568,-17-24,-12-17,-71-123,-10-19,-47-143,104 224,-38-159,46 103,22 120,0 0,0 0,2-1,0 1,0 0,8-27,-8 39,0 0,1 0,-1 0,1 0,0 0,-1 1,1-1,1 0,-1 1,0 0,1-1,-1 1,1 0,0 0,-1 1,1-1,0 0,0 1,0 0,0 0,1 0,-1 0,0 0,5 0,8-1,1 1,-1 1,29 3,-25-2,32 4,-1 2,77 22,99 42,-173-53,21 5,-7-2,77 35,-128-48,1 0,-1 2,-1 0,0 1,0 1,-1 0,-1 1,0 0,14 20,-23-26,0 0,0 0,-1 1,4 12,-1 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4:33.3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0 552,'0'-4,"0"-6,4-2,2-2,0-3,7-4,6-6,7-7,5-3,5-6,10-6,9-11,8-4,2 4,-5 5,-14 11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4:34.4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0 482,'17'440,"-10"-379,3-1,2 0,2-1,4 0,28 65,-40-112,1 0,0 0,1-1,0 0,1 0,0-1,1 0,0-1,0 0,1-1,0 0,0 0,1-1,0-1,1 0,-1-1,24 7,9 0,1-2,0-2,87 3,-83-8,-1-3,1-1,-1-3,1-2,-1-2,-1-2,67-22,-96 25,0-1,0-1,0 0,-1-2,-1 0,0 0,0-2,-1 0,-1-1,0-1,-1 0,0-1,-1 0,-1-1,-1-1,-1 1,0-2,-1 0,-1 0,8-28,-10 17,0 0,-2 0,-2-1,0 1,-2-1,-2 0,0 1,-2-1,-2 1,0 0,-19-50,5 27,-3 0,-2 1,-3 1,-1 2,-49-63,40 63,-1 1,-3 2,-1 2,-3 2,-1 2,-57-38,95 73,-1-1,1 1,-1 1,0 0,0 0,-1 1,1 0,-12-1,16 3,-1 1,1 0,0 0,0 1,0 0,0 0,0 0,0 1,0 0,0 0,0 0,1 1,-1 0,1 0,-8 6,-101 90,21-17,41-40,1 2,3 2,2 2,1 2,-36 56,71-90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0:40.5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964 0,'-5'0,"-4"0,-7 0,-8 0,-9 9,-11 11,-16 2,-14 6,-12 7,-9 6,0 4,2 0,9-5,11-4,12-4,13-8,10-8,12-6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4:35.5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734 836,'-12'0,"1"0,-1 1,1 0,-1 1,1 0,0 1,0 0,0 1,0 0,0 0,1 1,0 1,0 0,0 0,1 1,0 0,0 1,-8 9,-34 38,3 3,2 1,-74 127,-74 217,182-374,-29 77,38-95,0-1,0 1,1 0,1 0,0 0,0 0,2 18,0-27,-1 1,1-1,0 1,0-1,0 1,0-1,0 0,1 1,-1-1,1 0,0 0,-1 0,1 0,0 0,0 0,0-1,0 1,0-1,1 1,-1-1,0 0,1 0,3 1,6 2,0-1,1 0,20 2,-28-4,60 6,119-3,-145-6,-1-2,1-1,-1-2,55-18,-82 21,0 0,-1-1,1 0,-1-1,0 0,-1 0,0-1,0-1,0 0,-1 0,0 0,0-1,-1 0,0-1,-1 1,0-1,0 0,-1-1,-1 0,0 1,5-20,-1-13,-1 0,-2-1,-3 1,-2-62,0 100,-8-148,-7 0,-6 1,-7 1,-6 2,-58-156,14 110,66 171,-1 0,-1 0,-1 1,-1 1,-32-33,42 49,-1 1,0 0,0 0,0 0,0 1,-12-6,16 9,1 0,0 0,0 1,0-1,0 0,-1 1,1-1,0 1,-1 0,1-1,0 1,-1 0,1 1,0-1,-1 0,1 1,0-1,0 1,-1 0,1 0,0 0,0 0,0 0,0 0,0 0,0 1,-2 2,3-3,1 0,-1 0,1 1,-1-1,1 0,-1 1,1-1,0 0,0 1,0-1,0 0,0 1,0-1,0 0,0 1,1-1,-1 0,0 1,1-1,-1 0,1 1,0-1,-1 0,1 0,0 0,0 0,0 0,0 0,1 2,38 37,-28-29,13 15,-2 2,-1 0,-1 1,20 39,57 132,-57-111,472 1014,-502-1076,-9-20,1 0,-1 0,1 0,1 0,-1 0,1-1,0 1,1-1,0 0,9 9,-6-12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4:36.5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8412,'26'-24,"1"2,30-19,7-5,756-553,-430 320,20-20,102-83,-109 78,2050-1569,63-308,-1640 1316,348-332,-1142 1118,169-123,-222 183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4:37.9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6752,'51'-67,"-9"8,476-469,43 48,381-244,31 37,-506 360,-150 104,1509-1085,-1606 1149,188-146,-374 273,-2-1,-1-2,-1-1,36-59,40-48,243-290,-246 303,223-237,6-9,-186 188,-131 173,-15 15,1 0,-1 0,0-1,0 1,1 0,-1 0,0 0,0 0,1 0,-1 0,0 0,0 0,1 0,-1 0,0 0,0 0,1 0,-1 0,0 0,1 0,-1 0,0 0,0 0,1 0,-1 0,0 0,0 0,1 0,-1 1,0-1,0 0,0 0,1 0,-1 0,0 1,0-1,0 0,1 0,-1 1,0-1,0 0,0 0,0 1,0-1,0 0,0 0,0 1,1-1,-1 0,0 0,0 1,0-1,0 0,0 0,0 1,-1-1,1 0,0 1,0-1,0 0,0 14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6:02.6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1 324,'0'-26,"-1"-13,6-46,-4 76,1-1,0 1,0-1,0 1,1 0,1 0,0 0,0 0,1 1,7-11,-8 15,0 0,0 0,1 0,0 1,0-1,0 1,0 0,0 1,0-1,1 1,0 0,-1 1,8-2,13-2,44-1,-38 4,52-5,128 5,-183 4,0 1,0 1,-1 2,0 1,0 1,0 1,-1 2,31 16,-45-19,-1 0,0 0,-1 1,0 1,0 0,-1 0,0 1,-1 0,11 19,-8-11,-2 0,-1 1,0 1,-2-1,9 35,-6 3,-2 0,-3 0,-4 103,-9-45,-4-1,-5 0,-5-2,-5 0,-63 164,84-262,3-2,-2-1,1 0,-2 1,0-1,0-1,-1 1,0-1,-13 14,19-25,1 1,0-1,0 0,0 0,0 0,0 0,0 1,-1-1,1 0,0 0,0 0,0 0,-1 0,1 1,0-1,0 0,0 0,-1 0,1 0,0 0,0 0,-1 0,1 0,0 0,0 0,0 0,-1 0,1 0,0 0,0 0,-1 0,1 0,0 0,0 0,0-1,-1 1,1 0,0 0,0 0,0 0,0 0,-1-1,0-11,8-17,12-2,2 1,1 1,37-39,86-72,-143 138,15-14,100-92,134-95,-227 187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6:03.2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1,'-2'231,"9"342,1-471,4 0,4-1,45 151,-51-221,1 0,1-1,2 0,1-1,1-1,34 45,-39-59,2-1,-1 0,2-1,-1-1,2 0,-1 0,1-2,1 0,0 0,0-2,1 0,0-1,27 7,-20-8,-1-1,1 0,0-2,0-1,1-1,-1-1,0-1,0-1,-1-1,1-1,-1-1,0-1,30-14,-49 19,0 0,0-1,0 1,-1-1,1 0,-1 0,1 0,-1 0,0-1,0 0,0 1,-1-1,0 0,1 0,-1 0,-1 0,3-6,-3 3,1 0,-1 0,-1 0,1-1,-1 1,0 0,-1 0,0-1,0 1,-2-8,-2-1,-1 0,0 1,-1-1,0 1,-1 1,-1-1,-1 2,-19-24,12 20,-1 1,-1 1,0 1,0 1,-1 0,-1 2,0 0,-1 1,0 1,0 2,-1 0,0 1,-43-5,30 8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6:03.7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0 531,'4'-1,"0"0,-1 0,1 0,0 0,-1-1,0 0,1 0,-1 0,0 0,0 0,5-5,5-3,646-417,-590 378,-45 28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6:04.6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1145 820,'31'-14,"0"2,1 1,1 2,0 1,0 1,1 2,38-1,-11 5,0 2,0 3,65 13,-47-2,-1 3,-1 4,87 37,-110-35,-1 1,-2 3,0 2,-2 3,48 41,-75-55,-1 1,-1 2,-1 0,-1 0,-1 2,-1 0,-1 1,-2 1,0 0,-1 1,-2 0,12 48,-17-52,-2 1,0-1,-1 0,-1 1,-1 0,-2-1,0 1,-1-1,-2 0,0 0,-1 0,-2-1,0 0,-1 0,-1-1,-14 20,7-16,-1 0,-2-2,0 0,-2-1,0-1,-1-2,-2 0,1-1,-2-1,-1-2,0-1,-53 21,30-18,0-2,-1-3,-1-1,0-3,0-2,-88-2,119-4,0-1,0-1,0-1,1-1,-1 0,1-2,0 0,0-2,1 0,0-1,0 0,1-2,1 0,-1-2,2 0,0 0,0-1,2-1,0-1,0 0,-22-36,15 15,1-1,2-1,1 0,3-1,1-1,1-1,3 0,1 0,-1-48,3-29,5-1,15-121,51-182,34 6,-95 397,3-5,11-52,-17 73,-1 0,1 0,-1 0,0-1,0 1,0 0,-1 0,1 0,-1 0,0-1,0 1,-1 0,1 1,-3-6,1 6,1 1,0 0,-1 1,0-1,1 0,-1 1,0 0,0-1,0 1,1 0,-1 0,0 1,-1-1,1 1,0-1,0 1,0 0,0 0,-6 1,-4 0,0 1,0 0,-17 6,-17 11,1 1,0 3,2 1,-65 49,52-35,-49 35,4 4,3 5,-121 130,151-137,3 4,4 2,3 4,-81 156,125-213,2 1,0 0,2 1,2 1,-10 49,18-78,1 1,-1 0,1 0,0 0,0 0,0-1,0 1,0 0,1 0,-1 0,1 0,0-1,0 1,0 0,0-1,0 1,4 4,-3-5,-1-1,1 0,0 0,0 0,0 0,1 0,-1 0,0 0,0-1,0 1,1-1,-1 0,0 1,0-1,1 0,-1 0,0-1,0 1,1 0,-1-1,0 1,2-2,100-28,-64 17,60-11,-24 12,161-31,-211 37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6:05.2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0 833,'88'-103,"-15"32,246-230,21 28,-257 212,-53 38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6:05.8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1 942,'15'-9,"0"0,-1-2,0 0,15-16,20-15,696-458,-697 471,97-61,173-111,-294 189,-26 17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6:59.5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3248 0,'-4'2,"-1"-1,1 1,0 0,0 1,0-1,1 1,-1 0,0 0,1 0,-5 6,-5 2,-251 186,96-77,-1113 783,1274-898,-421 299,111-76,207-147,-99 97,-81 105,246-239,37-37,-19 18,25-24,0 0,0 0,-1 0,1-1,0 1,0 0,-1-1,1 1,0-1,-1 1,1-1,0 1,-1-1,1 0,-1 0,1 0,-1 0,1 0,-3 0,-4-6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7:52.6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1 530,'5'-1,"1"0,-1-1,0 0,0 0,1 0,-2-1,7-3,16-8,14-2,-1-1,-1-2,52-36,101-84,21-13,-96 73,-91 59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00.6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1651,'0'-1,"1"0,-1 0,0 0,1 0,-1 0,1 1,0-1,-1 0,1 0,0 0,0 0,-1 1,1-1,0 0,0 1,0-1,0 0,0 1,0-1,0 1,0 0,0-1,0 1,0 0,0 0,0-1,0 1,2 0,39-3,-34 2,717-29,-628 25,1228-50,2 42,-784 39,-127-3,-317-19,508 10,-1-50,-87-39,355-39,-466 80,830-87,324-159,-1554 278,658-137,4 31,882-53,-670 127,-370 24,1072-74,-1416 71,626-41,-383 57,-278 4,0-6,171-21,-87-15,-60 7,283-12,-389 37,1-2,-1-2,62-18,-16 3,-25 10,-49 10,1-2,-2-1,1 0,-1-2,0 0,0-2,21-11,91-53,-116 64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7:00.7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531 1329,'25'-430,"-4"121,-19 270,1-44,-7-93,2 153,-1 0,-1 0,-1 0,0 1,-2-1,-1 1,-1 1,-22-40,29 58,0-1,0 1,-1-1,1 1,-1 0,0 0,0 0,0 0,0 1,0-1,-1 1,1 0,-1 0,1 0,-1 1,0-1,0 1,0 0,0 0,0 0,0 0,0 1,0-1,-7 1,6 2,0-1,-1 0,1 1,0 0,0 0,0 1,0 0,1-1,-1 1,1 1,0-1,-1 1,1 0,1 0,-1 0,1 0,-6 9,-40 64,3 3,3 1,4 2,4 1,4 2,3 1,-18 102,42-171,1 0,1 1,1-1,1 0,3 35,-2-47,0 0,1 0,-1-1,2 1,-1-1,0 1,1-1,0 0,1 0,-1 0,1-1,-1 1,2-1,-1 0,0 0,1 0,0 0,-1-1,1 0,1 0,10 4,19 6,0-2,1-2,0-1,1-2,0-2,0-1,0-1,0-3,0-1,39-7,-62 6,0 0,-1-1,24-11,24-7,-60 23,0-1,1 0,-1 0,1 0,-1 1,0-1,1 1,-1-1,0 1,0-1,1 1,-1 0,0 0,0-1,0 1,0 0,0 0,0 0,0 0,0 0,0 1,-1-1,1 0,0 0,-1 0,1 1,-1-1,1 0,-1 1,0-1,1 0,-1 1,0 2,8 52,-8-53,2 372,-5-185,3-157,-4 168,1-163,-2 1,-2-1,-12 44,9-56,0-8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7:05.2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6462 0,'-1'3,"0"-1,0 1,-1-1,1 1,-1-1,0 0,1 0,-1 0,0 0,0 0,-1 0,1-1,0 1,-1-1,1 1,-1-1,-3 2,-1 1,-347 169,244-123,-498 222,-883 428,1299-602,-384 214,384-206,-3-8,-411 142,514-214,-122 18,-55 15,235-48,0 1,1 2,1 1,0 1,-53 38,4 8,50-36,-2-1,0-1,-1-2,-2-2,-60 26,-131 45,197-76,2 0,-1 2,2 2,0 0,-31 31,-66 77,-57 53,38-63,142-116,0 0,0 0,0-1,0 1,0-1,0 1,0 0,0-1,0 0,0 1,0-1,0 0,0 1,-1-1,1 0,0 0,0 0,0 0,0 0,-1 0,1-1,0 1,0 0,0-1,0 1,0 0,0-1,0 1,0-1,0 0,0 1,0-1,0 0,0 0,0 1,0-1,1 0,-1 0,0 0,1 0,-1 0,0 0,1 0,0 0,-1 0,1 0,-1 0,1-1,0 1,0 0,0-1,-5-16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7:06.3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35,'0'-1,"0"-1,0 1,1-1,-1 1,0-1,0 1,1 0,-1-1,1 1,-1 0,1-1,-1 1,1 0,0 0,0-1,0 1,0 0,-1 0,1 0,1 0,-1 0,0 0,0 1,0-1,0 0,1 1,-1-1,0 0,1 1,-1-1,0 1,1 0,-1 0,1-1,-1 1,0 0,3 0,-2 0,1 0,-1 1,0-1,0 0,1 1,-1 0,0-1,0 1,1 0,-1 0,0 0,0 0,0 0,0 1,-1-1,1 1,0-1,0 1,-1 0,1 0,-1-1,0 1,2 2,3 16,-1-1,-1 1,-1-1,0 1,-1 0,-2 0,-2 37,1-10,-3 40,-27 147,15-131,16-103,0 0,0 0,0 0,0 0,1 0,-1 0,0 0,0-1,0 1,1 0,-1 0,0 0,0 0,0 0,1 0,-1 0,0 0,0 0,0 0,1 0,-1 0,0 0,0 1,0-1,1 0,-1 0,0 0,0 0,0 0,0 0,1 0,-1 0,0 1,0-1,0 0,0 0,0 0,0 0,1 1,-1-1,0 0,0 0,0 0,0 0,0 1,0-1,0 0,0 0,0 0,0 1,0-1,0 0,0 0,0 0,0 1,0-1,0 0,0 0,0 0,0 1,0-1,0 0,0 0,-1 0,1 0,0 1,0-1,0 0,0 0,18-18,18-31,-9 14,-14 19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7:07.4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1 115,'3'5,"1"-1,-1 1,-1 0,1 0,-1 0,0 1,0-1,0 1,-1-1,0 1,1 8,-1-8,0 0,0 1,1-1,0 0,0 0,1 0,2 6,-3-10,0 0,0 0,0 0,0 0,0 0,0 0,0-1,0 1,1-1,-1 1,1-1,-1 0,1 0,0 0,-1-1,1 1,0 0,-1-1,1 0,0 0,3 0,-2 0,0 0,0 0,0-1,0 1,0-1,0 0,0 0,-1 0,1-1,0 1,-1-1,1 0,-1 0,0-1,1 1,-1 0,0-1,0 0,-1 0,1 0,-1 0,1 0,-1 0,0-1,0 1,0-1,-1 0,3-6,2-11,0-1,-1-1,-1 1,0-25,5-17,-9 74,1-1,1 1,0 0,0-1,1 1,0-1,0 0,1 0,7 13,-1-2,125 271,-122-265,-4-4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37:39.3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7:28.4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3064 6717,'-20'0,"-21"-1,41 0,0 1,0-1,0 1,0-1,1 0,-1 1,0-1,0 1,0-1,1 1,-1-1,0 1,0-1,1 1,-1 0,0-1,1 1,-1-1,1 1,-1 0,1-1,-1 1,0 0,1-1,-1 1,1 0,-1 0,1 0,0-1,-1 1,1 0,21-13,426-166,17 37,-146 47,860-294,-926 298,-4-12,-4-10,355-224,-427 225,337-200,-86 92,206-110,101-30,-609 308,107-52,-186 78,0-1,-2-2,-1-1,-2-3,50-53,-35 27,-3-3,72-116,-97 134,-2 0,-2-2,-3-1,-1 0,-2-1,8-52,-9 13,-3-1,-2-142,-12 145,-24-145,-36-81,-19-124,31 85,50 343,-1 1,0-1,0 1,-1 0,0 0,0 0,0 0,-1 0,0 1,0-1,0 1,-1 0,0 0,0 1,0-1,0 1,-1 0,1 1,-1-1,-7-2,-16-7,0 2,0 1,-37-8,26 7,-23-7,-303-77,265 74,-174-14,122 30,-1 6,0 7,1 7,-162 37,27 0,-358 17,-80 3,624-51,0 4,3 5,-97 42,2-1,-657 237,170 5,447-198,-67 47,-81 36,255-140,2 5,4 5,-121 91,-388 262,447-305,-213 178,-134 177,482-423,2 3,-69 98,107-135,1 0,0 1,1-1,1 1,0 0,1 0,0 1,2 0,0-1,-1 25,3 21,11 81,-10-125,6 35,2-1,2-1,2 0,2 0,3-1,28 56,-2-23,4-2,90 117,221 303,23-74,-243-281,-56-49,18 19,-76-87,-18-20,0 0,0 0,1-1,11 8,27 21,65 64,-79-69,1 0,2-3,1 0,39 22,-65-46,0 0,0 0,0-1,1 0,-1 0,1-1,0-1,0 0,-1-1,1 0,0 0,0-1,0 0,-1-1,16-5,15-5,-1-3,62-32,-48 22,534-209,-103 47,-217 73,387-226,-523 268,3 6,183-63,89-40,1025-465,-635 269,-600 269,398-161,-317 143,158-109,-316 156,-19 9,-41 23,1 2,85-32,110-39,-213 83,0-2,-1-2,63-50,-96 68,-1-1,1 1,-1-1,-1 0,0-1,0 0,0 0,-1-1,0 0,-1 0,0 0,-1 0,0-1,-1 0,0 1,0-1,-1-1,-1 1,0 0,0 0,-1-1,-2-15,-10-46,-2 1,-4 0,-51-134,28 91,-27-84,-152-494,-39-355,242 984,-43-151,47 178,-1 0,-2 0,-32-50,34 67,-1 1,-2 1,0 1,-20-16,25 24,0 0,-1 1,0 1,0 0,0 1,-1 0,0 2,-25-7,-10 1,-61-4,-14 6,1 5,-1 6,0 6,-165 32,-482 144,510-115,-766 278,569-189,42-16,291-99,-174 36,-136-1,241-48,-328 99,-9 29,117-38,211-59,22-10,-311 136,385-136,-7 1,-181 115,241-130,-272 169,25-27,35-19,-3-3,216-123,2 3,-88 84,104-86,-1-2,2 3,-43 58,19-6,-68 143,124-226,0-1,0 0,1 1,-1-1,1 1,0-1,1 1,-1 0,1-1,0 1,1 0,-1-1,1 1,3 9,2 3,1-1,0 1,12 17,5 13,312 625,-185-382,88 140,-5-9,-212-383,1-1,2 0,47 52,101 89,-113-121,-2 2,89 121,11 36,-157-215,1-1,1 1,-1 0,0-1,0 0,0 0,1 1,-1-1,1-1,-1 1,0 0,1 0,0-1,-1 0,1 1,-1-1,5-1,55-4,-31 1,20 5,77 10,17 1,513-12,-641 1,0 1,34 7,-39-6,0 0,1-1,-1 0,1-1,0-1,0 0,16-2,101-27,-84 16,0 3,2 1,81-3,-76 9,-1-2,68-15,15-2,-68 11,104-31,39-8,-66 27,-1-6,-1-6,237-93,960-379,-1012 399,432-161,-635 212,-3-6,136-94,147-78,-34 71,5-3,-14-31,-276 144,-2-5,-3-2,-2-4,128-141,-17 4,11-12,-166 173,-3 0,-1-2,37-72,-29 58,-12 20,-25 36,-1 0,1 0,-1 1,0-1,1 0,-1 0,0 1,0-1,0 0,1 0,-1 0,0 1,0-1,0 0,0 0,0 0,-1 0,1 1,0-1,0 0,0 0,-1 1,1-1,0 0,-1 0,1 1,-1-1,1 0,-1 1,1-1,-1 1,0-2,-29-18,26 19,0-1,1 0,-1 0,1-1,0 1,0-1,-5-5,1-7,1 0,1 0,0 0,2-1,-1 0,2 0,0 0,0-22,1 18,-12-80,-4 1,-44-138,13 53,-97-298,38 145,-69-396,171 705,2 11,0-1,-11-29,13 44,0 0,0 0,-1 0,1 0,-1 0,1 1,-1-1,0 1,0-1,0 1,0 0,-1 0,1 0,0 0,-1 0,0 0,1 1,-1-1,0 1,0 0,-5-2,-119-12,72 10,-57-13,-1038-173,927 168,-419 10,595 17,0 2,1 2,0 2,0 2,-63 26,-212 112,144-62,-440 211,-151 3,69-32,-551 252,584-266,606-237,-65 11,-40 13,-4 14,-405 128,210-47,307-114,40-17,-106 39,119-44,-1 0,0 1,1-1,0 1,-1 0,1 0,0 0,1 1,-1-1,0 1,1 0,-4 5,-36 61,22-32,-45 52,38-55,-22 39,46-67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40:41.0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39,'0'-9,"-1"-16,3 21,2 12,178 438,37-11,-195-389,36 72,345 648,34-18,-193-347,-35 15,-183-336,-21-65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40:44.7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3393,'1'-3,"0"1,-1-1,1 0,0 1,0-1,1 0,-1 1,0 0,1-1,0 1,-1 0,1 0,0 0,0 0,0 0,0 0,1 0,-1 1,0-1,1 1,3-2,64-27,-59 25,3344-1089,-1370 524,-1944 558,1442-345,-1232 317,326-58,-389 57,190-67,-232 53,198-103,118-110,-63 32,-266 167,152-57,-283 126,52-22,93-21,-129 39,-1 1,1 1,0 0,0 2,0 0,-1 1,1 0,0 2,30 7,156 72,-29-10,-86-42,43 16,139 68,-261-110,0 1,-1 0,0 1,0 0,-1 1,0-1,0 2,0-1,-1 1,0 0,-1 1,0-1,0 1,-1 0,8 19,5 8,0-1,3-1,0-1,48 55,-34-43,454 635,37 222,-375-603,124 356,-159-263,-81-257,5-1,66 144,-103-271,1 1,0-1,1 0,-1-1,2 1,-1-1,1 0,-1 0,12 8,-1-4,1 1,29 12,1-1,40 30,-2 3,-3 4,-2 3,118 119,-132-111,-2 2,-3 4,90 148,-116-162,-2 1,-3 1,-4 2,-2 0,30 135,-48-149,-1 1,-3-1,-2 1,-10 71,10-116,-1 1,2 0,-1-1,1 1,0-1,1 0,0 1,0-1,1 0,0 0,5 9,4 4,0-1,25 30,-25-37,-1 1,-1 0,-1 1,0 0,-1 0,10 25,-17-38,-1 0,1 0,0 0,-1 1,1-1,-1 0,0 0,0 0,0 0,0 1,0-1,0 0,-1 0,1 0,-1 0,1 1,-1-1,0 0,0 0,0 0,0 0,0-1,0 1,-1 0,1 0,-1-1,1 1,-1-1,1 1,-1-1,-3 2,-4 2,-1-1,1-1,-1 1,1-2,-19 4,2 0,-259 51,34-9,-1669 486,34 126,1376-460,-379 134,560-222,-294 92,122-86,34-8,-419 115,-16-78,827-139,-552 46,0-51,-234-20,732 17,119 0,1-1,0-1,-1 0,1 0,0-1,0 0,0 0,1-1,-1 0,1-1,0 0,0 0,0-1,1 1,0-2,0 1,0-1,1 0,0-1,1 1,-9-15,-8-17,3 0,0-1,-17-60,21 57,-210-519,174 447,-51-165,-169-514,249 744,-2 2,-3 0,-1 2,-68-82,89 117,0 0,0 0,1-1,1 1,-6-19,-12-23,15 42,1 14,1 20,4-5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40:48.0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4,'0'0,"0"0,0 0,0 0,0-1,0 1,0 0,0 0,0 0,0 0,0 0,0 0,0-1,0 1,0 0,0 0,0 0,0 0,0 0,0 0,0 0,0 0,0 0,1-1,-1 1,0 0,0 0,0 0,0 0,0 0,0 0,0 0,0 0,0 0,1 0,-1 0,0 0,0 0,0 0,0 0,0 0,0 0,1 0,-1 0,0 0,0 0,0 0,0 0,0 0,0 0,0 0,1 0,-1 0,0 0,0 0,0 0,0 0,0 0,0 0,0 0,0 0,0 1,0-1,1 0,-1 0,0 0,0 0,0 0,11 12,9 15,1081 1779,-971-1579,374 626,-300-514,51 78,17-40,247 449,28 43,-246-375,-215-345,-17-33,-37-68,-24-34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40:58.6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0,'1'7,"0"0,0 0,0 0,1-1,0 1,0-1,1 1,0-1,5 10,42 56,-20-29,524 783,-482-721,101 144,325 491,-204-248,-110-181,-147-249,333 576,-210-366,51 99,-166-274,19 40,4-4,92 133,-118-202,40 87,-57-103,119 269,-81-171,-46-114,1-1,1 0,39 45,-30-40,34 57,-52-75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03.5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19934 31,'-204'-13,"27"0,-24 9,0 8,-242 35,-157 24,277-27,71-5,-1101 163,1047-125,-439 160,372-109,-4-16,-601 86,697-148,-386 41,520-80,0-7,-170-27,-9-1,-401-41,-227-11,260 84,300 2,313 2,-107 18,-54 3,-249 23,453-42,-55 8,-115 33,131-26,-1-4,-109 10,-163-7,-508-20,567-12,-106-2,-427 69,633-27,-119 12,-622 78,42-20,591-72,243-23,-1-2,-93-11,-112-32,257 42,-22-5,-16-4,-2 2,1 1,-1 3,-54 3,16 8,0-4,0-3,-103-13,121 6,-105 4,-9-1,157-1,5-1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41:04.1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0,'1'16,"1"-1,1 0,0 0,1 0,0 0,2 0,-1-1,2 0,13 22,11 12,44 55,104 114,171 238,47 192,1 3,-208-347,98 195,74 118,-273-487,-36-54,69 129,96 173,-172-303,156 220,-77-119,-104-144,-1 0,-1 1,24 61,-11-17,42 72,19 41,-72-145,2-1,30 43,10 17,-50-81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41:35.3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0 303,'2'62,"3"0,2 0,3-1,3 0,2-1,3 0,2-2,3 0,2-2,53 86,-70-129,-1 0,1-1,0 0,0-1,1 0,0 0,1-1,1 0,21 16,-30-25,1 0,-1-1,0 1,1 0,-1-1,1 0,-1 0,1 0,-1 0,0 0,1 0,-1 0,1-1,-1 0,0 1,1-1,-1 0,0 0,0 0,0 0,1 0,-1-1,0 1,-1-1,1 1,0-1,0 0,-1 0,1 1,-1-1,1 0,0-3,8-9,-1-1,-1 0,10-24,-10 22,52-122,74-251,-116 323,-2 0,11-123,-27 183,1 1,-1-1,0 0,-1 0,0 1,0-1,0 0,-1 1,0-1,0 1,-1 0,0 0,0 0,0 0,0 0,-1 0,0 1,-1 0,1 0,-1 0,0 0,0 1,0 0,-1 0,1 0,-1 1,0 0,0 0,-1 0,-7-2,-11-2,-1 0,-1 2,1 1,-1 1,1 1,-35 2,17 1,-97 4,126-3,-1 0,1 2,0-1,-1 2,2 0,-27 13,39-17,-1 0,0 0,0 1,1 0,-1-1,1 1,-1 0,1 0,0 0,-1 1,1-1,0 1,1-1,-1 1,0-1,1 1,0 0,-1 0,1 0,0 0,0 0,1 0,-1 0,0 6,2-4,0-1,0 1,1 0,0-1,-1 1,2-1,-1 0,0 1,1-1,0 0,0 0,0-1,0 1,1-1,4 4,8 9,-2-2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41:50.1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654 0,'-11'2,"0"-1,0 1,1 1,-1 0,1 0,0 1,0 0,0 1,0 0,1 1,0 0,0 0,0 1,1 0,0 1,0 0,-11 16,-10 13,1 2,-35 68,63-106,-48 92,4 3,5 2,-31 115,-44 313,109-497,-23 185,26-186,1 0,2 0,0 0,2 0,9 38,-11-61,0-1,0 0,1 1,-1-1,1 0,0 0,0 0,0 0,1 0,-1 0,1-1,0 1,0-1,1 0,-1 0,0 0,1 0,0-1,0 0,4 3,-2-3,1-1,-1 1,1-1,-1-1,1 1,-1-1,1 0,0-1,-1 1,1-1,-1-1,1 1,7-4,25-8,0-3,-2-1,0-1,67-47,130-115,-183 139,-22 17,445-382,-424 355,-17 11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41:50.7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0,'1'20,"1"-1,1 1,0-1,2 0,0 0,1-1,1 0,1 0,12 23,5 0,1-1,51 59,-65-85,0-2,1 1,0-2,1 0,0 0,1-1,25 12,-35-19,0-1,0 1,0-1,1 0,-1-1,0 1,1-1,0 0,-1 0,1-1,-1 0,1 0,-1 0,1-1,0 0,-1 0,1 0,-1 0,0-1,1 0,-1 0,0-1,0 1,0-1,-1 0,1 0,6-7,-6 4,-1 0,0 0,0 0,-1-1,0 1,0-1,0 0,-1 0,0 0,0 0,-1 0,0 0,0 0,-1 0,0-1,-1-13,0 15,1-1,-1 1,0 0,0 0,-1 0,0 0,0 0,0 1,-1-1,0 0,0 1,0 0,-1 0,1 0,-1 0,-1 1,1-1,-1 1,-9-7,2 5,0 1,0 0,0 1,-1 0,1 1,-1 1,-22-2,13 3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41:52.6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595 2552,'1'0,"0"-1,0 1,0-1,0 1,0-1,0 0,0 0,0 1,0-1,0 0,0 0,-1 0,1 0,0 0,-1 0,1 0,-1-1,1 1,-1 0,1 0,-1 0,0 0,0-1,1 1,-1 0,0-3,4-41,-4 37,1-24,-2 0,-1 0,-2 0,-1 0,-14-46,-62-154,61 180,-100-233,-215-371,323 636,-7-14,19 34,0 0,0 0,0 0,0 0,0 0,1 0,-1 0,0 0,0 0,0 0,0 0,0 0,0-1,0 1,0 0,0 0,0 0,0 0,0 0,0 0,0 0,0 0,0 0,0 0,0 0,0 0,0 0,0 0,0 0,15 18,63 74,3-4,144 120,-208-193,1-1,0 0,1-2,0 0,1-1,0-1,31 11,-45-19,1 0,-1 0,0 0,1-1,-1 0,1-1,0 1,-1-1,1 0,-1-1,1 0,-1 0,1 0,-1-1,1 0,-1 0,0-1,0 1,0-1,-1-1,1 1,-1-1,1 0,-1 0,0-1,-1 1,1-1,-1 0,6-8,2-8,0 0,-1 0,-1-1,-1-1,-1 0,7-30,19-148,-28 155,32-312,-33 267,-15-179,10 265,-1-8,0 0,-1 0,0 0,-1 0,-1 1,0-1,0 1,-9-15,13 26,0 0,-1 0,1 1,-1-1,1 0,-1 0,1 1,-1-1,0 0,1 1,-1-1,0 0,0 1,1-1,-1 1,0-1,0 1,0 0,1-1,-1 1,-2 0,3 0,-1 0,1 0,-1 1,1-1,-1 0,1 1,-1-1,1 0,-1 1,1-1,0 1,-1-1,1 1,0-1,-1 1,1-1,0 1,0-1,-1 1,1 0,0-1,0 1,0 0,-1 3,0 0,0 0,1 0,0-1,0 1,0 0,0 0,2 6,1-3,0 0,0 0,1-1,0 0,1 0,-1 0,1 0,0-1,1 0,-1 0,1 0,0 0,0-1,12 6,11 5,63 23,-69-30,73 25,1-4,199 32,-291-60,4 0,1 0,-1 1,1 1,11 3,-21-6,0 0,0 0,0 0,0 0,0 0,0 0,1 0,-1 0,0 0,0 0,0 1,0-1,0 0,0 0,0 0,1 0,-1 0,0 0,0 0,0 0,0 0,0 0,0 0,0 0,0 0,0 1,0-1,0 0,1 0,-1 0,0 0,0 0,0 0,0 0,0 1,0-1,0 0,0 0,0 0,0 0,0 0,0 0,0 0,0 1,0-1,0 0,0 0,0 0,0 0,0 0,-1 0,1 0,0 1,0-1,0 0,0 0,0 0,0 0,0 0,0 0,0 0,0 0,0 0,-1 0,1 0,0 0,0 1,0-1,-15 4,-17-1,28-2,-1-1,1 0,0 0,-1 0,1 0,0-1,-1 0,1 0,0 0,0 0,-1-1,1 0,0 0,1 0,-1 0,0 0,1-1,-1 0,1 1,0-1,0-1,0 1,0 0,0-1,1 1,-1-1,1 0,0 0,0 0,1 0,-1 0,1 0,0 0,-1-7,-9-43,-6-60,15 99,-2 0,0 0,-1 0,0 1,-1 0,-14-25,-6-13,21 28,5 23,0 1,1-1,-1 1,0 0,0-1,0 1,1 0,-1-1,0 1,0 0,1-1,-1 1,0 0,1 0,-1-1,0 1,1 0,-1 0,1 0,-1-1,0 1,1 0,-1 0,0 0,1 0,-1 0,1 0,-1 0,1 0,0 0,2 1,1-1,-1 1,0 0,0 1,1-1,-1 1,0-1,0 1,0 0,3 3,38 33,65 75,10 9,-91-97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41:54.0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0 986,'64'-20,"-36"16,-1 2,1 1,0 1,0 1,-1 2,1 0,-1 2,0 1,0 1,0 2,-1 0,-1 2,1 1,-2 1,0 1,0 1,-2 1,0 0,0 2,22 26,-35-34,-1 1,0 0,11 20,-17-28,-1 0,0-1,0 1,0 0,0 0,0 0,-1-1,1 1,-1 0,0 5,0-7,0 0,-1 0,1 0,0 0,-1 0,1 0,-1 0,1 0,-1 0,1 0,-1-1,0 1,1 0,-1 0,0-1,0 1,1 0,-1-1,0 1,0-1,0 1,0-1,0 0,0 1,0-1,0 0,0 0,0 1,0-1,-1 0,-2 0,0 0,0 0,0-1,0 1,1-1,-1 0,0 0,0 0,1 0,-1-1,1 1,-1-1,1 0,0 0,0 0,0-1,0 1,0-1,0 0,1 0,-1 0,1 0,0 0,-2-3,-7-12,1 0,1-1,-9-24,12 28,-10-26,3 0,1 0,-10-66,18 82,2 0,0 0,2 0,1 0,1 0,1 0,9-37,-9 54,0 0,0 0,0 0,1 1,1-1,-1 1,1 0,1 0,-1 1,1 0,0 0,0 0,1 0,0 1,0 0,0 1,0-1,1 2,0-1,-1 1,2 0,-1 0,0 1,0 0,1 1,13-1,1 0,-1 2,1 0,0 2,0 0,0 2,-1 0,0 1,40 16,-8 1,-1 3,0 1,-2 3,-2 3,0 1,75 69,-115-93,-1 0,-1 0,1 0,-2 1,7 12,-12-21,0 0,0 0,0 0,-1 1,1-1,0 0,-1 0,1 1,-1-1,1 0,-1 1,0-1,0 0,0 1,1-1,-1 0,-1 1,1-1,0 1,0-1,0 0,-1 1,1-1,0 0,-1 1,0-1,1 0,-1 0,0 0,1 1,-1-1,0 0,0 0,0 0,0 0,0 0,0 0,0-1,0 1,-1 0,1-1,0 1,0 0,-1-1,1 1,0-1,-1 0,1 0,0 1,-1-1,1 0,-1 0,1 0,0 0,-3-1,2 1,-1 0,1 0,-1 0,1-1,0 1,-1-1,1 1,0-1,-1 0,1 0,0 0,0 0,0-1,0 1,0 0,0-1,0 0,0 1,1-1,-1 0,1 0,-1 0,1 0,0 0,-1 0,1 0,0 0,1-1,-1 1,0 0,1-1,-1 1,0-3,-1-11,0 0,0 0,2-31,0 31,0 10,11-292,-6 252,1-1,3 1,2 1,23-61,-28 90,1 0,0 0,1 1,1 0,0 0,1 1,19-20,-25 30,1 0,-1 0,1 0,0 1,0 0,0 0,0 0,0 1,1 0,-1 0,1 0,0 0,-1 1,1 0,0 0,0 1,0 0,0 0,0 0,0 1,-1 0,1 0,0 0,0 0,8 5,-8-4,0 1,0 0,-1 1,0-1,1 1,-1 0,-1 0,1 1,-1-1,1 1,-1 0,5 9,8 9,-4-8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41:54.8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0 302,'4'1,"0"1,0-1,-1 1,1 0,-1 0,0 1,0-1,1 1,-1 0,2 3,6 3,144 107,-84-66,-3 3,115 115,-177-162,0 1,-1 0,0 0,0 0,5 11,-11-17,-6-11,-7-22,-6-44,4 0,3-2,3 0,4 0,5-98,2 161,1 0,1 0,0 0,1 1,0-1,10-19,-13 30,1 1,1-1,-1 0,0 1,1-1,0 1,0 0,0-1,0 2,0-1,7-4,-8 6,1 0,-1 0,1 0,-1 0,1 1,-1-1,1 1,-1 0,1 0,0 0,-1 0,1 0,-1 0,1 1,-1-1,1 1,-1 0,1-1,-1 1,0 0,4 2,44 28,-2 2,-1 2,-2 2,43 46,-43-41,66 63,-4 5,-6 4,114 166,-193-247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41:55.9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3265,'4'1,"0"1,-1-1,1 1,0 0,-1 0,0 1,1-1,-1 1,0-1,0 1,0 0,-1 0,1 0,-1 1,1-1,2 8,4 0,100 138,115 151,-223-299,0 1,0-1,-1 0,1 1,0-1,0 0,1 0,-1 0,0 1,0-1,0 0,1-1,-1 1,1 0,-1 0,1 0,-1-1,1 1,-1-1,1 1,-1-1,1 0,-1 0,1 1,0-1,2-1,-2 0,0 0,0-1,0 0,-1 1,1-1,0 0,-1 0,0 0,1 0,-1 0,0 0,0-1,0 1,0 0,0 0,-1-1,1-2,174-699,-122 464,61-309,-24-5,21-623,-86 677,-23 466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41:56.8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2415,'5'0,"0"1,0 0,0 0,0 1,-1 0,1-1,-1 1,1 1,-1-1,0 1,1-1,-1 1,5 6,51 52,-46-44,282 336,-162-190,-130-157,1-1,-1 1,1-1,0 0,1-1,-1 1,8 3,-12-7,0-1,0 0,0 1,-1-1,1 0,0 1,0-1,0 0,0 0,0 0,0 0,0 0,0 0,0 0,0-1,0 1,0 0,-1 0,1-1,0 1,0 0,1-2,0 1,0-1,0 0,-1 0,1 0,-1 0,0 0,0 0,1 0,-1 0,-1-1,1 1,0 0,0-3,7-33,-1-1,-3-1,-1 1,-2-41,1-6,105-1446,-70 1072,-27 334,36-365,-44 477,0 0,1 0,0 0,1 1,10-24,-6 22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8:05.3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15.0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177 281,'-1'8,"0"0,0 0,-1 0,-1 0,1 0,-7 12,-7 25,-24 144,-23 289,25-131,89-550,-20 92,79-371,-84 332,10-190,-36 222,0 118,0 0,0-1,0 1,0 0,0 0,0 0,0 0,0 0,0-1,0 1,1 0,-1 0,0 0,0 0,0 0,0 0,0-1,0 1,0 0,0 0,0 0,1 0,-1 0,0 0,0 0,0 0,0 0,0 0,0 0,1-1,-1 1,0 0,0 0,0 0,0 0,1 0,-1 0,0 0,0 0,0 0,0 0,0 0,1 0,-1 1,0-1,0 0,0 0,0 0,0 0,0 0,1 0,-1 0,0 0,12 10,17 22,-20-22,51 54,181 205,-204-223,-3 2,-2 2,-2 1,26 59,-7-10,-35-74,0 0,-1 2,-2 0,-1 0,11 50,-18-64,1 0,0-1,1 0,0 0,1 0,1-1,0 0,11 15,76 87,-83-101,-8-10,-1 0,0 0,1 0,-1 0,1-1,0 1,-1-1,1 0,0 1,1-1,-1-1,0 1,7 2,-10-4,0-1,0 0,1 0,-1 1,0-1,0 0,0 0,0 1,-1-1,1 0,0 1,0-1,0 0,-1 0,1 1,0-1,0 0,-1 1,1-1,-1 1,1-1,-1 0,1 1,-1-1,0 0,-13-20,-9-6,-1 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41:08.0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3563,'16'-3,"1"-1,0 0,-1-2,22-9,11-4,765-230,1349-454,-1752 535,509-198,-443 218,-220 74,392-79,48-15,161-81,-384 151,-321 70,237-48,-355 68,0-2,0-1,51-24,97-59,-109 54,141-54,-33 20,-165 68,478-183,-317 121,-119 48,85-41,-16 4,-78 37,58-33,-75 35,2 3,-1 0,2 2,0 2,69-12,-82 19,0 0,-1-2,0 0,27-12,-20 7,0 1,38-7,-11 2,-34 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41:11.0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3667,'5'-1,"0"-1,-1 1,1-1,-1 0,1 0,-1 0,7-5,11-5,22-7,268-113,926-260,-961 309,62-20,461-129,-149 79,-368 87,-56 9,-61 14,176-23,-241 53,0-5,139-43,198-71,-121 38,376-126,-245 65,-9 3,480-127,-838 255,-1-3,-2-4,96-51,-43 15,152-54,91-45,-199 79,198-69,-280 119,148-81,-195 94,49-18,-58 26,-13 5,1 1,0 2,40-10,-40 12,1-1,46-20,-18 6,85-17,-69 20,-53 14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41:13.7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3972,'0'-3,"1"0,-1 0,1 1,0-1,0 0,0 1,0-1,1 1,-1-1,1 1,-1-1,1 1,0 0,4-3,31-27,19-3,1 2,2 3,68-25,-31 14,960-376,26 52,279-101,-662 197,204-75,28 74,-858 254,51-12,173-62,-141 38,199-41,32-9,-67 3,132-43,212-123,-514 202,-37 10,32-12,140-56,-139 61,-74 27,121-37,-114 44,-23 4,71-40,-77 36,91-34,-86 39,-39 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41:38.3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0,'2'5,"-1"-1,1 1,-1-1,1 1,1-1,-1 0,1 0,-1 0,1 0,1 0,-1-1,6 6,4 5,77 90,-43-52,65 93,-93-117,-10-16,0 1,-1 0,0 1,-1 0,-1 0,6 17,-9-12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41:39.7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1 343,'1'-6,"1"1,-1-1,2 1,-1-1,0 1,1 0,0 0,1 0,-1 0,1 1,4-5,10-16,-8 10,1 1,0 0,1 0,0 1,1 1,1 0,0 1,24-15,13-3,68-29,-76 39,-39 17,0 0,0 0,0 0,0 1,1 0,-1 0,0 0,1 0,-1 0,1 1,-1 0,1 0,-1 0,1 1,-1-1,1 1,-1 0,0 1,0-1,1 1,5 2,-6 0,0-1,0 1,0 0,0 0,-1 0,0 0,0 1,0-1,0 1,-1 0,1 0,-1 0,-1 0,1 0,-1 0,0 0,1 9,2 28,-3 1,-1 0,-2-1,-13 72,3-21,10-71,-1-1,-11 41,11-55,0 0,0 0,0 0,-1 0,1-1,-2 0,1 0,-1 0,0 0,0-1,-12 10,-5 0,32-28,36-29,-28 32,0 0,1 1,0 1,39-11,-34 12,213-57,-139 30,-77 24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41:42.1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1 172,'0'-6,"-1"0,1 0,0 0,1 0,-1 0,1 0,1 0,-1 0,1 1,0-1,0 0,0 1,1 0,0-1,0 1,0 0,1 0,0 1,0-1,0 1,0 0,1 0,0 0,-1 1,10-6,-7 5,1-1,0 1,0 1,0-1,0 1,0 1,1-1,-1 2,15-3,-19 4,0 0,0 1,0-1,0 1,0 0,0 0,-1 0,1 0,0 1,-1-1,1 1,0 0,-1 0,0 1,0-1,0 1,0-1,0 1,0 0,0 0,-1 0,0 0,3 5,3 7,0 1,-1 0,0 0,-2 1,0-1,0 1,-2 0,3 29,-3 16,-5 68,0-54,0-46,0 35,2-61,0-1,1 1,-1-1,1 1,0 0,0-1,0 1,0-1,0 0,1 1,0-1,-1 0,4 4,-4-6,1 0,-1-1,0 1,1 0,-1 0,1-1,-1 1,1-1,-1 1,1-1,0 0,-1 1,1-1,0 0,-1 0,1 0,-1 0,1 0,0-1,-1 1,3-1,39-15,-26 9,50-19,104-58,-146 71,135-64,58-33,-204 102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41:43.2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27 201,'-1'14,"-1"-1,0 1,-7 22,6-28,1 1,0-1,0 1,0 0,1-1,1 1,-1 0,1 0,1-1,0 1,3 16,-2-22,0 1,1-1,-1 0,1 0,0 1,0-2,0 1,0 0,0-1,0 1,1-1,-1 0,1 0,0 0,0-1,-1 1,1-1,0 0,0 0,7 0,11 3,0-2,30 1,-52-3,4 0,1 0,-1 0,1 0,-1 0,0-1,0 0,1 0,-1 0,0 0,0-1,0 1,0-1,0 0,0 0,-1-1,1 1,6-7,-7 5,0-1,0 1,0-1,-1 0,0 0,0 0,0 0,0-1,-1 1,0 0,0-1,0 1,-1-11,2-37,-2 0,-11-89,10 136,-1 0,0 0,0-1,0 1,-1 1,0-1,0 0,-1 1,1-1,-1 1,0 0,0 0,-9-7,11 11,1 0,-1-1,0 1,0 0,0 0,1 1,-1-1,0 0,0 1,0-1,-1 1,1-1,0 1,0 0,0 0,0 0,0 0,-3 1,2 0,1 0,-1 0,0 0,1 1,-1-1,1 1,-1 0,1 0,0 0,0 0,-1 0,2 0,-1 1,0-1,0 1,-1 3,-16 33,10-20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41:45.3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0,'0'9,"4"7,6 4,6 9,3 7,4 2,2 7,-3 4,3 4,1-5,-3 4,-2-4,1-9,-5-3,-4-3,0-4,-3-6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41:46.4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1,'1'13,"0"1,1-1,1 0,0 0,0 0,1 0,8 16,50 87,-28-57,101 170,-107-188,2-2,1-1,51 48,-81-85,1 1,-1 0,1-1,-1 1,1-1,0 0,0 0,0 0,0 0,0 0,0 0,0 0,0 0,0-1,0 1,0-1,0 0,0 1,1-1,2-1,-3 0,0 0,0 0,0 0,-1 0,1-1,-1 1,1-1,-1 1,1-1,-1 1,0-1,0 0,0 0,0 0,0 0,0 1,0-1,-1 0,1 0,-1-1,1-2,11-60,-2-1,-3-1,-3 0,-9-123,5 182,-1 1,0 0,0 0,0 0,-1 0,-2-6,6 25,12 19,130 183,-40-62,-5-18,-88-116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8:10.7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184 487,'-19'52,"8"-9,8-31,0 0,1-1,0 1,1 0,0 13,1-21,1 0,-1 0,1 1,0-1,1 0,-1 0,1 0,0 0,0 0,0 0,0-1,0 1,1-1,0 1,0-1,0 0,0 0,4 3,9 4,-1-1,1 0,1-1,0-1,0 0,35 7,1 2,39 13,0-4,2-5,177 17,-254-36,1-1,0 0,-1-1,1-1,-1 0,1-2,26-8,-38 10,-1 0,1 0,-1-1,0 0,0 0,0 0,0-1,-1 1,1-1,-1 0,0-1,0 1,-1-1,1 1,-1-1,0 0,0-1,0 1,-1 0,0-1,0 1,0-1,-1 0,0 1,0-1,0-8,-1-11,-1 0,-2 1,0-1,-1 1,-2 0,0 0,-2 0,-18-39,-11-11,-58-85,75 127,18 29,-18-32,-2 0,-2 2,-1 1,-1 1,-35-31,58 58,-1 1,1 0,-1 1,0-1,0 0,-1 1,1 0,0 0,-1 1,1-1,-1 1,1 0,-1 0,0 0,1 0,-1 1,0 0,0 0,1 1,-1-1,0 1,1 0,-1 0,0 0,1 1,-7 2,-2 4,1 1,-1 0,1 0,1 1,0 1,-18 21,-110 109,82-86,-126 153,-2 3,169-197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16.1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0 274,'1'-5,"0"-1,1 1,0 0,-1-1,1 1,1 0,-1 1,1-1,0 0,0 1,0-1,1 1,0 0,0 0,0 0,0 1,0-1,1 1,6-4,13-8,1 1,33-14,42-6,-67 24,40-18,-41 14,60-18,-70 27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8:13.3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531 408,'0'-31,"1"-3,-1 0,-2-1,-1 1,-1 0,-12-39,14 65,0 1,-1 0,0-1,-1 2,1-1,-1 0,-1 1,1-1,-1 1,0 0,0 1,-1 0,0-1,0 2,0-1,0 1,-1 0,0 0,0 0,0 1,0 0,0 1,-1 0,1 0,-1 0,1 1,-1 0,-15 0,15 2,-1 0,0 1,1 0,-1 0,1 1,0 0,0 0,0 1,0 0,0 0,1 1,0 0,0 0,0 1,1 0,-1 0,1 0,-7 12,-8 8,2 2,1 0,-21 46,32-61,-12 26,-18 52,33-80,1 0,0 1,0-1,1 1,1-1,0 1,1 0,0 0,3 21,-2-29,1 1,0 0,-1 0,2-1,-1 1,0-1,1 1,0-1,0 0,0 0,0 0,1-1,-1 1,1-1,0 0,0 0,1 0,-1-1,0 1,1-1,0 0,-1 0,1-1,0 1,0-1,9 1,7 1,1-1,-1-1,1-2,40-4,-58 5,-1-1,0 1,0-1,0 1,0-1,0 0,0 0,0 0,0-1,0 1,-1-1,1 0,0 1,-1-1,0 0,1-1,-1 1,3-4,-2 1,0-1,0 0,-1-1,0 1,0 0,2-12,5-19,-8 35,0-1,0 0,0 0,0 1,0-1,1 0,-1 1,1 0,-1-1,1 1,0 0,0 0,0 0,0 0,1 0,-1 0,0 1,1-1,-1 1,1-1,-1 1,1 0,0 0,0 0,-1 1,1-1,5 0,-4 1,1 1,-1-1,0 1,1 0,-1 0,0 1,0-1,0 1,0 0,0 0,0 0,-1 0,1 1,-1 0,1-1,-1 1,5 7,122 165,-38-44,-77-111,-3-3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8:15.4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0 183,'1'-6,"0"0,0 0,1 0,0 1,0-1,0 0,1 1,0-1,0 1,0 0,1 0,0 0,0 1,8-9,-1 3,1-1,0 1,1 1,22-13,-18 15,0 2,0 0,0 1,1 0,0 1,0 1,-1 1,1 1,0 0,29 5,-37-3,0 1,-1-1,1 2,-1-1,0 1,0 1,0 0,-1 0,1 1,-1 0,0 0,-1 1,0-1,0 2,0-1,-1 1,0 0,0 1,5 12,-5-13,-2 0,1 1,-1 0,-1 0,0 0,0 1,0-1,-1 1,-1-1,0 1,0 0,-1-1,0 1,0 0,-1 0,-1-1,0 1,0-1,-1 1,-3 9,-23 29,-1-2,-64 75,52-69,-50 78,12 4,78-132,1 0,-1 1,1-1,-1 1,1-1,0 1,0-1,0 1,0 0,0 3,7 0,12-13,35-25,-2-3,90-80,-137 112,8-9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8:20.2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0 285,'1'-8,"0"1,1-1,-1 1,2-1,-1 1,1 0,0 0,0 0,1 0,0 1,0-1,1 1,7-9,11-10,43-36,-56 53,1-2,1 0,0 1,1 1,0 0,0 0,0 2,28-11,-34 15,0 1,-1-1,1 1,0 1,0-1,0 1,-1 0,1 1,0-1,0 1,0 1,-1-1,1 1,-1 0,1 1,-1 0,0 0,0 0,10 8,-12-7,0-1,0 2,0-1,-1 0,0 1,0-1,0 1,0 0,-1 0,0 0,0 0,0 0,-1 0,1 1,-1-1,0 1,-1-1,0 1,0-1,0 1,0-1,-1 1,-1 5,-1 4,0-1,-1 1,0-1,-1 0,-1-1,0 1,-12 18,15-27,-1 1,1 0,-1 0,2 0,-1 0,-2 8,5-13,0-1,0 1,0 0,0 0,0-1,0 1,0 0,0 0,0-1,0 1,0 0,0-1,1 1,-1 0,0 0,1-1,-1 1,0 0,1-1,-1 1,1-1,-1 1,1 0,0 0,1 0,0 0,0-1,0 1,0-1,0 1,0-1,0 1,-1-1,1 0,0 0,0 0,0 0,0-1,3 0,103-19,-69 11,1 1,59-2,-95 9,0 1,-1 0,1 0,0 0,-1 1,1-1,-1 1,1 0,0 0,-1 0,0 0,1 1,-1-1,0 1,0 0,0 0,0 0,0 0,0 0,0 1,-1 0,1-1,-1 1,0 0,0 0,0 0,0 0,0 1,-1-1,0 0,1 1,-1-1,1 6,-2-1,1-1,-1 1,0 0,-1-1,1 1,-2-1,1 1,-1-1,0 1,0-1,-1 0,0 0,-1 0,1 0,-6 7,-2 2,-7 11,-1-1,-2 0,-45 44,41-40,17-16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8:22.3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283 452,'0'-40,"-2"0,-2 1,-11-49,11 68,-2 0,-1 1,0-1,-1 1,-1 0,-1 1,-24-33,30 45,-1 1,1 0,-1 0,0 1,0-1,0 1,-1 0,1 1,-1-1,0 1,0 0,-9-2,12 4,1 0,-1 1,0 0,1 0,-1 0,0 0,1 0,-1 0,1 0,-1 1,0 0,1-1,-1 1,1 0,-1 0,1 0,0 1,-1-1,1 1,0-1,0 1,0 0,0-1,0 1,1 0,-1 0,0 1,1-1,0 0,-1 0,1 1,0-1,-1 3,-3 6,1 0,0 1,1-1,0 1,1-1,0 1,0 15,2-24,0 0,-1 0,1 0,1 0,-1 0,0 0,1 0,-1 0,1 0,0 0,0 0,0-1,0 1,1 0,-1 0,1-1,0 1,0-1,-1 0,2 1,-1-1,0 0,0 0,1 0,-1-1,1 1,-1 0,1-1,0 0,0 1,-1-1,6 1,2-1,1-1,-1 1,1-2,-1 1,1-1,-1-1,16-4,-13 3,0 0,0 1,23 0,-32 2,0 1,0 0,0 0,0 0,0 0,-1 1,1-1,0 1,-1 0,1 0,-1 0,0 1,0-1,0 1,0 0,0 0,-1 0,1 0,-1 0,0 1,0-1,0 1,3 6,3 10,-1 0,0 1,4 26,-6-25,6 25,23 58,-27-89,0-1,1 0,0 0,1 0,1-1,0-1,16 17,-12-16,-3-1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8:27.1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331 331,'1'-2,"0"-1,0 0,0 0,0 0,1 1,0-1,-1 1,1-1,0 1,3-3,10-17,-10 10,-2-1,1 1,-2-1,0 0,0 0,-1 0,-1 0,0 0,-4-21,4 28,-1-1,0 1,0 0,-1-1,1 1,-1 0,-1 0,1 0,-1 1,0-1,-1 0,1 1,-1 0,0 0,0 0,-1 0,1 1,-1 0,0 0,0 0,-6-3,7 6,1-1,0 1,-1 0,1 0,-1 1,1-1,-1 1,1 0,-1 0,1 0,-1 0,1 0,-1 1,1 0,-1 0,1 0,-1 0,-4 3,1-1,1 1,0 1,0-1,1 1,-1 0,1 0,0 1,-7 9,-3 8,1 1,1 0,-16 46,16-38,-56 162,62-169,1 1,1 0,2 0,0 1,3 44,-1-68,1-1,0 0,1 1,-1-1,0 1,1-1,-1 0,1 1,0-1,-1 0,1 0,0 1,1-1,-1 0,0 0,1 0,-1-1,1 1,-1 0,1 0,0-1,0 1,0-1,0 1,0-1,0 0,0 0,0 0,0 0,1 0,-1-1,0 1,1-1,-1 1,0-1,1 0,-1 0,1 0,-1 0,0 0,1-1,-1 1,1-1,-1 1,4-3,8-1,-1-1,1 0,-1-1,0 0,-1-1,16-12,8-6,-20 14,0 0,0-1,-1-1,-1 0,20-24,-32 34,0 0,0 0,0 1,0-1,1 1,-1 0,1-1,0 1,-1 0,1 1,0-1,0 0,0 1,0 0,0-1,1 1,-1 0,0 1,5-2,-4 3,-1 0,1 0,0 0,0 0,-1 0,1 1,0-1,-1 1,0 0,1 0,-1 1,0-1,0 1,0-1,0 1,3 4,84 113,-74-101,26 40,-28-37,29 33,92 93,-125-135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8:28.3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54 5,'-2'14,"1"0,-2 0,0 0,-8 25,-7 29,7 39,7 196,5-203,-1-93,0 5,0 0,1 0,0 1,1-1,4 15,-5-24,0-1,0 1,0-1,0 0,0 1,1-1,-1 0,1 0,-1 0,1 0,0 0,0 0,0-1,0 1,0-1,0 1,0-1,1 0,-1 0,0 0,1 0,-1 0,1 0,-1-1,1 1,-1-1,1 0,-1 1,1-1,0 0,2-1,10-2,1 0,-2 0,1-2,0 0,-1-1,0 0,0-1,-1 0,0-1,17-14,-26 18,-1 0,1 0,-1 0,0-1,-1 1,1-1,-1 0,1 1,-2-1,1-1,0 1,-1 0,0 0,0 0,0-10,0-10,-1 0,-4-27,1 26,-3-28,-2 1,-2 1,-3-1,-2 2,-34-79,45 123,0 0,-1 0,1 1,-1 0,-1 0,1 0,-1 0,0 1,-8-6,6 5,1 0,0-1,0 0,0 0,-9-14,8 8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8:29.9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1 119,'0'-3,"0"-1,1 1,-1 0,1-1,0 1,0 0,0 0,0 0,0 0,1 0,-1 0,1 0,0 0,0 1,0-1,0 1,1-1,-1 1,1 0,-1 0,5-3,5-2,1 0,1 1,23-9,-7 4,-28 10,0 0,1 0,-1 0,1 0,-1 1,1-1,-1 1,1-1,0 1,-1 0,1 0,0 0,-1 0,1 1,-1-1,1 1,-1-1,5 3,-5-2,0 0,-1 1,1-1,0 1,-1-1,1 1,-1 0,0 0,1-1,-1 1,0 0,0 0,0 0,0 0,-1 1,1-1,0 3,1 3,-2 1,1 0,-1-1,0 1,0-1,-1 1,-1-1,1 1,-6 16,-95 214,102-238,0 0,0-1,0 1,-1 0,1 0,0-1,0 1,0 0,0-1,0 1,0 0,0 0,1-1,-1 1,0 0,0-1,0 1,1 0,-1-1,0 1,1 0,-1-1,1 1,-1-1,0 1,1 0,0-1,-1 1,1-1,-1 0,1 1,-1-1,1 1,0-1,-1 0,1 0,0 1,-1-1,1 0,0 0,0 0,-1 0,1 0,0 0,-1 0,1 0,0 0,0 0,1 0,49-3,-37 1,2 1,-5-1,1 1,0 1,0 0,16 2,-26-2,-1 0,1 0,-1 1,1-1,-1 0,0 1,1-1,-1 1,0-1,1 1,-1 0,0 0,0-1,0 1,0 0,0 0,1 0,-2 0,1 0,0 0,0 1,0-1,0 0,-1 0,1 1,-1-1,1 0,-1 1,1-1,-1 0,0 1,0-1,1 1,-1-1,0 1,0-1,0 0,-1 1,1-1,0 1,-1-1,1 0,-2 3,-31 97,-49 101,71-178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8:30.9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0,'1'22,"1"0,1 0,1-1,10 34,36 84,-30-87,167 351,-138-306,-31-64,-13-28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8:32.5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1,'7'8,"0"2,-1-1,0 1,0 0,4 12,11 17,176 350,-78-140,-115-241,0-1,1 1,0-1,0 0,0 0,1-1,0 0,9 8,-13-13,0 1,-1-1,1 0,0 0,0 0,0 0,0 0,1-1,-1 1,0-1,0 1,0-1,1 0,-1 0,0 0,0 0,0 0,1 0,-1-1,0 1,0-1,0 1,0-1,0 0,1 0,-2 0,1 0,0 0,0 0,0-1,0 1,-1-1,1 1,-1-1,3-2,2-4,-1 0,1 0,-1 0,-1-1,0 0,0 0,-1 0,0 0,0 0,-1-1,0 1,0-15,1-18,-6-67,0 46,2 38,-1-1,-1 1,-1 0,-1 1,-1-1,-16-40,21 64,0-1,0 0,0 0,1 0,-1 0,0 0,1 0,0 0,-1 0,1 0,0 0,0-3,1 5,-1-1,1 1,-1 0,1 0,-1 0,0 0,1 0,-1 0,1 0,-1 0,1 0,-1 0,1 0,-1 0,0 0,1 0,-1 0,1 0,-1 0,1 0,-1 1,0-1,1 0,-1 0,1 0,-1 1,0-1,1 0,-1 1,0-1,1 0,-1 1,0-1,47 46,-36-35,209 216,-207-212,0 1,-1 1,-1 0,0 0,-1 1,10 28,-3-10,-12-29,-1 1,-1 0,1 0,-1 0,-1 0,3 12,-3-1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8:36.2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1 148,'1'-4,"0"-1,0 1,0-1,1 1,-1 0,1-1,0 1,1 0,-1 0,1 0,-1 0,1 1,0-1,1 1,-1 0,1 0,4-4,9-6,1 1,24-13,-37 22,1 0,0 0,-1 0,1 1,0 0,1 0,-1 0,0 1,0 0,1 1,9-1,-13 1,0 1,0 0,0 0,0 0,0 0,0 0,-1 0,1 1,0 0,-1-1,0 1,1 0,-1 0,0 0,0 0,0 1,0-1,0 0,0 1,-1 0,1-1,-1 1,0 0,0 0,1 5,4 11,-2 0,0 1,-1 0,-1-1,-1 22,-7 100,5-128,-1 0,0 1,0-1,-1-1,-1 1,0 0,-1-1,-11 20,14-29,6-10,11-14,-1 9,0 1,0 1,1 0,1 1,24-11,-34 17,0 1,1-1,-1 1,0 0,1 1,0 0,-1 0,1 0,0 1,-1 0,1 0,0 1,-1-1,1 1,-1 1,1 0,11 4,-15-3,1 0,0 0,0 0,-1 1,0-1,0 1,0 0,0 0,-1 0,1 0,-1 1,0-1,0 0,-1 1,1 0,-1-1,1 8,2 12,-1-1,0 27,-3-45,1 1,0 0,-1 0,0 0,0 0,0 0,-1 0,0 0,0 0,-1 0,1 0,-1 0,0 0,-1-1,0 1,0-1,0 0,0 0,-1 0,0 0,0 0,0-1,0 0,-1 0,0 0,-7 4,-140 108,135-104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18.1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1611 305,'-1'-3,"-1"0,-1-1,1 1,0 0,-1 0,0 0,1 0,-1 1,-5-4,-3-4,-20-20,-2 1,-1 2,-1 1,-1 2,-64-33,75 45,0 2,0 0,-1 1,0 2,-1 0,0 2,0 1,0 1,0 2,-33 1,47 2,0 0,1 1,-1 1,1 0,0 1,0 0,0 0,1 2,-18 11,-10 11,-44 42,9-6,34-34,-250 215,258-215,2 2,2 1,1 1,2 2,1 0,-29 63,33-47,3 1,2 0,-9 65,16-77,3-14,2 0,1 0,1 0,1 0,2 0,1 0,1 0,1 0,1-1,2 0,1 0,1-1,1 0,28 47,-18-40,2 0,1-2,1-1,2-1,1-2,1 0,1-2,1-1,1-2,41 22,344 139,-361-161,-34-14,0-2,1 0,0-1,0-2,41 2,119-11,-161 5,14-4,0 0,-1-3,0-1,0-1,-1-2,-1-1,0-2,41-26,31-24,102-85,-153 108,-47 36,0 1,-1-2,0 1,-1-1,1 0,-1 0,-1 0,1 0,-1-1,-1 0,1 0,-1 0,-1-1,1 1,1-15,0-9,-2-1,-3-61,-1 39,0 10,-2 0,-2 1,-1 0,-3 0,-29-81,10 54,-3 1,-67-107,75 142,-33-37,38 51,2-1,0 0,1-2,2 1,-15-33,24 43,-1 0,-1 0,0 1,-1 0,0 0,0 1,-1 0,-1 0,-21-17,30 26,-1 1,0-1,1 0,-1 1,1-1,0 0,-1 0,1 0,0 0,0 0,0-1,1 1,-1 0,0 0,1-1,-1 1,1 0,0-1,0 1,0 0,0-1,0 1,1 0,-1-1,1 1,-1 0,1 0,0-1,0 1,0 0,0 0,0 0,3-3,4-11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8:37.4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1 331,'0'-12,"0"1,1 0,0 0,1-1,1 1,0 0,0 1,1-1,0 1,8-15,-3 12,0 0,1 1,0 0,1 0,0 1,24-18,-18 16,0 1,1 0,0 1,0 1,37-15,-47 23,-1-1,0 2,1-1,0 1,-1 0,1 1,-1 0,1 0,0 1,-1 0,1 0,-1 0,1 1,-1 1,0-1,0 1,0 0,0 0,10 8,-8-5,0 0,0 1,0 0,-1 0,0 1,0 1,-1-1,0 1,-1 0,0 1,0-1,-1 1,0 0,-1 1,0-1,-1 1,0 0,0 0,-1 0,-1 0,0 0,0 0,-1 0,-1 0,0 0,0 1,-1-1,-3 11,-11 18,-1-2,-2 0,-2-1,-1-1,-36 45,44-62,4 2,21-22,36-30,-29 19,130-65,-65 36,-70 34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8:38.6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0 148,'0'-4,"1"0,0 0,0 0,0 0,0 0,0 0,1 1,0-1,0 0,0 1,0-1,0 1,1 0,4-5,46-39,-43 39,-5 5,-1-1,1 1,0 0,0 0,1 0,-1 1,0-1,1 1,0 1,-1-1,1 1,0 0,0 0,0 1,0 0,-1 0,1 0,0 1,0 0,0 0,10 3,-7 0,-1-1,0 2,0-1,0 1,-1 0,0 0,0 1,0 0,0 1,-1-1,0 1,-1 0,8 13,-5-8,-1 0,0 1,-1 0,-1 0,6 18,-10-24,1-1,-2 0,1 0,-1 1,0-1,0 0,-1 1,0-1,0 0,-1 1,1-1,-1 0,-1 0,-3 8,0-4,0-2,-1 1,1-1,-1 0,-1 0,0-1,-13 10,12-10,0 1,1 0,0 0,0 0,-9 13,17-21,0 0,0 1,0-1,0 0,0 0,-1 0,1 0,0 0,0 0,0 0,0 0,0 1,0-1,0 0,0 0,0 0,-1 0,1 0,0 1,0-1,0 0,0 0,0 0,0 0,0 0,0 1,0-1,0 0,0 0,0 0,0 0,0 1,0-1,0 0,0 0,1 0,-1 0,0 0,0 0,0 1,0-1,0 0,0 0,0 0,0 0,0 0,1 0,-1 0,0 1,0-1,0 0,0 0,0 0,1 0,-1 0,0 0,14-3,27-16,-29 13,48-25,107-73,-36 20,-110 70,-6 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8:40.0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131 1,'-4'0,"-1"1,1 0,-1 0,1 0,-1 1,1 0,0-1,0 1,-1 1,1-1,1 1,-1-1,0 1,1 0,-1 1,1-1,0 0,0 1,0 0,1 0,-1 0,1 0,0 0,-3 8,-1 4,0 1,1-1,0 1,2 0,-3 24,1 25,2 1,9 85,-6-149,0 0,0 0,1 0,-1 0,1 0,0 0,0 0,0 0,0-1,0 1,1 0,-1-1,1 1,-1-1,1 1,0-1,0 0,0 0,0 0,1 0,-1 0,4 2,-3-3,0 0,1-1,-1 1,0-1,0 0,1 1,-1-1,0-1,1 1,-1 0,0-1,0 0,1 0,-1 0,0 0,0 0,0 0,0-1,5-3,112-55,15-10,-131 67,0 0,0 0,0 0,-1 0,0-1,1 0,-1 1,-1-1,1 0,0-1,-1 1,0 0,0-1,0 1,-1-1,0 0,1 1,-2-1,1 0,0 0,-1 0,0 0,0 1,-1-8,0 8,0 0,1-1,-2 1,1 0,0 0,-1 0,0 0,0 0,0 0,0 0,-1 0,1 1,-1-1,0 1,0 0,0 0,0 0,-1 0,1 1,-1-1,0 1,0 0,0 0,0 0,0 0,-7-1,-12-1,1-2,-37-14,51 16,0 0,0-1,1 1,0-1,0-1,0 1,1-1,-1-1,2 1,-8-11,-6-10,11 15,0 0,-1 0,-11-11,9 13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8:41.67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80 0,'-20'53,"5"-4,3 2,1-1,-5 81,12-66,3 0,3 0,15 100,-16-159,0 0,1 0,0 1,0-1,0 0,1 0,0-1,0 1,0-1,1 1,0-1,0 0,0 0,0-1,8 6,-8-7,1 0,0 0,0-1,0 0,0 0,1-1,-1 1,0-1,1 0,-1 0,1-1,-1 0,1 0,-1 0,1 0,-1-1,1 0,5-2,0 1,-1-1,1 0,-1-1,1 0,-1 0,0-1,0-1,10-7,-14 8,0-1,-1 1,1-1,-1-1,-1 1,1-1,-1 0,0 0,0 0,-1 0,0-1,2-8,5-21,-1-1,-2 0,4-55,-8-117,-4 181,1 24,0 1,0 0,-1-1,1 1,-1 0,0 0,-1-1,1 1,-1 0,0 0,0 0,0 1,0-1,-1 0,0 1,-5-7,2 5,0 1,0 0,0 0,0 0,0 1,-1 0,1 0,-1 1,-11-3,-5 0,0 2,0 1,0 0,0 2,-35 4,33 0,3 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9:04.8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1262 0,'-16'2,"0"1,-1 0,1 1,0 0,1 2,-1 0,-18 10,-20 7,-62 26,63-26,-76 24,15-24,75-17,-56 16,-163 57,199-66,39-9,0 0,1 1,0 1,-34 15,48-19,1 1,-1 0,1 0,0 1,0-1,0 1,0-1,0 1,1 1,0-1,0 0,0 1,0 0,1-1,0 1,0 0,0 0,0 0,1 1,0-1,0 0,0 10,2 5,1-1,1 1,1 0,1-1,0 0,2 0,0 0,15 26,0 8,2 1,1-1,3-1,2-2,3-1,1-1,3-2,81 79,-108-114,0 1,-1-1,-1 1,0 1,7 14,23 34,-36-58,1 1,1-1,-1-1,0 1,1 0,-1-1,1 0,0 0,-1 0,1 0,0-1,0 1,0-1,1 0,7 1,7 0,0-1,27-2,17 1,-26 5,-7-1,53 0,-72-4,1-1,-1-1,0 0,1 0,-1-1,0-1,0 0,10-5,37-20,87-40,-133 63,1 0,-1-1,0-1,20-18,28-16,-17 21,82-29,-120 47,1 0,0-1,-1 0,0 0,0 0,0-1,0 1,-1-1,0 0,0-1,0 1,0-1,4-10,21-27,10 4,-27 29,-1-1,0-1,17-23,-26 31,0 1,0-1,0 0,0 0,-1 0,0 0,1 0,-2 0,1 0,0 0,-1-1,0 1,0 0,0 0,0-1,-1 1,1 0,-3-8,-20-47,-2 1,-3 0,-40-60,33 58,13 27,-1 1,-2 0,-41-40,15 17,35 36,0-1,1 0,2-1,-19-37,26 43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9:09.0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1,'3'0,"-1"1,0-1,0 1,1 0,-1 0,0 0,0 0,0 0,0 0,0 1,0-1,-1 1,1-1,0 1,2 2,25 34,-22-28,48 73,73 149,-58-99,-64-123,3 5,-1 1,0 0,-1 1,8 27,-11-23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9:12.5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1160 0,'-3'2,"0"0,0 0,0 0,0 0,0 1,0-1,0 1,1 0,-5 6,-16 14,-36 10,-1-2,-2-4,-117 37,-14 5,106-31,39-15,-2-3,-81 22,116-38,0 0,0 2,1 0,0 0,0 1,1 1,-1 0,2 1,-16 14,20-17,1 1,0 0,1 0,-1 1,2 0,-1 0,1 0,0 0,1 1,0 0,0 0,1 0,0 1,1-1,-3 17,5-5,1 1,0 0,2-1,1 1,0-1,2 0,7 22,10 14,35 67,-44-99,30 39,-31-47,0 0,-2 2,0-1,14 34,-23-45,0-1,1 1,-1-1,1 0,1 0,-1-1,1 1,0 0,0-1,1 0,7 6,-7-7,0-2,1 1,-1 0,1-1,-1 0,1-1,0 1,0-1,-1 0,1 0,0-1,0 0,8 0,4 0,-1 0,1-1,-1-1,1 0,-1-2,0 0,0-1,0 0,-1-2,16-7,22-13,1 2,1 3,1 3,77-17,45-21,-34 8,5-4,-20 6,-121 44,0 0,0-1,0 0,-1 0,1-1,-1 0,15-12,-20 15,-1-1,1 1,-1-1,1 0,-1 1,0-1,0 0,0 0,-1-1,1 1,-1 0,0 0,0-1,0 1,0-1,0 1,-1-1,0 1,1-1,-1 1,0-1,-1 1,1-1,-2-3,-9-27,-2 1,-1 1,-1 1,-25-39,-18-34,16 30,30 52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9:20.0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1,'1'6,"0"0,0 1,0-1,1 0,0 0,0 0,1 0,-1-1,1 1,1-1,4 8,53 60,-31-38,200 247,-217-266,8 7,-2 0,0 1,-2 0,-1 2,20 39,-31-50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9:22.7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1 669,'4'-3,"0"0,0 0,0 0,0 0,0-1,-1 1,0-1,5-5,8-9,56-42,2 3,3 3,2 4,95-44,49 3,-9-6,-114 49,-66 33,1 1,0 2,43-9,-72 20,0 0,0 1,1-1,-1 2,0-1,0 0,0 1,0 0,0 1,0-1,0 1,-1 0,1 0,0 1,-1 0,0 0,0 0,8 7,5 6,0 1,-1 0,21 29,14 13,85 60,-24-23,-70-59,54 34,28 23,-122-92,-1 0,1 0,-1 1,0-1,1 0,-1 1,0-1,0 1,-1 0,1 0,-1 0,1-1,-1 2,0-1,0 0,0 0,-1 0,1 0,-1 0,1 1,-1-1,0 0,-1 5,-1-2,0 0,-1 0,1 0,-1 0,-1-1,1 1,-1-1,0 0,0 0,-9 8,-3 5,-137 128,133-130,0-2,-1 0,-1-1,0-1,-1-1,-35 12,16-6,0 1,-69 43,19-10,-245 134,322-177,-1-1,0 0,-1-2,0 0,0 0,0-2,-17 2,-17 0,-55-2,85-4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9:39.3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6,'0'-4,"0"3,0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21.1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137 533,'14'64,"38"106,-21-70,75 179,-49-140,-55-134,-1 0,1 0,-1 0,0 0,0 0,-1 1,1 7,-1-13,0 1,0-1,0 1,0-1,0 1,0-1,0 0,-1 1,1-1,0 1,0-1,0 0,0 1,-1-1,1 0,0 1,0-1,-1 0,1 1,0-1,-1 0,1 1,0-1,-1 0,1 0,0 1,-1-1,1 0,-1 0,1 0,0 0,-1 0,0 1,0-2,-1 1,0-1,0 0,1 1,-1-1,0 0,1 0,-1 0,1 0,-1 0,1 0,0 0,-2-2,-16-16,1-1,2-1,0 0,-20-35,-43-99,40 63,3-2,5-1,-31-164,54 210,1-1,1-59,6 96,0 0,1 0,0 0,1 0,0 1,1-1,1 1,0 0,1-1,0 2,1-1,0 1,14-20,-11 22,0 1,1-1,0 2,0-1,1 2,0-1,0 1,0 1,1 0,0 1,0 0,0 1,22-4,14 1,1 3,58 1,-76 3,-14-1,181 7,-170-4,0 1,0 1,0 2,52 19,-74-23,1 0,-1 1,0-1,1 1,-2 1,1-1,0 1,-1 0,0 0,0 0,-1 1,1 0,4 9,-7-11,0 0,-1 0,1 0,-1 0,0 0,0 0,0 0,-1 0,1 1,-1-1,0 0,-1 0,1 1,-1-1,1 0,-1 0,-1 0,1 0,0 0,-1 0,0 0,0 0,0-1,-3 5,-116 141,30-41,1 4,-5-3,-110 95,187-188,10-10,1 0,1 0,-1 1,1-1,-7 11,13-17,0 0,0 0,0 0,-1 0,1 1,0-1,0 0,0 0,0 0,0 0,0 0,0 1,0-1,0 0,0 0,0 0,0 0,0 0,0 1,0-1,0 0,0 0,0 0,0 0,0 1,0-1,0 0,0 0,0 0,0 0,0 0,0 1,0-1,0 0,0 0,0 0,0 0,1 0,-1 0,0 1,0-1,0 0,0 0,0 0,0 0,1 0,-1 0,0 0,0 0,0 0,0 0,0 0,1 1,13-3,19-8,-30 9,110-37,2 4,2 6,0 4,1 6,204-5,-299 23,1 1,-1 1,1 1,-1 1,24 7,-41-10,-1 1,1 0,-1 0,0 0,1 1,-1 0,0 0,0 1,-1-1,1 1,-1 0,0 0,0 0,0 1,0-1,-1 1,0 0,0 0,0 0,-1 1,1-1,-1 1,0-1,-1 1,2 7,0 19,-2 0,0 0,-3 0,0 0,-2 0,-9 37,10-60,1-1,-1 0,0 0,-1 0,0 0,0-1,-1 1,0-1,0 0,0 0,-1-1,0 0,0 0,-1 0,0-1,0 0,-12 7,6-6,-1 0,0-1,-1-1,1 0,-1 0,1-2,-1 0,0-1,-18 0,-176-9,179 5,0-2,1-1,-1-1,-51-21,6-6,-72-27,127 54,0 1,-1 1,0 1,-1 1,-28-1,-26 5,54-1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9:45.8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4 678,'-2'-15,"0"-4,7 16,6 10,22 26,-1 1,49 69,-32-40,5 10,-4 2,45 87,-94-160,17 29,-17-30,-1 0,0 0,1 0,-1 0,1 0,-1 0,1 0,0 0,-1-1,1 1,0 0,0 0,0-1,-1 1,1-1,0 1,0-1,0 1,0-1,0 1,0-1,0 0,0 1,0-1,1 0,-2-1,1 0,-1 0,0 0,1 0,-1 0,0 0,0-1,0 1,0 0,0 0,0 0,0 0,0 0,-1 0,1 0,0 0,-1-1,1 1,0 0,-1 0,0 0,0-1,-18-32,16 29,-128-217,-90-174,185 310,34 79,-1-1,1 0,1 0,0 0,0 0,0 0,1 0,2-16,-2 22,0 0,0 0,1 0,-1 1,1-1,-1 0,1 1,0-1,-1 0,1 1,0-1,0 1,0-1,1 1,-1 0,0-1,0 1,1 0,-1 0,1 0,-1 0,1 0,-1 0,4-1,-2 1,0 1,1 0,-1 0,0 0,0 0,0 0,1 1,-1-1,0 1,0 0,0 0,5 2,8 5,-1 0,-1 1,27 22,259 244,-263-232,-28-32,0 0,0-1,1 0,0-1,1 0,14 10,-24-19,-1 1,1-1,-1 1,1-1,0 0,-1 1,1-1,0 0,0 0,-1 1,1-1,0 0,-1 0,1 0,0 0,0 0,-1 0,1 0,0 0,0 0,-1 0,1-1,0 1,0 0,-1 0,1-1,0 1,1-1,4-21,-13-34,6 53,-89-338,24 103,62 222,1 8,0-1,1 0,0 1,1-1,-1 0,2 0,-1 0,2 0,-1 0,3-16,-2 24,0-1,-1 1,1 0,0 0,0 0,-1 0,1 0,0 0,0 0,0 0,0 0,1 0,-1 1,0-1,0 0,0 1,1-1,-1 1,0-1,0 1,1 0,-1 0,0-1,1 1,-1 0,0 0,1 0,-1 0,0 1,1-1,-1 0,0 0,1 1,-1-1,0 1,1-1,1 2,54 31,-43-24,15 11,-2 1,0 1,43 46,-17-15,-40-42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9:46.7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0,'7'1,"0"0,-1 0,1 0,-1 1,1 0,-1 0,0 1,0 0,0 0,0 0,0 1,5 4,12 10,31 32,-23-21,0 0,2-1,1-2,2-2,0-1,76 35,-96-51,1-1,0 0,1-2,0 0,-1-1,1-1,0 0,0-1,0-1,0-1,0-1,0 0,0-1,-1-1,1-1,29-12,-25 8,0-1,0-2,-1 0,37-28,-44 26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9:47.2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1 172,'0'-4,"4"-6,6-1,1-3,3 1,4-1,-2-4,1 2,2 4,2 4,-3-1,0 0,-3-1,0 0,2 2,-2 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9:48.0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0 375,'20'-18,"0"0,2 2,-1 0,38-19,99-42,-90 55,-55 19,0 0,-1-1,1-1,-1 0,18-10,3-4,71-29,-1 1,-64 30,-22 11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9:49.2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626 71,'0'-3,"0"1,0-1,0 0,0 1,0-1,-1 0,1 0,-1 1,0-1,0 1,0-1,0 1,0-1,0 1,-1 0,1-1,-1 1,1 0,-1 0,0 0,0 0,0 0,0 1,0-1,0 1,-1-1,1 1,-1 0,1 0,-1 0,1 0,-1 0,1 0,-1 1,0-1,1 1,-1 0,0 0,-2 0,-5 1,1 0,-1 0,1 1,-1 0,1 0,0 1,0 1,1 0,-1 0,-8 5,-10 10,1 1,0 0,2 2,-36 42,-77 112,70-86,46-65,-20 28,38-49,1 0,0 0,-1 0,1 1,1-1,-1 0,1 1,-1-1,1 1,0 7,1-11,0 0,0 0,1 0,-1 0,0 0,1 0,-1 0,1 0,0 0,-1 0,1 0,-1 0,1-1,0 1,0 0,0 0,-1-1,1 1,0-1,0 1,0-1,0 1,0-1,0 1,0-1,0 0,0 0,0 1,0-1,1 0,-1 0,0 0,0 0,0 0,0 0,0-1,0 1,0 0,1-1,50-10,-49 10,28-10,56-27,6-3,-19 19,1 4,155-18,-76 15,-95 5,-44 11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9:50.8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1188,'4'-6,"0"1,1 0,0 0,0 0,0 1,0-1,1 1,0 1,0-1,0 1,8-4,11-7,1219-818,-1208 806,-8 7,-1-2,-1 0,-1-2,39-44,-62 64,0 1,0-1,0 0,0 1,-1-1,1 0,-1 0,1 0,-1-1,0 1,0 0,-1 0,1-1,-1 1,1 0,-1-1,-1-2,1 3,-1 1,0 0,1 0,-1 0,0 0,0 1,-1-1,1 0,0 0,-1 1,1-1,-1 0,1 1,-1 0,0-1,0 1,1 0,-1 0,-3-2,-4 0,0 0,0 1,1 0,-1 0,-1 0,1 2,0-1,0 1,0 0,-16 3,-23 6,1 3,0 2,0 2,-44 22,10 1,-98 66,116-63,2 3,-106 103,127-106,2 1,1 2,3 1,-43 77,65-101,2 1,0 0,1 0,2 1,0 1,1-1,2 1,-3 44,7-57,0-1,1 1,0-1,0 1,1-1,1 1,0-1,1 0,0 0,0 0,1-1,1 0,0 0,0 0,1 0,0-1,0 0,1-1,1 0,16 13,-11-12,2 0,-1-2,1 1,1-2,-1 0,1-1,0-1,0-1,0 0,1-1,-1-1,1 0,-1-1,26-4,19-5,0-3,96-31,-141 38,17-5,0-2,47-22,-73 30,1-1,-1 0,-1 0,1 0,-1-1,0 0,0-1,0 0,-1 0,0 0,-1-1,0 1,0-1,6-14,-9 18,-1-1,1 1,0 0,0 0,0 0,1 0,-1 0,5-4,-6 8,0-1,0 1,0-1,0 1,0-1,0 1,1 0,-1 0,0-1,0 1,0 0,0 0,0 0,1 0,-1 0,0 1,0-1,0 0,0 0,0 1,1-1,-1 1,0-1,0 1,0-1,0 1,0 0,-1-1,1 1,0 0,0 0,0 0,-1 0,1-1,0 1,-1 0,1 0,0 2,1 0,22 22,-1 2,-2 0,-1 2,-1 0,-1 1,13 33,-24-41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9:52.4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0 551,'1'13,"1"0,0-1,1 1,0 0,7 16,4 19,2 29,-4 1,-4 0,-2 0,-7 94,4-198,1 0,7-26,6-28,29-295,14-91,-59 461,1-10,1 0,0 0,1 0,11-25,-13 37,-1 0,0 0,1 1,0-1,-1 1,1-1,0 1,0 0,1 0,-1 0,0 0,1 0,-1 0,1 0,0 1,-1-1,1 1,0 0,0 0,0 0,0 0,0 1,0-1,0 1,0 0,0 0,0 0,0 0,0 0,4 1,4 2,0 0,-1 1,1 0,-1 1,0 0,-1 0,1 1,-1 1,11 9,75 76,-75-71,287 319,-199-216,-102-118,6 6,0 1,-2 1,1 0,-2 0,0 1,10 21,-12-16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9:53.1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0 149,'0'-4,"5"-1,1-5,3 0,1-3,-1-3,1 0,5 0,2 2,4 3,-2 0,0 1,1 2,-3 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9:54.7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79 785,'0'-1,"0"0,0 0,0 0,-1 0,1 0,1 0,-1 1,0-1,0 0,0 0,0 0,1 0,-1 0,0 1,1-1,-1 0,0 0,1 0,-1 1,1-1,0 0,-1 1,1-1,-1 0,1 1,0-1,0 1,-1-1,1 1,0-1,1 0,0 1,0 0,0 0,0 1,0-1,0 0,0 1,0-1,0 1,0 0,0-1,0 1,0 0,2 2,7 4,0 0,-1 1,12 12,-5-5,0 1,-1 1,-1 1,0 0,-2 1,0 1,-1 0,10 24,-21-43,-1 0,1-1,-1 1,1 0,-1 0,1 0,-1 0,0 0,0 0,0 0,1 0,-1 0,0 0,0 0,0 0,-1 0,1 1,0-1,0 0,0 0,-1 1,-15-8,-23-29,14 6,1 0,2-2,1-1,1 0,2-2,1 0,2 0,-12-42,8 12,2-1,4 0,-10-119,21 160,1-1,1 1,2-1,4-29,-5 48,0 0,0 1,1-1,0 1,0-1,0 1,1 0,0-1,0 1,0 1,1-1,-1 0,1 1,0 0,1 0,-1 0,1 0,-1 1,1 0,0 0,0 0,1 0,6-2,-3 3,0-1,0 2,0-1,0 1,0 0,1 1,-1 0,0 1,0 0,0 0,0 1,0 0,0 1,12 4,-17-5,0 0,0 0,-1 0,1 1,0-1,-1 1,1 0,-1 0,0 0,0 0,0 1,0-1,-1 1,0 0,1 0,-1 0,0 0,-1 0,1 0,-1 0,0 1,0-1,0 1,-1-1,1 0,-1 1,0-1,0 1,-1-1,1 1,-3 4,-7 27,-1-1,-2-1,-2 0,-1-1,-27 41,26-44,15-26,-1-1,1 1,0 0,1-1,-1 1,1 0,0 0,-1 0,2 1,-1-1,0 0,1 0,0 0,0 6,1-8,0 0,0 0,0-1,1 1,-1 0,0 0,1 0,-1-1,1 1,0-1,0 1,-1-1,1 0,0 0,0 0,0 0,0 0,0 0,0 0,1-1,-1 1,0-1,0 1,0-1,1 0,-1 0,4 0,137 7,-87-6,-1 3,88 16,-132-17,10 0,-1 2,-1 0,1 2,-1 0,0 1,33 19,-51-26,1 0,-1 0,0 0,1 0,-1 0,0 1,0-1,1 0,-1 1,0-1,0 1,-1-1,1 1,0 0,0-1,-1 1,1 0,-1 0,0-1,1 1,-1 0,0 0,0-1,0 3,-1 0,0 0,0-1,-1 0,1 1,-1-1,1 0,-1 0,0 0,0 0,-1 0,-2 3,-8 6,1-1,-1 0,-1-1,-15 9,-214 124,112-75,114-58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9:55.7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806 1,'0'2,"0"0,0 0,-1 0,1 0,-1 0,0 0,0 0,1 0,-1 0,0 0,-1-1,1 1,0 0,0 0,-1-1,1 1,-3 1,-33 23,21-16,-457 321,451-315,-15 9,2 2,0 1,2 1,-43 51,73-77,1 0,-1 0,1 1,0-1,0 0,1 1,-1-1,1 1,0-1,0 1,0 0,0-1,0 1,1 0,0 0,-1 0,2 0,-1-1,0 1,2 6,0-7,-1 0,1 0,0 0,0-1,0 1,0-1,0 1,0-1,1 0,-1 0,1 0,0 0,0 0,0-1,-1 1,1-1,1 0,-1 1,0-1,0-1,0 1,1-1,5 1,9 1,0-1,-1-1,1-1,0-1,0 0,25-7,101-38,-54 15,-52 20,-1-2,0-1,50-29,-71 33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22.8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1845 81,'-26'-1,"1"-2,-1-1,-40-12,-5-1,-12 2,0 3,-1 4,-1 4,1 3,-139 18,171-8,1 4,0 1,-74 32,-137 81,246-119,-2 2,0 2,1 0,0 0,1 2,1 0,0 1,-13 17,-6 11,-41 70,47-63,3 1,2 1,2 2,2 0,3 1,2 0,2 1,3 1,3 0,2 0,3 0,9 94,2-87,33 108,-6-31,-28-99,58 238,-47-213,3-1,33 68,-50-121,1 0,0 0,1-1,1 0,0 0,0-1,1 0,1-1,21 17,-17-18,0 0,0-1,1-1,1 0,-1-1,1-1,32 6,331 35,4-29,493-40,-869 22,0 0,0-1,0 0,0-1,0 0,-1 0,1 0,-1-1,0 0,0-1,-1 0,1 0,-1 0,0-1,0 1,0-2,-1 1,6-10,6-11,-1-1,-1-1,15-41,-17 37,13-31,-3 0,-3-2,22-125,-36 149,-2 1,-2-1,-2 0,-2 0,-1 1,-2-1,-18-67,-76-191,-2-6,67 200,-89-188,121 289,0 1,-1-1,0 1,1 0,-1 0,-1 0,1 0,-1 1,1-1,-1 1,0 0,0 0,-9-4,3 2,-1 2,0-1,0 2,-18-4,-18-3,23 1,1 0,0-2,-38-22,33 16,-40-16,45 24,0-1,2-1,-1-2,1 0,1-1,0-1,1 0,0-2,-24-26,41 40,1 0,0 0,-1 0,1 1,0-1,0 0,0-1,0 1,1 0,-1 0,0 0,1 0,-1-3,2-7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9:56.4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1,'4'0,"6"4,6 6,3 1,4 7,2 5,1-1,-4-5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5:59:57.8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1 310,'57'-59,"70"-55,-104 96,0 1,1 1,1 1,1 1,0 1,48-15,-46 22,0 2,1 1,-1 1,1 1,46 5,7 0,-64-4,3-1,1 1,-1 1,0 1,0 1,25 7,-41-8,0 0,-1-1,1 1,-1 1,1-1,-1 1,0 0,0 0,0 0,-1 0,1 1,-1-1,0 1,0 0,0 0,0 0,0 0,-1 1,0-1,0 1,0-1,-1 1,1 0,-1 0,0-1,-1 1,1 10,1 37,-7 72,5-120,-1 0,0 0,0 0,0 0,0-1,0 1,-1 0,0-1,0 1,0-1,0 1,0-1,-1 0,0 0,1 0,-1 0,0-1,0 1,-1-1,1 0,0 0,-1 0,1 0,-8 2,-7 2,-1-1,1-1,-1-1,-22 1,-32 7,49-2,2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0:33.5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0,'2'4,"-1"0,1-1,0 1,0-1,0 1,0-1,1 0,-1 0,1 0,3 3,3 4,213 305,-55-58,-145-223,-3 1,18 43,0 1,-29-69,-8-10,0 0,0 0,0 0,0 0,0 0,0 0,0 0,0 0,0 0,1-1,-1 1,0 0,0 0,0 0,0 0,0 0,0 0,0 0,0 0,0 0,0 0,0 0,0 0,1 0,-1 0,0 0,0 0,-4-7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0:35.8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1 344,'4'-1,"1"0,-1-1,1 1,-1-1,0 0,0 0,0-1,6-4,10-5,43-12,0 3,2 2,0 3,85-9,-62 11,135-40,-14 0,-13 3,-172 43,-7 2,0 0,35-5,-48 10,0 1,1 0,-1 0,0 0,1 0,-1 0,0 1,1 0,-1 0,0 0,0 1,0-1,0 1,0 0,0 0,0 0,4 4,178 172,-32-30,-41-40,191 236,-278-314,-19-24,-1 0,0 1,-1 0,1 0,-1 1,6 12,-10-17,0 0,-1 0,1-1,-1 1,1 0,-1 0,0 0,0 0,0-1,-1 1,1 0,-1 0,1 0,-1-1,0 1,0 0,0-1,-1 1,1-1,-1 1,1-1,-1 0,0 0,0 1,-3 2,-22 19,0-2,-2-1,0-1,-1-1,-49 22,-1 2,-292 137,-13-35,170-57,161-59,-63 43,78-45,-1-2,-1-2,-62 25,34-21,-65 20,118-42,0-2,-1 0,0-1,0 0,1-1,-24-2,38 0,-1 1,1-1,-1 0,1 0,-1 0,1 0,-1 0,1 0,0-1,0 1,0-1,0 1,0-1,0 0,0 0,0 0,1 0,-1 0,1 0,-1-1,1 1,0 0,0-1,0 1,0-1,0 1,1-1,-1 1,1-4,-3-10,2 0,0 0,1-27,1 26,3-693,-6 687,-1 1,-2 0,0 0,-1 0,-2 1,-18-39,11 23,4 10,2 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0:37.5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537 0,'-2'10,"0"-1,0 0,-1-1,0 1,0 0,-1-1,0 0,-1 1,-6 8,-13 27,-348 817,276-654,92-200,3-8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0:38.4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0,'12'1,"-1"0,0 1,0 0,0 0,-1 1,1 1,12 5,72 41,-46-23,-41-23,117 60,-4 5,150 111,-206-133,-34-25,45 42,-67-57,1 0,0 0,18 10,-15-10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0:46.3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 1492,'1'-6,"0"0,0 0,0 1,1-1,-1 1,1-1,1 1,-1-1,1 1,0 0,6-9,48-51,-44 52,643-681,-647 683,39-39,-2-3,55-82,-90 118,-1-1,0 0,-2-1,0 0,-1 0,0-1,-2 1,-1-1,0-1,-1 1,-1-1,-2-35,0 51,0 1,-1-1,0 0,0 1,0-1,0 1,-1-1,0 1,0-1,0 1,0 0,0 0,-1 0,0 0,0 1,0-1,-7-6,4 7,1 0,-1 0,1 0,-1 0,0 1,0 0,0 1,0-1,0 1,0 0,0 0,-7 1,-11 1,0 1,0 1,0 1,0 1,-42 15,16-2,2 2,0 2,1 2,1 2,-56 43,75-46,1 2,0 1,2 1,1 1,2 0,0 2,2 1,2 0,0 1,-11 35,-5 23,5 2,-26 146,38-159,5 0,-3 94,13-147,2-1,1 1,0-1,2 1,1-1,1 0,1 0,1-1,2 0,0 0,14 22,-16-35,0 0,1 0,0-1,1 0,0-1,1 0,0-1,1 0,-1 0,21 8,13 4,79 23,-74-27,5 2,1-3,0-2,1-3,0-2,1-3,0-2,64-5,-90-1,0-2,-1-1,0-1,-1-2,1-1,33-16,-43 16,0-2,-1-1,0 0,-1-1,0-1,-1-1,-1-1,0 0,13-21,-24 32,-1-2,0 1,-1 0,0-1,0 0,0 0,-1 0,-1 0,1-1,-1 1,-1-1,1 0,-1-11,-2 8,0 1,-1-1,0 1,-1 0,0 0,-1 0,0 0,0 1,-11-17,-4-10,13 23,-1 0,-1 1,-16-22,24 34,0 1,0 0,0 0,0-1,-1 1,1 0,0 0,0 0,0-1,0 1,0 0,-1 0,1 0,0-1,0 1,0 0,-1 0,1 0,0 0,0 0,0-1,-1 1,1 0,0 0,0 0,-1 0,1 0,0 0,0 0,-1 0,1 0,0 0,0 0,-1 0,1 0,0 0,0 0,-1 0,1 0,0 0,0 1,-1-1,1 0,0 0,-2 15,8 22,9 21,3 0,30 66,-48-123,16 43,11 54,-20-66,2-1,0-1,2 0,22 42,2-6,-22-41,0 0,1-1,2 0,29 35,-38-53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0:48.3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0 507,'10'-9,"1"1,0 1,1-1,-1 2,24-11,22-11,97-68,214-97,-366 192,0 0,0 0,0 1,0-1,0-1,-1 1,1 0,0 0,-1-1,1 1,-1 0,1-1,-1 0,0 1,0-1,2-2,-3 3,0-1,0 1,1 0,-1 0,0 0,0 0,0 0,-1 0,1 0,0 0,0 0,-1 0,1 0,0 0,-1 0,1 0,-1 0,1 0,-1 0,1 0,-1 0,-1-1,-2-1,0-1,0 1,0 0,0 0,-1 0,1 1,-1 0,0 0,1 0,-1 0,-6-1,-66-20,60 17,-1 0,0 1,-1 1,1 1,-22-2,24 5,-34-1,48 1,-1 0,1 0,-1 0,1 1,-1-1,1 1,-1-1,1 1,-1 0,1 0,0 0,0 1,-1-1,-2 3,5-4,0 0,0 1,0-1,0 0,0 1,0-1,0 1,0-1,0 0,0 1,0-1,0 0,1 1,-1-1,0 0,0 1,0-1,0 0,1 1,-1-1,0 0,0 0,1 1,-1-1,0 0,1 0,-1 1,0-1,0 0,1 0,-1 0,0 0,1 1,-1-1,0 0,1 0,-1 0,1 0,-1 0,0 0,1 0,-1 0,0 0,1 0,-1 0,1 0,19 3,31 0,56-4,40 3,-142-2,-1 2,1-1,-1 0,0 1,1 0,-1 0,0 0,0 1,0-1,-1 1,1 0,-1 0,1 0,-1 0,0 1,0 0,0-1,-1 1,1 0,-1 0,0 0,0 1,0-1,-1 0,0 1,2 6,1 6,-1 0,0 0,-1 0,-1 0,-2 31,-19 39,17-69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0:49.0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0,'360'386,"-271"-287,-76-84,-3-1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0:50.2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0 335,'1'-5,"-1"0,1 0,1 1,-1-1,1 0,0 1,0-1,0 1,0 0,1-1,3-4,41-46,-33 38,4-1,0 1,2 0,0 1,0 1,2 1,-1 1,2 1,0 0,0 2,1 1,0 1,1 1,45-7,10 4,0 3,0 4,87 8,-107-1,1 3,-1 3,-1 2,0 3,0 2,74 34,-83-28,-2 2,0 1,-2 3,-1 2,-2 2,-1 1,51 55,-72-64,0 0,-3 1,0 1,-1 1,-2 0,-1 1,-1 0,-2 2,0-1,-3 1,0 1,5 55,-13-79,0 0,-1 0,0 0,0 0,-1-1,0 1,0 0,-1-1,0 0,0 0,-1 0,0 0,0 0,0 0,-8 6,-9 12,-2-2,-36 30,31-29,-7 7,-70 47,89-68,0-1,-1 0,0-1,0-1,-1-1,0 0,-26 4,22-8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25.6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0,'-6'1,"0"0,1 0,-1 0,0 1,1-1,-1 1,1 1,-1-1,1 1,0 0,0 0,0 0,-6 7,-9 8,-30 35,22-23,-10 10,-24 23,-61 80,106-119,1 0,1 0,1 2,1 0,1 0,1 1,-11 46,19-60,1-1,0 1,1 0,0 0,1 0,0-1,1 1,1 0,5 19,-5-25,0 0,1 0,0 0,0-1,1 1,0-1,0 0,0 0,1 0,0-1,0 1,1-1,-1-1,1 1,0-1,0 0,12 6,14 3,-1-1,1-1,1-2,0-1,0-2,46 3,207-7,-156-4,-87 1,-1-2,67-13,-106 15,0 0,1 0,-1 0,0 0,-1-1,1 1,0-1,0 1,-1-1,1 0,-1 0,1-1,-1 1,0 0,0-1,0 1,0-1,0 0,0 1,-1-1,0 0,1 0,-1 0,0 0,-1 0,1 0,0-4,2-2,2-6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0:56.6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1109 3,'-151'-3,"-173"7,295-1,0 2,1 1,-1 1,2 1,-1 2,1 0,0 2,1 1,-44 30,43-23,0 0,2 1,1 2,0 1,2 0,0 2,2 1,-23 40,29-41,2 2,1-1,1 2,1-1,2 1,1 1,1-1,2 1,1 0,1 36,4-12,2-1,3 0,2 0,29 90,-28-112,1-1,2 0,1-1,2 0,0-1,2-1,1-1,1-1,36 34,-51-54,0 0,1 0,-1-1,1 0,0-1,0 1,0-1,0-1,0 1,1-1,-1 0,1-1,0 0,-1 0,1-1,11 0,13-3,0-1,55-14,-8 2,53 7,5-2,-121 6,-1 0,1-1,-1-1,0-1,-1 0,0-1,0 0,0-1,13-15,-6 9,82-65,-89 68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0:57.4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1 653,'15'-2,"-1"-1,1 0,-1-1,0-1,0 0,0-1,-1 0,0-1,17-12,18-8,513-253,-431 219,63-31,-155 72,-1-3,62-48,-78 52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0:58.8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82,'6'-4,"0"1,0-1,0 1,1 0,-1 1,1-1,0 1,0 0,0 1,7-1,10-3,17-3,1 2,0 2,0 1,45 4,-29 0,68-8,184-13,-309 20,0-1,-1 1,1 0,0 0,0-1,0 1,0 0,0 0,-1 0,1 0,0 0,0 0,0 0,0 1,-1-1,1 0,0 0,0 1,0-1,-1 0,1 1,0-1,0 1,-1-1,1 1,0-1,-1 1,1-1,-1 1,1 0,0-1,-1 1,0 0,1-1,-1 1,1 0,-1 0,0 0,0-1,1 1,-1 0,0 0,0 0,0 0,0 0,0-1,0 1,0 0,0 0,0 0,-1 1,-1 7,-1 0,0 0,-1-1,-5 11,-2 5,4 6,1 2,1-1,2 1,1-1,2 1,4 40,-1 9,-3 112,0-170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1:00.3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0,'1'7,"-1"-1,2 1,-1-1,1 1,-1-1,2 0,-1 0,1 0,0 0,0 0,6 7,50 58,-41-50,169 188,-166-184,-2 0,0 1,-2 1,22 46,-30-53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1:03.7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1 379,'1'-3,"1"-1,-1 1,1-1,0 1,0 0,0-1,1 1,-1 0,1 0,-1 1,1-1,4-2,2-4,49-45,3 2,117-76,-156 114,1 2,0 1,0 0,1 2,0 1,1 1,0 0,0 2,0 1,1 2,46 0,-65 3,0 0,-1 1,1 0,-1 0,1 1,-1-1,0 1,0 1,0-1,0 1,-1 0,0 1,1-1,-1 1,-1 0,1 0,-1 0,0 1,0 0,-1 0,1 0,-1 0,3 10,0-1,-1 0,0 1,-1-1,-1 1,0 0,-1 0,-1 0,-1 33,-2-40,0 0,0 0,-1-1,0 1,0-1,-1 1,0-1,-1 0,1-1,-2 1,1-1,-11 12,-11 7,-55 43,13-11,40-31,16-16,0 0,1 1,1 1,-19 25,23-27,-1-2,-1 1,1-1,-2-1,1 1,-14 8,13-11,1 1,0 0,1 1,0 0,0 0,-11 17,18-25,1 0,0 0,0 1,-1-1,1 0,0 0,0 0,0 1,0-1,0 0,-1 0,1 1,0-1,0 0,0 0,0 1,0-1,0 0,0 0,0 1,0-1,0 0,0 0,0 1,0-1,0 0,0 0,0 1,0-1,0 0,0 0,0 1,1-1,-1 0,0 0,0 1,0-1,0 0,1 1,11-3,16-12,19-18,12-8,85-43,-116 68,-10 6,0 0,0 1,32-8,-44 14,0 1,0 0,0 1,0-1,0 1,0 1,1-1,-1 1,0 0,0 0,0 1,0-1,0 1,-1 1,1-1,5 4,11 9,-1 0,0 1,-2 1,0 1,28 35,72 109,-99-131,20 39,-34-58,-1 0,0 0,-1 1,0-1,-1 1,3 25,-6-35,0 0,0 0,0 0,-1 0,1 0,-1 0,0 0,1 0,-1 0,0-1,-1 1,1 0,0-1,-1 1,0 0,1-1,-1 0,0 1,0-1,-1 0,1 0,0 0,-1 0,1-1,-1 1,1-1,-1 1,0-1,0 0,1 0,-1 0,0-1,0 1,-5 0,-12 2,-1-2,1 0,0-1,-25-3,13 1,-5 1,1-2,-1-1,1-2,-1-1,2-2,-1-2,1-1,1-1,-34-19,58 27,-1 0,1 1,-1 0,-15-2,-15-6,25 6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1:06.4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0,'3'55,"2"0,20 83,-9-57,133 570,-101-465,-48-184,0 0,1 0,0 0,-1 0,1 0,0-1,0 1,0 0,0 0,0 0,1-1,-1 1,1-1,-1 1,1-1,-1 1,1-1,0 0,-1 0,1 0,0 0,0 0,0 0,0-1,0 1,0 0,0-1,0 0,0 1,0-1,0 0,0 0,1 0,-1 0,0-1,0 1,0-1,0 1,2-2,10-3,0-1,-1-1,0 0,21-15,-3 2,176-85,-121 65,156-101,-173 96,-55 34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1:07.4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4 308,'0'0,"0"0,0 0,0 0,-1 0,1 0,0 0,0 0,0 0,0 0,0 0,0 0,0 0,-1 0,1 0,0 0,0 0,0 0,0 0,0 0,0 0,0 0,0 0,-1 0,1-1,0 1,0 0,0 0,0 0,0 0,0 0,0 0,0 0,0 0,0-1,0 1,0 0,0 0,0 0,0 0,0 0,0 0,0 0,0-1,0 1,0 0,0 0,0 0,0 0,0 0,0 0,0 0,0-1,0 1,0 0,0 0,0 0,0 0,0 0,0 0,1 0,7-11,14-8,4-2,19-16,2 1,1 3,2 2,59-28,-87 49,41-25,-46 23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1:08.2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1 395,'26'-22,"2"0,51-31,-46 32,57-46,-56 37,0 1,73-44,8 3,-101 63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1:10.3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0 822,'30'-27,"0"3,1 0,2 2,42-22,-27 16,127-76,349-152,-472 237,-27 11,0-1,-1-1,38-23,39-22,-69 40,50-34,-81 48,1 1,-1-1,0 0,1 0,-1 0,0 1,0-1,0 0,0 0,0-1,0 1,0 0,0 0,0 0,0-1,-1 1,1 0,0-1,-1 1,1-1,-1 1,0-1,0 1,1-3,-2 3,0-1,0 1,0 0,0 0,0 0,0 0,0 0,0 0,0 0,-1 0,1 0,0 1,-1-1,1 0,0 1,-1-1,1 1,-1 0,-1-1,-12-2,-1 1,1 0,-21 1,-34 1,-94 4,129 5,30-2,24-2,12-4,1-2,-1-1,0-2,0-1,38-11,29-4,-63 13,-27 4,0 1,1 0,0 1,-1 0,15 0,-23 1,0 0,1 0,-1 0,0 0,1 0,-1 0,1 0,-1 1,0-1,1 0,-1 0,0 0,1 0,-1 0,0 1,0-1,1 0,-1 0,0 1,1-1,-1 0,0 0,0 1,0-1,1 0,-1 1,0-1,0 0,0 1,0-1,1 0,-1 1,0-1,0 0,0 1,0 0,-7 16,-23 22,23-30,-3 7,0 0,2 1,0 0,-9 28,-3 6,14-30,1 0,1 1,0-1,2 1,1-1,0 1,2 0,2 21,0 22,-3 32,0-86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1:16.3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331 1,'-17'0,"-6"-1,0 2,-42 6,58-6,0 1,0 0,0 1,0-1,0 1,1 1,-1-1,1 1,0 0,0 0,0 1,1 0,-6 6,-6 8,1 0,-27 41,39-51,-1 0,1 1,0-1,1 1,0-1,1 1,0 0,0 0,1 0,0 13,1 42,4 152,-1-180,2 0,12 51,-13-72,1-1,0 1,2-1,-1 0,2-1,0 1,19 24,-22-35,1 1,-1 0,1-1,0 0,0 0,0-1,0 0,1 0,0 0,-1-1,1 0,0 0,0-1,0 0,0 0,0-1,8 0,15 0,0-1,50-10,307-38,-380 49,-1-1,1 1,0-1,-1-1,1 1,-1-1,1 0,-1-1,0 0,0 0,0 0,0 0,7-6,-9 4,0 1,0 0,-1-1,0 0,0 0,0 0,0 0,-1 0,0-1,0 1,0-1,-1 1,1-1,-2 0,1 1,0-7,-1 12,3-26,-2 1,0-1,-1 0,-2 1,-7-39,9 63,0 1,0-1,0 1,0-1,0 1,0-1,0 1,0-1,-1 1,1-1,0 1,0 0,0-1,-1 1,1-1,0 1,0 0,-1-1,1 1,0 0,-1-1,1 1,-1 0,1-1,0 1,-1 0,1 0,-1 0,1-1,-1 1,1 0,-7 13,1 23,5-15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27.3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1408 410,'-4'-4,"1"-1,0 0,0 0,1 0,-1 0,1 0,0 0,-1-7,-6-11,-13-27,-2 1,-2 2,-2 1,-44-57,68 99,0 0,0 1,0-1,-1 1,1 0,-1 0,1 1,-1-1,0 1,0 0,0 1,-1-1,1 1,0 0,0 0,-1 0,1 1,-1 0,1 0,0 0,-1 1,1 0,0 0,-10 3,-10 4,0 1,1 0,-40 24,58-30,-107 57,3 5,-176 136,250-171,2 1,1 1,1 2,2 1,2 2,1 0,2 2,1 1,3 1,1 1,-15 44,16-26,3 2,-13 95,25-119,2 1,2-1,1 1,2-1,11 54,-2-36,2 0,2-1,3-1,2 0,3-2,1-1,3 0,2-3,3 0,1-2,2-1,50 46,21 3,3-6,150 92,-238-166,1-1,0-1,36 14,-48-22,1-1,-1 0,1 0,0-1,-1-1,1 0,0-1,0 0,22-3,-5-4,0-1,0-2,-1 0,0-2,-1-2,-1 0,0-1,-1-2,0-1,-2 0,0-2,-1-1,-1 0,-1-2,-1 0,-1-1,-1-1,-1-1,-2 0,18-42,128-465,-120 378,-29 104,-2-1,-3-1,-2 0,-2 1,-2-1,-12-89,9 122,-1 0,0 0,-1 1,-1-1,-1 1,-1 0,-1 1,0 0,-1 0,-1 1,-13-16,-47-62,-76-140,135 212,2 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1:20.5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1 584,'0'23,"1"0,2 0,0 0,1 0,1-1,2 1,0-1,1-1,12 23,142 261,-112-179,-184-852,130 697,2 0,0 0,2 0,2 0,0 0,2 0,1 1,1-1,2 1,18-45,-16 41,-9 26,1 0,-1 0,1 1,1-1,-1 0,1 1,0 0,0 0,0 0,6-7,-7 11,-1 1,0-1,0 1,1 0,-1-1,0 1,1 0,-1 0,0 0,1 0,-1 0,0 0,1 0,-1 1,0-1,1 0,-1 1,0-1,0 1,1 0,-1-1,0 1,0 0,1 0,34 25,-27-19,43 36,-2 2,47 54,-55-54,74 79,98 97,-239-297,11 38,2 0,2-1,1-1,-5-56,4-162,10 253,0 0,0 0,0 0,1 0,0 0,0 1,0-1,0 0,1 0,0 1,0-1,0 1,0 0,6-8,-4 9,-1 0,0 1,1-1,0 1,0 0,0 0,0 0,0 0,0 1,0 0,0 0,1 0,-1 0,0 1,1-1,7 1,4 1,1 0,-1 1,0 0,0 2,0 0,-1 0,1 1,26 14,8 8,56 40,-42-26,-27-18,-1 2,-1 0,-1 3,-1 1,-2 1,-1 2,-1 0,46 71,-22-18,-4-9,40 86,-81-144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1:22.6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0 784,'5'-2,"0"1,-1-1,1 0,-1 0,1 0,-1-1,0 1,0-1,0 0,0 0,-1-1,6-6,10-6,621-472,-603 463,-26 19,-1-1,0 0,0 0,0-1,-1 0,0 0,-1-1,0-1,0 1,9-16,-17 25,0-1,1 0,-1 1,0-1,1 0,-1 0,0 1,0-1,0 0,0 0,1 0,-1 1,0-1,-1 0,1 0,0 1,0-1,0 0,0 0,-1 0,1 1,0-1,0 0,-1 1,1-1,-1 0,1 1,-1-1,0-1,-26-8,-42 7,60 4,-93-2,0-5,-148-26,239 30,-32-4,41 5,0 1,1 0,-1 0,0 0,0 0,0 0,0 1,0-1,0 1,0-1,1 1,-1-1,0 1,0 0,1 0,-4 2,5-3,0 0,0 1,0-1,1 0,-1 1,0-1,0 1,0-1,0 0,0 1,0-1,1 0,-1 1,0-1,0 0,0 0,1 1,-1-1,0 0,0 1,1-1,-1 0,0 0,1 0,-1 1,0-1,1 0,-1 0,0 0,1 0,-1 0,0 0,1 0,-1 1,0-1,1 0,-1 0,1 0,-1 0,1-1,17 5,2-3,0-1,0 0,-1-2,1-1,-1 0,36-11,-27 6,1 2,36-4,18 5,125 9,-205-4,-1 0,1 1,0-1,-1 1,1 0,-1 0,1 0,-1 0,0 0,1 1,-1-1,0 1,0-1,0 1,0 0,0 0,0 0,0 0,-1 0,1 0,-1 1,0-1,1 0,-1 1,0-1,0 1,-1-1,1 1,-1 0,1-1,-1 4,2 11,-1 0,-1 0,-1 0,-3 18,0 6,2-2,1 1,3 0,0-1,3 1,1-1,16 51,-16-69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1:26.3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1 257,'0'83,"4"1,18 104,53 408,-62-544,-13-52,0 1,0-1,0 1,1-1,-1 1,0-1,0 1,1-1,-1 1,0-1,1 1,-1-1,0 0,1 1,-1-1,1 1,-1-1,1 0,-1 0,1 1,-1-1,1 0,-1 0,1 1,-1-1,1 0,-1 0,1 0,1-1,-1 0,0 0,0 0,0 0,0 0,0 0,0 0,-1 0,1-1,0 1,0 0,-1-1,1 1,-1 0,0-1,1 1,-1-2,5-16,-1 0,-1 0,0 0,-2 0,-1-31,-15-103,8 86,-65-513,68 542,1-60,4 84,0 1,1-1,1 1,0 0,0 0,1 0,12-24,-15 34,0 1,0 0,1-1,0 1,-1 0,1 0,0 0,0 0,0 1,0-1,0 0,0 1,1 0,-1-1,0 1,1 0,-1 0,1 0,-1 1,4-2,-1 2,0 0,0 0,1 0,-1 0,0 1,0 0,0 0,0 0,9 3,5 5,1 1,-1 0,31 23,-5-2,-1 1,-2 2,-1 3,-2 0,-2 3,-1 1,31 48,-51-65,-2 0,-1 1,-1 1,-1 0,-1 0,-1 1,-2 0,6 41,-6-33,-5-27,0 1,0-1,-1 1,-1-1,0 11,-2-3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1:27.5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0 180,'4'0,"2"-4,4-1,4-5,4-4,4-1,-2 0,-1 1,2 3,-4-1,0 2,-3-2,-3-3,-1 1,0-1,-3 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00.8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566 1569,'0'-2,"1"0,-1 0,0 0,1 0,0 0,-1 0,1 0,0 0,0 0,0 0,0 0,1 1,-1-1,0 0,1 1,-1-1,1 1,-1-1,1 1,0 0,0 0,0 0,-1 0,1 0,0 0,0 0,0 1,0-1,1 1,-1-1,2 1,11-3,1 2,-1-1,21 2,-17 0,14 0,-5-2,1 1,-1 2,1 1,-1 1,38 9,-60-10,0 0,1 1,-1-1,0 1,0 1,0-1,-1 1,1 0,-1 0,0 0,0 1,0 0,-1 0,1 0,-1 1,0-1,-1 1,0 0,0 0,0 0,0 0,-1 1,0-1,0 1,-1-1,0 1,0 0,-1 7,1 4,-2 0,-1-1,0 1,-1 0,0-1,-2 1,0-1,-1 0,-12 22,2-6,-2 0,-2-2,-35 45,35-52,-1 0,-1-2,0-1,-2 0,-1-2,0-1,-1-1,-1-1,0-1,-2-2,1 0,-2-2,1-1,-1-2,-1-1,1-1,-53 3,78-9,1 0,-1 0,1 0,-1-1,1 1,0-1,-1 0,1-1,0 1,0-1,-1 1,1-1,0 0,1-1,-1 1,0-1,1 0,-1 0,-2-3,1 0,1 0,0-1,0 1,0-1,1 0,0 0,1 0,-1 0,1 0,-1-12,0-6,1 0,1 0,2 0,0 0,2 0,6-28,6-8,2 1,29-64,63-116,-94 208,406-747,-201 390,-203 360,45-92,-54 105,-2-1,0 0,0 0,-2-1,3-20,-7 36,1 1,-1 0,1-1,-1 1,0-1,0 1,0-1,0 1,0-1,0 1,0-1,0 1,-1 0,1-1,-1 1,1-1,-1 1,1 0,-1-1,0 1,1 0,-1 0,0-1,0 1,0 0,0 0,0 0,0 0,0 0,-1 0,1 1,0-1,-1 0,1 1,0-1,-1 0,1 1,0 0,-1-1,1 1,-1 0,1 0,-1 0,-2 0,-6 1,0 1,0 0,0 1,0 0,-13 6,4-2,-54 19,2 4,2 3,-80 50,-179 148,253-173,-75 78,128-113,0 1,1 1,2 1,1 1,1 0,1 1,-14 34,24-43,1 1,1 0,0 0,2 0,0 0,1 0,1 0,1 1,1-1,8 39,-8-53,0 0,1 0,-1 0,1-1,0 1,0-1,1 0,0 0,0 0,0 0,0-1,1 1,0-1,0 0,0-1,0 1,0-1,1 0,0-1,-1 1,1-1,9 2,14 4,1-2,-1-1,46 1,-34-3,25 3,18 2,110 23,-186-30,0 1,0-1,0 2,0-1,-1 1,1 1,-1-1,0 1,0 0,0 1,0 0,8 7,-15-12,2 3,0-1,0 1,1-1,-1 0,1 0,-1 0,1 0,0 0,0-1,-1 1,1-1,0 1,6 0,2-1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01.9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1 145,'1'-2,"0"0,1-1,-1 1,1 0,0 0,0 0,0 0,0 1,0-1,0 0,0 1,0 0,1-1,-1 1,1 0,-1 0,5-1,-2 0,52-22,1 3,1 2,1 3,81-11,-128 25,0 1,1 0,-1 0,1 2,-1 0,0 0,1 1,15 5,-23-5,-1 0,1 0,-1 0,0 1,1 0,-1 0,-1 0,1 0,0 1,-1 0,0 0,0 0,0 1,0-1,-1 1,1 0,-1 0,-1 0,1 1,-1-1,3 7,-1 6,-1 1,0-1,-1 1,-1 0,-1 0,0 0,-2 0,0-1,-1 1,-10 31,-8 16,-45 97,57-142,-304 558,280-518,32-60,1-1,0 0,0 0,0 1,-1-1,1 0,0 0,0 1,0-1,0 0,0 1,0-1,0 0,0 0,0 1,0-1,-1 0,2 1,-1-1,0 0,0 1,0-1,0 0,0 0,0 1,0-1,0 0,0 1,0-1,1 0,-1 0,0 1,0-1,0 0,1 0,-1 1,0-1,0 0,1 0,-1 0,0 0,0 1,1-1,-1 0,1 0,18-2,22-14,20-11,115-36,-138 52,1 3,0 1,0 2,57 0,-69 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02.9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0,'-6'8,"0"0,1 0,0 0,1 0,0 1,0 0,-4 15,-4 9,-23 53,3 1,5 1,3 2,5 0,3 1,-7 163,24-239,0 1,1 0,0-1,1 1,1-1,0 0,1 0,1 0,0-1,11 18,-13-25,0 0,1 0,0-1,0 1,0-1,1 0,0-1,0 1,1-1,-1 0,1-1,0 0,0 0,1 0,-1-1,1 0,-1 0,1-1,0 0,0 0,11 0,-17-2,0 0,0 0,0 0,0 0,0-1,0 1,0-1,0 1,0-1,0 0,0 1,0-1,-1 0,1 0,0-1,-1 1,1 0,-1 0,1-1,1-2,0 1,-1-1,0 1,0-1,-1 0,1 0,-1 0,0 0,0 0,1-7,-1-6,0-1,-1 0,-4-29,3 44,1-3,-1 0,0 0,0 1,-1-1,0 0,0 1,0-1,-1 1,0 0,0-1,0 1,0 1,-1-1,0 0,0 1,0 0,0 0,-1 0,0 1,-10-7,4 5,-1 0,0 0,0 2,-1-1,1 1,-1 1,1 1,-23-1,13 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05.4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1,'35'58,"17"44,59 163,13 117,-107-338,-11-29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06.2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0 232,'2'-3,"0"0,0-1,0 1,0 0,0 0,1 0,-1 0,1 1,0-1,0 1,0-1,0 1,0 0,4-1,2-4,21-13,2 1,1 2,0 0,1 3,0 1,71-17,-21 12,159-12,-235 30,20-3,-1 2,1 0,0 2,38 7,-59-7,-1 0,1 1,0 1,-1-1,1 1,-1 0,0 0,0 1,0-1,-1 1,1 1,-1-1,0 1,0 0,0 0,-1 0,0 1,0 0,0 0,-1 0,0 0,4 10,7 30,-3 1,-2 0,-2 0,-2 1,-1 49,1-5,1 42,-4-62,3 0,20 105,-23-170,0 1,0 0,1-1,0 1,5 8,3-1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06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0 155,'9'0,"11"-5,15-5,14-5,8-1,7-1,5-2,-5-3,0 4,-7 3,-9 6,-8 3,-11 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30.4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0,'3'13,"1"-1,0 0,1 0,1 0,10 15,11 28,262 657,-265-657,-12-30,-1 1,-1-1,6 31,-12-35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07.7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0,'-3'4,"0"0,1 0,0 0,0 0,0 1,0-1,1 1,-1-1,1 1,0 0,1-1,-1 1,1 0,0-1,0 1,2 9,0 4,0-1,2 1,7 19,2-4,1-1,2-1,27 41,12 21,-6 4,-40-74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08.3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0,'2'21,"1"0,1 0,1 0,0-1,2 1,16 32,-9-17,46 97,99 162,6 11,-139-240,-19-43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10.6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0,'0'999,"0"-968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11.6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0 178,'19'-18,"0"0,2 2,-1 0,2 2,0 0,1 1,0 1,1 2,0 0,0 2,1 0,0 2,1 0,40-2,-57 8,0 0,1 1,-1 0,0 0,0 1,0 1,0-1,0 1,0 1,-1 0,1 0,-1 1,0 0,-1 0,1 0,-1 1,0 1,0-1,-1 1,0 0,0 0,-1 1,0 0,0 0,5 12,-3-4,0 0,-2 0,0 0,-1 1,0-1,-1 1,-1 0,-1 0,-1 0,0 0,-1 0,0 0,-6 20,-8 20,-3-1,-47 99,-72 101,69-133,68-123,-4 7,0-1,1 1,0 1,0-1,-2 11,5-18,0 1,-1-1,1 1,0 0,0-1,0 1,0 0,0-1,1 1,-1-1,0 1,0 0,0-1,0 1,1-1,-1 1,0-1,1 1,-1-1,0 1,1-1,-1 1,1-1,-1 1,0-1,1 1,0 0,1-1,0 1,0-1,0 0,0 0,0 0,0 0,0 0,0 0,0 0,0 0,0-1,0 1,3-2,7-2,35-10,0 1,1 3,67-7,-101 16,-1 1,1 0,0 1,-1 0,1 1,-1 0,1 2,-1-1,0 1,0 1,-1 1,0-1,1 2,-2 0,1 0,-1 1,12 12,-19-17,0 0,-1 1,0 0,0 0,0 0,0 0,-1 0,1 1,-1-1,0 1,-1 0,1-1,-1 1,0 0,0 0,0 0,-1 0,1 0,-1 0,0 0,-1 0,0 0,1 0,-1 0,-1-1,1 1,-1 0,0-1,0 1,-4 6,-8 12,-1-1,-2 0,0-1,-32 30,3-2,-6 10,-2-2,-81 66,118-111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13.6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1 227,'0'-5,"1"-1,0 0,0 1,1-1,0 1,0 0,0-1,0 1,6-9,35-45,-29 40,-7 9,1 1,-1 0,2 1,-1-1,1 2,18-13,-24 18,0 0,-1 1,1-1,0 1,0 0,0 0,0 0,0 0,0 1,1-1,-1 1,0 0,0 0,0 0,0 0,1 0,-1 1,0-1,0 1,0 0,0 0,0 0,0 1,0-1,0 1,-1-1,1 1,-1 0,5 4,2 4,0 1,-1 0,0 0,-1 1,0 0,-1 0,0 1,-1-1,-1 1,0 0,0 1,-1-1,-1 1,1 20,-1 10,-2 0,-1 0,-10 53,-28 127,30-186,-1 0,-2 0,-30 60,28-77,12-19,8-6,-1 0,22-17,0 2,1 1,1 1,1 1,35-13,163-45,-223 72,13-3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14.9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394 790,'61'5,"1"2,-1 3,-1 2,91 32,-50-15,-38-13,-33-10,-1 2,0 0,-1 2,47 24,-72-33,-1 0,0 0,1 1,-1-1,0 1,0-1,0 1,0 0,0 0,0 0,-1 0,1 0,-1 1,1-1,-1 0,0 1,0-1,0 1,0-1,0 1,0-1,-1 1,1 0,-1-1,0 1,0 0,0-1,0 1,0 0,-1-1,1 1,-1 0,0-1,0 1,0-1,0 1,0-1,0 0,-1 1,1-1,-1 0,1 0,-1 0,-3 3,-6 8,-2-1,0 0,0-1,-1-1,-23 14,4-3,-2-2,-47 18,66-31,-1 0,0-1,0-1,0-1,0-1,-1 0,-28-1,41-1,0-1,0 1,1-1,-1 0,0 0,1-1,-1 0,1 1,-1-1,1-1,0 1,0-1,0 1,0-1,1 0,-1 0,-3-5,3 2,-1 0,1-1,0 0,1 0,-1 0,1 0,1 0,0-1,-3-12,1-8,2 0,1 0,1 0,6-47,2 19,3 1,23-71,48-106,-48 142,-4 13,-15 41,-1 0,-2 0,-1-1,11-72,-22 106,1 1,-1-1,0 1,1-1,-1 1,0 0,0-1,-1 1,1-1,0 1,-1-1,0 1,1 0,-1-1,0 1,0 0,0 0,-1 0,1 0,0 0,-1 0,0 0,1 0,-1 0,0 1,0-1,0 1,0-1,0 1,0 0,0 0,0-1,-1 2,1-1,0 0,-1 0,1 1,0-1,-1 1,1 0,-1 0,-4 0,-7 2,1-1,0 2,-1 0,1 1,0 0,-19 9,-57 30,1 4,3 3,-135 105,183-126,2 1,1 2,2 1,1 2,-31 45,61-78,-1 0,1-1,0 1,0 0,0-1,0 1,0 0,0 0,0 0,1 0,-1 0,1 0,-1 0,1 0,0 0,-1 0,1 0,0 0,1 0,-1 0,0 0,1 0,-1 0,1 0,-1 0,1 0,0 0,0 0,0 0,0 0,0-1,0 1,3 2,2 1,1-1,0 1,1-1,-1-1,1 1,-1-1,9 2,7 3,12 6,0-2,1-1,0-2,1-1,0-2,0-1,53-1,-15-6,-54 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17.1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1,'3'19,"0"1,1-1,1 1,1-1,1 0,1-1,9 18,-2-4,70 139,-72-149,0-1,2 0,0-1,2-1,28 26,-40-41,0 0,0 0,0-1,0 0,0 0,1 0,-1 0,1-1,0 0,0 0,0-1,0 0,0 0,0 0,0 0,0-1,0 0,1-1,-1 1,0-1,9-3,-8 2,-1-1,1 0,-1 0,0-1,1 0,-2 0,1-1,0 1,-1-1,0 0,0 0,-1-1,1 0,-1 0,0 0,-1 0,1 0,1-8,10-21,-1-1,-2-1,-2 0,-1-1,5-61,-14 99,0-1,0 1,0-1,0 1,0-1,0 1,0-1,0 1,0-1,0 1,0-1,0 1,0-1,0 1,1-1,-1 1,0 0,0-1,1 1,-1-1,0 1,0-1,1 1,-1 0,0-1,1 1,-1 0,1-1,0 1,10 10,17 44,-16-30,124 207,93 174,-122-191,84 242,-185-437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18.3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1 142,'16'-15,"0"1,1 0,1 1,1 1,-1 0,2 2,-1 0,2 1,29-8,-36 13,0 0,0 1,0 1,1 1,-1 0,1 0,-1 2,1-1,-1 2,0 0,1 1,-1 0,0 1,-1 1,16 7,-2 4,0 1,-1 1,-1 1,-1 2,0 0,-2 2,-1 1,0 0,-2 1,-1 1,-1 1,25 52,-15-19,-3 1,-3 1,-2 1,-3 1,10 78,-23-122,-1 1,-1 0,0-1,-2 1,0 0,-8 36,5-44,0 0,-1-1,0 0,0 0,-2 0,1 0,-2-1,1 0,-2-1,1 0,-16 14,-90 70,69-59,-31 11,112-64,17-21,3 1,0 4,3 2,0 2,116-39,-99 51,-63 16,0-1,1 1,-1-2,0 0,0-1,-1 0,23-13,-17 4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19.5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1,'-19'93,"11"350,10-264,-2-123,-1-14,1 1,3-1,11 66,-14-105,1-1,-1 0,1 1,-1-1,1 0,0 1,0-1,0 0,0 0,1 0,-1 0,0 0,1 0,-1 0,1 0,0 0,0-1,0 1,0-1,0 1,3 1,-3-3,1 0,-1 1,1-1,-1 0,0 0,1 0,-1-1,1 1,-1 0,1-1,-1 0,0 0,1 1,-1-1,0-1,0 1,3-2,9-7,1-2,-2 1,0-2,17-19,-28 30,25-31,-1 0,38-66,-51 75,-1 0,-1 0,-1-1,-1 0,9-42,-17 64,-1 0,1 0,-1 0,0 0,1 0,-1 0,-1 0,1 0,0 0,-1 0,0 0,1 0,-1 0,0 0,-1 0,1 0,0 0,-1 1,0-1,1 1,-1-1,0 1,0 0,-1-1,1 1,-4-2,3 2,-1 1,1-1,-1 1,1 0,-1 0,1 1,-1-1,1 1,-1 0,0-1,1 2,-1-1,0 0,1 1,-1 0,1 0,-1 0,1 0,-1 0,1 1,0-1,-4 4,-2 1,1 0,-1 1,2 0,-1 0,1 1,0 0,0 0,1 1,1-1,-6 12,-9 20,-16 45,19-44,-6 8,-33 54,39-64,13-21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22.3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0 405,'1'-18,"1"0,1 1,0-1,1 1,1-1,0 1,2 1,0-1,0 1,2 0,0 1,1 0,0 0,1 1,1 1,0 0,1 0,0 1,1 1,0 0,1 1,0 0,1 2,0 0,0 0,1 1,-1 2,2-1,-1 2,19-3,10 1,-1 2,1 2,0 2,0 2,-1 2,1 2,61 17,-97-20,0 0,0 1,0 0,-1 1,1 0,-1 1,0 0,-1 0,1 1,-1 0,-1 0,1 1,9 13,-9-9,0 1,-1 1,0-1,-1 1,-1 0,0 1,-1-1,4 25,-4 4,-2-1,-1 1,-3 0,-1-1,-17 79,3-38,-53 147,53-188,-1 0,-2-1,-2-2,-1 0,-34 41,44-64,14-19,26-23,-20 22,-1 0,1 0,1 1,-1 0,0 0,1 1,-1 0,1 0,0 1,0 0,0 0,0 1,-1-1,12 3,-13-1,0 0,0 0,-1 1,1 0,-1 0,0 0,0 1,1 0,-1 0,-1 0,1 0,0 1,-1 0,0 0,0 0,0 1,-1-1,1 1,-1 0,4 7,3 10,-1 1,0 0,-2 0,-1 1,-1 0,-1 0,2 36,-5-24,-1 1,-2-1,-1 1,-12 47,15-80,-1 1,0-1,0 0,0 0,-1 0,1 0,-1 0,0 0,0-1,0 1,-1-1,1 1,-1-1,0 0,0 0,0 0,-6 5,-6-2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47:53.2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11,'0'-4,"4"-2,2 5,3 3,6 4,-1 7,6 8,0 6,5 3,-2 4,4 0,1 4,1 0,-5-3,-2-8,-6-3,0-6,-3-6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31.6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0 352,'2'-12,"0"-1,0 1,1 0,0 0,1 0,1 0,0 1,1-1,10-15,-4 11,1 0,1 1,0 1,1 0,1 1,0 1,1 0,32-17,-23 16,2 2,0 1,0 0,0 3,45-7,-16 8,1 2,-1 3,1 3,-1 2,102 20,4 14,208 77,145 98,-484-198,-9-6,-1 1,-1 1,0 0,0 2,-1 0,27 25,-43-33,-1 0,0 0,0 0,-1 0,1 1,-1-1,0 1,0 0,-1-1,0 1,0 0,0 0,-1 0,0 0,0-1,0 1,-1 0,0 0,-2 6,-2 12,-2 1,0-1,-12 24,-3 3,-3-2,-2 0,-2-2,-3-1,-1-1,-2-2,-2-2,-1-1,-69 54,82-76,-2-1,0-1,-1-2,0 0,-46 14,11-9,-106 17,121-30,0-3,-54-3,-37 2,114 2,-1 0,-44 15,-30 5,75-19,4 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23.8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586 755,'8'0,"1"0,-1 1,-1 0,1 0,0 1,0 0,0 1,-1-1,1 1,-1 1,0-1,0 1,0 0,0 1,-1 0,0 0,0 0,0 1,-1 0,0 0,0 0,0 1,-1 0,0 0,0 0,3 9,-2-4,-1 0,0 0,-1 0,0 0,-1 1,0-1,-1 1,-1 0,0 0,0-1,-2 1,1-1,-2 1,1-1,-2 1,-8 20,-8 13,-1 0,-51 76,-197 256,268-377,-4 6,0 0,0-1,-1 0,0 0,-10 8,15-14,0 1,0-1,1 1,-1-1,0 0,0 1,0-1,1 0,-1 0,0 1,0-1,0 0,0 0,0 0,1 0,-1 0,0 0,0 0,0-1,0 1,0 0,1 0,-2-1,0 0,1-1,0 1,-1 0,1-1,0 1,0-1,0 1,0-1,0 0,0 0,0 1,1-1,-1 0,1 0,-1-2,-6-27,2-1,0 1,3-1,0 0,6-54,31-161,-29 213,178-855,-175 857,-2 0,-1-1,-1 0,-2 0,-2-65,-1 96,0 0,0 0,-1 0,1 1,-1-1,1 0,-1 0,0 0,1 1,-1-1,0 0,0 1,-1-1,1 1,0-1,0 1,-1 0,1-1,-1 1,1 0,-1 0,-1-1,-1 1,1 0,-1 0,1 0,-1 0,1 1,-1-1,1 1,-1 0,1 0,-1 0,-4 2,-9 1,-1 2,1 0,-29 14,41-17,-280 137,279-136,-1 1,1 0,0 0,0 0,0 0,0 1,1 0,0 0,0 1,0-1,-5 9,9-11,-1 1,1-1,0 1,0-1,0 1,1-1,-1 1,1-1,0 1,0 0,0-1,1 1,-1-1,1 1,0-1,0 1,0-1,0 1,0-1,1 0,0 0,0 1,-1-1,5 3,1 3,0-1,0 0,1 0,1-1,-1 0,1 0,0-1,0-1,1 1,18 6,12 4,56 13,-82-25,120 45,-42-12,-75-31,0 1,-1 1,1 1,-2 0,1 1,15 14,-17-10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25.7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0,'31'442,"-20"-336,4 15,6 99,-21-198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26.9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706 96,'0'-4,"-1"0,1 0,-1 0,0 0,-1 0,1 0,0 1,-1-1,0 0,0 1,0-1,-1 1,1 0,-1 0,1 0,-1 0,0 0,0 1,0-1,-1 1,1 0,-1 0,1 0,-1 0,0 1,-6-3,3 2,-1-1,1 1,-1 1,0-1,0 1,0 1,0-1,0 1,0 1,1-1,-1 1,0 1,-8 2,-19 10,1 2,0 1,2 1,0 2,1 2,-49 43,44-31,1 1,2 2,2 1,-44 71,70-102,1 1,0 0,0-1,1 1,0 1,1-1,0 0,-2 13,4-19,0 0,-1 0,2 1,-1-1,0 0,0 0,1 1,-1-1,1 0,0 0,0 0,0 0,0 0,0 0,0 0,0 0,0 0,1 0,-1-1,1 1,0 0,-1-1,1 1,0-1,0 0,0 0,0 0,0 0,0 0,0 0,0 0,0-1,1 1,-1-1,4 1,5 0,0 0,-1-1,1 0,0 0,-1-1,1-1,0 0,-1 0,0-1,0-1,0 0,18-9,9-8,-2-1,33-27,-10 7,-15 12,-1-2,-1-1,-2-2,45-52,-81 83,0 1,0 0,0 0,0 0,0 0,1 0,-1 1,6-3,-9 5,1-1,-1 1,1 0,0 0,-1 0,1 0,-1 0,1 0,0 0,-1 0,1 0,-1 0,1 0,0 0,-1 0,1 0,-1 0,1 0,-1 1,1-1,-1 0,1 1,-1-1,2 1,-1 0,0 0,-1 1,1-1,0 0,0 1,0-1,-1 1,1-1,-1 1,0-1,1 1,-1-1,0 4,3 12,5 50,20 79,55 168,-63-244,-9-35,10 59,-19-72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28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12,'0'-1,"0"1,0-1,0 1,0 0,0-1,0 1,0-1,0 1,0-1,0 1,0 0,1-1,-1 1,0 0,0-1,0 1,1-1,-1 1,0 0,1-1,-1 1,0 0,0 0,1-1,-1 1,1 0,-1 0,0-1,1 1,-1 0,0 0,1 0,-1 0,1 0,-1 0,1-1,-1 1,0 0,1 0,-1 0,1 0,-1 1,1-1,-1 0,0 0,1 0,-1 0,1 0,-1 0,0 1,1-1,-1 0,0 0,1 1,-1-1,1 1,21 16,-4 12,-2 2,-1-1,17 55,-5-16,114 344,-105-297,-24-78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29.9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987 475,'30'32,"-2"1,-1 2,-1 1,-2 1,21 43,28 101,-69-170,0-1,0 1,-1 0,-1 0,0 0,0 0,-1 0,-1 1,0-1,0 0,-1 1,-1-1,0 0,0 0,-1 0,-1 0,1-1,-2 1,0-1,0 0,-10 15,1-4,-1-1,-1 0,0-1,-1-1,-1 0,-1-2,-1 0,-37 24,37-30,-1 0,0-1,-1-1,-39 10,-93 9,121-22,-4 1,-1-1,-61-2,88-3,1-1,-1 0,1 0,0-1,-1-1,1 0,0 0,0-1,1 0,-1-1,1 0,0 0,0-1,-12-11,17 13,1-1,-1 1,1-1,0 0,1 0,-1-1,1 1,0-1,1 1,-1-1,1 1,0-1,0 0,1 0,-1 1,1-1,1 0,0-8,3-12,1 0,13-41,-15 58,130-370,10-32,-131 366,8-52,-18 81,0 1,-1-1,-1 0,0 1,-1-1,-1 0,-4-17,5 29,-1-1,0 1,0 0,0-1,-1 1,1 0,-1 0,0 1,0-1,-1 0,1 1,-1 0,1 0,-1 0,0 0,0 1,0-1,-1 1,1 0,0 0,-1 1,0-1,1 1,-1 0,0 1,-6-2,0 2,0-1,0 1,1 1,-1 0,0 0,1 1,-1 0,1 1,0 0,-18 9,-175 103,176-97,1 2,0 0,2 2,0 1,-22 28,40-43,0 0,1 0,0 0,1 1,-1 0,2 0,-1 0,1 1,1-1,-3 16,5-20,-1-1,1 1,0 0,0 0,1 0,-1-1,1 1,0 0,1-1,-1 1,1 0,0-1,0 0,0 1,0-1,1 0,0 0,0-1,0 1,0 0,0-1,1 0,5 4,19 11,2-1,0-1,0-2,2-1,-1-2,2-1,38 8,239 23,-268-40,0-1,54-8,16 0,-54 14,-35-1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31.6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0,'0'5,"4"5,6 5,10 5,5 3,4 6,4 7,2 6,-2 0,-1-3,-2 0,-3-6,-5-5,-6-2,-6-6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33.0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647 0,'-7'1,"1"1,0 0,-1 0,1 1,0-1,0 1,0 0,1 1,-1 0,-5 4,-4 2,-78 49,-3-5,-194 78,285-130,-2 0,-1 1,1 0,0 0,0 1,0 0,-8 6,13-8,1 0,-1 0,0-1,1 1,0 0,-1 1,1-1,0 0,0 0,0 1,1-1,-1 0,0 1,1-1,0 0,-1 1,1-1,0 1,0-1,1 1,-1-1,0 0,1 1,0 3,8 24,2 0,23 48,9 25,-41-95,1-1,0 1,0-1,0 0,1 0,8 12,-10-17,0-1,-1 1,1 0,0-1,0 1,1-1,-1 0,0 0,0 0,0 0,1 0,-1 0,1-1,-1 1,0-1,1 0,-1 1,1-1,-1 0,1 0,-1-1,1 1,-1 0,1-1,4-1,15-6,0-1,0 0,32-20,-38 18,1 2,0 1,1 0,-1 1,1 0,37-6,-34 11,-1 2,1 0,0 1,-1 1,1 2,-1-1,0 2,0 1,0 1,-1 0,0 1,-1 1,1 1,31 24,2 5,-3 2,-1 2,61 73,9 28,-107-128,0 0,-1 1,-1 0,0 1,-2 0,0 0,6 27,-12-40,0 0,0 0,0 0,-1-1,0 1,0 0,-1 0,1 0,-1 0,0-1,0 1,-1 0,1-1,-1 1,0-1,0 1,-1-1,1 0,-1 0,0 0,0 0,0-1,-1 1,-4 3,-1-1,0 0,0-1,0 0,-1 0,0-1,0 0,-1-1,1 0,0-1,-12 2,-22 5,1 2,-75 29,86-26,0-3,0 0,-1-2,-1-2,1-1,-46 3,58-8,1 1,-32 7,47-8,-16 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35.0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0,'1'11,"1"1,0-1,0 0,6 14,2 9,144 774,-150-785,2-7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36.3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559 0,'-12'1,"0"1,0-1,1 2,-1 0,1 0,0 1,0 0,0 1,0 0,1 1,0 0,0 1,0 0,1 0,0 1,1 0,-1 1,-8 12,-12 17,2 1,2 2,-23 48,42-78,-125 269,111-227,2 0,2 2,-12 82,26-126,0 1,2-1,-1 1,2-1,-1 1,5 21,-4-30,0 0,0 0,0 0,0 0,1 0,-1-1,1 1,-1 0,1-1,0 1,0-1,1 0,-1 0,0 0,1 0,-1 0,1 0,-1 0,1-1,0 0,0 1,0-1,0 0,0 0,0-1,0 1,0-1,0 1,6-1,6 1,0-1,0-1,0 0,0-1,0 0,16-5,-24 4,0 0,1 0,-2 0,1-1,0 0,-1 0,0-1,0 0,0 0,0 0,-1-1,0 0,8-12,29-54,-3-2,56-153,-24 52,-29 75,-30 135,36 194,-27-142,-3 0,-5 1,4 99,-6-42,0-4,-11-34,0-85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37.4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74 308,'0'-5,"-1"0,0 0,-1 0,1 0,-1 0,0 0,0 0,0 0,-4-5,-10-23,7 5,-15-50,23 72,-1-1,1 1,1-1,-1 1,1-1,0 1,0-1,1 1,2-10,-2 14,0-1,1 1,0-1,-1 1,1 0,0-1,0 1,0 0,0 0,1 0,-1 1,0-1,1 0,-1 1,1 0,0-1,-1 1,1 0,0 1,0-1,0 0,-1 1,1 0,6-1,6 0,-1 1,1 0,21 4,-17-1,0 0,0 2,-1 0,0 1,0 1,0 0,-1 2,0 0,29 21,-38-24,1 1,-1 0,-1 1,1 0,-1 0,-1 1,0 0,0 0,0 0,-1 1,-1-1,1 1,-2 0,1 1,-1-1,-1 1,0-1,1 21,-2-15,-1 0,-1 0,0 0,-1 0,-1 0,0 0,-1-1,-1 1,-1-1,0 0,0 0,-11 16,-197 330,208-353,4-5,-1 1,1-1,-1 1,1 0,0-1,1 1,-1 0,0 0,1 0,0 0,0 1,0 4,5-9,0 0,1-1,-1 0,0 0,0 0,0 0,0-1,0 0,0 1,5-4,-1 1,93-40,-48 19,1 3,2 2,66-15,-82 24,-25 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33.7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2819 883,'1'0,"1"-1,-1 1,0-1,0 1,0-1,0 0,0 1,0-1,0 0,0 0,0 1,-1-1,1 0,0 0,0 0,-1 0,1 0,-1 0,1 0,-1-1,1 1,-1 0,1 0,-1 0,0 0,0-1,0-1,5-38,-5 36,1-9,0-1,-2 1,0-1,0 1,-2-1,0 1,0 0,-1 0,-1 0,0 1,-1 0,-1 0,0 0,0 0,-1 1,-18-19,-5-6,-2 2,-1 1,-2 1,-1 3,-1 0,-49-26,13 14,-1 4,-133-47,92 45,-133-27,190 55,-1 3,0 2,-1 4,-75 3,112 3,1 1,0 1,1 0,-1 2,1 1,-26 12,-124 74,128-68,-45 29,-129 105,-65 86,259-224,-29 29,2 3,-75 102,112-135,0 0,2 1,0 0,1 1,2 0,0 1,-9 42,10-22,2 1,2 0,2 64,2-65,8 127,-5-143,1-1,2 1,0-1,14 31,-6-24,2-1,1-1,2 0,0-2,3 0,0-1,2-2,1 0,1-1,1-2,2-1,30 20,-6-9,1-3,1-2,2-2,90 28,-67-27,89 30,224 48,297-19,-234-37,-375-39,1-3,0-4,0-4,89-11,-165 11,0-1,-1 0,1 0,0-1,0 0,0 0,-1 0,1-1,-1 0,0 0,0 0,0-1,0 1,6-8,-2 0,0-1,-2 1,1-2,-2 1,7-16,27-59,40-132,-67 173,-2-1,-2 0,-2-1,1-89,-10 49,-4 1,-4 0,-4 0,-29-101,15 82,-39-118,60 209,-1 1,-1 0,0 0,-1 1,0 0,-1 1,-1 0,-13-10,-12-15,29 29,-1 1,0 1,-1-1,1 2,-1-1,0 1,0 0,-1 1,0 1,-16-4,-23-10,46 16,1-1,-1 1,1-1,0 0,0 0,0 0,0-1,0 1,-5-6,-3-7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38.5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1,'-1'3,"0"1,0-1,-1 1,1-1,-1 0,0 1,0-1,-4 4,-7 13,-135 359,128-311,3 2,3 0,-9 118,20-127,5 84,-2-143,1 1,-1-1,1 0,-1 1,1-1,0 1,0-1,0 0,0 0,0 0,0 1,1-1,-1 0,1-1,-1 1,1 0,0 0,0-1,3 4,0-3,-1 0,0 0,1-1,-1 1,1-1,0 0,0 0,-1 0,9 0,8-2,0-1,0 0,34-9,-54 11,20-5,7 0,-1-2,0 0,0-2,35-17,-56 23,0-1,0 0,0 0,0 0,0 0,-1-1,0 0,0 0,0-1,-1 1,0-1,0 0,0 0,-1 0,0-1,0 1,0-1,-1 0,0 0,-1 0,1 0,0-11,-1 5,1-5,-1-1,-1 1,0 0,-1-1,-1 1,-7-31,8 47,1 1,-1-1,0 0,0 0,0 1,0-1,-1 1,1-1,0 1,-1-1,1 1,-1 0,1 0,-1 0,0 0,1 0,-1 0,0 0,0 0,0 1,1-1,-1 1,0-1,0 1,0 0,0 0,0 0,0 0,0 0,0 0,0 0,0 1,0-1,0 1,1-1,-3 2,-10 3,0 1,1 0,0 1,-12 8,1 0,2-3,0 1,1 2,-32 28,37-29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40.8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1 742,'0'-11,"1"1,1-1,0 1,1-1,0 1,0 0,1 0,0 0,1 0,0 1,13-17,5-5,53-52,-66 73,98-101,6 4,172-124,-279 226,-1 1,2-1,-1 1,0 1,14-5,-20 7,0 1,0 0,0-1,1 1,-1 0,0 0,0 0,1 0,-1 0,0 0,0 1,0-1,1 0,-1 1,0-1,0 0,0 1,0-1,0 1,0 0,0-1,0 1,0 0,0 0,0 0,0 0,0-1,-1 1,1 0,0 0,-1 1,1-1,0 0,-1 0,0 0,1 0,-1 0,0 1,1-1,-1 0,0 0,0 0,0 1,0 1,3 62,-3-1,-12 99,10-150,-6 54,-4-1,-2-1,-30 83,-88 184,57-153,75-179,0 0,0 0,0 1,-1-1,1 0,0 0,0 0,0 0,0 0,0 1,0-1,0 0,0 0,0 0,0 0,0 1,-1-1,1 0,0 0,0 0,0 1,0-1,0 0,1 0,-1 0,0 0,0 1,0-1,0 0,0 0,0 0,0 0,0 1,0-1,0 0,0 0,1 0,-1 0,0 0,0 0,0 1,0-1,0 0,1 0,-1 0,0 0,0 0,0 0,0 0,1 0,-1 0,0 0,0 0,0 0,0 0,1 0,-1 0,0 0,18-6,27-22,-34 21,47-29,2 2,2 2,0 4,2 2,1 3,70-15,-20 15,-94 21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41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1,'-2'112,"2"80,2-157,2 0,1 0,13 47,-15-72,0 0,1-1,0 0,0 0,1 0,1-1,-1 1,1-1,1 0,-1-1,1 1,1-2,10 9,-14-12,0-1,0 1,0-1,1 0,-1 0,1-1,-1 0,1 0,-1 0,1 0,0 0,0-1,-1 0,1 0,0 0,0-1,-1 0,1 0,0 0,-1 0,1-1,-1 1,1-1,-1 0,0-1,0 1,0-1,0 0,0 0,3-3,3-4,-1 0,0-1,0 0,-1 0,-1-1,0 0,0-1,-1 1,-1-1,7-23,-2-1,-1 0,5-63,-6-64,12 237,3-1,38 81,80 135,-82-171,65 115,-113-210,-3-4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42.5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0,'0'5,"0"9,4 11,6 10,10 12,1 11,6 16,6 9,3 4,-1-6,-2-7,-3-12,-6-13,-7-5,-2-11,-4-6,-4-4,-3-6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43.8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 37,'-19'77,"18"-69,1 1,0-1,0 0,0 1,1-1,1 0,-1 0,1 0,1 0,0 0,6 14,-2-10,1 1,0-1,1 0,0-1,1 0,12 11,15 8,1-1,1-2,46 23,-72-42,0-2,1 0,0-1,0 0,17 3,-23-6,-1-1,0 0,1 0,-1-1,1 0,-1 0,1-1,-1 0,1 0,-1-1,14-4,-18 4,0 0,-1 0,0 0,1 0,-1 0,0 0,0-1,0 1,0-1,-1 1,1-1,-1 0,1 0,-1 0,0 0,0 0,0 0,-1 0,1 0,-1 0,1-5,0-11,-1 0,-2-27,0 23,1 8,-1 0,-1 0,0 0,-1 1,0-1,-2 1,1 0,-2 1,0-1,0 1,-1 0,-1 1,0 0,-1 1,0-1,-1 2,0 0,0 0,-1 1,-1 0,1 1,-2 0,1 1,-1 1,0 0,0 1,0 1,-19-4,24 8,1 0,-1 1,0 0,0 1,1-1,-1 2,1-1,0 1,0 1,0-1,0 2,-13 7,-35 16,49-26,1 0,0 1,0 0,0 1,0-1,0 1,0 0,1 0,0 1,0-1,0 1,1 1,-6 6,1 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51.2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242 2632,'20'70,"133"810,-141-800,277 1583,71 363,-303-1698,23 154,102 967,-172-1342,61 569,-56-580,41 142,49 89,-75-240,289 872,-124-461,-71-197,103 404,-220-681,2-1,1 0,1-1,1 0,1-1,0 0,2-1,0-1,2 0,36 32,15 7,126 79,-169-120,69 46,213 136,-298-194,1 0,0 0,0-1,0 0,1-1,-1 0,1-1,0 0,0-1,0 0,14 0,7-4,-1 0,48-13,-10 2,27-7,-1-4,-2-5,-1-3,133-68,328-222,-388 217,525-316,-244 171,124-66,74 12,-535 263,3 5,1 4,1 5,124-12,293 23,-233 17,-285-1,0 0,-1 0,1-1,0-1,-1 0,0-1,1 0,-2-1,1 0,21-13,-15 7,1 2,0 0,0 1,1 1,27-6,108-14,-89 17,2258-384,-1358 225,223-26,-989 160,363-114,165-137,-574 226,208-53,39-13,-289 84,328-138,-206 65,443-239,-343 145,219-127,-428 269,3 6,209-70,163-2,-226 64,32-5,257-78,-327 70,12-7,275-58,-463 135,315-73,-255 52,126-53,418-198,-618 264,73-26,29-13,-129 50,-1 0,0-2,0-1,-2 0,25-22,-31 25,-1-2,1 0,-1 0,-1 0,0-1,-1 0,0-1,-1 0,-1 0,0 0,0 0,-1-1,-1 0,0 0,-1 0,-1 0,0 0,-1 0,-1-1,0 1,0 0,-2 0,1 0,-2 0,-6-16,-94-246,-277-515,217 528,-8-16,-231-456,-205-256,478 787,-31-53,-121-188,88 149,-349-491,331 536,-7-9,197 234,-1 1,-28-22,24 22,-32-37,-57-77,-246-228,195 222,-184-207,310 301,21 26,-1 0,-1 1,-1 1,-47-37,66 59,1 0,0 0,-1 0,1 1,-1 0,1-1,-1 1,1 1,-1-1,1 0,-1 1,1 0,0-1,-1 2,1-1,0 0,0 0,-1 1,1 0,0 0,-4 3,-22 9,-45 7,-1-4,-150 14,145-22,-164 20,-471 63,7 40,-67 66,673-173,-138 14,203-34,-18 4,0 2,1 2,0 2,-96 43,-499 181,587-219,-132 43,-2-8,-375 53,-310-76,0-74,812 37,-255-5,186 29,35-3,-92 4,-521 74,-325 129,349-69,-107-35,639-108,0-8,0-7,-164-25,-432-115,683 131,-1 4,0 2,-89 5,-54-5,-63-9,-530 38,205 77,7 52,120-43,-75 20,-102 80,456-134,-232 121,368-161,18-8,-2-3,-89 32,38-20,-114 56,36-13,121-52,41-18,-1-1,0 0,0-1,-31 7,46-13,0 1,0-1,-1 0,1 0,0 0,-1 1,1-1,0 0,-1 0,1 0,0 0,-1 0,1 0,0 0,-1 0,1 0,0 0,-1 0,1 0,0 0,-1 0,1 0,0 0,-1 0,1 0,0 0,-1-1,1 1,0 0,-1 0,1 0,0 0,0-1,-1 1,1 0,0 0,0-1,-1 1,1 0,0-1,0 1,0 0,0-1,-1 1,1 0,0-1,0 1,0 0,0-1,0 1,0 0,0-1,0 1,0 0,0-1,0 0,6-7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53.8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3495,'0'-5,"1"1,0 0,0 0,1 0,-1 0,1 0,0 0,0 0,0 1,0-1,1 0,-1 1,1 0,0 0,0 0,0 0,0 0,1 1,6-5,10-5,0 1,29-12,-42 20,105-43,129-34,126-14,-337 86,702-136,10 38,-632 91,1541-195,-1066 137,-310 29,418-123,-529 121,354-113,-249 67,520-105,-482 137,495-76,-394 83,210-21,609-60,-1064 112,1046-125,-901 121,517-60,-267 14,-107 17,-149-10,-170 32,-46 6,-63 18,1 1,44-8,64 3,2 7,167 13,-146-1,895 52,-783-40,-237-16,495 16,-488-21,0-1,0-1,0-2,-1-2,0-2,-1-1,0-1,-1-2,0-1,-1-2,-1-1,57-46,-35 21,1 3,3 2,70-34,-30 28,196-59,113 0,-55 16,48 6,5 36,-126 16,-121 19,-110 10,-1-2,1-2,86-20,-82 11,-32 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56.8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6055,'5'-2,"1"1,0-1,-1 0,1 0,-1 0,0-1,0 0,0 0,0 0,0 0,-1-1,0 0,5-5,23-16,99-49,201-81,-246 118,756-305,29 76,542-107,-1021 270,292-85,-22-69,-582 223,352-157,211-88,-454 207,289-68,614-90,-223 74,192 13,-648 98,194-26,751-47,-1221 117,-76 2,1-2,78-13,-106 5,0-2,-1-1,0-1,-1-2,-1-2,34-22,76-38,-19 29,1 6,154-32,-121 35,880-214,-553 139,-47 11,27-38,-234 63,-20 10,-28 7,262-53,-239 92,-132 18,93-19,300-90,-14 3,-278 63,298-123,-308 106,-48 23,183-40,222-80,-457 138,138-31,-133 39,81-31,-61 9,-54 21,0 2,1 2,46-11,-48 14,0-1,-1-1,44-22,-38 15,68-21,-48 20,0-3,93-51,-37 17,-102 52,-7 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2:59.6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5886,'85'-3,"1"-3,144-31,165-65,-309 78,302-83,1245-368,-86 10,-916 314,198-56,1666-530,-1832 493,-86 27,441-170,-869 330,311-74,166 17,-387 86,64-12,-257 28,0-1,87-40,-28 10,1976-678,-1690 617,744-98,-1007 187,77-9,237-57,-270 33,-2-8,317-152,-445 187,1 1,0 3,2 1,0 2,1 3,55-8,13-1,-2-4,150-54,-257 76,81-21,166-21,-3 0,823-245,-618 191,-412 91,29-4,1 2,1 4,-1 3,1 3,-1 3,85 17,-45-7,1-4,168-7,-209-4,-50 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3:01.6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0,'2'74,"4"-1,20 99,49 144,-57-243,515 1858,-50-8,-348-1096,-58 8,23 265,-64-677,48 377,-17-355,27 161,31-9,-102-506,55 198,-48-176,19 136,-30-135,41 133,-55-228,0 0,-2 1,0 0,-1 0,0 29,-3-28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36.0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0,'2'1,"-1"-1,0 1,1 0,-1-1,0 1,0 0,1 0,-1 0,0 0,0 0,0 0,0 0,0 0,-1 1,1-1,0 0,0 2,17 32,-13-24,42 85,67 200,-8 115,-93-327,-12-62,2 0,1 0,0-1,2 1,16 39,-19-56,0-1,0 1,1-1,-1 0,1 0,0 0,0-1,1 1,-1-1,1 0,-1 0,1-1,0 1,0-1,0 0,1-1,-1 1,0-1,10 1,10 1,1-1,-1-2,27-2,-31 0,157-11,347-74,-500 80,-25 7,1 0,-1 0,1 0,-1 0,1 0,-1-1,1 1,-1 0,1 0,-1 0,1 0,-1-1,1 1,-1 0,1 0,-1-1,0 1,1 0,-1-1,1 1,-1 0,0-1,1 1,-1-1,0 1,0-1,1 1,-1 0,0-1,0 1,0-1,0 1,0-1,1 1,-1-1,0 1,0-1,0 0,0 0,-7-3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3:04.2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1,'4'4,"-1"0,0 1,0-1,-1 1,1 0,-1 0,0 0,2 8,5 13,206 567,-164-435,541 2089,-259-999,-103-623,-115-331,219 654,-72-220,49 158,6 51,-127-512,-179-404,2-1,0 0,1 0,1-1,1-1,27 23,-30-30,1-1,0 0,1-1,0-1,1 0,0-1,0-1,0-1,28 6,-41-10,1 0,-1-1,0 1,0 1,0-1,0 0,0 1,0-1,0 1,0 0,0 0,-1 0,1 0,-1 1,0-1,0 0,3 5,-1 0,-1 1,0-1,0 0,-1 1,3 13,5 17,12 23,60 112,-54-121,-2 1,33 100,-43-59,-14-72,2 0,0 0,8 24,33 71,28 88,-49-139,-18-52,-1 0,0 0,-1 0,4 20,-6-15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3:06.7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1,'3'1,"-1"0,0 0,1 1,-1-1,0 1,0-1,0 1,0 0,0 0,0 0,-1 0,1 0,-1 0,1 1,-1-1,1 4,6 6,244 375,-10-12,13-25,384 540,-109-81,-51-74,-28-19,-70 35,-94-179,-91-211,-36-63,128 155,-161-250,-105-164,-2 0,26 76,-13-32,128 381,-152-431,-6-21,1 0,-1 0,2-1,0 1,0-1,9 14,39 61,-4 2,53 132,-101-219,76 190,-67-163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3:14.5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260 891,'1'19,"2"-1,0 0,1 0,0 0,2-1,0 1,9 16,2 10,98 301,-102-307,-12-36,-3-5,-12-18,-162-266,107 170,29 51,-54-123,83 162,2 0,0-1,2-1,1 1,2-1,0 0,2-55,4 66,0 1,2-1,0 1,1 0,0 1,2-1,0 1,1 0,0 1,1 0,1 0,0 1,15-16,7-4,1 2,2 1,67-47,-80 63,0 2,2 0,-1 1,36-12,-43 19,-1 0,0 1,1 1,0 1,0 0,0 1,0 1,25 2,-32 0,0 0,0 1,0 1,-1-1,1 2,-1-1,0 1,0 0,-1 0,1 1,-1 0,-1 1,1-1,-1 1,0 1,0-1,-1 1,6 11,-1-1,0 1,-1 1,-1 0,-1 0,0 1,6 39,-10-30,-1 0,-2 0,0 0,-2-1,-2 1,0 0,-2-1,-1 0,-2 0,0 0,-2-1,-1-1,-2 0,0-1,-2 0,-32 39,4-6,-60 102,107-175,10-17,2 12,1 0,1 1,0 1,34-27,86-52,-113 81,-9 5,207-129,-184 119,1 1,1 1,82-23,-113 39,0-1,1 2,-1-1,1 2,-1-1,12 1,-19 1,0-1,0 0,0 1,0-1,0 1,0 0,0 0,0 0,0 0,0 0,0 0,0 0,-1 0,1 1,0-1,-1 1,1-1,-1 1,0 0,1-1,-1 1,0 0,0 0,0 0,-1 0,1 0,0 0,-1 0,1 0,-1 0,0 1,1 2,0 32,-1-1,-2 1,-1-1,-2 0,-2 0,-1 0,-2-1,-1 0,-2-1,-1 0,-2-1,-21 33,-2-3,-2-3,-3-1,-3-2,-2-3,-58 50,80-79,-1-1,-1-1,-1-2,-1-1,0-2,-2-1,-50 20,48-24,-1-1,0-1,-1-3,0 0,-40 1,68-8,0-1,-1-1,1 0,0 0,0 0,0-1,-1-1,2 0,-1 0,0-1,-9-5,12 5,0 0,1-1,-1 1,1-1,1-1,-1 1,1-1,-1 0,2 1,-1-2,1 1,0 0,0-1,0 0,1 1,-2-13,2 14,1 0,-1 0,1-1,0 1,1 0,-1-1,1 1,0-1,1 1,-1 0,1-1,0 1,0 0,1-1,0 1,0 0,0 0,0 0,1 1,0-1,0 0,0 1,0 0,1 0,0 0,6-6,5-1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3:15.7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258 142,'1'-7,"0"0,1 0,0 1,0-1,1 1,0 0,5-8,5-14,-9 17,11-25,-16 30,-13 20,-24 41,2 0,3 3,2 0,3 2,2 1,4 2,1 0,4 1,3 0,2 1,3 1,0 128,9-184,0-1,1 1,0-1,1 1,0-1,0 0,1 0,0 0,1 0,0 0,0-1,1 1,0-1,10 12,-7-12,1 0,0-1,0 0,1 0,-1-1,1 0,1-1,-1 0,1-1,0 0,19 4,-9-4,1-1,0 0,0-2,-1-1,1 0,40-7,133-36,-134 27,-54 15,1 0,-1-1,0 0,0-1,1 0,-2 0,1 0,0-1,-1 0,0 0,1-1,-2 0,1 0,-1 0,1 0,-1-1,-1 0,1 0,-1-1,0 1,-1-1,5-11,-1-2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3:16.4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41 111,'-5'-7,"0"0,1 1,0-2,0 1,1 0,-1-1,2 0,-1 0,1 0,0 0,0-8,2 15,0 1,0 0,-1-1,1 1,0-1,0 1,0 0,0-1,0 1,1-1,-1 1,0 0,0-1,0 1,0-1,0 1,0 0,1-1,-1 1,0 0,0-1,1 1,-1 0,0-1,0 1,1 0,-1 0,0-1,1 1,-1 0,0 0,1 0,-1-1,0 1,1 0,-1 0,1 0,-1 0,0 0,1 0,-1 0,1 0,-1 0,0 0,1 0,-1 0,1 0,-1 0,0 0,1 0,-1 0,0 1,1-1,-1 0,1 0,-1 0,0 1,1-1,-1 0,0 0,0 1,1-1,-1 0,0 1,0-1,1 1,22 22,-21-21,516 691,-509-679,40 50,-36-51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3:17.3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1 861,'1'-23,"1"1,1 0,1 1,1-1,1 0,11-26,63-118,-63 137,1 0,1 1,2 2,0 0,2 1,1 1,36-29,-22 25,2 2,0 1,2 2,75-31,-39 27,1 4,1 2,1 5,0 3,146-5,-203 17,0 1,-1 1,36 7,-47-6,-1 2,0-1,1 2,-1-1,-1 1,1 1,-1 0,19 14,0 6,-1 0,-1 2,-1 1,-2 1,31 48,-29-34,-1 1,-2 1,27 80,-39-86,-2 1,-2 1,-1-1,-2 1,-2 0,-2 0,-8 62,-6-4,-50 188,30-175,-5-1,-5-2,-94 168,99-218,-4-1,-1-3,-4-1,-54 49,81-83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3:22.1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60 703,'-59'-72,"72"166,58 394,-71-486,2 15,0-1,1 1,8 23,-11-40,0-1,0 1,0 0,0 0,0 0,0 0,0 0,0 0,0 0,0 0,0 0,0 0,0 0,0 0,0 0,0 0,1 0,-1 0,0 0,0 0,0 0,0 0,0-1,0 1,0 0,0 0,0 0,0 0,0 0,1 1,-1-1,0 0,0 0,0 0,0 0,0 0,0 0,0 0,0 0,0 0,0 0,0 0,0 0,1 0,-1 0,0 0,0 0,0 0,0 0,0 0,0 0,0 1,0-1,0 0,0 0,0 0,0 0,0 0,0 0,0 0,3-12,0-19,-30-391,0 5,27 402,0 3,0 0,1 0,0 0,0 0,5-17,-5 26,0 1,0-1,1 1,-1-1,1 1,-1-1,1 1,-1 0,1-1,0 1,0 0,0 0,1 1,-1-1,0 0,1 1,-1-1,1 1,-1 0,1 0,0 0,-1 0,1 0,0 1,0-1,0 1,0 0,3 0,6 0,-1 1,0 1,1 0,-1 1,0 0,-1 1,1 0,0 0,-1 1,0 1,0 0,-1 0,0 1,16 14,1 3,-1 2,-1 1,29 41,-23-23,-2 1,32 69,-53-104,-3-13,-1-29,-7-46,-11-49,6 0,9-170,0 294,0 0,0 0,0 0,0 0,0-1,1 1,-1 0,1 0,-1 0,1 0,0 0,0 0,0 0,0 0,0 0,0 1,1-1,-1 0,1 1,-1-1,1 1,-1-1,1 1,0 0,0 0,3-2,-2 3,-1 0,1 0,-1 0,0 0,1 0,-1 1,1 0,-1-1,0 1,1 0,-1 0,0 0,0 0,0 0,0 1,0-1,0 1,0-1,0 1,0 0,-1 0,1 0,1 2,42 54,-1 2,-4 3,54 109,-85-154,-1 1,-1 0,-1 1,0-1,4 36,-8-35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3:23.3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0,'1'1,"0"-1,0 0,0 1,1-1,-1 1,0 0,0-1,0 1,0 0,0-1,-1 1,1 0,0 0,0 0,0 0,-1 0,1 0,-1 0,1 0,-1 0,1 0,-1 0,1 2,10 33,-8-27,37 126,29 112,-53-166,-10-47,1 0,2-1,1 1,16 36,-23-66,-1 0,0 0,1-1,0 1,0 0,0-1,0 0,1 0,-1 0,1 0,0 0,0-1,0 0,0 0,0 0,0 0,1 0,-1-1,1 0,-1 0,1 0,-1 0,1-1,0 0,7-1,11-1,-1-1,-1-1,1-1,26-10,6-1,-47 14,13-1,-1-2,1 0,-1-1,0-1,-1-1,1-1,30-19,-37 19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3:23.9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0 270,'0'-4,"5"-2,4-4,7-4,4-5,7 2,3-1,6-2,0-1,3-7,-1 3,-3 0,-2 6,-4 0,-1 5,-7 3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3:24.6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53,'4'0,"6"0,6 0,-1-5,2 0,3-1,1-3,2 1,2 0,0 3,0 2,1 1,-5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36.8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1 185,'11'-1,"1"-1,0-1,-1 0,0-1,0 0,0 0,17-11,19-6,5 1,-24 8,0 2,1 1,52-10,-63 17,0-1,0-1,0-1,-1 0,1-1,-1-1,16-9,-20 7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3:26.5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278 0,'-2'1,"-1"0,1-1,0 1,-1 0,1 0,0 0,0 0,0 0,0 1,0-1,0 1,0-1,0 1,0 0,1 0,-3 3,-27 39,22-29,-20 26,3 2,1 0,3 2,1 1,2 0,3 1,1 1,-9 55,23-93,-1 0,1 0,1 0,0 0,1 0,0 0,0 0,1 0,3 12,-3-18,-1-1,1 0,0 1,0-1,0 0,0 0,1 0,-1 0,1-1,0 1,0-1,0 1,0-1,0 0,0 0,1 0,-1-1,1 1,-1-1,1 0,-1 0,1 0,0 0,0-1,-1 1,1-1,5 0,146-5,-35 1,-114 4,0-1,0 1,0-1,0 0,-1 0,1 0,0-1,-1 0,1 0,-1 0,1-1,7-5,-4 0,0 0,0-1,-1 0,0 0,7-11,14-12,-14 18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3:30.3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258 678,'1'-4,"-1"1,1-1,0 1,0 0,0-1,0 1,0 0,1 0,-1 0,1 0,0 0,4-5,34-33,-22 23,70-64,118-86,3-1,-176 141,-22 21,-1-2,0 1,-1-1,1-1,-2 1,1-2,6-11,-14 21,0 0,-1 0,1 0,-1 0,1 0,-1 0,1 0,-1 0,0 0,1 0,-1 0,0 0,0 0,0 0,0 0,0 0,0 0,0 0,0 0,0-1,0 1,-1 0,1 0,0 0,-1 0,1 0,-1 0,-1-1,1 1,-1 0,0 0,1 0,-1 0,0 1,0-1,1 0,-1 1,0 0,0-1,0 1,0 0,0 0,-3 0,-7 1,1 1,0 0,-1 0,-13 6,-19 10,1 2,1 2,-75 51,58-29,-95 93,102-83,2 2,-71 107,92-119,3 2,1 0,3 2,-27 83,44-116,1 1,0 0,1 0,1 0,0 26,2-39,0 0,0 0,0 0,1 0,0 0,-1 0,1 0,0-1,0 1,0 0,1 0,-1-1,1 1,0-1,-1 1,1-1,0 1,0-1,1 0,-1 0,0 0,1-1,-1 1,1 0,-1-1,1 0,0 1,0-1,0 0,0 0,-1-1,1 1,0-1,0 1,0-1,5 0,17-2,0-1,0-1,-1 0,1-2,-1-2,31-12,-29 11,139-56,-3-7,232-142,-339 179,-1-2,54-50,84-95,-55 49,-136 133,-1 0,1 1,-1-1,1 0,-1 0,1 0,-1 0,1 1,-1-1,0 0,1 0,-1 1,1-1,-1 0,0 1,1-1,-1 0,0 1,1-1,-1 0,0 1,0-1,0 1,1-1,-1 1,0-1,0 1,0-1,0 1,0-1,0 0,1 1,-1-1,0 1,-1-1,1 1,0 0,10 40,2 9,22 25,-25-57,0 0,-2 0,0 1,0 0,-2 0,0 0,-2 1,2 25,-4-27,0 0,0 0,2 0,5 18,-4-18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3:11.6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1 182,'3'2,"0"1,0 0,0-1,-1 1,1 0,-1 1,1-1,-1 0,0 1,-1-1,3 6,-1-4,9 26,0 1,-3 0,0 0,-2 1,5 57,-5-36,50 610,-41-409,-20-664,-50-283,15 500,17 102,22 88,-1-1,0 0,1 0,0 0,-1 1,1-1,0 0,0 0,1 0,-1 0,1 1,-1-1,1 0,0 0,0 1,0-1,0 1,1-1,1-2,-1 4,-1 0,1-1,0 1,-1 0,1 0,0 1,0-1,0 0,0 1,0-1,0 1,-1-1,1 1,0 0,0 0,0 0,0 0,0 0,0 1,0-1,0 0,0 1,0-1,0 1,0 0,0 0,0 0,2 1,19 11,1 1,-2 1,0 0,-1 2,22 21,91 104,-124-131,66 74,-4 4,79 128,-144-204,0 0,0 1,4 16,-4-4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3:12.4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1 108,'0'-5,"0"-5,0-5,4-1,2-1,3 2,6-1,-1 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3:42.1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5411 646,'0'-3,"-1"0,1 0,-1 0,1 0,-1 0,0 0,0 0,0 0,0 0,-1 0,1 0,-1 1,0-1,1 1,-1-1,0 1,-1 0,1 0,0 0,-1 0,1 0,-1 0,0 0,1 1,-1 0,0-1,0 1,-5-1,-10-3,0 1,0 1,-36-2,16 2,-1183-86,1065 88,0 7,-248 41,-115 41,-7-47,-234-42,256-1,485 2,-1 0,-36 7,49-5,-1 0,1 0,-1 1,1 0,0 0,0 1,0 0,1 0,-1 1,-5 5,-6 4,-1-1,0-1,-1 0,0-1,-1-2,0 0,0-1,-1-1,0-1,-42 6,-14-3,-138-2,215-7,-6 1,1-1,-1-1,1 1,0-1,-1 0,-9-3,14 3,0 0,1 0,-1 0,1 0,-1 0,1 0,0-1,-1 1,1 0,0-1,0 1,0-1,0 1,0-1,0 0,0 1,1-1,-1 0,1 1,-1-1,1 0,0 0,-1 0,1 1,0-1,0 0,1-3,-2-19,-1 1,0-1,-2 1,-13-43,-39-88,56 153,-1-1,1 1,0 0,-1-1,1 1,-1 0,0-1,1 1,-1 0,0 0,1 0,-1 0,0-1,0 1,0 0,0 0,0 1,-1-1,1 0,0 0,0 0,0 1,-1-1,1 1,0-1,-1 1,1-1,-1 1,1 0,0 0,-1 0,1 0,-1 0,1 0,0 0,-1 0,1 0,-1 1,1-1,0 0,-1 1,1-1,0 1,0 0,-1-1,1 1,0 0,-2 2,3-3,0 0,-1 0,1 0,0 0,0 1,0-1,0 0,0 0,-1 0,1 0,0 0,0 0,0 0,0 0,0 0,-1 0,1 0,0 0,0 0,0 0,0 0,-1 0,1 0,0 0,0 0,0 0,0 0,0 0,-1 0,1 0,0 0,0 0,0 0,0 0,0 0,-1-1,1 1,0 0,0 0,0 0,0 0,0 0,0 0,0 0,-1-1,1 1,0 0,0 0,0 0,0 0,0-1,1-12,7-13,8-8,1 1,2 1,1 0,1 2,36-40,-55 68,0 0,0 0,0 0,0 0,1 0,-1 1,0-1,1 1,4-2,2 6,-9 15,-12 35,-34 94,5-19,6-23,20-64,-13 58,28-98,0-1,0 1,0-1,0 1,0-1,0 1,0-1,0 1,1-1,-1 1,0-1,0 1,0-1,1 0,-1 1,0-1,0 1,1-1,-1 0,0 1,1-1,-1 0,0 1,1-1,-1 0,0 1,1-1,-1 0,1 0,-1 1,1-1,-1 0,1 0,-1 0,1 0,-1 0,1 0,-1 0,1 0,24 1,-20-1,114-5,147 1,-219 6,1 2,-2 3,76 19,-17 9,-1 6,-2 3,114 69,-138-69,-78-44,0 0,0 0,0 0,-1 0,1-1,0 1,0 0,0 0,0 0,0 0,0 0,0-1,0 1,0 0,0 0,0 0,0 0,0 0,0-1,0 1,0 0,0 0,0 0,0 0,0-1,0 1,0 0,0 0,0 0,0 0,0 0,0-1,0 1,0 0,0 0,1 0,-1 0,0 0,0 0,0 0,0-1,0 1,0 0,1 0,-1 0,0 0,0 0,0 0,0 0,0 0,1 0,-1 0,0 0,0 0,0 0,0 0,0 0,1 0,-1 0,0 0,0 0,0 0,0 0,1 0,-11-25,-16-29,12 29,-41-70,3-3,-57-159,61 92,40 139,-1 1,-1 0,-17-30,14 30,1 0,-17-52,28 71,0-1,-1 0,0 0,0 0,-1 1,0-1,0 1,-6-9,8 14,0-1,-1 1,1 0,-1 0,1 0,-1 0,1 0,-1 1,0-1,1 0,-1 1,0-1,0 1,0 0,1-1,-1 1,0 0,0 0,0 0,0 0,1 1,-1-1,0 0,0 1,0-1,1 1,-1 0,0-1,1 1,-1 0,1 0,-1 0,1 0,-3 2,-25 18,0 1,1 2,-44 49,3-4,0-5,-3-4,-139 90,179-136,29-13,1 0,-1 0,0 0,1 0,0 0,-1 0,1 1,0-1,-1 1,-3 3,6-3,-1 0,0 0,1-1,-1 1,1 0,-1 0,1 0,0 0,0 0,0 0,0-1,0 1,0 0,0 0,1 0,-1 0,1 0,-1-1,1 1,2 3,31 104,35 185,-19-66,23 33,-71-254,0-1,0 1,1-1,0 0,0 0,5 5,-7-10,-1 0,1 0,0 0,0 0,0 0,0 0,0 0,0 0,0-1,0 1,0 0,0-1,1 1,-1-1,0 1,0-1,0 0,1 1,-1-1,0 0,1 0,-1 0,0 0,0 0,1 0,-1 0,0-1,0 1,1 0,-1-1,0 1,0-1,0 1,1-1,-1 0,0 1,0-1,1-1,44-30,1 1,1 3,1 2,78-28,-85 38,441-190,-478 203,-1 0,1-1,0 1,-1-1,0 0,0 0,0-1,0 1,-1-1,0 0,0 0,0 0,0 0,-1 0,0-1,0 1,-1-1,1 0,-1 1,1-11,-1-10,0 0,-2 0,-6-37,4 37,-1 7,-1 0,0 0,-2 1,0 0,-1 0,-1 1,0 0,-24-30,-24-48,56 93,-14-26,6 19,8 9,1 0,0 0,0 0,-1 0,1 0,0 0,0 0,-1 0,1 0,0 1,0-1,-1 0,1 0,0 0,0 0,0 0,-1 0,1 1,0-1,0 0,0 0,-1 0,1 1,0-1,0 0,0 0,0 0,0 1,0-1,0 0,-1 0,1 1,0-1,0 0,0 0,0 1,0-1,0 0,0 0,0 1,-1 10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3:49.4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1921,'15'13,"1"-1,0 0,22 12,0 0,89 63,198 121,-321-206,-1-1,1 0,0 1,-1-1,1 0,0-1,0 1,0-1,0 0,-1 0,1 0,0 0,0 0,0-1,0 0,0 0,-1 0,1 0,0-1,-1 1,1-1,-1 0,0 0,1 0,-1-1,0 1,0-1,-1 1,5-6,8-9,-1-1,0 0,21-40,-23 36,129-205,53-92,-137 217,50-131,-89 185,-3 0,-2-2,13-88,-18 49,-3-115,-2 143,2 1,3 0,3 0,2 1,3 0,2 1,46-97,-37 107,4-11,-31 55,-4 2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3:59.0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6000 0,'2'8,"-1"0,1 0,1-1,0 1,0-1,0 0,6 10,0 0,164 401,-149-343,-3 1,-4 1,13 137,-26-66,-5-1,-7 0,-39 212,-129 427,156-708,-45 165,-11-5,-190 412,-140 155,-52-25,209-385,-88 133,237-388,-189 207,-477 336,672-605,-776 552,786-574,2 3,-107 102,27-23,31-29,-310 338,31 31,-1 2,368-433,-48 42,90-88,0 0,1-1,-1 1,0 0,1 0,-1-1,0 1,0 0,0-1,0 1,0-1,0 1,0-1,0 0,0 1,0-1,0 0,0 0,0 0,0 1,0-1,0 0,0 0,0-1,-1 1,1-1,0 0,1 0,-1 1,1-1,-1 0,1 0,-1 0,1 0,0 0,-1 0,1-1,0 1,0 0,0 0,0 0,0 0,0 0,0 0,0-1,11-60,-10 61,27-109,42-151,35-44,34-112,-119 339,-2-1,-4 0,5-113,-18 173,0 1,-1-1,-1 1,-1 0,0-1,-2 1,0 0,-1 1,0-1,-9-17,4 24,9 26,8 29,0-11,37 166,30 330,-66-333,-18 198,-1-268,-6-1,-55 204,69-318,-1 1,0-1,0 1,-8 10,16-30,0-1,-1 0,-1 0,1 0,-1 0,0-15,0 9,1 0,0 0,9-25,-10 35,0 1,1 0,-1-1,0 1,1 0,0 1,0-1,1 0,-1 1,0-1,1 1,0 0,0 1,0-1,0 1,7-4,38-10,0 2,1 3,100-11,-120 18,860-50,-879 55,1-2,-1 1,0-2,20-3,-30 4,0 1,0 0,0-1,0 1,0 0,0-1,-1 0,1 1,0-1,0 1,0-1,0 0,-1 0,1 1,0-1,0 0,-1 0,1 0,-1 0,1 0,-1 0,1 0,-1-1,0 0,0-1,0 1,-1 0,1 0,-1 0,0 0,0 1,1-1,-1 0,0 0,-1 0,1 1,0-1,0 0,-1 1,1-1,-3-1,-279-285,106 97,-181-175,340 352,0 1,-31-16,37 23,0-1,0 0,1 0,0-1,0-1,1 0,0 0,1-1,0 0,-8-12,8 8,0 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4:02.8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1786,'15'1,"0"1,0 1,0 0,0 1,-1 1,21 9,-15-6,1 0,24 5,56 7,145 23,-239-42,1 0,0-1,0 0,-1-1,1 0,0 0,-1 0,1-1,-1 0,0-1,1 0,11-6,-7 1,-1 0,0-1,-1 0,0-1,-1 0,13-16,117-177,-20 26,-46 86,5 4,3 4,3 3,4 4,124-82,136-72,16-12,-272 176,187-127,-121 93,-157 100,-1 0,1-1,-1 1,1 0,0-1,-1 1,1 0,-1-1,1 1,-1-1,1 1,-1-1,1 1,-1-1,0 1,1-1,-1 1,0-1,1 1,-1-1,0 0,0 1,0-1,1 0,-1 1,0-1,0 0,0 1,0-1,0 0,0 0,-6-4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4:09.5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10893 1,'12'1,"0"1,0 0,0 0,-1 1,1 1,-1 0,0 1,0 0,0 1,13 9,18 13,41 37,-70-54,46 38,-3 2,-2 2,-2 3,-3 2,-2 1,-3 3,-3 2,41 85,-68-116,-2 1,-2 0,0 1,-3 0,7 66,-9 184,-6-202,-23 399,9-374,-3 0,-49 152,26-134,-96 204,109-277,-1-1,-3-1,-2-2,-2-1,-3-2,-54 51,-259 205,269-234,-280 195,-21-27,185-116,-272 156,-21-37,401-201,-466 186,-13-35,-103-20,-916 110,104-110,-1315 7,2647-178,-250-35,388 34,0-1,1 0,-1-1,1 0,-1-1,2-1,-1 0,1-1,0 0,1-1,-1-1,2 0,0 0,-15-19,21 25,0 0,0 1,0-1,-1 1,1 0,-1 0,1 1,-1 0,0 0,0 0,0 1,0 0,0 0,0 0,-11 1,10 0,0-1,-1 1,1-2,0 1,0-1,-1 0,1 0,0-1,1 0,-1 0,-9-7,15 9,0 0,0 0,0 0,0 0,-1 0,1 0,0 0,0 0,-1 0,1 0,0 1,-1-1,1 1,-1-1,1 1,-1-1,1 1,-1 0,1 0,-1 0,1 0,-1 0,0 0,1 0,-1 0,1 0,-1 1,-2 0,2 2,1-1,-1 0,1 1,0-1,-1 1,1 0,0-1,0 1,1 0,-1 0,1 0,-1-1,1 1,0 0,0 5,1 97,27 191,-10-148,-14-89,-4-38,2 1,5 28,0-36,-1-28,-1-28,20-162,-1 6,-21-122,-4 200,1 113,1-1,0 1,0 0,1-1,-1 1,2 0,-1 0,1 0,0 0,1 1,0-1,0 1,0 0,1 0,-1 0,2 0,6-5,11-8,0 0,2 2,28-15,-14 8,616-321,-51 32,-491 238,-112 75,-1-1,0 1,1 0,-1-1,1 1,-1-1,0 1,1 0,-1-1,1 1,-1 0,1-1,-1 1,1 0,-1 0,1 0,-1-1,1 1,-1 0,1 0,-1 0,1 0,0 0,-1 0,1 0,-1 0,1 0,-1 0,1 0,-1 1,1-1,-1 0,1 0,-1 0,1 1,-1-1,1 1,-5 21,-21 28,25-50,-137 248,-76 126,-328 514,444-720,-220 413,294-542,19-36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4:11.8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1 640,'13'1,"0"0,0 1,0 1,-1 0,1 0,18 8,73 39,-73-33,153 86,-107-57,139 61,-198-100,4 3,0-1,1-1,0-1,0-2,0 0,41 3,-60-8,0-1,0 0,0 0,0 0,0 0,0-1,0 1,0-1,-1 0,1 0,-1-1,1 1,-1-1,0 1,0-1,0 0,0 0,3-7,7-8,-2 0,14-31,0 2,71-92,164-182,-213 266,-12 13,78-85,-98 111,2 1,0 0,1 2,0 0,27-14,-39 24,0-1,0 0,0 0,-1-1,0 1,0-1,0-1,0 1,-1 0,7-12,-3 6,2-3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37.8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1 238,'4'-2,"1"1,-1-1,1 0,-1 0,0-1,0 1,0-1,0 0,-1 0,7-7,19-12,240-114,-188 99,-60 28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4:16.5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1,'0'2,"1"0,-1 1,1-1,0 0,-1 0,1 0,0 0,0 1,1-1,-1-1,0 1,1 0,-1 0,1 0,0-1,-1 1,5 2,42 27,-21-15,64 56,-3 3,-3 4,130 157,185 302,-363-486,264 398,-30-41,274 273,-443-563,-5 5,-6 3,-5 5,103 215,-54-64,-12 6,98 351,-213-609,189 613,-169-556,-3 2,-5 1,-3 0,-4 1,0 177,-65 461,49-697,-12 101,6 1,11 178,11-220,-8-63,-1-1,1 58,-6-87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4:19.2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1696,'2'-6,"0"1,1-1,-1 0,1 1,0 0,1-1,-1 1,1 1,0-1,0 0,0 1,7-5,6-9,29-32,2 1,2 2,70-49,181-100,-237 157,-2-3,-1-2,-2-3,90-93,-128 115,-2-1,-1-1,-1 0,-1-2,-2 0,12-31,-5 1,-3 0,12-73,-29 130,0-1,-1 1,1-1,-1 1,0-1,1 1,-1-1,-1 1,1-1,0 1,0-1,-1 1,0-1,1 1,-1-1,0 1,0 0,0-1,0 1,-1 0,1 0,-1 0,1 0,-3-2,0 2,0 0,0 0,0 0,0 1,0-1,0 1,-1 0,1 0,0 1,-1-1,1 1,-1 0,-6 1,-55 6,-1 3,2 4,0 1,-83 33,132-42,-20 6,36-13,0 1,0 0,0 0,0 0,0 0,0 0,0 0,0 0,0 0,0 0,0 0,0 0,0 0,0 0,0 0,0 0,-1 0,1 0,22-10,120-48,261-68,-335 109,74-18,176-21,-317 55,0 1,1 0,-1 0,0 0,1 0,-1 0,0 0,0 0,1 0,-1 0,0 1,0-1,1 0,-1 1,0-1,0 1,0 0,0-1,1 1,-1 0,0-1,0 1,-1 0,1 0,0 0,0 0,0 0,0 0,-1 0,1 0,-1 1,1-1,-1 0,1 0,-1 0,0 1,1-1,-1 0,0 1,0-1,0 0,0 0,0 2,-1 8,0-1,-1 1,0-1,-5 16,1-4,-138 457,31-126,97-292,-65 218,59-217,-2-1,-46 81,69-140,0 0,0 0,0-1,0 1,0 0,-1 0,1-1,-1 1,1-1,-1 1,0-1,1 0,-1 0,-4 2,-5-7,5-18,-75-467,-49-173,93 506,-18-107,37 169,15 83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4:38.1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1281,'1'-4,"1"0,0 0,0 0,0 1,0-1,1 1,-1-1,1 1,0 0,0 0,0 0,1 1,-1-1,6-3,1-1,233-176,337-192,-227 195,-222 119,141-89,-241 129,-1-1,0-2,-2 0,-1-2,-1-1,-1-2,36-51,-51 61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4:39.4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1121,'1'-3,"-1"-1,1 0,0 0,0 0,0 0,0 1,1-1,0 1,-1-1,1 1,0-1,1 1,-1 0,1 0,-1 0,1 1,3-4,9-6,1 0,22-12,-8 5,321-212,98-68,-273 165,104-74,-259 194,-12 10,0-2,-1 1,1-1,-1 0,-1-1,1 0,-1 0,0-1,11-15,-18 22,0 0,1 1,-1-1,0 0,0 0,0 1,1-1,-1 0,0 1,0-1,0 0,0 0,0 1,-1-1,1 0,0 1,0-1,0 0,-1 1,1-1,0 0,0 1,-1-1,1 0,-1 1,1-1,-1 1,1-1,-1 1,1-1,-1 1,1-1,-1 1,0-1,1 1,-1 0,1 0,-1-1,0 1,0 0,1 0,-1-1,-1 1,-7 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4:40.4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0 370,'13'-1,"1"-2,-1 1,0-2,0 0,0 0,0-1,-1-1,0 0,18-12,53-22,-22 15,94-53,-99 47,112-44,-155 70,36-11,46-24,-81 33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4:41.9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1 807,'17'-2,"-1"-1,1-1,-1-1,0 0,-1-1,1 0,-1-1,0-1,16-12,-27 18,482-294,-209 114,-131 82,-94 75,-45 22,0 1,-1-1,1 0,0-1,-1 0,0 0,0 0,0-1,-1 1,1-1,4-7,-10 12,1 0,-1-1,1 1,-1-1,0 1,0-1,1 1,-1-1,0 0,0 1,1-1,-1 1,0-1,0 1,0-1,0 0,0 1,0-1,0 1,0-1,0 0,0 1,-1-1,1 1,0-1,0 1,0-1,-1 0,1 1,-1-1,-19-9,-32 5,48 5,-393 13,28 1,425-30,100-8,-81 10,1 3,0 3,117 4,-191 4,0 0,1 0,-1 0,0 1,1-1,-1 1,0-1,0 1,0 0,1 0,-1 0,0 0,0 0,0 1,0-1,-1 0,1 1,0 0,0-1,-1 1,1 0,-1 0,0 0,0 0,1 0,-1 0,-1 0,1 0,0 1,0-1,-1 0,1 0,-1 1,0-1,1 3,-2 9,0 0,0 0,-1 0,-1 0,-5 14,-2 17,0 149,10-139,-2 0,-14 79,14-127,0 1,-1-1,0 0,0 1,-1-1,0-1,-5 9,-2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4:43.2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0 308,'72'1,"-13"1,-1-3,1-2,0-2,89-21,-145 25,0 0,0 0,0 0,1 0,-1 1,0-1,1 1,-1 0,0 0,1 0,-1 1,0-1,1 1,-1 0,6 2,-7-2,0 1,0 0,-1 0,1 0,0 0,-1 0,1 0,-1 0,0 1,0-1,0 0,0 1,0-1,-1 1,1-1,-1 1,1-1,-1 1,0-1,0 1,0 3,-2 19,0 0,-1-1,-12 45,2-6,-23 132,-78 545,108-696,0 21,19-143,-12 11,-3 0,-18-115,-43-128,17 96,7 18,-35-193,68 346,3 11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4:45.4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1 226,'4'-3,"1"0,0 0,-1 1,1-1,0 1,0 0,0 0,1 1,-1 0,9-2,36-12,-6-5,0 2,1 1,1 3,69-13,-65 17,-1-3,0-1,76-35,-123 49,-1-1,1 0,0 1,-1 0,1-1,0 1,-1 0,1 0,0 0,-1 0,1 0,0 0,-1 1,1-1,0 0,-1 1,1-1,0 1,-1 0,1 0,-1-1,1 1,-1 0,0 0,1 0,-1 1,0-1,0 0,0 0,0 1,2 1,-1 0,1 0,-1-1,1 0,0 1,0-1,0 0,0-1,5 3,53 9,-49-11,-1 0,0 0,0 1,0 0,16 8,-20-8,0 0,-1 1,1-1,-1 2,0-1,0 1,-1 0,1 0,-1 0,0 1,-1-1,1 1,-1 1,0-1,-1 1,1-1,-1 1,-1 0,1 0,-1 0,0 0,-1 1,0-1,0 0,0 1,-1-1,-1 14,1 72,-4 132,2-214,0 0,-1 0,-1 0,1-1,-1 1,-1-1,0 0,-7 11,-14 29,16-33,0 0,-1-1,-1-1,-1 0,0 0,-1-1,0-1,-30 21,33-25,10-8,0 1,0-1,0 0,0 0,0 0,0 0,0 0,-1 0,1-1,0 1,-1 0,1-1,0 1,-1-1,1 1,-1-1,1 0,-1 1,1-1,-1 0,1 0,-1 0,1 0,-1 0,1-1,-1 1,1 0,-1-1,1 1,-1-1,1 1,0-1,-3-1,1-2,-1-1,1 1,0-1,1 0,-1 0,1 0,-4-10,-2-6,-120-231,78 162,-63-156,84 178,15 47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11.3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960 0,'-43'2,"-1"2,1 1,0 2,1 3,-1 1,-51 21,31-6,1 3,1 3,-70 48,107-64,0 0,2 2,0 1,1 1,-31 37,46-50,1 0,1 0,-1 0,1 1,0-1,1 1,0 0,0 0,1 1,0-1,0 0,1 1,0-1,1 1,0-1,0 1,1-1,0 1,0-1,1 1,0-1,0 0,6 12,3 2,1-1,1 0,1-1,0 0,2-1,0-1,1-1,1 0,1-1,20 14,33 18,115 57,-134-77,12 1,-48-23,-1 1,0 1,0 0,18 13,-31-17,0-1,0 1,0 0,0 0,-1 0,1 0,-1 0,0 0,-1 1,1-1,-1 0,1 1,-1 0,-1-1,1 1,-1 0,1-1,-1 1,-1 0,1-1,-1 1,0 0,-2 8,-4 11,0 0,-2-1,-12 25,19-43,-40 78,-3-3,-4-1,-3-3,-4-2,-73 76,25-49,91-90,-2 0,1-1,-1 0,-1-1,1-1,-19 7,30-13,-1-1,1 0,-1 0,0 0,1 0,-1-1,0 0,0 0,1 0,-1-1,0 1,1-1,-1 0,0-1,1 1,-1-1,1 0,0 0,0 0,0 0,0-1,0 0,0 0,0 0,1 0,0 0,-1-1,1 1,0-1,1 0,-1 0,1 0,-2-5,-2-11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11.9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1,'50'859,"-42"-785,73 466,-80-534,0 0,1 0,0 1,0-2,1 1,-1 0,1 0,8 10,-10-15,1 1,0 0,0-1,0 1,0-1,0 0,0 0,0 1,0-1,0-1,1 1,-1 0,0 0,1-1,-1 0,1 1,-1-1,0 0,1 0,-1 0,1 0,-1-1,0 1,1-1,2 0,19-7,0-1,41-20,12-6,238-82,-275 103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1:39.7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2039 51,'-155'-13,"10"1,-28-1,-3 0,-94 30,147-6,102-8,0 0,0 1,1 2,-1 0,1 1,1 1,-1 0,-22 15,-16 14,-64 53,58-41,8-8,2 3,1 2,3 2,-67 82,73-74,26-37,2 1,0 1,1 1,1 0,2 1,0 0,1 1,-11 36,10-13,3 1,2-1,2 2,1 63,5-84,1 1,2-1,0 0,2 0,2-1,0 0,1 0,24 44,11 3,4-3,90 104,-62-83,-22-11,-39-57,1 0,21 23,-32-42,1 0,-1-1,1 0,0 0,0 0,1-1,-1 0,1 0,0-1,-1 0,1 0,10 1,14 2,47 0,-55-4,458 46,-208-16,-198-23,21 3,1-4,168-9,-250 1,-2-1,1-1,0 0,0-1,-1 0,21-10,-27 10,0 0,0-1,-1 0,1 0,-1 0,-1-1,1 1,-1-1,0-1,0 1,-1-1,1 0,2-7,47-106,21-41,28-54,-92 186,-1-1,-2 0,-1-1,-1 0,3-51,-8 44,0 1,-3 0,-1-1,-2 1,-14-56,-44-171,-27-83,78 312,-1-1,-29-63,35 86,-1 1,-1 0,1 0,-2 0,1 2,-2-1,1 1,-15-10,-41-20,50 32,1 0,0-1,-18-15,23 14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12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1 236,'4'0,"6"0,10 0,5 0,8-4,6-2,6-3,7-6,4 1,5-2,0-2,4-3,2 2,4-4,-2-2,-5-1,-8 3,-14 7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13.1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452 734,'5'-2,"0"0,0 0,0 0,0-1,0 0,-1 1,1-2,-1 1,0 0,0-1,0 0,0 0,5-8,-5 8,43-47,73-105,-108 137,0 0,-2-1,0-1,-1 1,-1-2,-1 1,-1-1,-1 0,3-39,-7 53,-1-1,0 1,0-1,-1 1,-1 0,1-1,-1 1,-1 0,1 0,-1 0,-1 0,1 1,-1-1,-1 1,1 0,-1 0,-1 0,1 1,-1 0,0 0,0 0,-11-6,6 5,0 1,0 0,0 1,-1 0,0 1,0 0,0 1,-1 0,1 1,-1 1,1 0,-1 0,0 1,-19 3,9 1,0 1,0 1,1 1,-1 1,2 1,-1 1,1 1,1 0,0 2,1 0,0 2,1 0,1 1,0 0,-26 35,25-28,2 0,1 1,1 1,1 0,1 1,1 1,1 0,2 0,1 0,1 1,1 0,-2 53,7-69,0 0,1 0,0-1,1 1,0 0,1 0,0-1,1 0,1 1,0-1,0-1,1 1,0-1,11 13,-8-12,1-1,1 0,0-1,0-1,1 0,0 0,0-1,0 0,1-1,0-1,25 7,2-2,0-2,0-1,67 1,126-12,-101-1,-73 6,-38 0,0 0,0-1,0-1,0-2,0 0,0-1,0 0,36-15,1-12,56-42,-87 54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14.0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459 784,'20'22,"-1"2,-1 0,-1 1,15 29,-1-3,44 64,-13-22,87 175,-137-227,-15-26,2-15,0 0,0 0,0 0,1 0,-1 0,0 0,0 0,0 0,0 0,1 0,-1-1,0 1,0 0,0-1,1 1,-1 0,0-1,1 1,-1-1,0 1,1-1,-2 0,-17-15,1 0,1-1,1-1,0-1,-15-23,-7-8,-96-125,8-5,-192-369,289 493,2-2,2-1,-29-109,53 165,0 1,1-1,-1 1,1-1,0 1,0-1,0 1,0-1,0 0,0 1,1-1,-1 1,1-1,0 1,0 0,0-1,0 1,0 0,0-1,1 1,-1 0,1 0,-1 0,1 0,0 0,0 1,0-1,0 1,0-1,0 1,0-1,1 1,-1 0,0 0,1 0,4-1,8-1,1 0,0 1,0 1,31 1,-22 0,46 2,1 3,-1 4,-1 2,0 3,-1 4,0 2,66 30,-125-45,62 29,-69-32,0-1,0 1,0 0,0 1,0-1,0 0,-1 1,1 0,-1-1,0 1,0 0,0 0,0 0,0 1,0-1,-1 0,2 6,-3-8,0 1,0-1,-1 1,1-1,0 1,0 0,-1-1,1 1,-1-1,0 0,1 1,-1-1,0 1,0-1,0 0,0 0,0 1,0-1,0 0,0 0,-1 0,1 0,-2 1,-37 20,25-16,-130 79,-52 25,181-101,4-1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14.6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1 103,'624'-47,"-304"14,304 10,-595 24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15.1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0,'24'30,"-1"0,-2 2,-2 0,-1 1,24 59,-10-22,18 33,119 261,-133-274,-4 1,24 106,-52-172,-1-4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15.8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79,'4'0,"6"0,9 0,11 0,9-5,5 0,5-1,6-3,7 1,1 0,-1-1,-3-1,-7 3,-8 2,-7 1,-6 3,-4 0,-6 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17.0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0,'38'3,"1"2,-1 1,70 21,-41-9,15 4,-39-9,1-3,83 10,-79-16,0 3,69 17,-91-17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18.3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1536,'13'-9,"0"0,1 1,0 0,0 1,1 0,0 2,0 0,0 0,0 1,19-1,4-4,1388-292,380 26,17 72,-541 101,-18 1,-304-20,-462 53,-47 7,301-36,118-27,-894 122,0 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22.4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 1833,'1029'54,"1381"95,10-211,-1942 9,60-4,417-46,-652 48,334-105,556-266,-573 229,14 57,-228 40,-79 17,-66 35,-258 48,1-1,-1 1,1-1,-1 0,1-1,-1 1,1-1,-1 1,0-1,0 0,0 0,0 0,3-3,-5 3,-1 1,1 0,0-1,0 1,-1-1,1 1,-1-1,1 1,-1-1,0 1,0-1,0 0,0 1,0-1,0 1,0-1,0 1,0-1,-1 0,1 1,-1-1,1 1,-1-1,0 1,1 0,-1-1,0 1,0 0,0-1,0 1,-2-1,-36-45,-3 1,-60-50,-24-25,81 67,33 38,0 0,-2 1,0 1,0 0,-21-15,31 27,-1 0,1 0,-1 0,0 1,0-1,0 1,0 1,0-1,0 1,0-1,0 1,-6 1,-67 11,48-6,-218 45,129-23,-2-6,-129 7,58-12,-256 56,177-24,-164 40,241-44,-336 33,-345 18,395-62,-4-35,188-2,-156 1,-566 5,367 38,3 34,9-1,502-54,-194 54,-55 10,101-35,-178 20,-78-54,261-13,-8 25,110-7,-93 22,263-41,0 0,0-1,0 1,0-1,0-1,1 1,-1-2,0 1,0-1,1 0,-1 0,1-1,-1 0,-10-6,17 8,0 0,-1 0,1 0,0 0,-1 1,1-1,-1 0,1 1,-1 0,1-1,-1 1,0 0,1 0,-1 0,1 0,-1 0,0 0,1 0,-1 0,1 1,-1-1,1 0,-1 1,1 0,-1-1,1 1,-1 0,1 0,0 0,0 0,-1 0,1 0,0 0,0 0,0 0,0 0,0 1,0-1,0 0,1 1,-1-1,0 1,1-1,-1 1,0 2,-1 8,0 0,1 0,0 0,1 0,1 13,0-8,48 788,-48-788,4 40,-5-56,0 0,0 0,1 0,-1 0,0 0,0 0,1 0,-1 0,0-1,1 1,-1 0,1 0,-1 0,1 0,0 0,-1-1,1 1,0 0,0 0,-1-1,1 1,0-1,0 1,0-1,0 1,0-1,0 1,0-1,0 0,0 0,0 1,0-1,0 0,0 0,0 0,0 0,0 0,0 0,0 0,0 0,1-1,23-9,-1-2,23-14,13-6,67-25,222-68,146-1,-428 110,0 3,1 2,136-2,-108 15,-75-2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29.0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 0,'-5'7,"-1"0,1 0,0 0,0 1,1 0,0-1,1 2,-1-1,2 0,-1 0,1 1,0 0,1-1,0 1,0 0,1 0,1 12,0-11,0 0,0 1,1-1,0-1,1 1,0 0,1-1,0 1,0-1,1 0,0 0,1-1,0 1,12 13,-5-12,1 0,0 0,1-1,0-1,0 0,0-1,1-1,23 6,141 27,-139-32,373 54,-400-59,-1 1,1 0,-1 1,0 1,0 0,-1 0,14 9,-23-12,0 0,0 1,0-1,0 1,0 0,-1 0,1 0,-1 0,0 0,0 0,0 1,0-1,0 1,-1-1,0 1,0 0,0 0,0-1,0 1,-1 0,1 0,-1 0,0 0,-1 0,1 0,-1 0,1-1,-1 1,-2 5,-3 10,-2 0,0 0,-1-1,-1 0,-20 28,-72 83,62-82,-24 31,-153 200,216-277,-30 39,30-37,-1-1,0-1,0 1,0 0,0 0,0-1,0 1,0-1,-1 1,1-1,0 0,-1 0,1 0,-1 0,-4 0,2-3,4-4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26.5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483 800,'0'0,"-1"0,1 0,-1 0,1 0,0 0,-1 0,1 0,-1 0,1 0,0 0,-1-1,1 1,0 0,-1 0,1 0,-1 0,1-1,0 1,0 0,-1 0,1-1,0 1,-1 0,1 0,0-1,0 1,-1 0,1-1,0 1,0 0,0-1,0 1,-1-1,1 0,4-15,15-15,164-180,-17 23,-137 151,-2-1,-2-2,28-57,-49 90,-1 0,0 0,-1 0,0 0,0-1,0 1,-1-1,1-13,-2 19,-1 0,1 0,0 0,-1 0,0 0,1 0,-1 0,0 0,0 0,0 1,0-1,-1 0,1 1,0-1,-1 0,1 1,-1 0,0-1,1 1,-1 0,0 0,0 0,1 0,-1 0,0 0,0 1,0-1,0 0,0 1,0 0,-1-1,1 1,0 0,0 0,-4 1,-68-7,41 3,0 0,-61 5,77 2,0 0,-1 1,2 1,-1 0,1 2,0 0,0 0,1 1,0 1,1 1,0 0,-15 16,-8 10,2 1,-57 83,51-57,3 1,-35 83,-43 148,104-266,2 0,1 0,1 1,2 0,1 1,1 0,1 48,3-78,1 1,-1-1,1 0,0 1,0-1,-1 0,1 0,1 0,-1 0,0 0,0 0,1 0,-1 0,1 0,0 0,0-1,-1 1,1-1,0 1,0-1,0 0,1 0,-1 0,0 0,0 0,3 0,9 3,-1-1,1-1,23 2,13 2,-21 2,1-2,0-1,35 1,-54-6,0 0,0-1,1 0,-1-1,0 0,0-1,0 0,0-1,-1 0,0-1,17-9,-23 11,-1 1,1 0,-1 0,1 0,0 0,0 0,0 1,0 0,0 0,0 0,1 0,-1 1,0-1,5 1,-6 1,0 0,0 0,0 0,0 1,-1-1,1 1,-1 0,1-1,-1 1,1 0,-1 0,0 1,0-1,0 0,0 1,0-1,-1 1,1 0,-1-1,2 5,25 57,-2 1,20 83,-16-47,-9-41,-11-40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30.0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1 102,'5'2,"1"-1,-1 1,1 1,-1-1,0 1,0 0,0 0,0 0,-1 1,1 0,6 7,1 0,233 214,-202-179,-2 2,-3 1,43 71,-64-86,-12-21,-12-18,-16-24,2 0,1-2,1-1,-23-54,17 25,-29-111,45 142,-10-54,18 79,0-1,0 0,1 0,0 0,0 0,1 0,0 0,0 0,0 0,0 0,3-5,-2 8,0 0,1 0,-1 0,0 1,1-1,0 1,-1 0,1-1,0 1,0 1,0-1,0 0,1 1,-1 0,0-1,1 1,-1 0,1 1,-1-1,1 1,-1 0,1-1,0 2,-1-1,7 1,11 2,0 0,41 12,-53-12,26 8,-1 2,0 2,-1 1,0 1,-2 2,57 44,-46-28,-1 2,-2 2,67 85,-92-101,-12-18,1 0,0 0,-1 0,2-1,-1 0,1 1,-1-1,1 0,6 4,-9-8,-1-1,1 1,-1 0,1-1,-1 1,1-1,-1 1,0-1,1 1,-1-1,0 1,0-1,1 1,-1-1,0 0,0 1,0-1,0 1,1-1,-1 0,0 1,0-1,0 1,0-1,-1 0,1 1,0-1,0 0,0-24,0 25,-2-32,-3-293,5 318,0 1,1-1,0 1,0 0,0 0,1-1,0 1,0 0,1 1,5-10,-7 12,1 1,0 0,0 0,0 0,0 1,1-1,-1 0,0 1,1-1,-1 1,1 0,0 0,-1 0,1 0,0 0,0 1,-1-1,1 1,0 0,0 0,0 0,0 0,-1 0,1 1,0-1,3 2,12 3,0 0,0 1,-1 1,0 1,20 12,81 57,-79-49,55 39,114 105,-168-134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30.7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183 1,'-9'-1,"0"1,0 1,1 0,-1 0,0 0,1 1,-14 5,18-5,0 0,0 1,0-1,1 1,-1 0,1 0,0 1,-1-1,2 0,-1 1,0 0,1 0,0 0,-1 0,2 0,-3 7,-8 26,2 2,2-1,1 1,3 0,0 0,3 1,1-1,7 49,-6-79,0-1,0 1,1-1,0 0,1 0,0 0,0 0,0-1,1 1,0-1,7 9,-7-12,-1-1,1 1,0-1,1 0,-1 0,0 0,1 0,0-1,-1 0,1 0,0 0,0-1,0 0,0 0,1 0,-1 0,0-1,0 0,6 0,1 0,0 0,0-1,0 0,0-1,0 0,18-7,-26 7,0 0,1 0,-2 0,1-1,0 0,0 0,-1 0,0 0,1 0,-1-1,-1 1,1-1,0 0,-1 0,0 0,0 0,0-1,0 1,1-9,22-87,-25 98,0 0,1 0,-1-1,1 1,-1 0,1 0,0 0,0 0,0 0,0 0,0 0,1 1,-1-1,1 0,-1 1,1-1,-1 1,1-1,0 1,0 0,3-2,-2 2,0 0,0 0,0 1,1-1,-1 1,0 0,0 0,1 0,-1 1,0-1,0 1,1-1,2 2,11 4,0 1,-1 1,1 1,16 11,-27-16,437 311,-403-285,18 16,-1 2,95 106,-137-136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31.0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0,'0'4,"9"6,6 14,10 12,18 20,14 15,6 11,9 5,10 5,0-1,-2-2,-6-13,-11-10,-12-17,-15-12,-9-12,-9-11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31.6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0,'2'5,"-1"0,1 0,-1-1,1 1,0-1,1 1,-1-1,1 0,0 0,0 0,0 0,1 0,-1-1,1 1,7 4,5 7,13 15,307 302,-231-237,155 107,-242-190,-1 1,0 1,15 16,-16-12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32.8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454 562,'8'-38,"-6"32,0 0,-1 0,0-1,0 1,0-1,-1 1,0-8,0 13,0-1,-1 1,0-1,1 1,-1 0,0 0,1-1,-1 1,0 0,0 0,0 0,0 0,0 0,0 0,-1 0,1 0,0 0,0 0,-1 1,1-1,0 0,-1 1,1 0,-1-1,1 1,-1 0,1-1,-1 1,1 0,0 0,-1 0,1 0,-1 1,1-1,-1 0,-2 2,-8 0,1 0,0 2,-1-1,1 2,1-1,-1 1,1 1,-1 0,2 0,-1 1,1 1,0-1,-8 10,-7 8,1 1,1 1,-22 36,16-18,2 1,-35 86,52-108,1 0,1 1,1 0,1 0,1 0,1 0,2 49,2-65,0-1,0 1,1 0,0-1,1 1,0-1,0 0,1 0,0 0,0 0,1-1,11 14,-8-12,1 0,1-1,0 0,0 0,0-1,1-1,0 0,14 6,12 1,0-1,1-2,0-2,75 6,-27-8,1-5,-1-3,0-4,162-32,-104 3,-2-5,139-61,-238 84,-1-2,-1-2,0-2,50-37,-73 46,-1-1,0-1,-1 0,0-1,-2-1,0 0,-1-1,-1-1,-1 0,16-36,-20 34,0 1,-1-1,-1 0,-1-1,-1 1,-1-1,-1 1,-1-1,-1 0,-1 1,-1-1,-10-36,3 27,-1 1,-2 1,-1 0,-1 1,-2 0,0 1,-2 1,-24-26,17 23,-59-53,75 74,-1 1,1 1,-2-1,1 2,-1-1,0 1,0 1,0 1,-24-6,34 9,0 0,0 1,0 0,0-1,0 1,0 0,0 0,0 0,0 1,0-1,0 0,0 1,0-1,0 1,0 0,0 0,0-1,0 1,0 0,1 1,-1-1,0 0,1 0,-1 1,1-1,-1 1,1 0,0-1,0 1,-1 0,1 0,1-1,-1 1,0 0,0 0,1 0,-1 0,1 0,-1 0,1 0,0 0,0 1,0-1,0 3,1 4,-1-1,1 1,1-1,-1 0,1 0,1 0,0 0,0 0,0 0,6 8,2-1,2 0,0-1,0 0,1-1,1 0,0-1,1-1,0-1,1 0,25 11,23 6,97 28,-156-53,152 42,-73-22,-1 3,-1 4,94 47,-173-74,1 0,-1 1,0 0,0 0,0 0,0 0,0 0,-1 1,1-1,-1 1,4 6,-6-8,-1 0,1 0,0 0,-1 0,0 1,1-1,-1 0,0 0,0 1,0-1,0 0,-1 0,1 1,-1-1,1 0,-1 0,0 0,1 0,-1 0,-1 0,1 0,0 0,0 0,-1 0,1 0,-3 2,-56 67,9-11,-70 107,104-139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33.4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0,'6'1,"0"1,0-1,0 1,0 0,0 1,0-1,-1 1,1 0,-1 1,0-1,0 1,0 0,0 0,-1 1,6 6,8 6,401 416,-268-266,-42-46,-15-16,129 114,-217-214,-1 0,1-1,0 1,0-1,1-1,-1 1,1-1,-1 0,1-1,0 0,0 0,0 0,14 1,-16-3,1-1,-1 0,0 0,1 0,-1-1,0 1,0-1,0-1,0 1,-1 0,1-1,-1 0,1 0,-1-1,0 1,0-1,0 0,-1 0,4-5,11-14,-2 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33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323 0,'-4'0,"-6"0,-5 0,-5 5,-3 5,-2 5,-1 5,-4 3,2 6,-2-1,0 6,0 3,1-2,6-6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34.9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2149,'2'-8,"-1"1,1 0,1-1,-1 1,1 0,1 0,-1 0,1 1,0-1,1 1,0 0,0 0,8-7,12-18,68-94,195-266,-29-16,-244 381,-8 16,0 0,-1-1,-1 0,1 0,-2-1,0 0,0 1,-1-1,0 0,1-14,-4 24,0 1,0 0,-1 0,1 0,0-1,0 1,-1 0,1 0,-1 0,1 0,-1-1,1 1,-1 0,0 0,1 0,-1 0,0 0,0 1,0-1,0 0,0 0,0 1,0-1,-2-1,0 1,0 0,0 0,0 0,-1 1,1-1,0 1,0 0,-1 0,-3 0,-7 2,2 0,-1 1,-23 8,-2 3,1 2,1 2,1 1,0 2,2 1,0 2,1 1,-42 43,50-41,1 0,1 2,1 0,2 2,1 0,2 1,0 1,3 0,-17 61,16-41,3 1,-4 66,13-102,1 1,1 0,1-1,0 1,2-1,0 1,1-1,0 0,2 0,10 22,-12-33,1 1,1-1,-1-1,1 1,0-1,1 0,-1 0,1 0,0-1,1 0,-1-1,1 0,0 0,0-1,1 1,-1-2,0 1,1-1,0-1,-1 1,14-1,9 0,0-1,0-1,-1-2,56-12,-25 3,0-4,-2-2,0-2,95-48,-130 54,0 0,-1-1,-1-2,0 0,-1-1,-1-2,0 0,-2-1,0 0,-2-2,0 0,-2 0,12-27,-8 5,-1 0,-3-1,-2-1,12-87,-16 52,-5-165,-9 165,-3 0,-3 0,-39-132,37 168,-3 0,-1 1,-3 1,-1 0,-2 2,-2 1,-48-58,60 83,0 1,-28-22,39 34,-1 0,0 0,0 1,0-1,-1 1,1 0,0 0,-1 0,0 0,1 1,-1 0,0 0,0 0,0 0,1 1,-9 0,12 0,0 1,0-1,0 0,0 1,1-1,-1 0,0 1,0-1,1 1,-1-1,0 1,0-1,1 1,-1 0,1-1,-1 1,0 0,1-1,0 1,-1 0,1 0,-1 0,1-1,0 1,-1 0,1 0,0 0,0 0,0 0,0 0,0-1,0 1,0 0,0 0,0 0,0 0,0 0,1 0,0 1,15 36,95 128,163 191,-132-181,-76-90,-15-17,2-3,123 117,-157-167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36.5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1138,'7'-8,"-1"0,-1-1,1 1,-1-1,-1 0,1 0,-2-1,1 1,2-15,2-10,5-46,-12 70,0 1,-1-1,0 0,0 0,-2-12,1 21,1 0,0 0,0-1,-1 1,1 0,-1 0,1 0,-1 0,0 0,1 0,-1 0,0 0,0 0,1 0,-1 0,0 0,0 0,0 1,0-1,-2-1,1 2,1 0,-1 0,0 0,0 0,1 0,-1 0,0 0,0 1,0-1,1 0,-1 1,0 0,1-1,-1 1,1 0,-1 0,1 0,-1 0,-1 1,-5 5,0 0,0 0,1 1,0 0,0 0,1 1,0 0,1 0,-1 0,-3 12,-8 18,-11 45,27-81,-3 8,-14 57,16-62,1-1,1 1,-1-1,1 1,0-1,0 1,0-1,1 1,3 10,-3-14,0 1,1-1,-1 0,1 0,0 0,-1 0,1-1,0 1,0 0,0-1,1 1,-1-1,0 0,0 0,1 1,-1-2,1 1,-1 0,1 0,-1-1,1 1,2-1,63 2,-62-2,58-7,0-2,0-3,-1-3,91-35,-116 37,-1-2,-1-1,0-2,-1-2,-1-1,57-46,-73 52,-1-2,-1 0,-1-1,0 0,-1-1,-1-1,-1 0,-1-1,-1 0,0-1,-2 0,11-44,-11 15,-2 0,-3-1,-3-53,0 42,0 59,0-1,0 1,0-1,1 1,0-1,0 1,0-1,0 1,1 0,2-7,-3 10,0 0,0 0,1 0,-1 0,0 0,0 0,0 1,1-1,-1 0,0 0,1 1,-1-1,0 1,1-1,-1 1,1 0,-1 0,1-1,-1 1,1 0,-1 0,1 0,-1 1,1-1,-1 0,1 1,-1-1,0 0,1 1,-1 0,0-1,1 1,-1 0,2 1,17 10,0 0,0 2,-1 1,-1 0,32 35,-35-34,1 1,0-2,1-1,1 0,0-1,1-1,22 11,-40-22,0 0,1-1,-1 1,1 0,-1-1,1 1,-1-1,1 1,-1-1,1 0,-1 1,1-1,0 0,-1 0,1 0,-1-1,1 1,0 0,-1-1,1 1,-1 0,1-1,-1 0,1 1,-1-1,0 0,1 0,-1 0,0 0,0 0,1 0,-1 0,0 0,0-1,0 1,0 0,-1 0,1-1,0 1,0-1,-1 1,1-1,-1 1,1-1,-1 1,0-3,2-9,0-1,-2 1,0-1,-2-21,0 15,-1-25,1 27,0 0,1 0,1 0,1 0,0 0,7-27,-8 43,1 0,0 0,0 0,0 0,0 1,0-1,0 0,0 1,0-1,1 1,-1-1,1 1,-1 0,1-1,0 1,-1 0,1 0,0 0,0 0,2 0,0 0,0 0,0 0,1 1,-1 0,0-1,0 1,1 1,-1-1,5 2,8 2,-1 1,0 0,27 14,36 20,174 74,-252-113,1 1,0 0,-1-1,1 0,-1 1,1-1,0 0,-1 0,1 0,0 0,-1 0,1 0,-1-1,1 1,0 0,-1-1,1 0,-1 1,1-1,-1 0,1 1,-1-1,2-2,0 1,-1-1,0 0,0 0,0 0,0 0,0 0,0 0,-1 0,0-1,2-5,1-8,-1-1,0-1,-1-24,-2 38,1-18,-1 5,1 0,0 0,2 1,6-30,-7 43,-1-1,1 1,0 0,0 0,0 1,0-1,0 0,1 1,0-1,0 1,0 0,0 0,0 0,1 0,-1 1,1-1,0 1,-1 0,1 0,0 0,0 1,1-1,-1 1,7-1,13-1,-2 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38.1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 2353,'1'-5,"0"0,0 0,1 1,0-1,0 0,0 1,5-7,4-13,7-36,-17 57,-1 0,1 0,-1 0,0 0,0 0,0 0,0 0,0 0,-1 0,1 0,-1 0,0 0,0 0,0 0,0 0,-1 0,-2-3,3 5,0 0,-1 0,1 0,-1 0,1 0,-1 0,1 1,-1-1,0 0,0 1,1 0,-1-1,0 1,1 0,-1 0,0 0,0 0,1 0,-1 0,0 1,0-1,1 0,-1 1,0 0,1-1,-1 1,1 0,-1 0,1 0,-1 0,1 0,-1 0,1 0,0 0,-2 2,-5 4,1 0,-1 1,1 0,-8 12,12-16,-6 8,1 1,-12 26,19-37,0-1,1 1,-1-1,1 1,0-1,-1 1,1-1,0 1,0-1,0 1,0-1,0 1,0-1,0 1,1-1,0 4,0-5,-1 1,1 0,0-1,0 1,0 0,0-1,0 1,0-1,0 1,0-1,0 0,0 1,0-1,0 0,1 0,-1 0,0 0,0 0,0 0,0 0,0 0,0 0,0 0,1-1,-1 1,2-1,6-2,0 0,0 0,0-1,0 0,0-1,-1 0,0 0,0-1,0 0,-1 0,0-1,0 0,-1 0,1-1,-2 1,1-1,-1-1,0 1,-1-1,0 0,4-12,-6 12,0 0,0 0,1 1,0-1,0 1,1 0,1 0,7-11,-10 16,1 0,0 0,0 0,0 1,0-1,0 1,0 0,1 0,-1 0,1 0,0 0,-1 1,1 0,0 0,0 0,0 0,0 0,0 1,0 0,0 0,7 1,8 1,-1 2,0 0,0 1,0 1,-1 1,32 16,98 68,-95-56,-27-18,-18-12,0 1,0-1,0 0,1-1,0 0,0 0,0-1,0 0,0 0,16 2,-23-5,0 0,1 0,-1 0,0 0,0-1,0 1,0-1,1 1,-1-1,0 1,0-1,0 1,0-1,0 0,0 0,-1 1,1-1,0 0,0 0,0 0,-1 0,1 0,-1 0,1 0,-1 0,1 0,-1-1,1 1,-1 0,0-1,5-42,-5 30,4-47,3-1,20-80,-21 120,0 0,1 1,2-1,0 1,1 1,1 0,1 0,1 1,24-28,-28 39,-1 1,1 0,1 0,-1 0,1 2,0-1,1 1,-1 1,1-1,0 2,0 0,0 0,1 1,-1 0,1 1,-1 0,1 1,-1 0,1 1,-1 1,22 4,10 6,0 1,0 2,-1 2,45 26,-80-40,1 1,0-1,-1 0,1-1,0 0,0 0,0-1,0 0,0 0,1-1,-1 0,0 0,10-3,2-1,-1-2,0-1,0 0,22-13,-36 18,38-18,-2-1,0-2,42-32,-71 45,0 0,-1-1,0 0,0-1,-2 0,1-1,-1 0,-1 0,0-1,-1 0,-1-1,0 1,5-23,-5 5,-1 1,-2-1,-1 0,-1 0,-2 1,-1-1,-10-45,-4 1,-48-139,31 126,-4 1,-4 1,-3 3,-4 1,-4 3,-99-118,147 193,-13-14,-35-31,49 47,0 0,-1 1,1-1,-1 1,0-1,0 1,0 0,0 0,0 1,0-1,0 1,-1 0,1 0,0 0,-1 1,1 0,-9 0,12 0,-1 1,1-1,-1 1,1 0,-1 0,1 0,0 0,-1 0,1 0,0 0,0 0,0 0,-1 0,1 1,1-1,-1 0,0 1,0-1,0 1,1-1,-1 1,1 0,-1-1,1 1,0-1,-1 1,1 0,0-1,0 4,0 2,1 0,-1 0,1 0,0 0,4 12,6 11,1-1,1 0,2 0,22 31,80 101,-111-153,90 108,194 182,144 73,-426-365,0 1,0-1,0 0,1-1,0 0,1 0,15 5,-5-6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28.5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1590 433,'-1'-12,"-1"-1,0 1,0 0,-2 0,1 0,-1 0,-10-20,-5-3,-24-36,27 45,-2 0,-1 1,-24-24,35 41,-1 0,-1 1,1 0,-1 0,0 1,0 1,-1 0,0 0,0 1,0 0,-18-3,13 3,-1 2,1 0,-1 0,1 2,-1 0,0 1,0 1,1 0,-1 1,1 1,0 1,0 0,1 1,-1 0,-17 12,-28 17,-132 86,157-95,1 1,2 2,-37 40,-11 23,-84 126,83-108,46-65,-47 79,76-109,0-1,2 1,0 0,0 0,2 1,-3 15,-5 98,10-100,-1 5,-1 30,-3 0,-16 73,13-91,2 0,2 0,2 0,2 1,7 62,1-48,3-1,2-1,33 94,-29-109,3 0,1-1,45 70,-50-91,1 0,1-1,0-1,2-1,0-1,2-1,0 0,29 17,132 62,318 117,-183-85,-312-126,24 11,1-1,0-2,56 12,-80-20,1-1,-1 0,1-1,0 1,-1-1,1 0,0-1,-1 0,1 0,-1 0,1-1,-1 0,0 0,1-1,-1 1,0-1,-1-1,1 1,-1-1,1 0,-1 0,0-1,0 1,6-10,52-86,84-183,-118 221,143-330,-154 338,-1-1,-3-1,-3 0,-2 0,3-86,-12 47,-5-1,-25-149,-14-23,-53-237,83 451,6 20,-15-42,19 66,-1 0,1 1,-2 0,1 0,-1 0,0 0,-1 1,-12-12,11 13,0-1,0 1,-1 1,0 0,0 0,0 1,-1 0,0 0,0 1,0 0,-1 1,1 0,-1 1,0 0,1 1,-1 0,0 1,-15 1,-75 1,79-1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38.6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708 0,'-6'1,"0"0,0 0,0 0,1 1,-1-1,0 1,1 1,-1-1,1 1,-5 3,-56 42,29-20,-109 77,64-43,-3-4,-96 49,158-97,3-2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39.7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2277,'3'-54,"2"0,3 1,22-82,-15 75,44-192,94-431,-49-7,-102 673,3-38,-3-110,-2 162,0 0,0 0,0 0,-1 1,1-1,-1 0,0 0,0 0,0 1,0-1,0 1,-1-1,1 1,-1-1,1 1,-1 0,0-1,0 1,0 0,-2-1,1 2,1 0,0 1,0-1,0 1,0 0,-1-1,1 1,0 0,0 0,0 1,-1-1,1 0,0 1,0-1,0 1,0 0,0 0,0 0,0 0,0 0,0 0,0 0,0 1,1-1,-3 2,-16 14,0 0,2 1,0 1,1 0,0 2,2 0,0 0,2 2,0 0,2 0,0 1,2 0,1 1,0 0,2 0,1 1,-3 47,8-68,0 0,1-1,-1 1,1 0,0 0,1-1,-1 1,1-1,0 1,0-1,0 0,0 0,1 0,0 0,0 0,0 0,0-1,1 0,-1 1,1-1,0 0,0-1,0 1,0-1,5 3,12 3,0 0,0-1,1-1,25 4,-13-2,54 12,196 52,-270-68,0 1,0 0,-1 1,1 0,-1 1,-1 1,0 0,0 1,0 0,-1 0,-1 2,1-1,-2 1,0 0,0 1,-1 0,0 1,-1 0,0 0,-1 0,-1 1,0 0,-1 0,0 0,1 16,1 26,-2 88,-4-91,12 104,-12-153,1-1,0 0,0 0,0 0,0 0,0 0,1 0,-1 0,1 0,0 0,-1-1,2 1,-1-1,0 1,0-1,1 0,-1 0,1 0,0 0,-1-1,1 1,0-1,0 1,0-1,0 0,0 0,1 0,-1-1,0 1,0-1,0 0,6 0,2 0,0-1,0 0,0-1,0 0,-1-1,1 0,-1-1,17-8,6-6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41.7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 2251,'15'-18,"-1"-1,-1 0,-1 0,12-26,-13 26,3-7,14-23,-1-1,-3-2,-2 0,17-65,-37 110,0 0,-1 0,0 0,-1 0,1 0,-1 0,-1 0,1 0,-4-13,3 17,0 1,0-1,-1 1,1-1,-1 1,1 0,-1-1,0 1,0 0,0 0,0 0,0 0,0 1,-1-1,1 1,0-1,-1 1,0 0,1 0,-1 0,1 0,-1 0,0 0,0 1,0 0,1-1,-5 1,1 0,-1 1,1-1,-1 1,1 0,-1 1,1 0,0 0,0 0,0 0,0 1,0 0,0 0,1 1,0 0,-1 0,1 0,1 0,-1 1,1 0,-1 0,2 0,-1 1,-5 10,-5 9,1 0,2 1,0 1,-7 30,12-35,0-1,1 1,2 1,0-1,1 1,2 41,1-55,0 0,1 0,0 0,1 0,-1 0,2 0,-1-1,1 1,0-1,1 0,0 0,0-1,1 0,0 0,0 0,1 0,0-1,0 0,12 7,1-2,1 0,-1-2,2-1,-1 0,1-2,0 0,36 4,164 5,-182-14,32 2,-1-4,1-2,132-24,-181 22,1-1,-1-1,0-1,0-1,-1-1,-1-1,0-1,0-1,-1 0,-1-2,0 0,-1-2,0 0,-2 0,18-25,-11 6,-1 0,-1-2,-3-1,-1-1,-1 0,-3-1,-1 0,-2-1,-2 0,-2-1,1-64,-7 90,-1 0,-1 0,0 0,-2 0,0 1,0-1,-14-30,16 43,0-1,0 1,-1 0,0 0,1 0,-1 0,-1 1,1-1,0 1,-1 0,0 0,0 0,0 0,0 1,0 0,0 0,-1 0,1 0,-1 0,1 1,-1 0,0 0,1 0,-1 1,0-1,0 1,0 0,1 1,-1-1,0 1,0 0,-6 2,-3 2,1 0,0 1,0 1,0 0,1 0,0 2,0-1,1 1,0 1,0 0,1 1,-16 21,-5 13,-51 97,79-136,-40 78,-40 115,66-149,2 0,2 1,-11 98,23-137,0-1,1 1,0 0,1 0,1-1,0 1,0 0,1-1,0 0,7 14,-7-19,0-1,0 1,1-1,0 0,0 0,0-1,1 1,-1-1,1 0,0 0,1 0,-1-1,0 0,1 0,0 0,0-1,0 0,0 0,0-1,9 2,24 2,0-1,0-3,1-1,-1-1,0-3,41-8,-68 10,0 0,0-1,-1-1,1 1,-1-2,0 0,0 0,-1-1,1 0,-1 0,-1-1,1-1,-1 0,0 0,-1-1,0 0,0 0,-1-1,0 0,-1 0,0-1,-1 1,0-1,0-1,2-12,8-34,-3 0,-3 0,-2-1,-2-94,-31-232,-28 9,38 298,-3 0,-52-130,61 184,-2 0,-1 0,-1 1,0 1,-2 0,-1 1,0 1,-2 0,0 2,-1 0,-42-28,40 37,22 9,0 0,-1 1,1-1,0 0,0 0,0 1,-1-1,1 0,0 0,0 1,0-1,0 0,0 1,0-1,0 0,0 1,0-1,0 0,0 1,0-1,0 0,0 1,0-1,0 0,0 1,0-1,0 0,0 0,0 1,1-1,-1 0,0 1,0-1,0 0,1 1,27 43,-23-37,127 172,198 207,190 125,-488-481,-4-2,1-1,2-2,1-1,49 29,-80-53,-1 1,1-1,0 1,-1-1,1 1,0-1,0 0,-1 1,1-1,0 0,0 0,0 0,0 1,-1-1,1 0,0 0,0 0,0 0,0 0,0-1,-1 1,1 0,0 0,0-1,0 1,-1 0,1-1,0 1,0 0,-1-1,1 1,0-1,-1 0,1 1,0-1,-1 1,1-1,-1 0,1 0,-1 1,0-1,1-1,5-41,-6 40,-2-269,-41-292,29 427,-50-343,62 470,1 2,0 0,-1 0,0 0,-1 0,0 0,-6-12,4 18,4 14,6 19,6-1,1-1,1 0,2 0,1-1,1-1,1-1,2-1,0 0,2-1,0-2,40 32,-35-33,0-2,1 0,1-2,0-1,2-2,-1 0,2-3,0 0,0-2,65 10,-89-18,-1-1,0 1,1-1,-1-1,1 1,-1-1,11-3,-16 4,0-1,0 0,1-1,-1 1,0 0,0 0,-1-1,1 1,0-1,0 0,-1 1,1-1,-1 0,1 0,-1 0,0 0,0 0,0-1,0 1,0 0,0 0,-1-1,1 1,-1 0,1-1,-1-4,2-32,-2 0,-2 0,-1 0,-2 1,-12-46,-65-186,70 235,10 29,0-2,-1 0,0 0,0 0,0 1,-1 0,0-1,-1 1,-5-6,79 91,-6-29,2-2,2-4,74 36,-33-18,-107-60,4 1,-1 0,0 0,0 0,1 1,-1 0,-1 0,1 0,0 1,-1-1,0 1,0-1,0 1,0 0,0 1,2 5,-4 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42.4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586 1,'-14'1,"0"1,0 0,0 1,0 1,0 0,1 1,0 0,0 1,0 0,0 2,1-1,0 1,1 1,-17 15,-10 13,2 2,-47 63,51-59,2 2,2 0,-25 58,39-72,1 1,2 1,1 0,2 0,1 1,-2 34,8-62,1 1,0-1,0 1,0-1,1 0,0 1,0-1,0 0,1 1,0-1,0 0,1 0,0 0,0-1,0 1,0-1,1 0,0 0,0 0,1 0,-1 0,1-1,0 0,0 0,1-1,-1 1,1-1,-1 0,1 0,0-1,10 3,14 3,0 0,1-3,-1 0,1-2,0-1,57-4,-35-3,-1-3,0-1,60-20,-87 21,-1-1,0 0,27-16,-28 10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42.8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0,'1'3,"-1"0,1 0,0-1,0 1,-1 0,2-1,-1 1,0-1,1 1,-1-1,1 0,-1 0,5 4,31 30,-21-22,472 479,-54-51,-364-369,-51-50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43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0 413,'1'-2,"0"-1,-1 1,1 0,0-1,0 1,1 0,-1-1,0 1,1 0,-1 0,1 0,0 0,0 0,2-1,36-30,-27 22,18-12,2 1,58-29,3-2,167-112,-225 144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43.6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1,'4'0,"10"4,12 10,9 7,7 8,2 4,5 9,-1 6,-4-1,-6 0,-5-4,-7-4,-10-6,-6-7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44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0 874,'1'-1,"-1"-1,1 1,-1-1,1 1,0 0,0-1,0 1,0 0,0 0,0-1,0 1,0 0,1 0,-1 0,0 0,1 0,-1 1,1-1,-1 0,0 1,4-2,34-11,16 0,2 3,-1 1,1 3,1 3,99 7,-154-4,-1 1,0-1,1 1,-1 0,1-1,-1 1,0 0,1 1,-1-1,0 0,0 0,0 1,0 0,0-1,0 1,-1 0,1 0,0 0,-1 0,0 0,1 0,-1 0,0 0,0 1,0-1,1 4,1 8,0 0,-1-1,1 28,1 6,2-19,2 0,0 0,2-1,0 0,2-1,2 0,0-1,1-1,1 0,2-1,31 32,-35-40,2-1,-1-1,2-1,0 0,0-1,1-1,1-1,-1 0,1-1,1-1,0-1,-1-1,2-1,-1 0,0-2,41 1,-59-3,1 0,-1-1,1 1,-1 0,1-1,-1 1,1-1,-1 0,0 0,1 0,-1 0,0 0,0 0,0-1,0 1,0-1,0 1,0-1,0 0,-1 0,1 0,-1 0,1 0,-1 0,0 0,0 0,0-1,0 1,1-4,0-6,0 0,0-1,-1 1,-1 0,-1-13,1-17,3 4,-2 1,-7-75,4 95,-2-1,0 1,-1 1,-1-1,0 1,-1 0,-1 0,-16-24,-10-4,-1 1,-70-63,45 47,57 56,1 1,-1-1,1 0,-1 0,1 0,0 0,0 0,1 0,-1-1,1 1,-1-1,1 1,0-1,0 1,0-7,1 8,1 0,-1 0,1 0,-1 0,1 1,0-1,-1 0,1 0,0 0,1 1,-1-1,0 1,0-1,1 1,-1-1,0 1,1 0,0 0,-1-1,1 1,0 0,-1 1,1-1,0 0,0 0,0 1,0-1,0 1,0 0,3-1,21-4,1 2,0 0,-1 2,33 3,108 16,-132-13,43 5,1 4,-2 4,140 50,-185-55,-1 2,-1 1,-1 2,50 38,-62-42,-1 1,0 1,-1 1,-1 0,-1 0,0 1,-2 1,14 29,-18-34,-1 1,-1 0,-1 1,0-1,-1 1,-1 0,0 0,-1 27,-1-43,0 0,0 0,-1 0,1 0,0 0,0 0,0 0,0 0,0 0,0 0,0 0,0 0,0 0,0 0,0 0,0 0,-1 0,1 0,0 0,0 0,0 0,0 0,0 0,0 0,0 0,0 0,0 0,0 0,0 0,0 0,0 0,0 0,-1 0,1 0,0 0,0 0,0 0,0 0,0 0,0 1,0-1,0 0,0 0,0 0,0 0,0 0,0 0,0 0,0 0,0 0,0 0,0 0,0 1,-5-13,-4-18,-21-259,20 161,2 45,-3-21,4 0,12-196,-4 291,0 1,0 0,1-1,0 1,1 0,-1 0,2 0,5-11,-7 17,0-1,0 1,0 0,0 0,0-1,1 1,-1 1,1-1,0 0,-1 1,1-1,0 1,0 0,0 0,0 0,0 0,0 1,0-1,0 1,1-1,-1 1,0 0,0 1,0-1,5 1,10 4,1 0,-1 1,0 1,0 0,0 2,-1 0,-1 1,27 20,-4-4,889 653,-883-639,-16-11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46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0,'5'0,"0"1,0 0,0-1,0 2,0-1,0 1,0-1,0 1,0 1,-1-1,6 5,48 40,-37-28,552 525,-27 31,-516-540,-19-22,0 0,1-1,0-1,23 17,-35-27,1-1,-1 0,1 1,-1-1,1 0,-1 0,1 1,-1-1,1 0,-1 0,1 0,-1 0,1 0,-1 0,1 0,0 0,-1 0,1 0,-1 0,1 0,-1 0,1 0,-1-1,1 1,-1 0,1 0,-1-1,1 1,-1 0,1 0,-1-1,1 1,-1-1,0 1,1 0,-1-1,0 1,1-1,-1 1,0-1,1 1,-1-1,0 1,0-1,0 1,0-1,0 1,1-1,-1 0,0 1,0-1,0 0,3-39,-3 28,5-30,2 0,2 0,2 1,1 1,2 0,2 0,2 2,44-73,-35 70,2 1,2 1,1 2,2 1,1 2,2 1,58-40,-70 57,1 1,1 1,53-20,-69 30,0 1,0 0,0 0,1 1,-1 0,1 1,0 1,-1-1,1 2,0 0,-1 0,22 6,-27-4,0 0,-1 0,1 1,-1 0,1 0,-1 0,-1 1,1-1,0 1,-1 0,0 0,0 1,-1-1,0 1,0 0,0 0,0 0,-1 0,0 1,-1-1,3 12,1 13,-2 0,-1 0,-1 36,-1-65,-2 48,-2 0,-2-1,-2 1,-3-2,-1 1,-24 59,23-77,0-1,-2 0,-1-1,-2-1,-1 0,0-2,-2 0,-1-1,-2-1,-37 30,46-44,0-1,-1-1,0 0,0-1,-1 0,0-2,0 0,-1-1,1 0,-27 1,29-4,0 0,0-1,0 0,1-1,-1-1,0-1,0 0,1-1,0 0,-1-1,2-1,-23-12,29 14,1 0,0-1,1 0,-1 0,1-1,0 1,0-1,-5-9,-3-7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46.9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0 143,'1'9,"0"0,1 0,0 0,0 0,1-1,0 1,1-1,0 1,0-1,1 0,-1-1,2 1,-1-1,1 0,0 0,1-1,12 10,10 7,2-1,61 33,-2-7,3-4,0-4,3-4,1-4,2-5,145 22,-222-46,57 5,-75-8,-1 0,1 0,0 0,-1-1,1 1,-1-1,1 0,-1 0,1 0,-1 0,0 0,1-1,-1 0,0 1,0-1,5-5,-6 5,-1 0,0-1,1 1,-1-1,0 1,0-1,0 1,-1-1,1 0,-1 1,1-1,-1 0,0 1,0-1,0 0,-1-4,-11-46,10 45,-18-53,-3 0,-2 2,-2 0,-4 2,-1 2,-57-74,82 121,4 2,0 1,-1 0,0 0,0 0,0 1,-1-1,0 1,0 0,0 0,0 0,0 1,-1 0,-9-4,14 7,0 0,0 0,0 0,0 0,0 0,0 1,1-1,-1 0,0 1,0-1,0 0,0 1,0-1,0 1,1-1,-1 1,0-1,0 1,1 0,-1-1,0 1,1 0,-1 0,1-1,-1 1,1 0,-1 0,1 0,0 0,-1 0,1 0,0 0,0 0,0-1,0 1,-1 1,-1 39,3-40,1 28,1-1,2 1,1-1,10 29,47 112,-44-122,66 158,192 332,-203-416,6-3,5-4,182 188,-235-271,-6-7,-2 0,-1 1,36 51,-58-74,1 0,-1 0,0 0,0 0,0 0,-1 0,1 0,0 1,-1-1,1 0,-1 1,0-1,0 0,0 1,0-1,0 0,-1 0,1 1,-1-1,1 0,-1 0,0 1,0-1,0 0,0 0,0 0,0 0,-1 0,1 0,0-1,-1 1,0 0,1-1,-1 1,-3 1,-5 4,-1-1,1 0,-1 0,0-1,-21 6,26-9,-1-1,1 1,-1-1,1-1,-1 1,1-1,-1 0,0-1,1 0,-1 0,1 0,-1-1,1 0,0 0,0 0,0-1,0 0,-8-5,-7-7,0 0,1-2,-26-28,9 9,-91-86,96 88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39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0,'11'10,"-1"1,0 0,0 1,-1 0,13 22,21 55,-5 2,-3 1,27 116,29 78,-89-281,0 1,0-1,0 0,1 0,-1-1,1 1,0 0,1-1,-1 0,1 1,8 6,-7-9,-1 1,1-1,0 0,0 0,0-1,0 0,0 1,1-2,-1 1,0-1,1 1,6-2,68-2,-80 3,0 0,0 0,0 0,0 0,0 0,0 0,0-1,0 1,0 0,-1 0,1 0,0 0,0 0,0 0,0 0,0 0,0 0,0 0,0-1,0 1,0 0,0 0,0 0,0 0,0 0,0 0,0 0,0 0,0-1,0 1,0 0,0 0,0 0,0 0,0 0,0 0,0 0,0 0,0 0,0-1,0 1,0 0,1 0,-1 0,0 0,0 0,0 0,0 0,0 0,0 0,0 0,0 0,0 0,0 0,1 0,-1 0,0-1,0 1,0 0,0 0,0 0,0 0,0 0,0 0,0 0,1 0,-1 1,-13-11,-19-7,31 16,-29-15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47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390 2205,'5'-86,"4"0,4 1,38-133,-12 55,51-371,-79 414,-5 0,-13-182,2 251,-2 1,-25-89,27 121,-1 1,0 1,-1-1,-1 1,0 1,-2-1,1 1,-2 1,0 0,-1 0,-21-18,26 26,0 1,-1 0,0 1,0-1,0 1,0 1,-1 0,1 0,-1 1,0 0,0 0,0 1,0 0,0 0,0 1,0 1,0 0,0 0,0 0,0 1,0 0,0 1,-14 7,9-4,1 1,0 1,1 0,-1 1,2 0,-1 1,2 0,-1 1,1 0,1 1,0 0,1 0,-12 22,11-16,1-1,0 1,1 1,1-1,-7 38,13-51,-1 0,1 0,0 1,1-1,-1 0,1 0,0 0,0 0,0 0,1 0,0-1,0 1,0 0,0-1,1 1,0-1,0 0,0 0,0 0,1 0,-1-1,1 1,0-1,0 0,0 0,1-1,7 5,13 4,1 0,0-2,0-1,1-2,0 0,0-2,34 2,17-3,104-10,3-16,204-51,114-16,-484 87,-3 1,0 0,0 1,22 2,-35-1,-1 0,1 0,-1 0,1 1,-1-1,1 1,-1 0,1 0,-1 0,0 0,0 0,1 0,-1 0,0 1,0-1,0 1,0 0,0-1,-1 1,1 0,0 0,-1 0,0 0,1 1,-1-1,0 0,1 4,2 21,-2 0,0 0,-2 0,-1 0,-7 41,2-17,-58 454,29-260,32-225,1-13,0-1,1 1,0-1,0 1,1 0,0 0,0-1,0 1,1 0,0-1,1 1,1 6,-2-13,0 1,-1-1,1 0,0 0,-1 0,1 1,0-1,-1 0,1 0,0 0,-1 0,1 0,0 0,-1-1,1 1,0 0,-1 0,1 0,0-1,-1 1,1 0,-1-1,1 1,-1 0,1-1,0 1,-1-1,1 1,-1-1,1 0,23-20,-20 17,301-260,-227 194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48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 1,'-3'57,"-13"78,0-10,7-24,5 1,5-1,20 154,-19-239,2 0,0-1,1 1,0-1,1 0,1-1,0 1,1-1,0-1,11 14,-15-23,-1 0,1-1,-1 1,1-1,0 1,1-1,-1 0,0-1,1 1,0-1,-1 0,1 0,0 0,0 0,0-1,0 0,1 0,-1-1,0 1,0-1,1 0,-1-1,0 1,0-1,0 0,0 0,0-1,0 1,0-1,0 0,0-1,-1 1,1-1,3-3,0 1,-2-1,1-1,-1 1,0-1,0 0,0 0,-1-1,-1 0,1 0,-1 0,0 0,4-15,4-15,10-56,-22 94,10-55,-2-1,-2 0,-2-57,-5 87,0 0,-2-1,-1 1,-1 0,-1 1,-1-1,-2 1,-19-40,22 55,0 0,-1 0,0 1,-1 0,0 0,0 1,-1 0,0 0,0 1,-1 0,0 1,0 0,0 1,-1 0,0 1,0 0,0 0,-1 1,1 1,-1-1,1 2,-1 0,0 1,-21 1,8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49.2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1 799,'0'7,"1"0,1-1,-1 1,1 0,0-1,1 1,-1-1,1 0,1 0,-1 0,1 0,0-1,9 11,9 6,41 35,-46-42,4 2,1 0,1-1,30 17,-43-28,1 0,-1-1,1 0,0 0,0-1,0-1,1 0,-1 0,0-1,20-1,-28 0,0-1,1 0,-1 0,0 0,0 0,0 0,0-1,0 1,-1-1,1 0,0 0,-1 0,0 0,1 0,-1-1,0 1,0-1,0 0,0 1,-1-1,1 0,-1 0,1 0,-1 0,0 0,0 0,0-5,3-10,-1 0,0 0,-1-29,-1 37,2-59,-3 1,-2-1,-4 1,-18-87,22 147,1 1,-1-1,1 0,1 0,-1 0,1 0,2-9,-2 15,0 0,1 0,-1 0,1 1,-1-1,1 0,0 1,0-1,0 0,0 1,0-1,0 1,0 0,0-1,1 1,-1 0,1 0,-1-1,1 1,-1 1,1-1,-1 0,1 0,0 0,-1 1,1-1,0 1,0-1,0 1,-1 0,1 0,0 0,0 0,0 0,0 0,-1 0,3 1,18 4,-1 0,0 1,0 1,24 12,1-1,15 6,150 50,-185-67,0-1,1-1,0-2,0 0,0-2,30-2,-55 1,0 0,0-1,0 1,1-1,-1 1,0-1,-1 0,1 0,0 1,0-1,0-1,0 1,-1 0,1 0,0-1,-1 1,0-1,1 1,-1-1,0 0,1 1,-1-1,0 0,0 0,-1 0,1 0,0 0,-1 0,1 0,-1 0,1 0,-1 0,0 0,0 0,0 0,-1-4,0-8,-1-1,0 1,-1-1,-7-17,6 17,-20-72,-4 1,-57-121,66 171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50.4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356 152,'0'-6,"-1"0,0 1,0-1,-1 1,0-1,0 1,0-1,0 1,-1 0,0 0,0 0,0 1,-1-1,0 1,1 0,-2 0,1 0,0 0,-1 1,1-1,-8-2,1-1,-1 1,0 0,0 1,0 0,-1 1,1 0,-1 1,-15-1,23 4,-1 0,1 0,-1 0,0 1,1-1,-1 2,1-1,0 0,-1 1,1 0,0 1,0-1,0 1,0 0,0 0,1 0,0 1,-1-1,1 1,0 0,1 1,-1-1,1 0,0 1,0 0,0 0,1 0,-1 0,-2 9,-1 4,1 0,0 1,2-1,0 1,0 0,2 0,1 29,2-33,0 0,1 0,0 0,1-1,1 1,0-1,1 0,0 0,1-1,1 0,0 0,1-1,0 0,1 0,0-1,1 0,0-1,17 12,20 10,1-2,2-2,81 33,-24-11,-95-43,1 0,-1 2,-1-1,1 2,-2-1,1 2,-1-1,-1 2,0-1,0 1,-1 1,-1 0,0 0,-1 1,0 0,-1 0,-1 0,0 1,-1 0,-1-1,0 2,-1-1,0 0,-2 0,-1 27,0-23,0 0,-1-1,-1 1,-1-1,-11 32,12-43,-1 0,1 0,-1 0,0-1,-1 1,0-1,0 0,0 0,-1-1,1 0,-1 0,0 0,-1-1,1 0,-1 0,-11 4,-18 8,20-8,0 0,0-2,0 0,-1-1,0-1,0 0,-34 2,27-6,2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50.8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1,'2'25,"1"0,2 0,0 0,2 0,9 24,-4-13,141 367,29-10,-111-244,-39-82,205 421,36-19,-235-417,-26-39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51.2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70 727,'-3'-2,"0"-1,0 0,1 1,-1-1,1 0,0 0,0-1,0 1,0 0,1-1,-1 1,-1-7,-1 1,-3-3,2 0,-1 0,2-1,0 1,-4-18,8 26,-1 0,1 0,-1 0,1 0,1 0,-1-1,1 1,-1 0,1 0,0 0,0 0,1 0,-1 1,1-1,0 0,0 1,0-1,1 1,-1-1,1 1,4-4,23-18,1 2,1 2,48-25,12-8,302-210,-304 205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52.5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182 1545,'2'-21,"0"0,2 0,10-37,-2 10,-9 35,10-56,-13 66,1-1,-1 1,0-1,0 1,0-1,-1 1,1-1,-1 1,0-1,0 1,0 0,0-1,0 1,-1 0,0 0,-2-3,3 5,0 0,0 0,0 0,0 1,-1-1,1 0,0 1,0-1,-1 1,1 0,0-1,-1 1,1 0,-1 0,1 0,0 0,-1 0,1 0,-1 0,1 0,0 0,-1 1,1-1,0 1,-1-1,1 1,0-1,0 1,-1 0,1 0,0-1,0 1,0 0,-1 2,-4 2,0 0,1 0,0 1,0-1,-5 9,-5 12,1 1,2 0,0 1,2 0,-10 47,-17 150,33-193,-1 3,1 0,2 0,1 1,2-1,6 37,-6-68,-1 0,1 0,1 0,-1 0,1 0,0 0,-1 0,2-1,-1 1,0-1,1 1,-1-1,1 0,0 0,6 5,-6-7,0 1,0-1,0 1,1-1,-1 0,0 0,1 0,-1-1,0 1,1-1,-1 0,1 0,-1 0,1 0,-1-1,1 1,-1-1,0 0,7-2,20-10,-1 0,0-2,-1-1,-1-1,46-38,112-117,-122 110,-4-3,-3-3,-2-2,67-118,-98 145,-1-1,-3-1,-2 0,-1-2,-3 0,-2-1,-1 0,-3 0,1-85,-11 42,3 91,0-1,0 1,0 0,0 0,0 0,1 0,-1 0,0 0,0-1,0 1,0 0,0 0,0 0,0 0,0 0,0 0,0-1,0 1,0 0,1 0,-1 0,0 0,0 0,0 0,0 0,0 0,0 0,1 0,-1 0,0 0,0 0,0 0,0 0,0 0,1 0,-1 0,0 0,0 0,0 0,0 0,0 0,0 0,1 0,-1 0,0 0,0 0,0 0,0 0,0 0,0 0,1 0,-1 0,0 0,0 1,12 7,12 16,-24-24,833 991,-594-692,-125-158,210 270,-320-406,-1 0,0 0,0 0,0 0,-1 0,1 0,-1 1,1 5,-3-10,1-1,-1 1,0-1,0 1,0-1,0 1,0 0,0-1,-1 1,1-1,0 1,0-1,0 1,0-1,-1 1,1-1,0 1,0-1,-1 1,1-1,0 1,-1-1,1 1,-1-1,1 0,-1 1,1-1,0 0,-1 1,0-1,-1 1,-1-1,1 0,0 1,0-1,-1 0,1 0,0-1,0 1,-1 0,1-1,0 1,-4-2,-34-12,1-2,0-1,-38-23,-110-77,-15-24,6-8,7-8,-243-262,357 337,-88-125,140 174,1-2,2 0,1-2,2 0,2-1,1 0,-9-45,19 55,1 0,2 0,0 0,2-1,1 1,1 0,2 0,0 1,2-1,1 1,2 1,0-1,2 2,0-1,28-38,-13 24,1 2,2 1,2 2,1 1,2 1,1 2,1 2,64-39,-76 54,2 1,0 1,0 2,1 0,0 2,1 1,0 1,0 2,48-2,-61 7,0-1,1 2,-1 0,0 1,0 1,0 0,-1 1,20 9,-25-9,0 0,-1 1,1 1,-1 0,-1 0,1 0,-1 1,-1 0,1 1,-1 0,-1 0,0 0,5 11,1 6,-2 0,0 1,-2 1,-1-1,-2 1,0 0,-2 1,-1-1,-2 36,-5 14,-3-1,-20 86,-63 187,68-283,-4-1,-2-2,-40 66,53-107,6-11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52.9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1 278,'4'0,"6"-4,10-6,10-6,8-8,6 0,5-1,2 0,-3 0,-6 4,-5 6,-10 1,-4 3,-7-1,-1 2,-3-2,-5-4,-2 2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53.2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0,'8'13,"12"21,15 22,19 19,21 22,20 20,19 12,28 18,21 5,7-1,-11-19,-16-22,-24-22,-33-26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53.5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6,'0'-4,"5"3,9 5,7 8,17 13,19 20,22 15,22 15,29 16,22 13,11 7,7 1,-25-18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4:52:40.1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1 273,'8'-5,"8"-5,13-1,11-3,6-3,5-3,6-3,2-1,0-2,-7 1,-2-1,-7 4,-5 6,-6 6,-7 0,-5 2,-5 3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53.9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1221,'4'-8,"6"-8,14-13,20-20,28-26,27-30,24-24,15-11,6-3,0 2,-7 11,-15 20,-23 24,-29 27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54.3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508 48,'0'-4,"0"-6,0-5,0 4,-5 3,-5 9,-9 7,-7 7,-11 10,-16 8,-21 13,-15 10,-13 5,10-9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54.9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2316,'-4'0,"-6"0,3 0,12-9,21-10,33-16,40-19,46-26,54-29,70-38,79-47,53-36,35-19,21-8,10-4,-7 3,-34 26,-90 51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55.5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2115,'1'-2,"0"0,0 0,0 0,1 0,-1 0,0 0,1 0,0 0,-1 1,1-1,0 1,0-1,-1 1,1 0,0 0,1 0,1-1,6-4,1165-702,44 79,-1160 599,1186-659,-1211 667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56.3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730 5,'0'-5,"-5"8,-4 7,-7 11,-12 18,-19 25,-23 31,-21 29,-16 28,-16 18,-3 6,18-28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56.7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1440 1,'-5'133,"-6"0,-6-1,-5-1,-6 0,-6-2,-95 235,19-122,-9-5,-219 323,98-224,182-264,-4-2,-100 86,70-85,80-58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57.1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1,'0'4,"0"6,0 10,0 18,0 25,0 26,0 29,0 24,-4 17,-2 8,-3 10,-1-26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57.7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 0,'0'5,"0"9,0 12,0 13,0 22,0 26,0 29,0 23,-4 15,-2 11,-3 2,-1-9,1-19,3-20,-2-22,0-23,1-20,2-19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58.0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1,'0'4,"0"15,5 12,5 18,10 30,5 33,12 35,3 35,4 25,3 21,-6 5,-7-7,-4-11,-7-44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6:05:58.5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7,'0'-5,"0"4,0 6,0 6,0 14,0 16,0 13,9 19,2 19,4 19,8 21,0 18,0 9,-3-2,-6-14,-4-31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FD10-15C1-4E24-A3AD-3B26EB234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86B1D-1555-43E1-A2E2-5AEB6622A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08D1-2E54-477C-9A08-CDB932C6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5FA-808B-4956-B4C0-859627771718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5A4AD-02BA-449F-9275-4A2F99D4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787F0-A286-411F-AE9F-B7F3AD69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3AE3-72C5-4605-8A3E-E392D00CE2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929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E6A6-5D84-44B6-BE67-14A4058B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424AA-B283-48E2-8891-593DA8BE1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EE92F-A8B1-444E-8F0E-54BA4BDD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5FA-808B-4956-B4C0-859627771718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A442F-65ED-4BC3-94E1-96A9E98D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32526-995B-4EC9-A206-E5276A1C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3AE3-72C5-4605-8A3E-E392D00CE2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370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F788A-424F-4B33-9174-A4E42075A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5330A-82C0-4459-AAE1-EFCB09F01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BD6D3-833A-49DD-86DA-15C70792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5FA-808B-4956-B4C0-859627771718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562C9-0BEA-4B7B-9692-8DCECAE4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72C5E-6221-451C-93A6-DC5C4F55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3AE3-72C5-4605-8A3E-E392D00CE2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877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DA66-3D59-4E15-8C49-FDA10FD3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7E79-C58B-4D02-B282-374A49F4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25498-20E6-4EA1-9765-4B5C4103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5FA-808B-4956-B4C0-859627771718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7BA01-3A3A-4E1D-A60C-EA4D54B0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A72F-AC2E-47FF-95B0-DDDC11DF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3AE3-72C5-4605-8A3E-E392D00CE2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347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D2BB-26B8-460A-8ED7-5D633367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DE161-3806-4B33-9920-289751F51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B941F-2714-443F-AA77-5F5EFE6B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5FA-808B-4956-B4C0-859627771718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23C2-6248-468C-B439-51523B65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0A284-C8B4-4D7B-9EBD-D995C8A0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3AE3-72C5-4605-8A3E-E392D00CE2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688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ADB9-098F-4570-85C0-8B05400F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1ACB1-4D9A-46D7-8CB1-4F690C3B2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7FF2E-FB85-40E6-BE80-060DA22FC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20FE3-882D-4995-A592-4C89009F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5FA-808B-4956-B4C0-859627771718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3E5AF-6923-4672-B6D6-CB352223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59752-C020-4370-A967-4DE15FE1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3AE3-72C5-4605-8A3E-E392D00CE2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589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2DED-9A84-4EA5-BCBD-6F7726D9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E2934-B826-4C3F-BE9F-3956BC066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46677-6CE7-4134-B2DE-613406F4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38BED-A455-4B74-B454-478274861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983DD-20CC-47B3-8040-3D853DB8D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CD00E-EABF-4C42-B35A-5C9EB0A4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5FA-808B-4956-B4C0-859627771718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E9BA6-0A7D-4E8F-9054-F63DC680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47C99-7A3E-4A6E-A356-2FF4288A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3AE3-72C5-4605-8A3E-E392D00CE2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274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D238-729D-4DB7-BFB4-BFBAA442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CF6E3-B374-4E1B-8EEB-34A7A2C8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5FA-808B-4956-B4C0-859627771718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34474-9148-45BC-B150-BA414CBE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64B15-041D-4558-874A-ABD601E9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3AE3-72C5-4605-8A3E-E392D00CE2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982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A007D-C51F-4586-8C6F-ED787239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5FA-808B-4956-B4C0-859627771718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300FC-7E6A-4390-9D75-85301BE7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46E3-9BA0-43D8-B64B-A83D727F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3AE3-72C5-4605-8A3E-E392D00CE2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061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7D1B-C993-44DF-B15B-1CF4C30B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32DF-8622-4365-B77E-9D2BAF405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1ECC7-1DB7-4309-BC76-D95F853AB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6AB3C-6910-4216-8DB5-56CEEB23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5FA-808B-4956-B4C0-859627771718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4268A-8266-4ADD-8992-2D74E084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AD238-3CD8-4722-AB94-2BD4C1E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3AE3-72C5-4605-8A3E-E392D00CE2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060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234E-EE1E-4095-AE48-B8337E07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47106-469C-40A8-AB50-C646D1652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45E3D-CB9E-4997-A31A-779551DF3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CB20B-17B0-4E45-9376-7BA844EC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5FA-808B-4956-B4C0-859627771718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76ABC-22AC-4EC7-9EFB-F5F06A58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68624-9494-495F-B053-2FBAF4A3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3AE3-72C5-4605-8A3E-E392D00CE2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066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7E45A-CBE7-4A79-A4D6-C74A1819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52491-6B27-409D-9FB4-D972AEAB6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2389B-75B0-4E5B-9E4D-F5A90E24A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105FA-808B-4956-B4C0-859627771718}" type="datetimeFigureOut">
              <a:rPr lang="th-TH" smtClean="0"/>
              <a:t>21/12/63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9BA4-8D67-4ECF-9F87-76FD44B65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AB03A-1E5F-4CB5-BE08-84C32AE22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23AE3-72C5-4605-8A3E-E392D00CE2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936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7.png"/><Relationship Id="rId21" Type="http://schemas.openxmlformats.org/officeDocument/2006/relationships/image" Target="../media/image569.png"/><Relationship Id="rId42" Type="http://schemas.openxmlformats.org/officeDocument/2006/relationships/customXml" Target="../ink/ink710.xml"/><Relationship Id="rId63" Type="http://schemas.openxmlformats.org/officeDocument/2006/relationships/image" Target="../media/image590.png"/><Relationship Id="rId84" Type="http://schemas.openxmlformats.org/officeDocument/2006/relationships/customXml" Target="../ink/ink731.xml"/><Relationship Id="rId138" Type="http://schemas.openxmlformats.org/officeDocument/2006/relationships/customXml" Target="../ink/ink758.xml"/><Relationship Id="rId159" Type="http://schemas.openxmlformats.org/officeDocument/2006/relationships/image" Target="../media/image638.png"/><Relationship Id="rId170" Type="http://schemas.openxmlformats.org/officeDocument/2006/relationships/customXml" Target="../ink/ink774.xml"/><Relationship Id="rId191" Type="http://schemas.openxmlformats.org/officeDocument/2006/relationships/image" Target="../media/image653.png"/><Relationship Id="rId205" Type="http://schemas.openxmlformats.org/officeDocument/2006/relationships/image" Target="../media/image660.png"/><Relationship Id="rId226" Type="http://schemas.openxmlformats.org/officeDocument/2006/relationships/customXml" Target="../ink/ink802.xml"/><Relationship Id="rId107" Type="http://schemas.openxmlformats.org/officeDocument/2006/relationships/image" Target="../media/image612.png"/><Relationship Id="rId11" Type="http://schemas.openxmlformats.org/officeDocument/2006/relationships/image" Target="../media/image564.png"/><Relationship Id="rId32" Type="http://schemas.openxmlformats.org/officeDocument/2006/relationships/customXml" Target="../ink/ink705.xml"/><Relationship Id="rId53" Type="http://schemas.openxmlformats.org/officeDocument/2006/relationships/image" Target="../media/image585.png"/><Relationship Id="rId74" Type="http://schemas.openxmlformats.org/officeDocument/2006/relationships/customXml" Target="../ink/ink726.xml"/><Relationship Id="rId128" Type="http://schemas.openxmlformats.org/officeDocument/2006/relationships/customXml" Target="../ink/ink753.xml"/><Relationship Id="rId149" Type="http://schemas.openxmlformats.org/officeDocument/2006/relationships/image" Target="../media/image633.png"/><Relationship Id="rId5" Type="http://schemas.openxmlformats.org/officeDocument/2006/relationships/image" Target="../media/image561.png"/><Relationship Id="rId95" Type="http://schemas.openxmlformats.org/officeDocument/2006/relationships/image" Target="../media/image606.png"/><Relationship Id="rId160" Type="http://schemas.openxmlformats.org/officeDocument/2006/relationships/customXml" Target="../ink/ink769.xml"/><Relationship Id="rId181" Type="http://schemas.openxmlformats.org/officeDocument/2006/relationships/image" Target="../media/image649.png"/><Relationship Id="rId216" Type="http://schemas.openxmlformats.org/officeDocument/2006/relationships/customXml" Target="../ink/ink797.xml"/><Relationship Id="rId22" Type="http://schemas.openxmlformats.org/officeDocument/2006/relationships/customXml" Target="../ink/ink700.xml"/><Relationship Id="rId27" Type="http://schemas.openxmlformats.org/officeDocument/2006/relationships/image" Target="../media/image572.png"/><Relationship Id="rId43" Type="http://schemas.openxmlformats.org/officeDocument/2006/relationships/image" Target="../media/image580.png"/><Relationship Id="rId48" Type="http://schemas.openxmlformats.org/officeDocument/2006/relationships/customXml" Target="../ink/ink713.xml"/><Relationship Id="rId64" Type="http://schemas.openxmlformats.org/officeDocument/2006/relationships/customXml" Target="../ink/ink721.xml"/><Relationship Id="rId69" Type="http://schemas.openxmlformats.org/officeDocument/2006/relationships/image" Target="../media/image593.png"/><Relationship Id="rId113" Type="http://schemas.openxmlformats.org/officeDocument/2006/relationships/image" Target="../media/image615.png"/><Relationship Id="rId118" Type="http://schemas.openxmlformats.org/officeDocument/2006/relationships/customXml" Target="../ink/ink748.xml"/><Relationship Id="rId134" Type="http://schemas.openxmlformats.org/officeDocument/2006/relationships/customXml" Target="../ink/ink756.xml"/><Relationship Id="rId139" Type="http://schemas.openxmlformats.org/officeDocument/2006/relationships/image" Target="../media/image628.png"/><Relationship Id="rId80" Type="http://schemas.openxmlformats.org/officeDocument/2006/relationships/customXml" Target="../ink/ink729.xml"/><Relationship Id="rId85" Type="http://schemas.openxmlformats.org/officeDocument/2006/relationships/image" Target="../media/image601.png"/><Relationship Id="rId150" Type="http://schemas.openxmlformats.org/officeDocument/2006/relationships/customXml" Target="../ink/ink764.xml"/><Relationship Id="rId155" Type="http://schemas.openxmlformats.org/officeDocument/2006/relationships/image" Target="../media/image636.png"/><Relationship Id="rId171" Type="http://schemas.openxmlformats.org/officeDocument/2006/relationships/image" Target="../media/image644.png"/><Relationship Id="rId176" Type="http://schemas.openxmlformats.org/officeDocument/2006/relationships/customXml" Target="../ink/ink777.xml"/><Relationship Id="rId192" Type="http://schemas.openxmlformats.org/officeDocument/2006/relationships/customXml" Target="../ink/ink785.xml"/><Relationship Id="rId197" Type="http://schemas.openxmlformats.org/officeDocument/2006/relationships/image" Target="../media/image656.png"/><Relationship Id="rId206" Type="http://schemas.openxmlformats.org/officeDocument/2006/relationships/customXml" Target="../ink/ink792.xml"/><Relationship Id="rId227" Type="http://schemas.openxmlformats.org/officeDocument/2006/relationships/image" Target="../media/image671.png"/><Relationship Id="rId201" Type="http://schemas.openxmlformats.org/officeDocument/2006/relationships/image" Target="../media/image658.png"/><Relationship Id="rId222" Type="http://schemas.openxmlformats.org/officeDocument/2006/relationships/customXml" Target="../ink/ink800.xml"/><Relationship Id="rId12" Type="http://schemas.openxmlformats.org/officeDocument/2006/relationships/customXml" Target="../ink/ink695.xml"/><Relationship Id="rId17" Type="http://schemas.openxmlformats.org/officeDocument/2006/relationships/image" Target="../media/image567.png"/><Relationship Id="rId33" Type="http://schemas.openxmlformats.org/officeDocument/2006/relationships/image" Target="../media/image575.png"/><Relationship Id="rId38" Type="http://schemas.openxmlformats.org/officeDocument/2006/relationships/customXml" Target="../ink/ink708.xml"/><Relationship Id="rId59" Type="http://schemas.openxmlformats.org/officeDocument/2006/relationships/image" Target="../media/image588.png"/><Relationship Id="rId103" Type="http://schemas.openxmlformats.org/officeDocument/2006/relationships/image" Target="../media/image610.png"/><Relationship Id="rId108" Type="http://schemas.openxmlformats.org/officeDocument/2006/relationships/customXml" Target="../ink/ink743.xml"/><Relationship Id="rId124" Type="http://schemas.openxmlformats.org/officeDocument/2006/relationships/customXml" Target="../ink/ink751.xml"/><Relationship Id="rId129" Type="http://schemas.openxmlformats.org/officeDocument/2006/relationships/image" Target="../media/image623.png"/><Relationship Id="rId54" Type="http://schemas.openxmlformats.org/officeDocument/2006/relationships/customXml" Target="../ink/ink716.xml"/><Relationship Id="rId70" Type="http://schemas.openxmlformats.org/officeDocument/2006/relationships/customXml" Target="../ink/ink724.xml"/><Relationship Id="rId75" Type="http://schemas.openxmlformats.org/officeDocument/2006/relationships/image" Target="../media/image596.png"/><Relationship Id="rId91" Type="http://schemas.openxmlformats.org/officeDocument/2006/relationships/image" Target="../media/image604.png"/><Relationship Id="rId96" Type="http://schemas.openxmlformats.org/officeDocument/2006/relationships/customXml" Target="../ink/ink737.xml"/><Relationship Id="rId140" Type="http://schemas.openxmlformats.org/officeDocument/2006/relationships/customXml" Target="../ink/ink759.xml"/><Relationship Id="rId145" Type="http://schemas.openxmlformats.org/officeDocument/2006/relationships/image" Target="../media/image631.png"/><Relationship Id="rId161" Type="http://schemas.openxmlformats.org/officeDocument/2006/relationships/image" Target="../media/image639.png"/><Relationship Id="rId166" Type="http://schemas.openxmlformats.org/officeDocument/2006/relationships/customXml" Target="../ink/ink772.xml"/><Relationship Id="rId182" Type="http://schemas.openxmlformats.org/officeDocument/2006/relationships/customXml" Target="../ink/ink780.xml"/><Relationship Id="rId187" Type="http://schemas.openxmlformats.org/officeDocument/2006/relationships/image" Target="../media/image651.png"/><Relationship Id="rId217" Type="http://schemas.openxmlformats.org/officeDocument/2006/relationships/image" Target="../media/image6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2.xml"/><Relationship Id="rId212" Type="http://schemas.openxmlformats.org/officeDocument/2006/relationships/customXml" Target="../ink/ink795.xml"/><Relationship Id="rId233" Type="http://schemas.openxmlformats.org/officeDocument/2006/relationships/image" Target="../media/image674.png"/><Relationship Id="rId23" Type="http://schemas.openxmlformats.org/officeDocument/2006/relationships/image" Target="../media/image570.png"/><Relationship Id="rId28" Type="http://schemas.openxmlformats.org/officeDocument/2006/relationships/customXml" Target="../ink/ink703.xml"/><Relationship Id="rId49" Type="http://schemas.openxmlformats.org/officeDocument/2006/relationships/image" Target="../media/image583.png"/><Relationship Id="rId114" Type="http://schemas.openxmlformats.org/officeDocument/2006/relationships/customXml" Target="../ink/ink746.xml"/><Relationship Id="rId119" Type="http://schemas.openxmlformats.org/officeDocument/2006/relationships/image" Target="../media/image618.png"/><Relationship Id="rId44" Type="http://schemas.openxmlformats.org/officeDocument/2006/relationships/customXml" Target="../ink/ink711.xml"/><Relationship Id="rId60" Type="http://schemas.openxmlformats.org/officeDocument/2006/relationships/customXml" Target="../ink/ink719.xml"/><Relationship Id="rId65" Type="http://schemas.openxmlformats.org/officeDocument/2006/relationships/image" Target="../media/image591.png"/><Relationship Id="rId81" Type="http://schemas.openxmlformats.org/officeDocument/2006/relationships/image" Target="../media/image599.png"/><Relationship Id="rId86" Type="http://schemas.openxmlformats.org/officeDocument/2006/relationships/customXml" Target="../ink/ink732.xml"/><Relationship Id="rId130" Type="http://schemas.openxmlformats.org/officeDocument/2006/relationships/customXml" Target="../ink/ink754.xml"/><Relationship Id="rId135" Type="http://schemas.openxmlformats.org/officeDocument/2006/relationships/image" Target="../media/image626.png"/><Relationship Id="rId151" Type="http://schemas.openxmlformats.org/officeDocument/2006/relationships/image" Target="../media/image634.png"/><Relationship Id="rId156" Type="http://schemas.openxmlformats.org/officeDocument/2006/relationships/customXml" Target="../ink/ink767.xml"/><Relationship Id="rId177" Type="http://schemas.openxmlformats.org/officeDocument/2006/relationships/image" Target="../media/image647.png"/><Relationship Id="rId198" Type="http://schemas.openxmlformats.org/officeDocument/2006/relationships/customXml" Target="../ink/ink788.xml"/><Relationship Id="rId172" Type="http://schemas.openxmlformats.org/officeDocument/2006/relationships/customXml" Target="../ink/ink775.xml"/><Relationship Id="rId193" Type="http://schemas.openxmlformats.org/officeDocument/2006/relationships/image" Target="../media/image654.png"/><Relationship Id="rId202" Type="http://schemas.openxmlformats.org/officeDocument/2006/relationships/customXml" Target="../ink/ink790.xml"/><Relationship Id="rId207" Type="http://schemas.openxmlformats.org/officeDocument/2006/relationships/image" Target="../media/image661.png"/><Relationship Id="rId223" Type="http://schemas.openxmlformats.org/officeDocument/2006/relationships/image" Target="../media/image669.png"/><Relationship Id="rId228" Type="http://schemas.openxmlformats.org/officeDocument/2006/relationships/customXml" Target="../ink/ink803.xml"/><Relationship Id="rId13" Type="http://schemas.openxmlformats.org/officeDocument/2006/relationships/image" Target="../media/image565.png"/><Relationship Id="rId18" Type="http://schemas.openxmlformats.org/officeDocument/2006/relationships/customXml" Target="../ink/ink698.xml"/><Relationship Id="rId39" Type="http://schemas.openxmlformats.org/officeDocument/2006/relationships/image" Target="../media/image578.png"/><Relationship Id="rId109" Type="http://schemas.openxmlformats.org/officeDocument/2006/relationships/image" Target="../media/image613.png"/><Relationship Id="rId34" Type="http://schemas.openxmlformats.org/officeDocument/2006/relationships/customXml" Target="../ink/ink706.xml"/><Relationship Id="rId50" Type="http://schemas.openxmlformats.org/officeDocument/2006/relationships/customXml" Target="../ink/ink714.xml"/><Relationship Id="rId55" Type="http://schemas.openxmlformats.org/officeDocument/2006/relationships/image" Target="../media/image586.png"/><Relationship Id="rId76" Type="http://schemas.openxmlformats.org/officeDocument/2006/relationships/customXml" Target="../ink/ink727.xml"/><Relationship Id="rId97" Type="http://schemas.openxmlformats.org/officeDocument/2006/relationships/image" Target="../media/image607.png"/><Relationship Id="rId104" Type="http://schemas.openxmlformats.org/officeDocument/2006/relationships/customXml" Target="../ink/ink741.xml"/><Relationship Id="rId120" Type="http://schemas.openxmlformats.org/officeDocument/2006/relationships/customXml" Target="../ink/ink749.xml"/><Relationship Id="rId125" Type="http://schemas.openxmlformats.org/officeDocument/2006/relationships/image" Target="../media/image621.png"/><Relationship Id="rId141" Type="http://schemas.openxmlformats.org/officeDocument/2006/relationships/image" Target="../media/image629.png"/><Relationship Id="rId146" Type="http://schemas.openxmlformats.org/officeDocument/2006/relationships/customXml" Target="../ink/ink762.xml"/><Relationship Id="rId167" Type="http://schemas.openxmlformats.org/officeDocument/2006/relationships/image" Target="../media/image642.png"/><Relationship Id="rId188" Type="http://schemas.openxmlformats.org/officeDocument/2006/relationships/customXml" Target="../ink/ink783.xml"/><Relationship Id="rId7" Type="http://schemas.openxmlformats.org/officeDocument/2006/relationships/image" Target="../media/image562.png"/><Relationship Id="rId71" Type="http://schemas.openxmlformats.org/officeDocument/2006/relationships/image" Target="../media/image594.png"/><Relationship Id="rId92" Type="http://schemas.openxmlformats.org/officeDocument/2006/relationships/customXml" Target="../ink/ink735.xml"/><Relationship Id="rId162" Type="http://schemas.openxmlformats.org/officeDocument/2006/relationships/customXml" Target="../ink/ink770.xml"/><Relationship Id="rId183" Type="http://schemas.openxmlformats.org/officeDocument/2006/relationships/image" Target="../media/image650.png"/><Relationship Id="rId213" Type="http://schemas.openxmlformats.org/officeDocument/2006/relationships/image" Target="../media/image664.png"/><Relationship Id="rId218" Type="http://schemas.openxmlformats.org/officeDocument/2006/relationships/customXml" Target="../ink/ink798.xml"/><Relationship Id="rId2" Type="http://schemas.openxmlformats.org/officeDocument/2006/relationships/customXml" Target="../ink/ink690.xml"/><Relationship Id="rId29" Type="http://schemas.openxmlformats.org/officeDocument/2006/relationships/image" Target="../media/image573.png"/><Relationship Id="rId24" Type="http://schemas.openxmlformats.org/officeDocument/2006/relationships/customXml" Target="../ink/ink701.xml"/><Relationship Id="rId40" Type="http://schemas.openxmlformats.org/officeDocument/2006/relationships/customXml" Target="../ink/ink709.xml"/><Relationship Id="rId45" Type="http://schemas.openxmlformats.org/officeDocument/2006/relationships/image" Target="../media/image581.png"/><Relationship Id="rId66" Type="http://schemas.openxmlformats.org/officeDocument/2006/relationships/customXml" Target="../ink/ink722.xml"/><Relationship Id="rId87" Type="http://schemas.openxmlformats.org/officeDocument/2006/relationships/image" Target="../media/image602.png"/><Relationship Id="rId110" Type="http://schemas.openxmlformats.org/officeDocument/2006/relationships/customXml" Target="../ink/ink744.xml"/><Relationship Id="rId115" Type="http://schemas.openxmlformats.org/officeDocument/2006/relationships/image" Target="../media/image616.png"/><Relationship Id="rId131" Type="http://schemas.openxmlformats.org/officeDocument/2006/relationships/image" Target="../media/image624.png"/><Relationship Id="rId136" Type="http://schemas.openxmlformats.org/officeDocument/2006/relationships/customXml" Target="../ink/ink757.xml"/><Relationship Id="rId157" Type="http://schemas.openxmlformats.org/officeDocument/2006/relationships/image" Target="../media/image637.png"/><Relationship Id="rId178" Type="http://schemas.openxmlformats.org/officeDocument/2006/relationships/customXml" Target="../ink/ink778.xml"/><Relationship Id="rId61" Type="http://schemas.openxmlformats.org/officeDocument/2006/relationships/image" Target="../media/image589.png"/><Relationship Id="rId82" Type="http://schemas.openxmlformats.org/officeDocument/2006/relationships/customXml" Target="../ink/ink730.xml"/><Relationship Id="rId152" Type="http://schemas.openxmlformats.org/officeDocument/2006/relationships/customXml" Target="../ink/ink765.xml"/><Relationship Id="rId173" Type="http://schemas.openxmlformats.org/officeDocument/2006/relationships/image" Target="../media/image645.png"/><Relationship Id="rId194" Type="http://schemas.openxmlformats.org/officeDocument/2006/relationships/customXml" Target="../ink/ink786.xml"/><Relationship Id="rId199" Type="http://schemas.openxmlformats.org/officeDocument/2006/relationships/image" Target="../media/image657.png"/><Relationship Id="rId203" Type="http://schemas.openxmlformats.org/officeDocument/2006/relationships/image" Target="../media/image659.png"/><Relationship Id="rId208" Type="http://schemas.openxmlformats.org/officeDocument/2006/relationships/customXml" Target="../ink/ink793.xml"/><Relationship Id="rId229" Type="http://schemas.openxmlformats.org/officeDocument/2006/relationships/image" Target="../media/image672.png"/><Relationship Id="rId19" Type="http://schemas.openxmlformats.org/officeDocument/2006/relationships/image" Target="../media/image568.png"/><Relationship Id="rId224" Type="http://schemas.openxmlformats.org/officeDocument/2006/relationships/customXml" Target="../ink/ink801.xml"/><Relationship Id="rId14" Type="http://schemas.openxmlformats.org/officeDocument/2006/relationships/customXml" Target="../ink/ink696.xml"/><Relationship Id="rId30" Type="http://schemas.openxmlformats.org/officeDocument/2006/relationships/customXml" Target="../ink/ink704.xml"/><Relationship Id="rId35" Type="http://schemas.openxmlformats.org/officeDocument/2006/relationships/image" Target="../media/image576.png"/><Relationship Id="rId56" Type="http://schemas.openxmlformats.org/officeDocument/2006/relationships/customXml" Target="../ink/ink717.xml"/><Relationship Id="rId77" Type="http://schemas.openxmlformats.org/officeDocument/2006/relationships/image" Target="../media/image597.png"/><Relationship Id="rId100" Type="http://schemas.openxmlformats.org/officeDocument/2006/relationships/customXml" Target="../ink/ink739.xml"/><Relationship Id="rId105" Type="http://schemas.openxmlformats.org/officeDocument/2006/relationships/image" Target="../media/image611.png"/><Relationship Id="rId126" Type="http://schemas.openxmlformats.org/officeDocument/2006/relationships/customXml" Target="../ink/ink752.xml"/><Relationship Id="rId147" Type="http://schemas.openxmlformats.org/officeDocument/2006/relationships/image" Target="../media/image632.png"/><Relationship Id="rId168" Type="http://schemas.openxmlformats.org/officeDocument/2006/relationships/customXml" Target="../ink/ink773.xml"/><Relationship Id="rId8" Type="http://schemas.openxmlformats.org/officeDocument/2006/relationships/customXml" Target="../ink/ink693.xml"/><Relationship Id="rId51" Type="http://schemas.openxmlformats.org/officeDocument/2006/relationships/image" Target="../media/image584.png"/><Relationship Id="rId72" Type="http://schemas.openxmlformats.org/officeDocument/2006/relationships/customXml" Target="../ink/ink725.xml"/><Relationship Id="rId93" Type="http://schemas.openxmlformats.org/officeDocument/2006/relationships/image" Target="../media/image605.png"/><Relationship Id="rId98" Type="http://schemas.openxmlformats.org/officeDocument/2006/relationships/customXml" Target="../ink/ink738.xml"/><Relationship Id="rId121" Type="http://schemas.openxmlformats.org/officeDocument/2006/relationships/image" Target="../media/image619.png"/><Relationship Id="rId142" Type="http://schemas.openxmlformats.org/officeDocument/2006/relationships/customXml" Target="../ink/ink760.xml"/><Relationship Id="rId163" Type="http://schemas.openxmlformats.org/officeDocument/2006/relationships/image" Target="../media/image640.png"/><Relationship Id="rId184" Type="http://schemas.openxmlformats.org/officeDocument/2006/relationships/customXml" Target="../ink/ink781.xml"/><Relationship Id="rId189" Type="http://schemas.openxmlformats.org/officeDocument/2006/relationships/image" Target="../media/image652.png"/><Relationship Id="rId219" Type="http://schemas.openxmlformats.org/officeDocument/2006/relationships/image" Target="../media/image667.png"/><Relationship Id="rId3" Type="http://schemas.openxmlformats.org/officeDocument/2006/relationships/image" Target="../media/image560.png"/><Relationship Id="rId214" Type="http://schemas.openxmlformats.org/officeDocument/2006/relationships/customXml" Target="../ink/ink796.xml"/><Relationship Id="rId230" Type="http://schemas.openxmlformats.org/officeDocument/2006/relationships/customXml" Target="../ink/ink804.xml"/><Relationship Id="rId25" Type="http://schemas.openxmlformats.org/officeDocument/2006/relationships/image" Target="../media/image571.png"/><Relationship Id="rId46" Type="http://schemas.openxmlformats.org/officeDocument/2006/relationships/customXml" Target="../ink/ink712.xml"/><Relationship Id="rId67" Type="http://schemas.openxmlformats.org/officeDocument/2006/relationships/image" Target="../media/image592.png"/><Relationship Id="rId116" Type="http://schemas.openxmlformats.org/officeDocument/2006/relationships/customXml" Target="../ink/ink747.xml"/><Relationship Id="rId137" Type="http://schemas.openxmlformats.org/officeDocument/2006/relationships/image" Target="../media/image627.png"/><Relationship Id="rId158" Type="http://schemas.openxmlformats.org/officeDocument/2006/relationships/customXml" Target="../ink/ink768.xml"/><Relationship Id="rId20" Type="http://schemas.openxmlformats.org/officeDocument/2006/relationships/customXml" Target="../ink/ink699.xml"/><Relationship Id="rId41" Type="http://schemas.openxmlformats.org/officeDocument/2006/relationships/image" Target="../media/image579.png"/><Relationship Id="rId62" Type="http://schemas.openxmlformats.org/officeDocument/2006/relationships/customXml" Target="../ink/ink720.xml"/><Relationship Id="rId83" Type="http://schemas.openxmlformats.org/officeDocument/2006/relationships/image" Target="../media/image600.png"/><Relationship Id="rId88" Type="http://schemas.openxmlformats.org/officeDocument/2006/relationships/customXml" Target="../ink/ink733.xml"/><Relationship Id="rId111" Type="http://schemas.openxmlformats.org/officeDocument/2006/relationships/image" Target="../media/image614.png"/><Relationship Id="rId132" Type="http://schemas.openxmlformats.org/officeDocument/2006/relationships/customXml" Target="../ink/ink755.xml"/><Relationship Id="rId153" Type="http://schemas.openxmlformats.org/officeDocument/2006/relationships/image" Target="../media/image635.png"/><Relationship Id="rId174" Type="http://schemas.openxmlformats.org/officeDocument/2006/relationships/customXml" Target="../ink/ink776.xml"/><Relationship Id="rId179" Type="http://schemas.openxmlformats.org/officeDocument/2006/relationships/image" Target="../media/image648.png"/><Relationship Id="rId195" Type="http://schemas.openxmlformats.org/officeDocument/2006/relationships/image" Target="../media/image655.png"/><Relationship Id="rId209" Type="http://schemas.openxmlformats.org/officeDocument/2006/relationships/image" Target="../media/image662.png"/><Relationship Id="rId190" Type="http://schemas.openxmlformats.org/officeDocument/2006/relationships/customXml" Target="../ink/ink784.xml"/><Relationship Id="rId204" Type="http://schemas.openxmlformats.org/officeDocument/2006/relationships/customXml" Target="../ink/ink791.xml"/><Relationship Id="rId220" Type="http://schemas.openxmlformats.org/officeDocument/2006/relationships/customXml" Target="../ink/ink799.xml"/><Relationship Id="rId225" Type="http://schemas.openxmlformats.org/officeDocument/2006/relationships/image" Target="../media/image670.png"/><Relationship Id="rId15" Type="http://schemas.openxmlformats.org/officeDocument/2006/relationships/image" Target="../media/image566.png"/><Relationship Id="rId36" Type="http://schemas.openxmlformats.org/officeDocument/2006/relationships/customXml" Target="../ink/ink707.xml"/><Relationship Id="rId57" Type="http://schemas.openxmlformats.org/officeDocument/2006/relationships/image" Target="../media/image587.png"/><Relationship Id="rId106" Type="http://schemas.openxmlformats.org/officeDocument/2006/relationships/customXml" Target="../ink/ink742.xml"/><Relationship Id="rId127" Type="http://schemas.openxmlformats.org/officeDocument/2006/relationships/image" Target="../media/image622.png"/><Relationship Id="rId10" Type="http://schemas.openxmlformats.org/officeDocument/2006/relationships/customXml" Target="../ink/ink694.xml"/><Relationship Id="rId31" Type="http://schemas.openxmlformats.org/officeDocument/2006/relationships/image" Target="../media/image574.png"/><Relationship Id="rId52" Type="http://schemas.openxmlformats.org/officeDocument/2006/relationships/customXml" Target="../ink/ink715.xml"/><Relationship Id="rId73" Type="http://schemas.openxmlformats.org/officeDocument/2006/relationships/image" Target="../media/image595.png"/><Relationship Id="rId78" Type="http://schemas.openxmlformats.org/officeDocument/2006/relationships/customXml" Target="../ink/ink728.xml"/><Relationship Id="rId94" Type="http://schemas.openxmlformats.org/officeDocument/2006/relationships/customXml" Target="../ink/ink736.xml"/><Relationship Id="rId99" Type="http://schemas.openxmlformats.org/officeDocument/2006/relationships/image" Target="../media/image608.png"/><Relationship Id="rId101" Type="http://schemas.openxmlformats.org/officeDocument/2006/relationships/image" Target="../media/image609.png"/><Relationship Id="rId122" Type="http://schemas.openxmlformats.org/officeDocument/2006/relationships/customXml" Target="../ink/ink750.xml"/><Relationship Id="rId143" Type="http://schemas.openxmlformats.org/officeDocument/2006/relationships/image" Target="../media/image630.png"/><Relationship Id="rId148" Type="http://schemas.openxmlformats.org/officeDocument/2006/relationships/customXml" Target="../ink/ink763.xml"/><Relationship Id="rId164" Type="http://schemas.openxmlformats.org/officeDocument/2006/relationships/customXml" Target="../ink/ink771.xml"/><Relationship Id="rId169" Type="http://schemas.openxmlformats.org/officeDocument/2006/relationships/image" Target="../media/image643.png"/><Relationship Id="rId185" Type="http://schemas.openxmlformats.org/officeDocument/2006/relationships/image" Target="../media/image76.png"/><Relationship Id="rId4" Type="http://schemas.openxmlformats.org/officeDocument/2006/relationships/customXml" Target="../ink/ink691.xml"/><Relationship Id="rId9" Type="http://schemas.openxmlformats.org/officeDocument/2006/relationships/image" Target="../media/image563.png"/><Relationship Id="rId180" Type="http://schemas.openxmlformats.org/officeDocument/2006/relationships/customXml" Target="../ink/ink779.xml"/><Relationship Id="rId210" Type="http://schemas.openxmlformats.org/officeDocument/2006/relationships/customXml" Target="../ink/ink794.xml"/><Relationship Id="rId215" Type="http://schemas.openxmlformats.org/officeDocument/2006/relationships/image" Target="../media/image665.png"/><Relationship Id="rId26" Type="http://schemas.openxmlformats.org/officeDocument/2006/relationships/customXml" Target="../ink/ink702.xml"/><Relationship Id="rId231" Type="http://schemas.openxmlformats.org/officeDocument/2006/relationships/image" Target="../media/image673.png"/><Relationship Id="rId47" Type="http://schemas.openxmlformats.org/officeDocument/2006/relationships/image" Target="../media/image582.png"/><Relationship Id="rId68" Type="http://schemas.openxmlformats.org/officeDocument/2006/relationships/customXml" Target="../ink/ink723.xml"/><Relationship Id="rId89" Type="http://schemas.openxmlformats.org/officeDocument/2006/relationships/image" Target="../media/image603.png"/><Relationship Id="rId112" Type="http://schemas.openxmlformats.org/officeDocument/2006/relationships/customXml" Target="../ink/ink745.xml"/><Relationship Id="rId133" Type="http://schemas.openxmlformats.org/officeDocument/2006/relationships/image" Target="../media/image625.png"/><Relationship Id="rId154" Type="http://schemas.openxmlformats.org/officeDocument/2006/relationships/customXml" Target="../ink/ink766.xml"/><Relationship Id="rId175" Type="http://schemas.openxmlformats.org/officeDocument/2006/relationships/image" Target="../media/image646.png"/><Relationship Id="rId196" Type="http://schemas.openxmlformats.org/officeDocument/2006/relationships/customXml" Target="../ink/ink787.xml"/><Relationship Id="rId200" Type="http://schemas.openxmlformats.org/officeDocument/2006/relationships/customXml" Target="../ink/ink789.xml"/><Relationship Id="rId16" Type="http://schemas.openxmlformats.org/officeDocument/2006/relationships/customXml" Target="../ink/ink697.xml"/><Relationship Id="rId221" Type="http://schemas.openxmlformats.org/officeDocument/2006/relationships/image" Target="../media/image668.png"/><Relationship Id="rId37" Type="http://schemas.openxmlformats.org/officeDocument/2006/relationships/image" Target="../media/image577.png"/><Relationship Id="rId58" Type="http://schemas.openxmlformats.org/officeDocument/2006/relationships/customXml" Target="../ink/ink718.xml"/><Relationship Id="rId79" Type="http://schemas.openxmlformats.org/officeDocument/2006/relationships/image" Target="../media/image598.png"/><Relationship Id="rId102" Type="http://schemas.openxmlformats.org/officeDocument/2006/relationships/customXml" Target="../ink/ink740.xml"/><Relationship Id="rId123" Type="http://schemas.openxmlformats.org/officeDocument/2006/relationships/image" Target="../media/image620.png"/><Relationship Id="rId144" Type="http://schemas.openxmlformats.org/officeDocument/2006/relationships/customXml" Target="../ink/ink761.xml"/><Relationship Id="rId90" Type="http://schemas.openxmlformats.org/officeDocument/2006/relationships/customXml" Target="../ink/ink734.xml"/><Relationship Id="rId165" Type="http://schemas.openxmlformats.org/officeDocument/2006/relationships/image" Target="../media/image641.png"/><Relationship Id="rId186" Type="http://schemas.openxmlformats.org/officeDocument/2006/relationships/customXml" Target="../ink/ink782.xml"/><Relationship Id="rId211" Type="http://schemas.openxmlformats.org/officeDocument/2006/relationships/image" Target="../media/image663.png"/><Relationship Id="rId232" Type="http://schemas.openxmlformats.org/officeDocument/2006/relationships/customXml" Target="../ink/ink805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31.png"/><Relationship Id="rId21" Type="http://schemas.openxmlformats.org/officeDocument/2006/relationships/image" Target="../media/image684.png"/><Relationship Id="rId42" Type="http://schemas.openxmlformats.org/officeDocument/2006/relationships/customXml" Target="../ink/ink826.xml"/><Relationship Id="rId63" Type="http://schemas.openxmlformats.org/officeDocument/2006/relationships/image" Target="../media/image704.png"/><Relationship Id="rId84" Type="http://schemas.openxmlformats.org/officeDocument/2006/relationships/customXml" Target="../ink/ink847.xml"/><Relationship Id="rId138" Type="http://schemas.openxmlformats.org/officeDocument/2006/relationships/customXml" Target="../ink/ink874.xml"/><Relationship Id="rId159" Type="http://schemas.openxmlformats.org/officeDocument/2006/relationships/image" Target="../media/image752.png"/><Relationship Id="rId170" Type="http://schemas.openxmlformats.org/officeDocument/2006/relationships/customXml" Target="../ink/ink890.xml"/><Relationship Id="rId191" Type="http://schemas.openxmlformats.org/officeDocument/2006/relationships/image" Target="../media/image768.png"/><Relationship Id="rId205" Type="http://schemas.openxmlformats.org/officeDocument/2006/relationships/image" Target="../media/image775.png"/><Relationship Id="rId226" Type="http://schemas.openxmlformats.org/officeDocument/2006/relationships/customXml" Target="../ink/ink918.xml"/><Relationship Id="rId247" Type="http://schemas.openxmlformats.org/officeDocument/2006/relationships/image" Target="../media/image796.png"/><Relationship Id="rId107" Type="http://schemas.openxmlformats.org/officeDocument/2006/relationships/image" Target="../media/image726.png"/><Relationship Id="rId268" Type="http://schemas.openxmlformats.org/officeDocument/2006/relationships/customXml" Target="../ink/ink939.xml"/><Relationship Id="rId11" Type="http://schemas.openxmlformats.org/officeDocument/2006/relationships/image" Target="../media/image679.png"/><Relationship Id="rId32" Type="http://schemas.openxmlformats.org/officeDocument/2006/relationships/customXml" Target="../ink/ink821.xml"/><Relationship Id="rId53" Type="http://schemas.openxmlformats.org/officeDocument/2006/relationships/image" Target="../media/image699.png"/><Relationship Id="rId74" Type="http://schemas.openxmlformats.org/officeDocument/2006/relationships/customXml" Target="../ink/ink842.xml"/><Relationship Id="rId128" Type="http://schemas.openxmlformats.org/officeDocument/2006/relationships/customXml" Target="../ink/ink869.xml"/><Relationship Id="rId149" Type="http://schemas.openxmlformats.org/officeDocument/2006/relationships/image" Target="../media/image747.png"/><Relationship Id="rId5" Type="http://schemas.openxmlformats.org/officeDocument/2006/relationships/image" Target="../media/image676.png"/><Relationship Id="rId95" Type="http://schemas.openxmlformats.org/officeDocument/2006/relationships/image" Target="../media/image720.png"/><Relationship Id="rId160" Type="http://schemas.openxmlformats.org/officeDocument/2006/relationships/customXml" Target="../ink/ink885.xml"/><Relationship Id="rId181" Type="http://schemas.openxmlformats.org/officeDocument/2006/relationships/image" Target="../media/image763.png"/><Relationship Id="rId216" Type="http://schemas.openxmlformats.org/officeDocument/2006/relationships/customXml" Target="../ink/ink913.xml"/><Relationship Id="rId237" Type="http://schemas.openxmlformats.org/officeDocument/2006/relationships/image" Target="../media/image791.png"/><Relationship Id="rId258" Type="http://schemas.openxmlformats.org/officeDocument/2006/relationships/customXml" Target="../ink/ink934.xml"/><Relationship Id="rId279" Type="http://schemas.openxmlformats.org/officeDocument/2006/relationships/image" Target="../media/image812.png"/><Relationship Id="rId22" Type="http://schemas.openxmlformats.org/officeDocument/2006/relationships/customXml" Target="../ink/ink816.xml"/><Relationship Id="rId43" Type="http://schemas.openxmlformats.org/officeDocument/2006/relationships/image" Target="../media/image694.png"/><Relationship Id="rId64" Type="http://schemas.openxmlformats.org/officeDocument/2006/relationships/customXml" Target="../ink/ink837.xml"/><Relationship Id="rId118" Type="http://schemas.openxmlformats.org/officeDocument/2006/relationships/customXml" Target="../ink/ink864.xml"/><Relationship Id="rId139" Type="http://schemas.openxmlformats.org/officeDocument/2006/relationships/image" Target="../media/image742.png"/><Relationship Id="rId85" Type="http://schemas.openxmlformats.org/officeDocument/2006/relationships/image" Target="../media/image715.png"/><Relationship Id="rId150" Type="http://schemas.openxmlformats.org/officeDocument/2006/relationships/customXml" Target="../ink/ink880.xml"/><Relationship Id="rId171" Type="http://schemas.openxmlformats.org/officeDocument/2006/relationships/image" Target="../media/image758.png"/><Relationship Id="rId192" Type="http://schemas.openxmlformats.org/officeDocument/2006/relationships/customXml" Target="../ink/ink901.xml"/><Relationship Id="rId206" Type="http://schemas.openxmlformats.org/officeDocument/2006/relationships/customXml" Target="../ink/ink908.xml"/><Relationship Id="rId227" Type="http://schemas.openxmlformats.org/officeDocument/2006/relationships/image" Target="../media/image786.png"/><Relationship Id="rId248" Type="http://schemas.openxmlformats.org/officeDocument/2006/relationships/customXml" Target="../ink/ink929.xml"/><Relationship Id="rId269" Type="http://schemas.openxmlformats.org/officeDocument/2006/relationships/image" Target="../media/image807.png"/><Relationship Id="rId12" Type="http://schemas.openxmlformats.org/officeDocument/2006/relationships/customXml" Target="../ink/ink811.xml"/><Relationship Id="rId33" Type="http://schemas.openxmlformats.org/officeDocument/2006/relationships/image" Target="../media/image689.png"/><Relationship Id="rId108" Type="http://schemas.openxmlformats.org/officeDocument/2006/relationships/customXml" Target="../ink/ink859.xml"/><Relationship Id="rId129" Type="http://schemas.openxmlformats.org/officeDocument/2006/relationships/image" Target="../media/image737.png"/><Relationship Id="rId280" Type="http://schemas.openxmlformats.org/officeDocument/2006/relationships/customXml" Target="../ink/ink945.xml"/><Relationship Id="rId54" Type="http://schemas.openxmlformats.org/officeDocument/2006/relationships/customXml" Target="../ink/ink832.xml"/><Relationship Id="rId75" Type="http://schemas.openxmlformats.org/officeDocument/2006/relationships/image" Target="../media/image710.png"/><Relationship Id="rId96" Type="http://schemas.openxmlformats.org/officeDocument/2006/relationships/customXml" Target="../ink/ink853.xml"/><Relationship Id="rId140" Type="http://schemas.openxmlformats.org/officeDocument/2006/relationships/customXml" Target="../ink/ink875.xml"/><Relationship Id="rId161" Type="http://schemas.openxmlformats.org/officeDocument/2006/relationships/image" Target="../media/image753.png"/><Relationship Id="rId182" Type="http://schemas.openxmlformats.org/officeDocument/2006/relationships/customXml" Target="../ink/ink896.xml"/><Relationship Id="rId217" Type="http://schemas.openxmlformats.org/officeDocument/2006/relationships/image" Target="../media/image781.png"/><Relationship Id="rId6" Type="http://schemas.openxmlformats.org/officeDocument/2006/relationships/customXml" Target="../ink/ink808.xml"/><Relationship Id="rId238" Type="http://schemas.openxmlformats.org/officeDocument/2006/relationships/customXml" Target="../ink/ink924.xml"/><Relationship Id="rId259" Type="http://schemas.openxmlformats.org/officeDocument/2006/relationships/image" Target="../media/image802.png"/><Relationship Id="rId23" Type="http://schemas.openxmlformats.org/officeDocument/2006/relationships/image" Target="../media/image685.png"/><Relationship Id="rId119" Type="http://schemas.openxmlformats.org/officeDocument/2006/relationships/image" Target="../media/image732.png"/><Relationship Id="rId270" Type="http://schemas.openxmlformats.org/officeDocument/2006/relationships/customXml" Target="../ink/ink940.xml"/><Relationship Id="rId44" Type="http://schemas.openxmlformats.org/officeDocument/2006/relationships/customXml" Target="../ink/ink827.xml"/><Relationship Id="rId65" Type="http://schemas.openxmlformats.org/officeDocument/2006/relationships/image" Target="../media/image705.png"/><Relationship Id="rId86" Type="http://schemas.openxmlformats.org/officeDocument/2006/relationships/customXml" Target="../ink/ink848.xml"/><Relationship Id="rId130" Type="http://schemas.openxmlformats.org/officeDocument/2006/relationships/customXml" Target="../ink/ink870.xml"/><Relationship Id="rId151" Type="http://schemas.openxmlformats.org/officeDocument/2006/relationships/image" Target="../media/image748.png"/><Relationship Id="rId172" Type="http://schemas.openxmlformats.org/officeDocument/2006/relationships/customXml" Target="../ink/ink891.xml"/><Relationship Id="rId193" Type="http://schemas.openxmlformats.org/officeDocument/2006/relationships/image" Target="../media/image769.png"/><Relationship Id="rId207" Type="http://schemas.openxmlformats.org/officeDocument/2006/relationships/image" Target="../media/image776.png"/><Relationship Id="rId228" Type="http://schemas.openxmlformats.org/officeDocument/2006/relationships/customXml" Target="../ink/ink919.xml"/><Relationship Id="rId249" Type="http://schemas.openxmlformats.org/officeDocument/2006/relationships/image" Target="../media/image797.png"/><Relationship Id="rId13" Type="http://schemas.openxmlformats.org/officeDocument/2006/relationships/image" Target="../media/image680.png"/><Relationship Id="rId18" Type="http://schemas.openxmlformats.org/officeDocument/2006/relationships/customXml" Target="../ink/ink814.xml"/><Relationship Id="rId39" Type="http://schemas.openxmlformats.org/officeDocument/2006/relationships/image" Target="../media/image692.png"/><Relationship Id="rId109" Type="http://schemas.openxmlformats.org/officeDocument/2006/relationships/image" Target="../media/image727.png"/><Relationship Id="rId260" Type="http://schemas.openxmlformats.org/officeDocument/2006/relationships/customXml" Target="../ink/ink935.xml"/><Relationship Id="rId265" Type="http://schemas.openxmlformats.org/officeDocument/2006/relationships/image" Target="../media/image805.png"/><Relationship Id="rId281" Type="http://schemas.openxmlformats.org/officeDocument/2006/relationships/image" Target="../media/image813.png"/><Relationship Id="rId34" Type="http://schemas.openxmlformats.org/officeDocument/2006/relationships/customXml" Target="../ink/ink822.xml"/><Relationship Id="rId50" Type="http://schemas.openxmlformats.org/officeDocument/2006/relationships/customXml" Target="../ink/ink830.xml"/><Relationship Id="rId55" Type="http://schemas.openxmlformats.org/officeDocument/2006/relationships/image" Target="../media/image700.png"/><Relationship Id="rId76" Type="http://schemas.openxmlformats.org/officeDocument/2006/relationships/customXml" Target="../ink/ink843.xml"/><Relationship Id="rId97" Type="http://schemas.openxmlformats.org/officeDocument/2006/relationships/image" Target="../media/image721.png"/><Relationship Id="rId104" Type="http://schemas.openxmlformats.org/officeDocument/2006/relationships/customXml" Target="../ink/ink857.xml"/><Relationship Id="rId120" Type="http://schemas.openxmlformats.org/officeDocument/2006/relationships/customXml" Target="../ink/ink865.xml"/><Relationship Id="rId125" Type="http://schemas.openxmlformats.org/officeDocument/2006/relationships/image" Target="../media/image735.png"/><Relationship Id="rId141" Type="http://schemas.openxmlformats.org/officeDocument/2006/relationships/image" Target="../media/image743.png"/><Relationship Id="rId146" Type="http://schemas.openxmlformats.org/officeDocument/2006/relationships/customXml" Target="../ink/ink878.xml"/><Relationship Id="rId167" Type="http://schemas.openxmlformats.org/officeDocument/2006/relationships/image" Target="../media/image756.png"/><Relationship Id="rId188" Type="http://schemas.openxmlformats.org/officeDocument/2006/relationships/customXml" Target="../ink/ink899.xml"/><Relationship Id="rId7" Type="http://schemas.openxmlformats.org/officeDocument/2006/relationships/image" Target="../media/image677.png"/><Relationship Id="rId71" Type="http://schemas.openxmlformats.org/officeDocument/2006/relationships/image" Target="../media/image708.png"/><Relationship Id="rId92" Type="http://schemas.openxmlformats.org/officeDocument/2006/relationships/customXml" Target="../ink/ink851.xml"/><Relationship Id="rId162" Type="http://schemas.openxmlformats.org/officeDocument/2006/relationships/customXml" Target="../ink/ink886.xml"/><Relationship Id="rId183" Type="http://schemas.openxmlformats.org/officeDocument/2006/relationships/image" Target="../media/image764.png"/><Relationship Id="rId213" Type="http://schemas.openxmlformats.org/officeDocument/2006/relationships/image" Target="../media/image779.png"/><Relationship Id="rId218" Type="http://schemas.openxmlformats.org/officeDocument/2006/relationships/customXml" Target="../ink/ink914.xml"/><Relationship Id="rId234" Type="http://schemas.openxmlformats.org/officeDocument/2006/relationships/customXml" Target="../ink/ink922.xml"/><Relationship Id="rId239" Type="http://schemas.openxmlformats.org/officeDocument/2006/relationships/image" Target="../media/image792.png"/><Relationship Id="rId2" Type="http://schemas.openxmlformats.org/officeDocument/2006/relationships/customXml" Target="../ink/ink806.xml"/><Relationship Id="rId29" Type="http://schemas.openxmlformats.org/officeDocument/2006/relationships/image" Target="../media/image673.png"/><Relationship Id="rId250" Type="http://schemas.openxmlformats.org/officeDocument/2006/relationships/customXml" Target="../ink/ink930.xml"/><Relationship Id="rId255" Type="http://schemas.openxmlformats.org/officeDocument/2006/relationships/image" Target="../media/image800.png"/><Relationship Id="rId271" Type="http://schemas.openxmlformats.org/officeDocument/2006/relationships/image" Target="../media/image808.png"/><Relationship Id="rId276" Type="http://schemas.openxmlformats.org/officeDocument/2006/relationships/customXml" Target="../ink/ink943.xml"/><Relationship Id="rId24" Type="http://schemas.openxmlformats.org/officeDocument/2006/relationships/customXml" Target="../ink/ink817.xml"/><Relationship Id="rId40" Type="http://schemas.openxmlformats.org/officeDocument/2006/relationships/customXml" Target="../ink/ink825.xml"/><Relationship Id="rId45" Type="http://schemas.openxmlformats.org/officeDocument/2006/relationships/image" Target="../media/image695.png"/><Relationship Id="rId66" Type="http://schemas.openxmlformats.org/officeDocument/2006/relationships/customXml" Target="../ink/ink838.xml"/><Relationship Id="rId87" Type="http://schemas.openxmlformats.org/officeDocument/2006/relationships/image" Target="../media/image716.png"/><Relationship Id="rId110" Type="http://schemas.openxmlformats.org/officeDocument/2006/relationships/customXml" Target="../ink/ink860.xml"/><Relationship Id="rId115" Type="http://schemas.openxmlformats.org/officeDocument/2006/relationships/image" Target="../media/image730.png"/><Relationship Id="rId131" Type="http://schemas.openxmlformats.org/officeDocument/2006/relationships/image" Target="../media/image738.png"/><Relationship Id="rId136" Type="http://schemas.openxmlformats.org/officeDocument/2006/relationships/customXml" Target="../ink/ink873.xml"/><Relationship Id="rId157" Type="http://schemas.openxmlformats.org/officeDocument/2006/relationships/image" Target="../media/image751.png"/><Relationship Id="rId178" Type="http://schemas.openxmlformats.org/officeDocument/2006/relationships/customXml" Target="../ink/ink894.xml"/><Relationship Id="rId61" Type="http://schemas.openxmlformats.org/officeDocument/2006/relationships/image" Target="../media/image703.png"/><Relationship Id="rId82" Type="http://schemas.openxmlformats.org/officeDocument/2006/relationships/customXml" Target="../ink/ink846.xml"/><Relationship Id="rId152" Type="http://schemas.openxmlformats.org/officeDocument/2006/relationships/customXml" Target="../ink/ink881.xml"/><Relationship Id="rId173" Type="http://schemas.openxmlformats.org/officeDocument/2006/relationships/image" Target="../media/image759.png"/><Relationship Id="rId194" Type="http://schemas.openxmlformats.org/officeDocument/2006/relationships/customXml" Target="../ink/ink902.xml"/><Relationship Id="rId199" Type="http://schemas.openxmlformats.org/officeDocument/2006/relationships/image" Target="../media/image772.png"/><Relationship Id="rId203" Type="http://schemas.openxmlformats.org/officeDocument/2006/relationships/image" Target="../media/image774.png"/><Relationship Id="rId208" Type="http://schemas.openxmlformats.org/officeDocument/2006/relationships/customXml" Target="../ink/ink909.xml"/><Relationship Id="rId229" Type="http://schemas.openxmlformats.org/officeDocument/2006/relationships/image" Target="../media/image787.png"/><Relationship Id="rId19" Type="http://schemas.openxmlformats.org/officeDocument/2006/relationships/image" Target="../media/image683.png"/><Relationship Id="rId224" Type="http://schemas.openxmlformats.org/officeDocument/2006/relationships/customXml" Target="../ink/ink917.xml"/><Relationship Id="rId240" Type="http://schemas.openxmlformats.org/officeDocument/2006/relationships/customXml" Target="../ink/ink925.xml"/><Relationship Id="rId245" Type="http://schemas.openxmlformats.org/officeDocument/2006/relationships/image" Target="../media/image795.png"/><Relationship Id="rId261" Type="http://schemas.openxmlformats.org/officeDocument/2006/relationships/image" Target="../media/image803.png"/><Relationship Id="rId266" Type="http://schemas.openxmlformats.org/officeDocument/2006/relationships/customXml" Target="../ink/ink938.xml"/><Relationship Id="rId14" Type="http://schemas.openxmlformats.org/officeDocument/2006/relationships/customXml" Target="../ink/ink812.xml"/><Relationship Id="rId30" Type="http://schemas.openxmlformats.org/officeDocument/2006/relationships/customXml" Target="../ink/ink820.xml"/><Relationship Id="rId35" Type="http://schemas.openxmlformats.org/officeDocument/2006/relationships/image" Target="../media/image690.png"/><Relationship Id="rId56" Type="http://schemas.openxmlformats.org/officeDocument/2006/relationships/customXml" Target="../ink/ink833.xml"/><Relationship Id="rId77" Type="http://schemas.openxmlformats.org/officeDocument/2006/relationships/image" Target="../media/image711.png"/><Relationship Id="rId100" Type="http://schemas.openxmlformats.org/officeDocument/2006/relationships/customXml" Target="../ink/ink855.xml"/><Relationship Id="rId105" Type="http://schemas.openxmlformats.org/officeDocument/2006/relationships/image" Target="../media/image725.png"/><Relationship Id="rId126" Type="http://schemas.openxmlformats.org/officeDocument/2006/relationships/customXml" Target="../ink/ink868.xml"/><Relationship Id="rId147" Type="http://schemas.openxmlformats.org/officeDocument/2006/relationships/image" Target="../media/image746.png"/><Relationship Id="rId168" Type="http://schemas.openxmlformats.org/officeDocument/2006/relationships/customXml" Target="../ink/ink889.xml"/><Relationship Id="rId282" Type="http://schemas.openxmlformats.org/officeDocument/2006/relationships/customXml" Target="../ink/ink946.xml"/><Relationship Id="rId8" Type="http://schemas.openxmlformats.org/officeDocument/2006/relationships/customXml" Target="../ink/ink809.xml"/><Relationship Id="rId51" Type="http://schemas.openxmlformats.org/officeDocument/2006/relationships/image" Target="../media/image698.png"/><Relationship Id="rId72" Type="http://schemas.openxmlformats.org/officeDocument/2006/relationships/customXml" Target="../ink/ink841.xml"/><Relationship Id="rId93" Type="http://schemas.openxmlformats.org/officeDocument/2006/relationships/image" Target="../media/image719.png"/><Relationship Id="rId98" Type="http://schemas.openxmlformats.org/officeDocument/2006/relationships/customXml" Target="../ink/ink854.xml"/><Relationship Id="rId121" Type="http://schemas.openxmlformats.org/officeDocument/2006/relationships/image" Target="../media/image733.png"/><Relationship Id="rId142" Type="http://schemas.openxmlformats.org/officeDocument/2006/relationships/customXml" Target="../ink/ink876.xml"/><Relationship Id="rId163" Type="http://schemas.openxmlformats.org/officeDocument/2006/relationships/image" Target="../media/image754.png"/><Relationship Id="rId184" Type="http://schemas.openxmlformats.org/officeDocument/2006/relationships/customXml" Target="../ink/ink897.xml"/><Relationship Id="rId189" Type="http://schemas.openxmlformats.org/officeDocument/2006/relationships/image" Target="../media/image767.png"/><Relationship Id="rId219" Type="http://schemas.openxmlformats.org/officeDocument/2006/relationships/image" Target="../media/image782.png"/><Relationship Id="rId3" Type="http://schemas.openxmlformats.org/officeDocument/2006/relationships/image" Target="../media/image675.png"/><Relationship Id="rId214" Type="http://schemas.openxmlformats.org/officeDocument/2006/relationships/customXml" Target="../ink/ink912.xml"/><Relationship Id="rId230" Type="http://schemas.openxmlformats.org/officeDocument/2006/relationships/customXml" Target="../ink/ink920.xml"/><Relationship Id="rId235" Type="http://schemas.openxmlformats.org/officeDocument/2006/relationships/image" Target="../media/image790.png"/><Relationship Id="rId251" Type="http://schemas.openxmlformats.org/officeDocument/2006/relationships/image" Target="../media/image798.png"/><Relationship Id="rId256" Type="http://schemas.openxmlformats.org/officeDocument/2006/relationships/customXml" Target="../ink/ink933.xml"/><Relationship Id="rId277" Type="http://schemas.openxmlformats.org/officeDocument/2006/relationships/image" Target="../media/image811.png"/><Relationship Id="rId25" Type="http://schemas.openxmlformats.org/officeDocument/2006/relationships/image" Target="../media/image686.png"/><Relationship Id="rId46" Type="http://schemas.openxmlformats.org/officeDocument/2006/relationships/customXml" Target="../ink/ink828.xml"/><Relationship Id="rId67" Type="http://schemas.openxmlformats.org/officeDocument/2006/relationships/image" Target="../media/image706.png"/><Relationship Id="rId116" Type="http://schemas.openxmlformats.org/officeDocument/2006/relationships/customXml" Target="../ink/ink863.xml"/><Relationship Id="rId137" Type="http://schemas.openxmlformats.org/officeDocument/2006/relationships/image" Target="../media/image741.png"/><Relationship Id="rId158" Type="http://schemas.openxmlformats.org/officeDocument/2006/relationships/customXml" Target="../ink/ink884.xml"/><Relationship Id="rId272" Type="http://schemas.openxmlformats.org/officeDocument/2006/relationships/customXml" Target="../ink/ink941.xml"/><Relationship Id="rId20" Type="http://schemas.openxmlformats.org/officeDocument/2006/relationships/customXml" Target="../ink/ink815.xml"/><Relationship Id="rId41" Type="http://schemas.openxmlformats.org/officeDocument/2006/relationships/image" Target="../media/image693.png"/><Relationship Id="rId62" Type="http://schemas.openxmlformats.org/officeDocument/2006/relationships/customXml" Target="../ink/ink836.xml"/><Relationship Id="rId83" Type="http://schemas.openxmlformats.org/officeDocument/2006/relationships/image" Target="../media/image714.png"/><Relationship Id="rId88" Type="http://schemas.openxmlformats.org/officeDocument/2006/relationships/customXml" Target="../ink/ink849.xml"/><Relationship Id="rId111" Type="http://schemas.openxmlformats.org/officeDocument/2006/relationships/image" Target="../media/image728.png"/><Relationship Id="rId132" Type="http://schemas.openxmlformats.org/officeDocument/2006/relationships/customXml" Target="../ink/ink871.xml"/><Relationship Id="rId153" Type="http://schemas.openxmlformats.org/officeDocument/2006/relationships/image" Target="../media/image749.png"/><Relationship Id="rId174" Type="http://schemas.openxmlformats.org/officeDocument/2006/relationships/customXml" Target="../ink/ink892.xml"/><Relationship Id="rId179" Type="http://schemas.openxmlformats.org/officeDocument/2006/relationships/image" Target="../media/image762.png"/><Relationship Id="rId195" Type="http://schemas.openxmlformats.org/officeDocument/2006/relationships/image" Target="../media/image770.png"/><Relationship Id="rId209" Type="http://schemas.openxmlformats.org/officeDocument/2006/relationships/image" Target="../media/image777.png"/><Relationship Id="rId190" Type="http://schemas.openxmlformats.org/officeDocument/2006/relationships/customXml" Target="../ink/ink900.xml"/><Relationship Id="rId204" Type="http://schemas.openxmlformats.org/officeDocument/2006/relationships/customXml" Target="../ink/ink907.xml"/><Relationship Id="rId220" Type="http://schemas.openxmlformats.org/officeDocument/2006/relationships/customXml" Target="../ink/ink915.xml"/><Relationship Id="rId225" Type="http://schemas.openxmlformats.org/officeDocument/2006/relationships/image" Target="../media/image785.png"/><Relationship Id="rId241" Type="http://schemas.openxmlformats.org/officeDocument/2006/relationships/image" Target="../media/image793.png"/><Relationship Id="rId246" Type="http://schemas.openxmlformats.org/officeDocument/2006/relationships/customXml" Target="../ink/ink928.xml"/><Relationship Id="rId267" Type="http://schemas.openxmlformats.org/officeDocument/2006/relationships/image" Target="../media/image806.png"/><Relationship Id="rId15" Type="http://schemas.openxmlformats.org/officeDocument/2006/relationships/image" Target="../media/image681.png"/><Relationship Id="rId36" Type="http://schemas.openxmlformats.org/officeDocument/2006/relationships/customXml" Target="../ink/ink823.xml"/><Relationship Id="rId57" Type="http://schemas.openxmlformats.org/officeDocument/2006/relationships/image" Target="../media/image701.png"/><Relationship Id="rId106" Type="http://schemas.openxmlformats.org/officeDocument/2006/relationships/customXml" Target="../ink/ink858.xml"/><Relationship Id="rId127" Type="http://schemas.openxmlformats.org/officeDocument/2006/relationships/image" Target="../media/image736.png"/><Relationship Id="rId262" Type="http://schemas.openxmlformats.org/officeDocument/2006/relationships/customXml" Target="../ink/ink936.xml"/><Relationship Id="rId283" Type="http://schemas.openxmlformats.org/officeDocument/2006/relationships/image" Target="../media/image814.png"/><Relationship Id="rId10" Type="http://schemas.openxmlformats.org/officeDocument/2006/relationships/customXml" Target="../ink/ink810.xml"/><Relationship Id="rId31" Type="http://schemas.openxmlformats.org/officeDocument/2006/relationships/image" Target="../media/image688.png"/><Relationship Id="rId52" Type="http://schemas.openxmlformats.org/officeDocument/2006/relationships/customXml" Target="../ink/ink831.xml"/><Relationship Id="rId73" Type="http://schemas.openxmlformats.org/officeDocument/2006/relationships/image" Target="../media/image709.png"/><Relationship Id="rId78" Type="http://schemas.openxmlformats.org/officeDocument/2006/relationships/customXml" Target="../ink/ink844.xml"/><Relationship Id="rId94" Type="http://schemas.openxmlformats.org/officeDocument/2006/relationships/customXml" Target="../ink/ink852.xml"/><Relationship Id="rId99" Type="http://schemas.openxmlformats.org/officeDocument/2006/relationships/image" Target="../media/image722.png"/><Relationship Id="rId101" Type="http://schemas.openxmlformats.org/officeDocument/2006/relationships/image" Target="../media/image723.png"/><Relationship Id="rId122" Type="http://schemas.openxmlformats.org/officeDocument/2006/relationships/customXml" Target="../ink/ink866.xml"/><Relationship Id="rId143" Type="http://schemas.openxmlformats.org/officeDocument/2006/relationships/image" Target="../media/image744.png"/><Relationship Id="rId148" Type="http://schemas.openxmlformats.org/officeDocument/2006/relationships/customXml" Target="../ink/ink879.xml"/><Relationship Id="rId164" Type="http://schemas.openxmlformats.org/officeDocument/2006/relationships/customXml" Target="../ink/ink887.xml"/><Relationship Id="rId169" Type="http://schemas.openxmlformats.org/officeDocument/2006/relationships/image" Target="../media/image757.png"/><Relationship Id="rId185" Type="http://schemas.openxmlformats.org/officeDocument/2006/relationships/image" Target="../media/image765.png"/><Relationship Id="rId4" Type="http://schemas.openxmlformats.org/officeDocument/2006/relationships/customXml" Target="../ink/ink807.xml"/><Relationship Id="rId9" Type="http://schemas.openxmlformats.org/officeDocument/2006/relationships/image" Target="../media/image678.png"/><Relationship Id="rId180" Type="http://schemas.openxmlformats.org/officeDocument/2006/relationships/customXml" Target="../ink/ink895.xml"/><Relationship Id="rId210" Type="http://schemas.openxmlformats.org/officeDocument/2006/relationships/customXml" Target="../ink/ink910.xml"/><Relationship Id="rId215" Type="http://schemas.openxmlformats.org/officeDocument/2006/relationships/image" Target="../media/image780.png"/><Relationship Id="rId236" Type="http://schemas.openxmlformats.org/officeDocument/2006/relationships/customXml" Target="../ink/ink923.xml"/><Relationship Id="rId257" Type="http://schemas.openxmlformats.org/officeDocument/2006/relationships/image" Target="../media/image801.png"/><Relationship Id="rId278" Type="http://schemas.openxmlformats.org/officeDocument/2006/relationships/customXml" Target="../ink/ink944.xml"/><Relationship Id="rId26" Type="http://schemas.openxmlformats.org/officeDocument/2006/relationships/customXml" Target="../ink/ink818.xml"/><Relationship Id="rId231" Type="http://schemas.openxmlformats.org/officeDocument/2006/relationships/image" Target="../media/image788.png"/><Relationship Id="rId252" Type="http://schemas.openxmlformats.org/officeDocument/2006/relationships/customXml" Target="../ink/ink931.xml"/><Relationship Id="rId273" Type="http://schemas.openxmlformats.org/officeDocument/2006/relationships/image" Target="../media/image809.png"/><Relationship Id="rId47" Type="http://schemas.openxmlformats.org/officeDocument/2006/relationships/image" Target="../media/image696.png"/><Relationship Id="rId68" Type="http://schemas.openxmlformats.org/officeDocument/2006/relationships/customXml" Target="../ink/ink839.xml"/><Relationship Id="rId89" Type="http://schemas.openxmlformats.org/officeDocument/2006/relationships/image" Target="../media/image717.png"/><Relationship Id="rId112" Type="http://schemas.openxmlformats.org/officeDocument/2006/relationships/customXml" Target="../ink/ink861.xml"/><Relationship Id="rId133" Type="http://schemas.openxmlformats.org/officeDocument/2006/relationships/image" Target="../media/image739.png"/><Relationship Id="rId154" Type="http://schemas.openxmlformats.org/officeDocument/2006/relationships/customXml" Target="../ink/ink882.xml"/><Relationship Id="rId175" Type="http://schemas.openxmlformats.org/officeDocument/2006/relationships/image" Target="../media/image760.png"/><Relationship Id="rId196" Type="http://schemas.openxmlformats.org/officeDocument/2006/relationships/customXml" Target="../ink/ink903.xml"/><Relationship Id="rId200" Type="http://schemas.openxmlformats.org/officeDocument/2006/relationships/customXml" Target="../ink/ink905.xml"/><Relationship Id="rId16" Type="http://schemas.openxmlformats.org/officeDocument/2006/relationships/customXml" Target="../ink/ink813.xml"/><Relationship Id="rId221" Type="http://schemas.openxmlformats.org/officeDocument/2006/relationships/image" Target="../media/image783.png"/><Relationship Id="rId242" Type="http://schemas.openxmlformats.org/officeDocument/2006/relationships/customXml" Target="../ink/ink926.xml"/><Relationship Id="rId263" Type="http://schemas.openxmlformats.org/officeDocument/2006/relationships/image" Target="../media/image804.png"/><Relationship Id="rId284" Type="http://schemas.openxmlformats.org/officeDocument/2006/relationships/customXml" Target="../ink/ink947.xml"/><Relationship Id="rId37" Type="http://schemas.openxmlformats.org/officeDocument/2006/relationships/image" Target="../media/image691.png"/><Relationship Id="rId58" Type="http://schemas.openxmlformats.org/officeDocument/2006/relationships/customXml" Target="../ink/ink834.xml"/><Relationship Id="rId79" Type="http://schemas.openxmlformats.org/officeDocument/2006/relationships/image" Target="../media/image712.png"/><Relationship Id="rId102" Type="http://schemas.openxmlformats.org/officeDocument/2006/relationships/customXml" Target="../ink/ink856.xml"/><Relationship Id="rId123" Type="http://schemas.openxmlformats.org/officeDocument/2006/relationships/image" Target="../media/image734.png"/><Relationship Id="rId144" Type="http://schemas.openxmlformats.org/officeDocument/2006/relationships/customXml" Target="../ink/ink877.xml"/><Relationship Id="rId90" Type="http://schemas.openxmlformats.org/officeDocument/2006/relationships/customXml" Target="../ink/ink850.xml"/><Relationship Id="rId165" Type="http://schemas.openxmlformats.org/officeDocument/2006/relationships/image" Target="../media/image755.png"/><Relationship Id="rId186" Type="http://schemas.openxmlformats.org/officeDocument/2006/relationships/customXml" Target="../ink/ink898.xml"/><Relationship Id="rId211" Type="http://schemas.openxmlformats.org/officeDocument/2006/relationships/image" Target="../media/image778.png"/><Relationship Id="rId232" Type="http://schemas.openxmlformats.org/officeDocument/2006/relationships/customXml" Target="../ink/ink921.xml"/><Relationship Id="rId253" Type="http://schemas.openxmlformats.org/officeDocument/2006/relationships/image" Target="../media/image799.png"/><Relationship Id="rId274" Type="http://schemas.openxmlformats.org/officeDocument/2006/relationships/customXml" Target="../ink/ink942.xml"/><Relationship Id="rId27" Type="http://schemas.openxmlformats.org/officeDocument/2006/relationships/image" Target="../media/image687.png"/><Relationship Id="rId48" Type="http://schemas.openxmlformats.org/officeDocument/2006/relationships/customXml" Target="../ink/ink829.xml"/><Relationship Id="rId69" Type="http://schemas.openxmlformats.org/officeDocument/2006/relationships/image" Target="../media/image707.png"/><Relationship Id="rId113" Type="http://schemas.openxmlformats.org/officeDocument/2006/relationships/image" Target="../media/image729.png"/><Relationship Id="rId134" Type="http://schemas.openxmlformats.org/officeDocument/2006/relationships/customXml" Target="../ink/ink872.xml"/><Relationship Id="rId80" Type="http://schemas.openxmlformats.org/officeDocument/2006/relationships/customXml" Target="../ink/ink845.xml"/><Relationship Id="rId155" Type="http://schemas.openxmlformats.org/officeDocument/2006/relationships/image" Target="../media/image750.png"/><Relationship Id="rId176" Type="http://schemas.openxmlformats.org/officeDocument/2006/relationships/customXml" Target="../ink/ink893.xml"/><Relationship Id="rId197" Type="http://schemas.openxmlformats.org/officeDocument/2006/relationships/image" Target="../media/image771.png"/><Relationship Id="rId201" Type="http://schemas.openxmlformats.org/officeDocument/2006/relationships/image" Target="../media/image773.png"/><Relationship Id="rId222" Type="http://schemas.openxmlformats.org/officeDocument/2006/relationships/customXml" Target="../ink/ink916.xml"/><Relationship Id="rId243" Type="http://schemas.openxmlformats.org/officeDocument/2006/relationships/image" Target="../media/image794.png"/><Relationship Id="rId264" Type="http://schemas.openxmlformats.org/officeDocument/2006/relationships/customXml" Target="../ink/ink937.xml"/><Relationship Id="rId285" Type="http://schemas.openxmlformats.org/officeDocument/2006/relationships/image" Target="../media/image815.png"/><Relationship Id="rId17" Type="http://schemas.openxmlformats.org/officeDocument/2006/relationships/image" Target="../media/image682.png"/><Relationship Id="rId38" Type="http://schemas.openxmlformats.org/officeDocument/2006/relationships/customXml" Target="../ink/ink824.xml"/><Relationship Id="rId59" Type="http://schemas.openxmlformats.org/officeDocument/2006/relationships/image" Target="../media/image702.png"/><Relationship Id="rId103" Type="http://schemas.openxmlformats.org/officeDocument/2006/relationships/image" Target="../media/image724.png"/><Relationship Id="rId124" Type="http://schemas.openxmlformats.org/officeDocument/2006/relationships/customXml" Target="../ink/ink867.xml"/><Relationship Id="rId70" Type="http://schemas.openxmlformats.org/officeDocument/2006/relationships/customXml" Target="../ink/ink840.xml"/><Relationship Id="rId91" Type="http://schemas.openxmlformats.org/officeDocument/2006/relationships/image" Target="../media/image718.png"/><Relationship Id="rId145" Type="http://schemas.openxmlformats.org/officeDocument/2006/relationships/image" Target="../media/image745.png"/><Relationship Id="rId166" Type="http://schemas.openxmlformats.org/officeDocument/2006/relationships/customXml" Target="../ink/ink888.xml"/><Relationship Id="rId187" Type="http://schemas.openxmlformats.org/officeDocument/2006/relationships/image" Target="../media/image7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11.xml"/><Relationship Id="rId233" Type="http://schemas.openxmlformats.org/officeDocument/2006/relationships/image" Target="../media/image789.png"/><Relationship Id="rId254" Type="http://schemas.openxmlformats.org/officeDocument/2006/relationships/customXml" Target="../ink/ink932.xml"/><Relationship Id="rId28" Type="http://schemas.openxmlformats.org/officeDocument/2006/relationships/customXml" Target="../ink/ink819.xml"/><Relationship Id="rId49" Type="http://schemas.openxmlformats.org/officeDocument/2006/relationships/image" Target="../media/image697.png"/><Relationship Id="rId114" Type="http://schemas.openxmlformats.org/officeDocument/2006/relationships/customXml" Target="../ink/ink862.xml"/><Relationship Id="rId275" Type="http://schemas.openxmlformats.org/officeDocument/2006/relationships/image" Target="../media/image810.png"/><Relationship Id="rId60" Type="http://schemas.openxmlformats.org/officeDocument/2006/relationships/customXml" Target="../ink/ink835.xml"/><Relationship Id="rId81" Type="http://schemas.openxmlformats.org/officeDocument/2006/relationships/image" Target="../media/image713.png"/><Relationship Id="rId135" Type="http://schemas.openxmlformats.org/officeDocument/2006/relationships/image" Target="../media/image740.png"/><Relationship Id="rId156" Type="http://schemas.openxmlformats.org/officeDocument/2006/relationships/customXml" Target="../ink/ink883.xml"/><Relationship Id="rId177" Type="http://schemas.openxmlformats.org/officeDocument/2006/relationships/image" Target="../media/image761.png"/><Relationship Id="rId198" Type="http://schemas.openxmlformats.org/officeDocument/2006/relationships/customXml" Target="../ink/ink904.xml"/><Relationship Id="rId202" Type="http://schemas.openxmlformats.org/officeDocument/2006/relationships/customXml" Target="../ink/ink906.xml"/><Relationship Id="rId223" Type="http://schemas.openxmlformats.org/officeDocument/2006/relationships/image" Target="../media/image784.png"/><Relationship Id="rId244" Type="http://schemas.openxmlformats.org/officeDocument/2006/relationships/customXml" Target="../ink/ink927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60.xml"/><Relationship Id="rId117" Type="http://schemas.openxmlformats.org/officeDocument/2006/relationships/image" Target="../media/image873.png"/><Relationship Id="rId21" Type="http://schemas.openxmlformats.org/officeDocument/2006/relationships/image" Target="../media/image825.png"/><Relationship Id="rId42" Type="http://schemas.openxmlformats.org/officeDocument/2006/relationships/customXml" Target="../ink/ink968.xml"/><Relationship Id="rId47" Type="http://schemas.openxmlformats.org/officeDocument/2006/relationships/image" Target="../media/image838.png"/><Relationship Id="rId63" Type="http://schemas.openxmlformats.org/officeDocument/2006/relationships/image" Target="../media/image846.png"/><Relationship Id="rId68" Type="http://schemas.openxmlformats.org/officeDocument/2006/relationships/customXml" Target="../ink/ink981.xml"/><Relationship Id="rId84" Type="http://schemas.openxmlformats.org/officeDocument/2006/relationships/customXml" Target="../ink/ink989.xml"/><Relationship Id="rId89" Type="http://schemas.openxmlformats.org/officeDocument/2006/relationships/image" Target="../media/image859.png"/><Relationship Id="rId112" Type="http://schemas.openxmlformats.org/officeDocument/2006/relationships/customXml" Target="../ink/ink1003.xml"/><Relationship Id="rId133" Type="http://schemas.openxmlformats.org/officeDocument/2006/relationships/image" Target="../media/image881.png"/><Relationship Id="rId138" Type="http://schemas.openxmlformats.org/officeDocument/2006/relationships/customXml" Target="../ink/ink1016.xml"/><Relationship Id="rId16" Type="http://schemas.openxmlformats.org/officeDocument/2006/relationships/customXml" Target="../ink/ink955.xml"/><Relationship Id="rId107" Type="http://schemas.openxmlformats.org/officeDocument/2006/relationships/image" Target="../media/image868.png"/><Relationship Id="rId11" Type="http://schemas.openxmlformats.org/officeDocument/2006/relationships/image" Target="../media/image820.png"/><Relationship Id="rId32" Type="http://schemas.openxmlformats.org/officeDocument/2006/relationships/customXml" Target="../ink/ink963.xml"/><Relationship Id="rId37" Type="http://schemas.openxmlformats.org/officeDocument/2006/relationships/image" Target="../media/image833.png"/><Relationship Id="rId53" Type="http://schemas.openxmlformats.org/officeDocument/2006/relationships/image" Target="../media/image841.png"/><Relationship Id="rId58" Type="http://schemas.openxmlformats.org/officeDocument/2006/relationships/customXml" Target="../ink/ink976.xml"/><Relationship Id="rId74" Type="http://schemas.openxmlformats.org/officeDocument/2006/relationships/customXml" Target="../ink/ink984.xml"/><Relationship Id="rId79" Type="http://schemas.openxmlformats.org/officeDocument/2006/relationships/image" Target="../media/image854.png"/><Relationship Id="rId102" Type="http://schemas.openxmlformats.org/officeDocument/2006/relationships/customXml" Target="../ink/ink998.xml"/><Relationship Id="rId123" Type="http://schemas.openxmlformats.org/officeDocument/2006/relationships/image" Target="../media/image876.png"/><Relationship Id="rId128" Type="http://schemas.openxmlformats.org/officeDocument/2006/relationships/customXml" Target="../ink/ink1011.xml"/><Relationship Id="rId5" Type="http://schemas.openxmlformats.org/officeDocument/2006/relationships/image" Target="../media/image817.png"/><Relationship Id="rId90" Type="http://schemas.openxmlformats.org/officeDocument/2006/relationships/customXml" Target="../ink/ink992.xml"/><Relationship Id="rId95" Type="http://schemas.openxmlformats.org/officeDocument/2006/relationships/image" Target="../media/image862.png"/><Relationship Id="rId22" Type="http://schemas.openxmlformats.org/officeDocument/2006/relationships/customXml" Target="../ink/ink958.xml"/><Relationship Id="rId27" Type="http://schemas.openxmlformats.org/officeDocument/2006/relationships/image" Target="../media/image828.png"/><Relationship Id="rId43" Type="http://schemas.openxmlformats.org/officeDocument/2006/relationships/image" Target="../media/image836.png"/><Relationship Id="rId48" Type="http://schemas.openxmlformats.org/officeDocument/2006/relationships/customXml" Target="../ink/ink971.xml"/><Relationship Id="rId64" Type="http://schemas.openxmlformats.org/officeDocument/2006/relationships/customXml" Target="../ink/ink979.xml"/><Relationship Id="rId69" Type="http://schemas.openxmlformats.org/officeDocument/2006/relationships/image" Target="../media/image849.png"/><Relationship Id="rId113" Type="http://schemas.openxmlformats.org/officeDocument/2006/relationships/image" Target="../media/image871.png"/><Relationship Id="rId118" Type="http://schemas.openxmlformats.org/officeDocument/2006/relationships/customXml" Target="../ink/ink1006.xml"/><Relationship Id="rId134" Type="http://schemas.openxmlformats.org/officeDocument/2006/relationships/customXml" Target="../ink/ink1014.xml"/><Relationship Id="rId139" Type="http://schemas.openxmlformats.org/officeDocument/2006/relationships/image" Target="../media/image884.png"/><Relationship Id="rId8" Type="http://schemas.openxmlformats.org/officeDocument/2006/relationships/customXml" Target="../ink/ink951.xml"/><Relationship Id="rId51" Type="http://schemas.openxmlformats.org/officeDocument/2006/relationships/image" Target="../media/image840.png"/><Relationship Id="rId72" Type="http://schemas.openxmlformats.org/officeDocument/2006/relationships/customXml" Target="../ink/ink983.xml"/><Relationship Id="rId80" Type="http://schemas.openxmlformats.org/officeDocument/2006/relationships/customXml" Target="../ink/ink987.xml"/><Relationship Id="rId85" Type="http://schemas.openxmlformats.org/officeDocument/2006/relationships/image" Target="../media/image857.png"/><Relationship Id="rId93" Type="http://schemas.openxmlformats.org/officeDocument/2006/relationships/image" Target="../media/image861.png"/><Relationship Id="rId98" Type="http://schemas.openxmlformats.org/officeDocument/2006/relationships/customXml" Target="../ink/ink996.xml"/><Relationship Id="rId121" Type="http://schemas.openxmlformats.org/officeDocument/2006/relationships/image" Target="../media/image875.png"/><Relationship Id="rId3" Type="http://schemas.openxmlformats.org/officeDocument/2006/relationships/image" Target="../media/image816.png"/><Relationship Id="rId12" Type="http://schemas.openxmlformats.org/officeDocument/2006/relationships/customXml" Target="../ink/ink953.xml"/><Relationship Id="rId17" Type="http://schemas.openxmlformats.org/officeDocument/2006/relationships/image" Target="../media/image823.png"/><Relationship Id="rId25" Type="http://schemas.openxmlformats.org/officeDocument/2006/relationships/image" Target="../media/image827.png"/><Relationship Id="rId33" Type="http://schemas.openxmlformats.org/officeDocument/2006/relationships/image" Target="../media/image831.png"/><Relationship Id="rId38" Type="http://schemas.openxmlformats.org/officeDocument/2006/relationships/customXml" Target="../ink/ink966.xml"/><Relationship Id="rId46" Type="http://schemas.openxmlformats.org/officeDocument/2006/relationships/customXml" Target="../ink/ink970.xml"/><Relationship Id="rId59" Type="http://schemas.openxmlformats.org/officeDocument/2006/relationships/image" Target="../media/image844.png"/><Relationship Id="rId67" Type="http://schemas.openxmlformats.org/officeDocument/2006/relationships/image" Target="../media/image848.png"/><Relationship Id="rId103" Type="http://schemas.openxmlformats.org/officeDocument/2006/relationships/image" Target="../media/image866.png"/><Relationship Id="rId108" Type="http://schemas.openxmlformats.org/officeDocument/2006/relationships/customXml" Target="../ink/ink1001.xml"/><Relationship Id="rId116" Type="http://schemas.openxmlformats.org/officeDocument/2006/relationships/customXml" Target="../ink/ink1005.xml"/><Relationship Id="rId124" Type="http://schemas.openxmlformats.org/officeDocument/2006/relationships/customXml" Target="../ink/ink1009.xml"/><Relationship Id="rId129" Type="http://schemas.openxmlformats.org/officeDocument/2006/relationships/image" Target="../media/image879.png"/><Relationship Id="rId137" Type="http://schemas.openxmlformats.org/officeDocument/2006/relationships/image" Target="../media/image883.png"/><Relationship Id="rId20" Type="http://schemas.openxmlformats.org/officeDocument/2006/relationships/customXml" Target="../ink/ink957.xml"/><Relationship Id="rId41" Type="http://schemas.openxmlformats.org/officeDocument/2006/relationships/image" Target="../media/image835.png"/><Relationship Id="rId54" Type="http://schemas.openxmlformats.org/officeDocument/2006/relationships/customXml" Target="../ink/ink974.xml"/><Relationship Id="rId62" Type="http://schemas.openxmlformats.org/officeDocument/2006/relationships/customXml" Target="../ink/ink978.xml"/><Relationship Id="rId70" Type="http://schemas.openxmlformats.org/officeDocument/2006/relationships/customXml" Target="../ink/ink982.xml"/><Relationship Id="rId75" Type="http://schemas.openxmlformats.org/officeDocument/2006/relationships/image" Target="../media/image852.png"/><Relationship Id="rId83" Type="http://schemas.openxmlformats.org/officeDocument/2006/relationships/image" Target="../media/image856.png"/><Relationship Id="rId88" Type="http://schemas.openxmlformats.org/officeDocument/2006/relationships/customXml" Target="../ink/ink991.xml"/><Relationship Id="rId91" Type="http://schemas.openxmlformats.org/officeDocument/2006/relationships/image" Target="../media/image860.png"/><Relationship Id="rId96" Type="http://schemas.openxmlformats.org/officeDocument/2006/relationships/customXml" Target="../ink/ink995.xml"/><Relationship Id="rId111" Type="http://schemas.openxmlformats.org/officeDocument/2006/relationships/image" Target="../media/image870.png"/><Relationship Id="rId132" Type="http://schemas.openxmlformats.org/officeDocument/2006/relationships/customXml" Target="../ink/ink1013.xml"/><Relationship Id="rId140" Type="http://schemas.openxmlformats.org/officeDocument/2006/relationships/customXml" Target="../ink/ink10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0.xml"/><Relationship Id="rId15" Type="http://schemas.openxmlformats.org/officeDocument/2006/relationships/image" Target="../media/image822.png"/><Relationship Id="rId23" Type="http://schemas.openxmlformats.org/officeDocument/2006/relationships/image" Target="../media/image826.png"/><Relationship Id="rId28" Type="http://schemas.openxmlformats.org/officeDocument/2006/relationships/customXml" Target="../ink/ink961.xml"/><Relationship Id="rId36" Type="http://schemas.openxmlformats.org/officeDocument/2006/relationships/customXml" Target="../ink/ink965.xml"/><Relationship Id="rId49" Type="http://schemas.openxmlformats.org/officeDocument/2006/relationships/image" Target="../media/image839.png"/><Relationship Id="rId57" Type="http://schemas.openxmlformats.org/officeDocument/2006/relationships/image" Target="../media/image843.png"/><Relationship Id="rId106" Type="http://schemas.openxmlformats.org/officeDocument/2006/relationships/customXml" Target="../ink/ink1000.xml"/><Relationship Id="rId114" Type="http://schemas.openxmlformats.org/officeDocument/2006/relationships/customXml" Target="../ink/ink1004.xml"/><Relationship Id="rId119" Type="http://schemas.openxmlformats.org/officeDocument/2006/relationships/image" Target="../media/image874.png"/><Relationship Id="rId127" Type="http://schemas.openxmlformats.org/officeDocument/2006/relationships/image" Target="../media/image878.png"/><Relationship Id="rId10" Type="http://schemas.openxmlformats.org/officeDocument/2006/relationships/customXml" Target="../ink/ink952.xml"/><Relationship Id="rId31" Type="http://schemas.openxmlformats.org/officeDocument/2006/relationships/image" Target="../media/image830.png"/><Relationship Id="rId44" Type="http://schemas.openxmlformats.org/officeDocument/2006/relationships/customXml" Target="../ink/ink969.xml"/><Relationship Id="rId52" Type="http://schemas.openxmlformats.org/officeDocument/2006/relationships/customXml" Target="../ink/ink973.xml"/><Relationship Id="rId60" Type="http://schemas.openxmlformats.org/officeDocument/2006/relationships/customXml" Target="../ink/ink977.xml"/><Relationship Id="rId65" Type="http://schemas.openxmlformats.org/officeDocument/2006/relationships/image" Target="../media/image847.png"/><Relationship Id="rId73" Type="http://schemas.openxmlformats.org/officeDocument/2006/relationships/image" Target="../media/image851.png"/><Relationship Id="rId78" Type="http://schemas.openxmlformats.org/officeDocument/2006/relationships/customXml" Target="../ink/ink986.xml"/><Relationship Id="rId81" Type="http://schemas.openxmlformats.org/officeDocument/2006/relationships/image" Target="../media/image855.png"/><Relationship Id="rId86" Type="http://schemas.openxmlformats.org/officeDocument/2006/relationships/customXml" Target="../ink/ink990.xml"/><Relationship Id="rId94" Type="http://schemas.openxmlformats.org/officeDocument/2006/relationships/customXml" Target="../ink/ink994.xml"/><Relationship Id="rId99" Type="http://schemas.openxmlformats.org/officeDocument/2006/relationships/image" Target="../media/image864.png"/><Relationship Id="rId101" Type="http://schemas.openxmlformats.org/officeDocument/2006/relationships/image" Target="../media/image865.png"/><Relationship Id="rId122" Type="http://schemas.openxmlformats.org/officeDocument/2006/relationships/customXml" Target="../ink/ink1008.xml"/><Relationship Id="rId130" Type="http://schemas.openxmlformats.org/officeDocument/2006/relationships/customXml" Target="../ink/ink1012.xml"/><Relationship Id="rId135" Type="http://schemas.openxmlformats.org/officeDocument/2006/relationships/image" Target="../media/image882.png"/><Relationship Id="rId4" Type="http://schemas.openxmlformats.org/officeDocument/2006/relationships/customXml" Target="../ink/ink949.xml"/><Relationship Id="rId9" Type="http://schemas.openxmlformats.org/officeDocument/2006/relationships/image" Target="../media/image819.png"/><Relationship Id="rId13" Type="http://schemas.openxmlformats.org/officeDocument/2006/relationships/image" Target="../media/image821.png"/><Relationship Id="rId18" Type="http://schemas.openxmlformats.org/officeDocument/2006/relationships/customXml" Target="../ink/ink956.xml"/><Relationship Id="rId39" Type="http://schemas.openxmlformats.org/officeDocument/2006/relationships/image" Target="../media/image834.png"/><Relationship Id="rId109" Type="http://schemas.openxmlformats.org/officeDocument/2006/relationships/image" Target="../media/image869.png"/><Relationship Id="rId34" Type="http://schemas.openxmlformats.org/officeDocument/2006/relationships/customXml" Target="../ink/ink964.xml"/><Relationship Id="rId50" Type="http://schemas.openxmlformats.org/officeDocument/2006/relationships/customXml" Target="../ink/ink972.xml"/><Relationship Id="rId55" Type="http://schemas.openxmlformats.org/officeDocument/2006/relationships/image" Target="../media/image842.png"/><Relationship Id="rId76" Type="http://schemas.openxmlformats.org/officeDocument/2006/relationships/customXml" Target="../ink/ink985.xml"/><Relationship Id="rId97" Type="http://schemas.openxmlformats.org/officeDocument/2006/relationships/image" Target="../media/image863.png"/><Relationship Id="rId104" Type="http://schemas.openxmlformats.org/officeDocument/2006/relationships/customXml" Target="../ink/ink999.xml"/><Relationship Id="rId120" Type="http://schemas.openxmlformats.org/officeDocument/2006/relationships/customXml" Target="../ink/ink1007.xml"/><Relationship Id="rId125" Type="http://schemas.openxmlformats.org/officeDocument/2006/relationships/image" Target="../media/image877.png"/><Relationship Id="rId141" Type="http://schemas.openxmlformats.org/officeDocument/2006/relationships/image" Target="../media/image885.png"/><Relationship Id="rId7" Type="http://schemas.openxmlformats.org/officeDocument/2006/relationships/image" Target="../media/image818.png"/><Relationship Id="rId71" Type="http://schemas.openxmlformats.org/officeDocument/2006/relationships/image" Target="../media/image850.png"/><Relationship Id="rId92" Type="http://schemas.openxmlformats.org/officeDocument/2006/relationships/customXml" Target="../ink/ink993.xml"/><Relationship Id="rId2" Type="http://schemas.openxmlformats.org/officeDocument/2006/relationships/customXml" Target="../ink/ink948.xml"/><Relationship Id="rId29" Type="http://schemas.openxmlformats.org/officeDocument/2006/relationships/image" Target="../media/image829.png"/><Relationship Id="rId24" Type="http://schemas.openxmlformats.org/officeDocument/2006/relationships/customXml" Target="../ink/ink959.xml"/><Relationship Id="rId40" Type="http://schemas.openxmlformats.org/officeDocument/2006/relationships/customXml" Target="../ink/ink967.xml"/><Relationship Id="rId45" Type="http://schemas.openxmlformats.org/officeDocument/2006/relationships/image" Target="../media/image837.png"/><Relationship Id="rId66" Type="http://schemas.openxmlformats.org/officeDocument/2006/relationships/customXml" Target="../ink/ink980.xml"/><Relationship Id="rId87" Type="http://schemas.openxmlformats.org/officeDocument/2006/relationships/image" Target="../media/image858.png"/><Relationship Id="rId110" Type="http://schemas.openxmlformats.org/officeDocument/2006/relationships/customXml" Target="../ink/ink1002.xml"/><Relationship Id="rId115" Type="http://schemas.openxmlformats.org/officeDocument/2006/relationships/image" Target="../media/image872.png"/><Relationship Id="rId131" Type="http://schemas.openxmlformats.org/officeDocument/2006/relationships/image" Target="../media/image880.png"/><Relationship Id="rId136" Type="http://schemas.openxmlformats.org/officeDocument/2006/relationships/customXml" Target="../ink/ink1015.xml"/><Relationship Id="rId61" Type="http://schemas.openxmlformats.org/officeDocument/2006/relationships/image" Target="../media/image845.png"/><Relationship Id="rId82" Type="http://schemas.openxmlformats.org/officeDocument/2006/relationships/customXml" Target="../ink/ink988.xml"/><Relationship Id="rId19" Type="http://schemas.openxmlformats.org/officeDocument/2006/relationships/image" Target="../media/image824.png"/><Relationship Id="rId14" Type="http://schemas.openxmlformats.org/officeDocument/2006/relationships/customXml" Target="../ink/ink954.xml"/><Relationship Id="rId30" Type="http://schemas.openxmlformats.org/officeDocument/2006/relationships/customXml" Target="../ink/ink962.xml"/><Relationship Id="rId35" Type="http://schemas.openxmlformats.org/officeDocument/2006/relationships/image" Target="../media/image832.png"/><Relationship Id="rId56" Type="http://schemas.openxmlformats.org/officeDocument/2006/relationships/customXml" Target="../ink/ink975.xml"/><Relationship Id="rId77" Type="http://schemas.openxmlformats.org/officeDocument/2006/relationships/image" Target="../media/image853.png"/><Relationship Id="rId100" Type="http://schemas.openxmlformats.org/officeDocument/2006/relationships/customXml" Target="../ink/ink997.xml"/><Relationship Id="rId105" Type="http://schemas.openxmlformats.org/officeDocument/2006/relationships/image" Target="../media/image867.png"/><Relationship Id="rId126" Type="http://schemas.openxmlformats.org/officeDocument/2006/relationships/customXml" Target="../ink/ink1010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10.png"/><Relationship Id="rId18" Type="http://schemas.openxmlformats.org/officeDocument/2006/relationships/customXml" Target="../ink/ink1026.xml"/><Relationship Id="rId26" Type="http://schemas.openxmlformats.org/officeDocument/2006/relationships/customXml" Target="../ink/ink1030.xml"/><Relationship Id="rId39" Type="http://schemas.openxmlformats.org/officeDocument/2006/relationships/customXml" Target="../ink/ink1036.xml"/><Relationship Id="rId3" Type="http://schemas.openxmlformats.org/officeDocument/2006/relationships/image" Target="../media/image1110.png"/><Relationship Id="rId21" Type="http://schemas.openxmlformats.org/officeDocument/2006/relationships/image" Target="../media/image2010.png"/><Relationship Id="rId34" Type="http://schemas.openxmlformats.org/officeDocument/2006/relationships/image" Target="../media/image2710.png"/><Relationship Id="rId42" Type="http://schemas.openxmlformats.org/officeDocument/2006/relationships/customXml" Target="../ink/ink1038.xml"/><Relationship Id="rId47" Type="http://schemas.openxmlformats.org/officeDocument/2006/relationships/image" Target="../media/image3210.png"/><Relationship Id="rId50" Type="http://schemas.openxmlformats.org/officeDocument/2006/relationships/customXml" Target="../ink/ink1043.xml"/><Relationship Id="rId7" Type="http://schemas.openxmlformats.org/officeDocument/2006/relationships/image" Target="../media/image1310.png"/><Relationship Id="rId12" Type="http://schemas.openxmlformats.org/officeDocument/2006/relationships/customXml" Target="../ink/ink1023.xml"/><Relationship Id="rId17" Type="http://schemas.openxmlformats.org/officeDocument/2006/relationships/image" Target="../media/image1810.png"/><Relationship Id="rId25" Type="http://schemas.openxmlformats.org/officeDocument/2006/relationships/image" Target="../media/image2210.png"/><Relationship Id="rId33" Type="http://schemas.openxmlformats.org/officeDocument/2006/relationships/customXml" Target="../ink/ink1033.xml"/><Relationship Id="rId38" Type="http://schemas.openxmlformats.org/officeDocument/2006/relationships/image" Target="../media/image2910.png"/><Relationship Id="rId46" Type="http://schemas.openxmlformats.org/officeDocument/2006/relationships/customXml" Target="../ink/ink1041.xml"/><Relationship Id="rId2" Type="http://schemas.openxmlformats.org/officeDocument/2006/relationships/customXml" Target="../ink/ink1018.xml"/><Relationship Id="rId16" Type="http://schemas.openxmlformats.org/officeDocument/2006/relationships/customXml" Target="../ink/ink1025.xml"/><Relationship Id="rId20" Type="http://schemas.openxmlformats.org/officeDocument/2006/relationships/customXml" Target="../ink/ink1027.xml"/><Relationship Id="rId29" Type="http://schemas.openxmlformats.org/officeDocument/2006/relationships/image" Target="../media/image2410.png"/><Relationship Id="rId41" Type="http://schemas.openxmlformats.org/officeDocument/2006/relationships/image" Target="../media/image30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0.xml"/><Relationship Id="rId11" Type="http://schemas.openxmlformats.org/officeDocument/2006/relationships/image" Target="../media/image1510.png"/><Relationship Id="rId24" Type="http://schemas.openxmlformats.org/officeDocument/2006/relationships/customXml" Target="../ink/ink1029.xml"/><Relationship Id="rId32" Type="http://schemas.openxmlformats.org/officeDocument/2006/relationships/image" Target="../media/image886.png"/><Relationship Id="rId37" Type="http://schemas.openxmlformats.org/officeDocument/2006/relationships/customXml" Target="../ink/ink1035.xml"/><Relationship Id="rId40" Type="http://schemas.openxmlformats.org/officeDocument/2006/relationships/customXml" Target="../ink/ink1037.xml"/><Relationship Id="rId45" Type="http://schemas.openxmlformats.org/officeDocument/2006/relationships/customXml" Target="../ink/ink1040.xml"/><Relationship Id="rId5" Type="http://schemas.openxmlformats.org/officeDocument/2006/relationships/image" Target="../media/image1210.png"/><Relationship Id="rId15" Type="http://schemas.openxmlformats.org/officeDocument/2006/relationships/image" Target="../media/image1710.png"/><Relationship Id="rId23" Type="http://schemas.openxmlformats.org/officeDocument/2006/relationships/image" Target="../media/image2110.png"/><Relationship Id="rId28" Type="http://schemas.openxmlformats.org/officeDocument/2006/relationships/customXml" Target="../ink/ink1031.xml"/><Relationship Id="rId36" Type="http://schemas.openxmlformats.org/officeDocument/2006/relationships/image" Target="../media/image2810.png"/><Relationship Id="rId49" Type="http://schemas.openxmlformats.org/officeDocument/2006/relationships/image" Target="../media/image3310.png"/><Relationship Id="rId10" Type="http://schemas.openxmlformats.org/officeDocument/2006/relationships/customXml" Target="../ink/ink1022.xml"/><Relationship Id="rId19" Type="http://schemas.openxmlformats.org/officeDocument/2006/relationships/image" Target="../media/image1910.png"/><Relationship Id="rId31" Type="http://schemas.openxmlformats.org/officeDocument/2006/relationships/image" Target="../media/image2510.png"/><Relationship Id="rId44" Type="http://schemas.openxmlformats.org/officeDocument/2006/relationships/customXml" Target="../ink/ink1039.xml"/><Relationship Id="rId4" Type="http://schemas.openxmlformats.org/officeDocument/2006/relationships/customXml" Target="../ink/ink1019.xml"/><Relationship Id="rId9" Type="http://schemas.openxmlformats.org/officeDocument/2006/relationships/image" Target="../media/image1410.png"/><Relationship Id="rId14" Type="http://schemas.openxmlformats.org/officeDocument/2006/relationships/customXml" Target="../ink/ink1024.xml"/><Relationship Id="rId22" Type="http://schemas.openxmlformats.org/officeDocument/2006/relationships/customXml" Target="../ink/ink1028.xml"/><Relationship Id="rId27" Type="http://schemas.openxmlformats.org/officeDocument/2006/relationships/image" Target="../media/image2310.png"/><Relationship Id="rId30" Type="http://schemas.openxmlformats.org/officeDocument/2006/relationships/customXml" Target="../ink/ink1032.xml"/><Relationship Id="rId35" Type="http://schemas.openxmlformats.org/officeDocument/2006/relationships/customXml" Target="../ink/ink1034.xml"/><Relationship Id="rId43" Type="http://schemas.openxmlformats.org/officeDocument/2006/relationships/image" Target="../media/image3110.png"/><Relationship Id="rId48" Type="http://schemas.openxmlformats.org/officeDocument/2006/relationships/customXml" Target="../ink/ink1042.xml"/><Relationship Id="rId8" Type="http://schemas.openxmlformats.org/officeDocument/2006/relationships/customXml" Target="../ink/ink1021.xml"/><Relationship Id="rId51" Type="http://schemas.openxmlformats.org/officeDocument/2006/relationships/image" Target="../media/image3410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610.png"/><Relationship Id="rId117" Type="http://schemas.openxmlformats.org/officeDocument/2006/relationships/customXml" Target="../ink/ink1103.xml"/><Relationship Id="rId21" Type="http://schemas.openxmlformats.org/officeDocument/2006/relationships/customXml" Target="../ink/ink1053.xml"/><Relationship Id="rId42" Type="http://schemas.openxmlformats.org/officeDocument/2006/relationships/image" Target="../media/image5410.png"/><Relationship Id="rId47" Type="http://schemas.openxmlformats.org/officeDocument/2006/relationships/customXml" Target="../ink/ink1066.xml"/><Relationship Id="rId63" Type="http://schemas.openxmlformats.org/officeDocument/2006/relationships/customXml" Target="../ink/ink1074.xml"/><Relationship Id="rId68" Type="http://schemas.openxmlformats.org/officeDocument/2006/relationships/image" Target="../media/image6710.png"/><Relationship Id="rId84" Type="http://schemas.openxmlformats.org/officeDocument/2006/relationships/image" Target="../media/image7410.png"/><Relationship Id="rId89" Type="http://schemas.openxmlformats.org/officeDocument/2006/relationships/customXml" Target="../ink/ink1087.xml"/><Relationship Id="rId112" Type="http://schemas.openxmlformats.org/officeDocument/2006/relationships/image" Target="../media/image8610.png"/><Relationship Id="rId133" Type="http://schemas.openxmlformats.org/officeDocument/2006/relationships/customXml" Target="../ink/ink1111.xml"/><Relationship Id="rId138" Type="http://schemas.openxmlformats.org/officeDocument/2006/relationships/image" Target="../media/image990.png"/><Relationship Id="rId154" Type="http://schemas.openxmlformats.org/officeDocument/2006/relationships/image" Target="../media/image1070.png"/><Relationship Id="rId159" Type="http://schemas.openxmlformats.org/officeDocument/2006/relationships/customXml" Target="../ink/ink1124.xml"/><Relationship Id="rId16" Type="http://schemas.openxmlformats.org/officeDocument/2006/relationships/image" Target="../media/image4110.png"/><Relationship Id="rId107" Type="http://schemas.openxmlformats.org/officeDocument/2006/relationships/customXml" Target="../ink/ink1097.xml"/><Relationship Id="rId11" Type="http://schemas.openxmlformats.org/officeDocument/2006/relationships/customXml" Target="../ink/ink1048.xml"/><Relationship Id="rId32" Type="http://schemas.openxmlformats.org/officeDocument/2006/relationships/image" Target="../media/image4910.png"/><Relationship Id="rId37" Type="http://schemas.openxmlformats.org/officeDocument/2006/relationships/customXml" Target="../ink/ink1061.xml"/><Relationship Id="rId53" Type="http://schemas.openxmlformats.org/officeDocument/2006/relationships/customXml" Target="../ink/ink1069.xml"/><Relationship Id="rId58" Type="http://schemas.openxmlformats.org/officeDocument/2006/relationships/image" Target="../media/image6210.png"/><Relationship Id="rId74" Type="http://schemas.openxmlformats.org/officeDocument/2006/relationships/image" Target="../media/image7010.png"/><Relationship Id="rId79" Type="http://schemas.openxmlformats.org/officeDocument/2006/relationships/customXml" Target="../ink/ink1082.xml"/><Relationship Id="rId102" Type="http://schemas.openxmlformats.org/officeDocument/2006/relationships/image" Target="../media/image8210.png"/><Relationship Id="rId123" Type="http://schemas.openxmlformats.org/officeDocument/2006/relationships/customXml" Target="../ink/ink1106.xml"/><Relationship Id="rId128" Type="http://schemas.openxmlformats.org/officeDocument/2006/relationships/image" Target="../media/image940.png"/><Relationship Id="rId144" Type="http://schemas.openxmlformats.org/officeDocument/2006/relationships/image" Target="../media/image1020.png"/><Relationship Id="rId149" Type="http://schemas.openxmlformats.org/officeDocument/2006/relationships/customXml" Target="../ink/ink1119.xml"/><Relationship Id="rId5" Type="http://schemas.openxmlformats.org/officeDocument/2006/relationships/customXml" Target="../ink/ink1045.xml"/><Relationship Id="rId90" Type="http://schemas.openxmlformats.org/officeDocument/2006/relationships/image" Target="../media/image7710.png"/><Relationship Id="rId95" Type="http://schemas.openxmlformats.org/officeDocument/2006/relationships/customXml" Target="../ink/ink1090.xml"/><Relationship Id="rId160" Type="http://schemas.openxmlformats.org/officeDocument/2006/relationships/image" Target="../media/image1100.png"/><Relationship Id="rId165" Type="http://schemas.openxmlformats.org/officeDocument/2006/relationships/customXml" Target="../ink/ink1127.xml"/><Relationship Id="rId22" Type="http://schemas.openxmlformats.org/officeDocument/2006/relationships/image" Target="../media/image4410.png"/><Relationship Id="rId27" Type="http://schemas.openxmlformats.org/officeDocument/2006/relationships/customXml" Target="../ink/ink1056.xml"/><Relationship Id="rId43" Type="http://schemas.openxmlformats.org/officeDocument/2006/relationships/customXml" Target="../ink/ink1064.xml"/><Relationship Id="rId48" Type="http://schemas.openxmlformats.org/officeDocument/2006/relationships/image" Target="../media/image5710.png"/><Relationship Id="rId64" Type="http://schemas.openxmlformats.org/officeDocument/2006/relationships/image" Target="../media/image6510.png"/><Relationship Id="rId69" Type="http://schemas.openxmlformats.org/officeDocument/2006/relationships/customXml" Target="../ink/ink1077.xml"/><Relationship Id="rId113" Type="http://schemas.openxmlformats.org/officeDocument/2006/relationships/customXml" Target="../ink/ink1101.xml"/><Relationship Id="rId118" Type="http://schemas.openxmlformats.org/officeDocument/2006/relationships/image" Target="../media/image890.png"/><Relationship Id="rId134" Type="http://schemas.openxmlformats.org/officeDocument/2006/relationships/image" Target="../media/image970.png"/><Relationship Id="rId139" Type="http://schemas.openxmlformats.org/officeDocument/2006/relationships/customXml" Target="../ink/ink1114.xml"/><Relationship Id="rId80" Type="http://schemas.openxmlformats.org/officeDocument/2006/relationships/image" Target="../media/image2910.png"/><Relationship Id="rId85" Type="http://schemas.openxmlformats.org/officeDocument/2006/relationships/customXml" Target="../ink/ink1085.xml"/><Relationship Id="rId150" Type="http://schemas.openxmlformats.org/officeDocument/2006/relationships/image" Target="../media/image1050.png"/><Relationship Id="rId155" Type="http://schemas.openxmlformats.org/officeDocument/2006/relationships/customXml" Target="../ink/ink1122.xml"/><Relationship Id="rId12" Type="http://schemas.openxmlformats.org/officeDocument/2006/relationships/image" Target="../media/image3910.png"/><Relationship Id="rId17" Type="http://schemas.openxmlformats.org/officeDocument/2006/relationships/customXml" Target="../ink/ink1051.xml"/><Relationship Id="rId33" Type="http://schemas.openxmlformats.org/officeDocument/2006/relationships/customXml" Target="../ink/ink1059.xml"/><Relationship Id="rId38" Type="http://schemas.openxmlformats.org/officeDocument/2006/relationships/image" Target="../media/image5210.png"/><Relationship Id="rId59" Type="http://schemas.openxmlformats.org/officeDocument/2006/relationships/customXml" Target="../ink/ink1072.xml"/><Relationship Id="rId103" Type="http://schemas.openxmlformats.org/officeDocument/2006/relationships/customXml" Target="../ink/ink1095.xml"/><Relationship Id="rId108" Type="http://schemas.openxmlformats.org/officeDocument/2006/relationships/image" Target="../media/image8510.png"/><Relationship Id="rId124" Type="http://schemas.openxmlformats.org/officeDocument/2006/relationships/image" Target="../media/image920.png"/><Relationship Id="rId129" Type="http://schemas.openxmlformats.org/officeDocument/2006/relationships/customXml" Target="../ink/ink1109.xml"/><Relationship Id="rId54" Type="http://schemas.openxmlformats.org/officeDocument/2006/relationships/image" Target="../media/image6010.png"/><Relationship Id="rId70" Type="http://schemas.openxmlformats.org/officeDocument/2006/relationships/image" Target="../media/image6810.png"/><Relationship Id="rId75" Type="http://schemas.openxmlformats.org/officeDocument/2006/relationships/customXml" Target="../ink/ink1080.xml"/><Relationship Id="rId91" Type="http://schemas.openxmlformats.org/officeDocument/2006/relationships/customXml" Target="../ink/ink1088.xml"/><Relationship Id="rId96" Type="http://schemas.openxmlformats.org/officeDocument/2006/relationships/customXml" Target="../ink/ink1091.xml"/><Relationship Id="rId140" Type="http://schemas.openxmlformats.org/officeDocument/2006/relationships/image" Target="../media/image1000.png"/><Relationship Id="rId145" Type="http://schemas.openxmlformats.org/officeDocument/2006/relationships/customXml" Target="../ink/ink1117.xml"/><Relationship Id="rId161" Type="http://schemas.openxmlformats.org/officeDocument/2006/relationships/customXml" Target="../ink/ink1125.xml"/><Relationship Id="rId166" Type="http://schemas.openxmlformats.org/officeDocument/2006/relationships/image" Target="../media/image1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10.png"/><Relationship Id="rId15" Type="http://schemas.openxmlformats.org/officeDocument/2006/relationships/customXml" Target="../ink/ink1050.xml"/><Relationship Id="rId23" Type="http://schemas.openxmlformats.org/officeDocument/2006/relationships/customXml" Target="../ink/ink1054.xml"/><Relationship Id="rId28" Type="http://schemas.openxmlformats.org/officeDocument/2006/relationships/image" Target="../media/image4710.png"/><Relationship Id="rId36" Type="http://schemas.openxmlformats.org/officeDocument/2006/relationships/image" Target="../media/image5110.png"/><Relationship Id="rId49" Type="http://schemas.openxmlformats.org/officeDocument/2006/relationships/customXml" Target="../ink/ink1067.xml"/><Relationship Id="rId57" Type="http://schemas.openxmlformats.org/officeDocument/2006/relationships/customXml" Target="../ink/ink1071.xml"/><Relationship Id="rId106" Type="http://schemas.openxmlformats.org/officeDocument/2006/relationships/image" Target="../media/image8410.png"/><Relationship Id="rId114" Type="http://schemas.openxmlformats.org/officeDocument/2006/relationships/image" Target="../media/image8710.png"/><Relationship Id="rId119" Type="http://schemas.openxmlformats.org/officeDocument/2006/relationships/customXml" Target="../ink/ink1104.xml"/><Relationship Id="rId127" Type="http://schemas.openxmlformats.org/officeDocument/2006/relationships/customXml" Target="../ink/ink1108.xml"/><Relationship Id="rId10" Type="http://schemas.openxmlformats.org/officeDocument/2006/relationships/image" Target="../media/image3810.png"/><Relationship Id="rId31" Type="http://schemas.openxmlformats.org/officeDocument/2006/relationships/customXml" Target="../ink/ink1058.xml"/><Relationship Id="rId44" Type="http://schemas.openxmlformats.org/officeDocument/2006/relationships/image" Target="../media/image5510.png"/><Relationship Id="rId52" Type="http://schemas.openxmlformats.org/officeDocument/2006/relationships/image" Target="../media/image5910.png"/><Relationship Id="rId60" Type="http://schemas.openxmlformats.org/officeDocument/2006/relationships/image" Target="../media/image6310.png"/><Relationship Id="rId65" Type="http://schemas.openxmlformats.org/officeDocument/2006/relationships/customXml" Target="../ink/ink1075.xml"/><Relationship Id="rId73" Type="http://schemas.openxmlformats.org/officeDocument/2006/relationships/customXml" Target="../ink/ink1079.xml"/><Relationship Id="rId78" Type="http://schemas.openxmlformats.org/officeDocument/2006/relationships/image" Target="../media/image7210.png"/><Relationship Id="rId81" Type="http://schemas.openxmlformats.org/officeDocument/2006/relationships/customXml" Target="../ink/ink1083.xml"/><Relationship Id="rId86" Type="http://schemas.openxmlformats.org/officeDocument/2006/relationships/image" Target="../media/image7510.png"/><Relationship Id="rId94" Type="http://schemas.openxmlformats.org/officeDocument/2006/relationships/image" Target="../media/image7910.png"/><Relationship Id="rId99" Type="http://schemas.openxmlformats.org/officeDocument/2006/relationships/customXml" Target="../ink/ink1093.xml"/><Relationship Id="rId101" Type="http://schemas.openxmlformats.org/officeDocument/2006/relationships/customXml" Target="../ink/ink1094.xml"/><Relationship Id="rId122" Type="http://schemas.openxmlformats.org/officeDocument/2006/relationships/image" Target="../media/image910.png"/><Relationship Id="rId130" Type="http://schemas.openxmlformats.org/officeDocument/2006/relationships/image" Target="../media/image950.png"/><Relationship Id="rId135" Type="http://schemas.openxmlformats.org/officeDocument/2006/relationships/customXml" Target="../ink/ink1112.xml"/><Relationship Id="rId143" Type="http://schemas.openxmlformats.org/officeDocument/2006/relationships/customXml" Target="../ink/ink1116.xml"/><Relationship Id="rId148" Type="http://schemas.openxmlformats.org/officeDocument/2006/relationships/image" Target="../media/image1040.png"/><Relationship Id="rId151" Type="http://schemas.openxmlformats.org/officeDocument/2006/relationships/customXml" Target="../ink/ink1120.xml"/><Relationship Id="rId156" Type="http://schemas.openxmlformats.org/officeDocument/2006/relationships/image" Target="../media/image1080.png"/><Relationship Id="rId164" Type="http://schemas.openxmlformats.org/officeDocument/2006/relationships/image" Target="../media/image1120.png"/><Relationship Id="rId4" Type="http://schemas.openxmlformats.org/officeDocument/2006/relationships/image" Target="../media/image3510.png"/><Relationship Id="rId9" Type="http://schemas.openxmlformats.org/officeDocument/2006/relationships/customXml" Target="../ink/ink1047.xml"/><Relationship Id="rId13" Type="http://schemas.openxmlformats.org/officeDocument/2006/relationships/customXml" Target="../ink/ink1049.xml"/><Relationship Id="rId18" Type="http://schemas.openxmlformats.org/officeDocument/2006/relationships/image" Target="../media/image4210.png"/><Relationship Id="rId39" Type="http://schemas.openxmlformats.org/officeDocument/2006/relationships/customXml" Target="../ink/ink1062.xml"/><Relationship Id="rId109" Type="http://schemas.openxmlformats.org/officeDocument/2006/relationships/customXml" Target="../ink/ink1098.xml"/><Relationship Id="rId34" Type="http://schemas.openxmlformats.org/officeDocument/2006/relationships/image" Target="../media/image5010.png"/><Relationship Id="rId50" Type="http://schemas.openxmlformats.org/officeDocument/2006/relationships/image" Target="../media/image5810.png"/><Relationship Id="rId55" Type="http://schemas.openxmlformats.org/officeDocument/2006/relationships/customXml" Target="../ink/ink1070.xml"/><Relationship Id="rId76" Type="http://schemas.openxmlformats.org/officeDocument/2006/relationships/image" Target="../media/image7110.png"/><Relationship Id="rId97" Type="http://schemas.openxmlformats.org/officeDocument/2006/relationships/customXml" Target="../ink/ink1092.xml"/><Relationship Id="rId104" Type="http://schemas.openxmlformats.org/officeDocument/2006/relationships/image" Target="../media/image8310.png"/><Relationship Id="rId120" Type="http://schemas.openxmlformats.org/officeDocument/2006/relationships/image" Target="../media/image900.png"/><Relationship Id="rId125" Type="http://schemas.openxmlformats.org/officeDocument/2006/relationships/customXml" Target="../ink/ink1107.xml"/><Relationship Id="rId141" Type="http://schemas.openxmlformats.org/officeDocument/2006/relationships/customXml" Target="../ink/ink1115.xml"/><Relationship Id="rId146" Type="http://schemas.openxmlformats.org/officeDocument/2006/relationships/image" Target="../media/image1030.png"/><Relationship Id="rId7" Type="http://schemas.openxmlformats.org/officeDocument/2006/relationships/customXml" Target="../ink/ink1046.xml"/><Relationship Id="rId71" Type="http://schemas.openxmlformats.org/officeDocument/2006/relationships/customXml" Target="../ink/ink1078.xml"/><Relationship Id="rId92" Type="http://schemas.openxmlformats.org/officeDocument/2006/relationships/image" Target="../media/image7810.png"/><Relationship Id="rId162" Type="http://schemas.openxmlformats.org/officeDocument/2006/relationships/image" Target="../media/image1111.png"/><Relationship Id="rId2" Type="http://schemas.openxmlformats.org/officeDocument/2006/relationships/image" Target="../media/image886.png"/><Relationship Id="rId29" Type="http://schemas.openxmlformats.org/officeDocument/2006/relationships/customXml" Target="../ink/ink1057.xml"/><Relationship Id="rId24" Type="http://schemas.openxmlformats.org/officeDocument/2006/relationships/image" Target="../media/image4510.png"/><Relationship Id="rId40" Type="http://schemas.openxmlformats.org/officeDocument/2006/relationships/image" Target="../media/image5310.png"/><Relationship Id="rId45" Type="http://schemas.openxmlformats.org/officeDocument/2006/relationships/customXml" Target="../ink/ink1065.xml"/><Relationship Id="rId66" Type="http://schemas.openxmlformats.org/officeDocument/2006/relationships/image" Target="../media/image6610.png"/><Relationship Id="rId87" Type="http://schemas.openxmlformats.org/officeDocument/2006/relationships/customXml" Target="../ink/ink1086.xml"/><Relationship Id="rId110" Type="http://schemas.openxmlformats.org/officeDocument/2006/relationships/customXml" Target="../ink/ink1099.xml"/><Relationship Id="rId115" Type="http://schemas.openxmlformats.org/officeDocument/2006/relationships/customXml" Target="../ink/ink1102.xml"/><Relationship Id="rId131" Type="http://schemas.openxmlformats.org/officeDocument/2006/relationships/customXml" Target="../ink/ink1110.xml"/><Relationship Id="rId136" Type="http://schemas.openxmlformats.org/officeDocument/2006/relationships/image" Target="../media/image980.png"/><Relationship Id="rId157" Type="http://schemas.openxmlformats.org/officeDocument/2006/relationships/customXml" Target="../ink/ink1123.xml"/><Relationship Id="rId61" Type="http://schemas.openxmlformats.org/officeDocument/2006/relationships/customXml" Target="../ink/ink1073.xml"/><Relationship Id="rId82" Type="http://schemas.openxmlformats.org/officeDocument/2006/relationships/image" Target="../media/image7310.png"/><Relationship Id="rId152" Type="http://schemas.openxmlformats.org/officeDocument/2006/relationships/image" Target="../media/image1060.png"/><Relationship Id="rId19" Type="http://schemas.openxmlformats.org/officeDocument/2006/relationships/customXml" Target="../ink/ink1052.xml"/><Relationship Id="rId14" Type="http://schemas.openxmlformats.org/officeDocument/2006/relationships/image" Target="../media/image4010.png"/><Relationship Id="rId30" Type="http://schemas.openxmlformats.org/officeDocument/2006/relationships/image" Target="../media/image4810.png"/><Relationship Id="rId35" Type="http://schemas.openxmlformats.org/officeDocument/2006/relationships/customXml" Target="../ink/ink1060.xml"/><Relationship Id="rId56" Type="http://schemas.openxmlformats.org/officeDocument/2006/relationships/image" Target="../media/image6110.png"/><Relationship Id="rId77" Type="http://schemas.openxmlformats.org/officeDocument/2006/relationships/customXml" Target="../ink/ink1081.xml"/><Relationship Id="rId100" Type="http://schemas.openxmlformats.org/officeDocument/2006/relationships/image" Target="../media/image8110.png"/><Relationship Id="rId105" Type="http://schemas.openxmlformats.org/officeDocument/2006/relationships/customXml" Target="../ink/ink1096.xml"/><Relationship Id="rId126" Type="http://schemas.openxmlformats.org/officeDocument/2006/relationships/image" Target="../media/image930.png"/><Relationship Id="rId147" Type="http://schemas.openxmlformats.org/officeDocument/2006/relationships/customXml" Target="../ink/ink1118.xml"/><Relationship Id="rId8" Type="http://schemas.openxmlformats.org/officeDocument/2006/relationships/image" Target="../media/image3710.png"/><Relationship Id="rId51" Type="http://schemas.openxmlformats.org/officeDocument/2006/relationships/customXml" Target="../ink/ink1068.xml"/><Relationship Id="rId72" Type="http://schemas.openxmlformats.org/officeDocument/2006/relationships/image" Target="../media/image6910.png"/><Relationship Id="rId93" Type="http://schemas.openxmlformats.org/officeDocument/2006/relationships/customXml" Target="../ink/ink1089.xml"/><Relationship Id="rId98" Type="http://schemas.openxmlformats.org/officeDocument/2006/relationships/image" Target="../media/image8010.png"/><Relationship Id="rId121" Type="http://schemas.openxmlformats.org/officeDocument/2006/relationships/customXml" Target="../ink/ink1105.xml"/><Relationship Id="rId142" Type="http://schemas.openxmlformats.org/officeDocument/2006/relationships/image" Target="../media/image1010.png"/><Relationship Id="rId163" Type="http://schemas.openxmlformats.org/officeDocument/2006/relationships/customXml" Target="../ink/ink1126.xml"/><Relationship Id="rId3" Type="http://schemas.openxmlformats.org/officeDocument/2006/relationships/customXml" Target="../ink/ink1044.xml"/><Relationship Id="rId25" Type="http://schemas.openxmlformats.org/officeDocument/2006/relationships/customXml" Target="../ink/ink1055.xml"/><Relationship Id="rId46" Type="http://schemas.openxmlformats.org/officeDocument/2006/relationships/image" Target="../media/image5610.png"/><Relationship Id="rId67" Type="http://schemas.openxmlformats.org/officeDocument/2006/relationships/customXml" Target="../ink/ink1076.xml"/><Relationship Id="rId116" Type="http://schemas.openxmlformats.org/officeDocument/2006/relationships/image" Target="../media/image888.png"/><Relationship Id="rId137" Type="http://schemas.openxmlformats.org/officeDocument/2006/relationships/customXml" Target="../ink/ink1113.xml"/><Relationship Id="rId158" Type="http://schemas.openxmlformats.org/officeDocument/2006/relationships/image" Target="../media/image1090.png"/><Relationship Id="rId20" Type="http://schemas.openxmlformats.org/officeDocument/2006/relationships/image" Target="../media/image4310.png"/><Relationship Id="rId41" Type="http://schemas.openxmlformats.org/officeDocument/2006/relationships/customXml" Target="../ink/ink1063.xml"/><Relationship Id="rId62" Type="http://schemas.openxmlformats.org/officeDocument/2006/relationships/image" Target="../media/image6410.png"/><Relationship Id="rId83" Type="http://schemas.openxmlformats.org/officeDocument/2006/relationships/customXml" Target="../ink/ink1084.xml"/><Relationship Id="rId88" Type="http://schemas.openxmlformats.org/officeDocument/2006/relationships/image" Target="../media/image7610.png"/><Relationship Id="rId111" Type="http://schemas.openxmlformats.org/officeDocument/2006/relationships/customXml" Target="../ink/ink1100.xml"/><Relationship Id="rId132" Type="http://schemas.openxmlformats.org/officeDocument/2006/relationships/image" Target="../media/image960.png"/><Relationship Id="rId153" Type="http://schemas.openxmlformats.org/officeDocument/2006/relationships/customXml" Target="../ink/ink1121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40.xml"/><Relationship Id="rId117" Type="http://schemas.openxmlformats.org/officeDocument/2006/relationships/image" Target="../media/image1690.png"/><Relationship Id="rId21" Type="http://schemas.openxmlformats.org/officeDocument/2006/relationships/image" Target="../media/image1230.png"/><Relationship Id="rId42" Type="http://schemas.openxmlformats.org/officeDocument/2006/relationships/customXml" Target="../ink/ink1148.xml"/><Relationship Id="rId47" Type="http://schemas.openxmlformats.org/officeDocument/2006/relationships/image" Target="../media/image1350.png"/><Relationship Id="rId63" Type="http://schemas.openxmlformats.org/officeDocument/2006/relationships/image" Target="../media/image1420.png"/><Relationship Id="rId68" Type="http://schemas.openxmlformats.org/officeDocument/2006/relationships/customXml" Target="../ink/ink1162.xml"/><Relationship Id="rId84" Type="http://schemas.openxmlformats.org/officeDocument/2006/relationships/customXml" Target="../ink/ink1170.xml"/><Relationship Id="rId89" Type="http://schemas.openxmlformats.org/officeDocument/2006/relationships/image" Target="../media/image1550.png"/><Relationship Id="rId112" Type="http://schemas.openxmlformats.org/officeDocument/2006/relationships/customXml" Target="../ink/ink1184.xml"/><Relationship Id="rId133" Type="http://schemas.openxmlformats.org/officeDocument/2006/relationships/customXml" Target="../ink/ink1195.xml"/><Relationship Id="rId138" Type="http://schemas.openxmlformats.org/officeDocument/2006/relationships/customXml" Target="../ink/ink1198.xml"/><Relationship Id="rId16" Type="http://schemas.openxmlformats.org/officeDocument/2006/relationships/customXml" Target="../ink/ink1135.xml"/><Relationship Id="rId107" Type="http://schemas.openxmlformats.org/officeDocument/2006/relationships/image" Target="../media/image1640.png"/><Relationship Id="rId11" Type="http://schemas.openxmlformats.org/officeDocument/2006/relationships/image" Target="../media/image1180.png"/><Relationship Id="rId32" Type="http://schemas.openxmlformats.org/officeDocument/2006/relationships/customXml" Target="../ink/ink1143.xml"/><Relationship Id="rId37" Type="http://schemas.openxmlformats.org/officeDocument/2006/relationships/image" Target="../media/image1300.png"/><Relationship Id="rId53" Type="http://schemas.openxmlformats.org/officeDocument/2006/relationships/customXml" Target="../ink/ink1154.xml"/><Relationship Id="rId58" Type="http://schemas.openxmlformats.org/officeDocument/2006/relationships/image" Target="../media/image1400.png"/><Relationship Id="rId74" Type="http://schemas.openxmlformats.org/officeDocument/2006/relationships/customXml" Target="../ink/ink1165.xml"/><Relationship Id="rId79" Type="http://schemas.openxmlformats.org/officeDocument/2006/relationships/image" Target="../media/image1500.png"/><Relationship Id="rId102" Type="http://schemas.openxmlformats.org/officeDocument/2006/relationships/customXml" Target="../ink/ink1179.xml"/><Relationship Id="rId123" Type="http://schemas.openxmlformats.org/officeDocument/2006/relationships/image" Target="../media/image1720.png"/><Relationship Id="rId128" Type="http://schemas.openxmlformats.org/officeDocument/2006/relationships/customXml" Target="../ink/ink1192.xml"/><Relationship Id="rId144" Type="http://schemas.openxmlformats.org/officeDocument/2006/relationships/customXml" Target="../ink/ink1201.xml"/><Relationship Id="rId149" Type="http://schemas.openxmlformats.org/officeDocument/2006/relationships/image" Target="../media/image1840.png"/><Relationship Id="rId5" Type="http://schemas.openxmlformats.org/officeDocument/2006/relationships/image" Target="../media/image1150.png"/><Relationship Id="rId90" Type="http://schemas.openxmlformats.org/officeDocument/2006/relationships/customXml" Target="../ink/ink1173.xml"/><Relationship Id="rId95" Type="http://schemas.openxmlformats.org/officeDocument/2006/relationships/image" Target="../media/image1580.png"/><Relationship Id="rId22" Type="http://schemas.openxmlformats.org/officeDocument/2006/relationships/customXml" Target="../ink/ink1138.xml"/><Relationship Id="rId27" Type="http://schemas.openxmlformats.org/officeDocument/2006/relationships/image" Target="../media/image1260.png"/><Relationship Id="rId43" Type="http://schemas.openxmlformats.org/officeDocument/2006/relationships/image" Target="../media/image1330.png"/><Relationship Id="rId48" Type="http://schemas.openxmlformats.org/officeDocument/2006/relationships/customXml" Target="../ink/ink1151.xml"/><Relationship Id="rId64" Type="http://schemas.openxmlformats.org/officeDocument/2006/relationships/customXml" Target="../ink/ink1160.xml"/><Relationship Id="rId69" Type="http://schemas.openxmlformats.org/officeDocument/2006/relationships/image" Target="../media/image1450.png"/><Relationship Id="rId113" Type="http://schemas.openxmlformats.org/officeDocument/2006/relationships/image" Target="../media/image1670.png"/><Relationship Id="rId118" Type="http://schemas.openxmlformats.org/officeDocument/2006/relationships/customXml" Target="../ink/ink1187.xml"/><Relationship Id="rId134" Type="http://schemas.openxmlformats.org/officeDocument/2006/relationships/image" Target="../media/image1770.png"/><Relationship Id="rId139" Type="http://schemas.openxmlformats.org/officeDocument/2006/relationships/image" Target="../media/image1790.png"/><Relationship Id="rId80" Type="http://schemas.openxmlformats.org/officeDocument/2006/relationships/customXml" Target="../ink/ink1168.xml"/><Relationship Id="rId85" Type="http://schemas.openxmlformats.org/officeDocument/2006/relationships/image" Target="../media/image1530.png"/><Relationship Id="rId150" Type="http://schemas.openxmlformats.org/officeDocument/2006/relationships/customXml" Target="../ink/ink1204.xml"/><Relationship Id="rId12" Type="http://schemas.openxmlformats.org/officeDocument/2006/relationships/customXml" Target="../ink/ink1133.xml"/><Relationship Id="rId17" Type="http://schemas.openxmlformats.org/officeDocument/2006/relationships/image" Target="../media/image1211.png"/><Relationship Id="rId25" Type="http://schemas.openxmlformats.org/officeDocument/2006/relationships/image" Target="../media/image1250.png"/><Relationship Id="rId33" Type="http://schemas.openxmlformats.org/officeDocument/2006/relationships/image" Target="../media/image2910.png"/><Relationship Id="rId38" Type="http://schemas.openxmlformats.org/officeDocument/2006/relationships/customXml" Target="../ink/ink1146.xml"/><Relationship Id="rId46" Type="http://schemas.openxmlformats.org/officeDocument/2006/relationships/customXml" Target="../ink/ink1150.xml"/><Relationship Id="rId59" Type="http://schemas.openxmlformats.org/officeDocument/2006/relationships/customXml" Target="../ink/ink1157.xml"/><Relationship Id="rId67" Type="http://schemas.openxmlformats.org/officeDocument/2006/relationships/image" Target="../media/image1440.png"/><Relationship Id="rId103" Type="http://schemas.openxmlformats.org/officeDocument/2006/relationships/image" Target="../media/image1620.png"/><Relationship Id="rId108" Type="http://schemas.openxmlformats.org/officeDocument/2006/relationships/customXml" Target="../ink/ink1182.xml"/><Relationship Id="rId116" Type="http://schemas.openxmlformats.org/officeDocument/2006/relationships/customXml" Target="../ink/ink1186.xml"/><Relationship Id="rId124" Type="http://schemas.openxmlformats.org/officeDocument/2006/relationships/customXml" Target="../ink/ink1190.xml"/><Relationship Id="rId129" Type="http://schemas.openxmlformats.org/officeDocument/2006/relationships/image" Target="../media/image1750.png"/><Relationship Id="rId137" Type="http://schemas.openxmlformats.org/officeDocument/2006/relationships/customXml" Target="../ink/ink1197.xml"/><Relationship Id="rId20" Type="http://schemas.openxmlformats.org/officeDocument/2006/relationships/customXml" Target="../ink/ink1137.xml"/><Relationship Id="rId41" Type="http://schemas.openxmlformats.org/officeDocument/2006/relationships/image" Target="../media/image1320.png"/><Relationship Id="rId54" Type="http://schemas.openxmlformats.org/officeDocument/2006/relationships/image" Target="../media/image1380.png"/><Relationship Id="rId62" Type="http://schemas.openxmlformats.org/officeDocument/2006/relationships/customXml" Target="../ink/ink1159.xml"/><Relationship Id="rId70" Type="http://schemas.openxmlformats.org/officeDocument/2006/relationships/customXml" Target="../ink/ink1163.xml"/><Relationship Id="rId75" Type="http://schemas.openxmlformats.org/officeDocument/2006/relationships/image" Target="../media/image1480.png"/><Relationship Id="rId83" Type="http://schemas.openxmlformats.org/officeDocument/2006/relationships/image" Target="../media/image1520.png"/><Relationship Id="rId88" Type="http://schemas.openxmlformats.org/officeDocument/2006/relationships/customXml" Target="../ink/ink1172.xml"/><Relationship Id="rId91" Type="http://schemas.openxmlformats.org/officeDocument/2006/relationships/image" Target="../media/image1560.png"/><Relationship Id="rId96" Type="http://schemas.openxmlformats.org/officeDocument/2006/relationships/customXml" Target="../ink/ink1176.xml"/><Relationship Id="rId111" Type="http://schemas.openxmlformats.org/officeDocument/2006/relationships/image" Target="../media/image1660.png"/><Relationship Id="rId132" Type="http://schemas.openxmlformats.org/officeDocument/2006/relationships/image" Target="../media/image1760.png"/><Relationship Id="rId140" Type="http://schemas.openxmlformats.org/officeDocument/2006/relationships/customXml" Target="../ink/ink1199.xml"/><Relationship Id="rId145" Type="http://schemas.openxmlformats.org/officeDocument/2006/relationships/image" Target="../media/image18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30.xml"/><Relationship Id="rId15" Type="http://schemas.openxmlformats.org/officeDocument/2006/relationships/image" Target="../media/image1200.png"/><Relationship Id="rId23" Type="http://schemas.openxmlformats.org/officeDocument/2006/relationships/image" Target="../media/image1240.png"/><Relationship Id="rId28" Type="http://schemas.openxmlformats.org/officeDocument/2006/relationships/customXml" Target="../ink/ink1141.xml"/><Relationship Id="rId36" Type="http://schemas.openxmlformats.org/officeDocument/2006/relationships/customXml" Target="../ink/ink1145.xml"/><Relationship Id="rId49" Type="http://schemas.openxmlformats.org/officeDocument/2006/relationships/image" Target="../media/image1360.png"/><Relationship Id="rId57" Type="http://schemas.openxmlformats.org/officeDocument/2006/relationships/customXml" Target="../ink/ink1156.xml"/><Relationship Id="rId106" Type="http://schemas.openxmlformats.org/officeDocument/2006/relationships/customXml" Target="../ink/ink1181.xml"/><Relationship Id="rId114" Type="http://schemas.openxmlformats.org/officeDocument/2006/relationships/customXml" Target="../ink/ink1185.xml"/><Relationship Id="rId119" Type="http://schemas.openxmlformats.org/officeDocument/2006/relationships/image" Target="../media/image1700.png"/><Relationship Id="rId127" Type="http://schemas.openxmlformats.org/officeDocument/2006/relationships/image" Target="../media/image1740.png"/><Relationship Id="rId10" Type="http://schemas.openxmlformats.org/officeDocument/2006/relationships/customXml" Target="../ink/ink1132.xml"/><Relationship Id="rId31" Type="http://schemas.openxmlformats.org/officeDocument/2006/relationships/image" Target="../media/image1280.png"/><Relationship Id="rId44" Type="http://schemas.openxmlformats.org/officeDocument/2006/relationships/customXml" Target="../ink/ink1149.xml"/><Relationship Id="rId52" Type="http://schemas.openxmlformats.org/officeDocument/2006/relationships/customXml" Target="../ink/ink1153.xml"/><Relationship Id="rId60" Type="http://schemas.openxmlformats.org/officeDocument/2006/relationships/image" Target="../media/image1411.png"/><Relationship Id="rId65" Type="http://schemas.openxmlformats.org/officeDocument/2006/relationships/image" Target="../media/image1430.png"/><Relationship Id="rId73" Type="http://schemas.openxmlformats.org/officeDocument/2006/relationships/image" Target="../media/image1470.png"/><Relationship Id="rId78" Type="http://schemas.openxmlformats.org/officeDocument/2006/relationships/customXml" Target="../ink/ink1167.xml"/><Relationship Id="rId81" Type="http://schemas.openxmlformats.org/officeDocument/2006/relationships/image" Target="../media/image1511.png"/><Relationship Id="rId86" Type="http://schemas.openxmlformats.org/officeDocument/2006/relationships/customXml" Target="../ink/ink1171.xml"/><Relationship Id="rId94" Type="http://schemas.openxmlformats.org/officeDocument/2006/relationships/customXml" Target="../ink/ink1175.xml"/><Relationship Id="rId99" Type="http://schemas.openxmlformats.org/officeDocument/2006/relationships/image" Target="../media/image1600.png"/><Relationship Id="rId101" Type="http://schemas.openxmlformats.org/officeDocument/2006/relationships/image" Target="../media/image1611.png"/><Relationship Id="rId122" Type="http://schemas.openxmlformats.org/officeDocument/2006/relationships/customXml" Target="../ink/ink1189.xml"/><Relationship Id="rId130" Type="http://schemas.openxmlformats.org/officeDocument/2006/relationships/customXml" Target="../ink/ink1193.xml"/><Relationship Id="rId135" Type="http://schemas.openxmlformats.org/officeDocument/2006/relationships/customXml" Target="../ink/ink1196.xml"/><Relationship Id="rId143" Type="http://schemas.openxmlformats.org/officeDocument/2006/relationships/image" Target="../media/image1811.png"/><Relationship Id="rId148" Type="http://schemas.openxmlformats.org/officeDocument/2006/relationships/customXml" Target="../ink/ink1203.xml"/><Relationship Id="rId151" Type="http://schemas.openxmlformats.org/officeDocument/2006/relationships/image" Target="../media/image1850.png"/><Relationship Id="rId4" Type="http://schemas.openxmlformats.org/officeDocument/2006/relationships/customXml" Target="../ink/ink1129.xml"/><Relationship Id="rId9" Type="http://schemas.openxmlformats.org/officeDocument/2006/relationships/image" Target="../media/image1170.png"/><Relationship Id="rId13" Type="http://schemas.openxmlformats.org/officeDocument/2006/relationships/image" Target="../media/image1190.png"/><Relationship Id="rId18" Type="http://schemas.openxmlformats.org/officeDocument/2006/relationships/customXml" Target="../ink/ink1136.xml"/><Relationship Id="rId39" Type="http://schemas.openxmlformats.org/officeDocument/2006/relationships/image" Target="../media/image1311.png"/><Relationship Id="rId109" Type="http://schemas.openxmlformats.org/officeDocument/2006/relationships/image" Target="../media/image1650.png"/><Relationship Id="rId34" Type="http://schemas.openxmlformats.org/officeDocument/2006/relationships/customXml" Target="../ink/ink1144.xml"/><Relationship Id="rId50" Type="http://schemas.openxmlformats.org/officeDocument/2006/relationships/customXml" Target="../ink/ink1152.xml"/><Relationship Id="rId55" Type="http://schemas.openxmlformats.org/officeDocument/2006/relationships/customXml" Target="../ink/ink1155.xml"/><Relationship Id="rId76" Type="http://schemas.openxmlformats.org/officeDocument/2006/relationships/customXml" Target="../ink/ink1166.xml"/><Relationship Id="rId97" Type="http://schemas.openxmlformats.org/officeDocument/2006/relationships/image" Target="../media/image1590.png"/><Relationship Id="rId104" Type="http://schemas.openxmlformats.org/officeDocument/2006/relationships/customXml" Target="../ink/ink1180.xml"/><Relationship Id="rId120" Type="http://schemas.openxmlformats.org/officeDocument/2006/relationships/customXml" Target="../ink/ink1188.xml"/><Relationship Id="rId125" Type="http://schemas.openxmlformats.org/officeDocument/2006/relationships/image" Target="../media/image1730.png"/><Relationship Id="rId141" Type="http://schemas.openxmlformats.org/officeDocument/2006/relationships/image" Target="../media/image1800.png"/><Relationship Id="rId146" Type="http://schemas.openxmlformats.org/officeDocument/2006/relationships/customXml" Target="../ink/ink1202.xml"/><Relationship Id="rId7" Type="http://schemas.openxmlformats.org/officeDocument/2006/relationships/image" Target="../media/image1160.png"/><Relationship Id="rId71" Type="http://schemas.openxmlformats.org/officeDocument/2006/relationships/image" Target="../media/image1460.png"/><Relationship Id="rId92" Type="http://schemas.openxmlformats.org/officeDocument/2006/relationships/customXml" Target="../ink/ink1174.xml"/><Relationship Id="rId2" Type="http://schemas.openxmlformats.org/officeDocument/2006/relationships/customXml" Target="../ink/ink1128.xml"/><Relationship Id="rId29" Type="http://schemas.openxmlformats.org/officeDocument/2006/relationships/image" Target="../media/image1270.png"/><Relationship Id="rId24" Type="http://schemas.openxmlformats.org/officeDocument/2006/relationships/customXml" Target="../ink/ink1139.xml"/><Relationship Id="rId40" Type="http://schemas.openxmlformats.org/officeDocument/2006/relationships/customXml" Target="../ink/ink1147.xml"/><Relationship Id="rId45" Type="http://schemas.openxmlformats.org/officeDocument/2006/relationships/image" Target="../media/image1340.png"/><Relationship Id="rId66" Type="http://schemas.openxmlformats.org/officeDocument/2006/relationships/customXml" Target="../ink/ink1161.xml"/><Relationship Id="rId87" Type="http://schemas.openxmlformats.org/officeDocument/2006/relationships/image" Target="../media/image1540.png"/><Relationship Id="rId110" Type="http://schemas.openxmlformats.org/officeDocument/2006/relationships/customXml" Target="../ink/ink1183.xml"/><Relationship Id="rId115" Type="http://schemas.openxmlformats.org/officeDocument/2006/relationships/image" Target="../media/image1680.png"/><Relationship Id="rId131" Type="http://schemas.openxmlformats.org/officeDocument/2006/relationships/customXml" Target="../ink/ink1194.xml"/><Relationship Id="rId136" Type="http://schemas.openxmlformats.org/officeDocument/2006/relationships/image" Target="../media/image1780.png"/><Relationship Id="rId61" Type="http://schemas.openxmlformats.org/officeDocument/2006/relationships/customXml" Target="../ink/ink1158.xml"/><Relationship Id="rId82" Type="http://schemas.openxmlformats.org/officeDocument/2006/relationships/customXml" Target="../ink/ink1169.xml"/><Relationship Id="rId19" Type="http://schemas.openxmlformats.org/officeDocument/2006/relationships/image" Target="../media/image1220.png"/><Relationship Id="rId14" Type="http://schemas.openxmlformats.org/officeDocument/2006/relationships/customXml" Target="../ink/ink1134.xml"/><Relationship Id="rId30" Type="http://schemas.openxmlformats.org/officeDocument/2006/relationships/customXml" Target="../ink/ink1142.xml"/><Relationship Id="rId35" Type="http://schemas.openxmlformats.org/officeDocument/2006/relationships/image" Target="../media/image1290.png"/><Relationship Id="rId56" Type="http://schemas.openxmlformats.org/officeDocument/2006/relationships/image" Target="../media/image1390.png"/><Relationship Id="rId77" Type="http://schemas.openxmlformats.org/officeDocument/2006/relationships/image" Target="../media/image1490.png"/><Relationship Id="rId100" Type="http://schemas.openxmlformats.org/officeDocument/2006/relationships/customXml" Target="../ink/ink1178.xml"/><Relationship Id="rId105" Type="http://schemas.openxmlformats.org/officeDocument/2006/relationships/image" Target="../media/image1630.png"/><Relationship Id="rId126" Type="http://schemas.openxmlformats.org/officeDocument/2006/relationships/customXml" Target="../ink/ink1191.xml"/><Relationship Id="rId147" Type="http://schemas.openxmlformats.org/officeDocument/2006/relationships/image" Target="../media/image1830.png"/><Relationship Id="rId8" Type="http://schemas.openxmlformats.org/officeDocument/2006/relationships/customXml" Target="../ink/ink1131.xml"/><Relationship Id="rId51" Type="http://schemas.openxmlformats.org/officeDocument/2006/relationships/image" Target="../media/image1370.png"/><Relationship Id="rId72" Type="http://schemas.openxmlformats.org/officeDocument/2006/relationships/customXml" Target="../ink/ink1164.xml"/><Relationship Id="rId93" Type="http://schemas.openxmlformats.org/officeDocument/2006/relationships/image" Target="../media/image1570.png"/><Relationship Id="rId98" Type="http://schemas.openxmlformats.org/officeDocument/2006/relationships/customXml" Target="../ink/ink1177.xml"/><Relationship Id="rId121" Type="http://schemas.openxmlformats.org/officeDocument/2006/relationships/image" Target="../media/image1711.png"/><Relationship Id="rId142" Type="http://schemas.openxmlformats.org/officeDocument/2006/relationships/customXml" Target="../ink/ink1200.xml"/><Relationship Id="rId3" Type="http://schemas.openxmlformats.org/officeDocument/2006/relationships/image" Target="../media/image114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17.xml"/><Relationship Id="rId117" Type="http://schemas.openxmlformats.org/officeDocument/2006/relationships/image" Target="../media/image2411.png"/><Relationship Id="rId21" Type="http://schemas.openxmlformats.org/officeDocument/2006/relationships/image" Target="../media/image1950.png"/><Relationship Id="rId42" Type="http://schemas.openxmlformats.org/officeDocument/2006/relationships/customXml" Target="../ink/ink1225.xml"/><Relationship Id="rId47" Type="http://schemas.openxmlformats.org/officeDocument/2006/relationships/image" Target="../media/image2070.png"/><Relationship Id="rId63" Type="http://schemas.openxmlformats.org/officeDocument/2006/relationships/customXml" Target="../ink/ink1236.xml"/><Relationship Id="rId68" Type="http://schemas.openxmlformats.org/officeDocument/2006/relationships/customXml" Target="../ink/ink1239.xml"/><Relationship Id="rId84" Type="http://schemas.openxmlformats.org/officeDocument/2006/relationships/customXml" Target="../ink/ink1247.xml"/><Relationship Id="rId89" Type="http://schemas.openxmlformats.org/officeDocument/2006/relationships/image" Target="../media/image2270.png"/><Relationship Id="rId112" Type="http://schemas.openxmlformats.org/officeDocument/2006/relationships/customXml" Target="../ink/ink1261.xml"/><Relationship Id="rId16" Type="http://schemas.openxmlformats.org/officeDocument/2006/relationships/customXml" Target="../ink/ink1212.xml"/><Relationship Id="rId107" Type="http://schemas.openxmlformats.org/officeDocument/2006/relationships/image" Target="../media/image2360.png"/><Relationship Id="rId11" Type="http://schemas.openxmlformats.org/officeDocument/2006/relationships/image" Target="../media/image1900.png"/><Relationship Id="rId32" Type="http://schemas.openxmlformats.org/officeDocument/2006/relationships/customXml" Target="../ink/ink1220.xml"/><Relationship Id="rId37" Type="http://schemas.openxmlformats.org/officeDocument/2006/relationships/image" Target="../media/image2030.png"/><Relationship Id="rId53" Type="http://schemas.openxmlformats.org/officeDocument/2006/relationships/image" Target="../media/image2100.png"/><Relationship Id="rId58" Type="http://schemas.openxmlformats.org/officeDocument/2006/relationships/customXml" Target="../ink/ink1233.xml"/><Relationship Id="rId74" Type="http://schemas.openxmlformats.org/officeDocument/2006/relationships/customXml" Target="../ink/ink1242.xml"/><Relationship Id="rId79" Type="http://schemas.openxmlformats.org/officeDocument/2006/relationships/image" Target="../media/image2220.png"/><Relationship Id="rId102" Type="http://schemas.openxmlformats.org/officeDocument/2006/relationships/customXml" Target="../ink/ink1256.xml"/><Relationship Id="rId123" Type="http://schemas.openxmlformats.org/officeDocument/2006/relationships/customXml" Target="../ink/ink1267.xml"/><Relationship Id="rId5" Type="http://schemas.openxmlformats.org/officeDocument/2006/relationships/image" Target="../media/image1870.png"/><Relationship Id="rId61" Type="http://schemas.openxmlformats.org/officeDocument/2006/relationships/customXml" Target="../ink/ink1235.xml"/><Relationship Id="rId82" Type="http://schemas.openxmlformats.org/officeDocument/2006/relationships/customXml" Target="../ink/ink1246.xml"/><Relationship Id="rId90" Type="http://schemas.openxmlformats.org/officeDocument/2006/relationships/customXml" Target="../ink/ink1250.xml"/><Relationship Id="rId95" Type="http://schemas.openxmlformats.org/officeDocument/2006/relationships/image" Target="../media/image2300.png"/><Relationship Id="rId19" Type="http://schemas.openxmlformats.org/officeDocument/2006/relationships/image" Target="../media/image1940.png"/><Relationship Id="rId14" Type="http://schemas.openxmlformats.org/officeDocument/2006/relationships/customXml" Target="../ink/ink1211.xml"/><Relationship Id="rId22" Type="http://schemas.openxmlformats.org/officeDocument/2006/relationships/customXml" Target="../ink/ink1215.xml"/><Relationship Id="rId27" Type="http://schemas.openxmlformats.org/officeDocument/2006/relationships/image" Target="../media/image1980.png"/><Relationship Id="rId30" Type="http://schemas.openxmlformats.org/officeDocument/2006/relationships/customXml" Target="../ink/ink1219.xml"/><Relationship Id="rId35" Type="http://schemas.openxmlformats.org/officeDocument/2006/relationships/image" Target="../media/image2020.png"/><Relationship Id="rId43" Type="http://schemas.openxmlformats.org/officeDocument/2006/relationships/image" Target="../media/image2050.png"/><Relationship Id="rId48" Type="http://schemas.openxmlformats.org/officeDocument/2006/relationships/customXml" Target="../ink/ink1228.xml"/><Relationship Id="rId56" Type="http://schemas.openxmlformats.org/officeDocument/2006/relationships/customXml" Target="../ink/ink1232.xml"/><Relationship Id="rId64" Type="http://schemas.openxmlformats.org/officeDocument/2006/relationships/image" Target="../media/image2150.png"/><Relationship Id="rId69" Type="http://schemas.openxmlformats.org/officeDocument/2006/relationships/image" Target="../media/image2170.png"/><Relationship Id="rId77" Type="http://schemas.openxmlformats.org/officeDocument/2006/relationships/image" Target="../media/image2211.png"/><Relationship Id="rId100" Type="http://schemas.openxmlformats.org/officeDocument/2006/relationships/customXml" Target="../ink/ink1255.xml"/><Relationship Id="rId105" Type="http://schemas.openxmlformats.org/officeDocument/2006/relationships/image" Target="../media/image2350.png"/><Relationship Id="rId113" Type="http://schemas.openxmlformats.org/officeDocument/2006/relationships/image" Target="../media/image2390.png"/><Relationship Id="rId118" Type="http://schemas.openxmlformats.org/officeDocument/2006/relationships/customXml" Target="../ink/ink1264.xml"/><Relationship Id="rId8" Type="http://schemas.openxmlformats.org/officeDocument/2006/relationships/customXml" Target="../ink/ink1208.xml"/><Relationship Id="rId51" Type="http://schemas.openxmlformats.org/officeDocument/2006/relationships/image" Target="../media/image2090.png"/><Relationship Id="rId72" Type="http://schemas.openxmlformats.org/officeDocument/2006/relationships/customXml" Target="../ink/ink1241.xml"/><Relationship Id="rId80" Type="http://schemas.openxmlformats.org/officeDocument/2006/relationships/customXml" Target="../ink/ink1245.xml"/><Relationship Id="rId85" Type="http://schemas.openxmlformats.org/officeDocument/2006/relationships/image" Target="../media/image2250.png"/><Relationship Id="rId93" Type="http://schemas.openxmlformats.org/officeDocument/2006/relationships/image" Target="../media/image2290.png"/><Relationship Id="rId98" Type="http://schemas.openxmlformats.org/officeDocument/2006/relationships/customXml" Target="../ink/ink1254.xml"/><Relationship Id="rId121" Type="http://schemas.openxmlformats.org/officeDocument/2006/relationships/customXml" Target="../ink/ink1266.xml"/><Relationship Id="rId3" Type="http://schemas.openxmlformats.org/officeDocument/2006/relationships/image" Target="../media/image1860.png"/><Relationship Id="rId12" Type="http://schemas.openxmlformats.org/officeDocument/2006/relationships/customXml" Target="../ink/ink1210.xml"/><Relationship Id="rId17" Type="http://schemas.openxmlformats.org/officeDocument/2006/relationships/image" Target="../media/image1930.png"/><Relationship Id="rId25" Type="http://schemas.openxmlformats.org/officeDocument/2006/relationships/image" Target="../media/image1970.png"/><Relationship Id="rId33" Type="http://schemas.openxmlformats.org/officeDocument/2006/relationships/image" Target="../media/image2011.png"/><Relationship Id="rId38" Type="http://schemas.openxmlformats.org/officeDocument/2006/relationships/customXml" Target="../ink/ink1223.xml"/><Relationship Id="rId46" Type="http://schemas.openxmlformats.org/officeDocument/2006/relationships/customXml" Target="../ink/ink1227.xml"/><Relationship Id="rId59" Type="http://schemas.openxmlformats.org/officeDocument/2006/relationships/customXml" Target="../ink/ink1234.xml"/><Relationship Id="rId67" Type="http://schemas.openxmlformats.org/officeDocument/2006/relationships/image" Target="../media/image2160.png"/><Relationship Id="rId103" Type="http://schemas.openxmlformats.org/officeDocument/2006/relationships/image" Target="../media/image2340.png"/><Relationship Id="rId108" Type="http://schemas.openxmlformats.org/officeDocument/2006/relationships/customXml" Target="../ink/ink1259.xml"/><Relationship Id="rId116" Type="http://schemas.openxmlformats.org/officeDocument/2006/relationships/customXml" Target="../ink/ink1263.xml"/><Relationship Id="rId124" Type="http://schemas.openxmlformats.org/officeDocument/2006/relationships/image" Target="../media/image2440.png"/><Relationship Id="rId20" Type="http://schemas.openxmlformats.org/officeDocument/2006/relationships/customXml" Target="../ink/ink1214.xml"/><Relationship Id="rId41" Type="http://schemas.openxmlformats.org/officeDocument/2006/relationships/image" Target="../media/image2910.png"/><Relationship Id="rId54" Type="http://schemas.openxmlformats.org/officeDocument/2006/relationships/customXml" Target="../ink/ink1231.xml"/><Relationship Id="rId62" Type="http://schemas.openxmlformats.org/officeDocument/2006/relationships/image" Target="../media/image2140.png"/><Relationship Id="rId70" Type="http://schemas.openxmlformats.org/officeDocument/2006/relationships/customXml" Target="../ink/ink1240.xml"/><Relationship Id="rId75" Type="http://schemas.openxmlformats.org/officeDocument/2006/relationships/image" Target="../media/image2200.png"/><Relationship Id="rId83" Type="http://schemas.openxmlformats.org/officeDocument/2006/relationships/image" Target="../media/image2240.png"/><Relationship Id="rId88" Type="http://schemas.openxmlformats.org/officeDocument/2006/relationships/customXml" Target="../ink/ink1249.xml"/><Relationship Id="rId91" Type="http://schemas.openxmlformats.org/officeDocument/2006/relationships/image" Target="../media/image2280.png"/><Relationship Id="rId96" Type="http://schemas.openxmlformats.org/officeDocument/2006/relationships/customXml" Target="../ink/ink1253.xml"/><Relationship Id="rId111" Type="http://schemas.openxmlformats.org/officeDocument/2006/relationships/image" Target="../media/image23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07.xml"/><Relationship Id="rId15" Type="http://schemas.openxmlformats.org/officeDocument/2006/relationships/image" Target="../media/image1920.png"/><Relationship Id="rId23" Type="http://schemas.openxmlformats.org/officeDocument/2006/relationships/image" Target="../media/image1960.png"/><Relationship Id="rId28" Type="http://schemas.openxmlformats.org/officeDocument/2006/relationships/customXml" Target="../ink/ink1218.xml"/><Relationship Id="rId36" Type="http://schemas.openxmlformats.org/officeDocument/2006/relationships/customXml" Target="../ink/ink1222.xml"/><Relationship Id="rId49" Type="http://schemas.openxmlformats.org/officeDocument/2006/relationships/image" Target="../media/image2080.png"/><Relationship Id="rId57" Type="http://schemas.openxmlformats.org/officeDocument/2006/relationships/image" Target="../media/image2120.png"/><Relationship Id="rId106" Type="http://schemas.openxmlformats.org/officeDocument/2006/relationships/customXml" Target="../ink/ink1258.xml"/><Relationship Id="rId114" Type="http://schemas.openxmlformats.org/officeDocument/2006/relationships/customXml" Target="../ink/ink1262.xml"/><Relationship Id="rId119" Type="http://schemas.openxmlformats.org/officeDocument/2006/relationships/customXml" Target="../ink/ink1265.xml"/><Relationship Id="rId10" Type="http://schemas.openxmlformats.org/officeDocument/2006/relationships/customXml" Target="../ink/ink1209.xml"/><Relationship Id="rId31" Type="http://schemas.openxmlformats.org/officeDocument/2006/relationships/image" Target="../media/image2000.png"/><Relationship Id="rId44" Type="http://schemas.openxmlformats.org/officeDocument/2006/relationships/customXml" Target="../ink/ink1226.xml"/><Relationship Id="rId52" Type="http://schemas.openxmlformats.org/officeDocument/2006/relationships/customXml" Target="../ink/ink1230.xml"/><Relationship Id="rId60" Type="http://schemas.openxmlformats.org/officeDocument/2006/relationships/image" Target="../media/image2130.png"/><Relationship Id="rId65" Type="http://schemas.openxmlformats.org/officeDocument/2006/relationships/customXml" Target="../ink/ink1237.xml"/><Relationship Id="rId73" Type="http://schemas.openxmlformats.org/officeDocument/2006/relationships/image" Target="../media/image2190.png"/><Relationship Id="rId78" Type="http://schemas.openxmlformats.org/officeDocument/2006/relationships/customXml" Target="../ink/ink1244.xml"/><Relationship Id="rId81" Type="http://schemas.openxmlformats.org/officeDocument/2006/relationships/image" Target="../media/image2230.png"/><Relationship Id="rId86" Type="http://schemas.openxmlformats.org/officeDocument/2006/relationships/customXml" Target="../ink/ink1248.xml"/><Relationship Id="rId94" Type="http://schemas.openxmlformats.org/officeDocument/2006/relationships/customXml" Target="../ink/ink1252.xml"/><Relationship Id="rId99" Type="http://schemas.openxmlformats.org/officeDocument/2006/relationships/image" Target="../media/image2320.png"/><Relationship Id="rId101" Type="http://schemas.openxmlformats.org/officeDocument/2006/relationships/image" Target="../media/image2330.png"/><Relationship Id="rId122" Type="http://schemas.openxmlformats.org/officeDocument/2006/relationships/image" Target="../media/image2430.png"/><Relationship Id="rId4" Type="http://schemas.openxmlformats.org/officeDocument/2006/relationships/customXml" Target="../ink/ink1206.xml"/><Relationship Id="rId9" Type="http://schemas.openxmlformats.org/officeDocument/2006/relationships/image" Target="../media/image1890.png"/><Relationship Id="rId13" Type="http://schemas.openxmlformats.org/officeDocument/2006/relationships/image" Target="../media/image1911.png"/><Relationship Id="rId18" Type="http://schemas.openxmlformats.org/officeDocument/2006/relationships/customXml" Target="../ink/ink1213.xml"/><Relationship Id="rId39" Type="http://schemas.openxmlformats.org/officeDocument/2006/relationships/image" Target="../media/image2040.png"/><Relationship Id="rId109" Type="http://schemas.openxmlformats.org/officeDocument/2006/relationships/image" Target="../media/image2370.png"/><Relationship Id="rId34" Type="http://schemas.openxmlformats.org/officeDocument/2006/relationships/customXml" Target="../ink/ink1221.xml"/><Relationship Id="rId50" Type="http://schemas.openxmlformats.org/officeDocument/2006/relationships/customXml" Target="../ink/ink1229.xml"/><Relationship Id="rId55" Type="http://schemas.openxmlformats.org/officeDocument/2006/relationships/image" Target="../media/image2111.png"/><Relationship Id="rId76" Type="http://schemas.openxmlformats.org/officeDocument/2006/relationships/customXml" Target="../ink/ink1243.xml"/><Relationship Id="rId97" Type="http://schemas.openxmlformats.org/officeDocument/2006/relationships/image" Target="../media/image2311.png"/><Relationship Id="rId104" Type="http://schemas.openxmlformats.org/officeDocument/2006/relationships/customXml" Target="../ink/ink1257.xml"/><Relationship Id="rId120" Type="http://schemas.openxmlformats.org/officeDocument/2006/relationships/image" Target="../media/image2420.png"/><Relationship Id="rId7" Type="http://schemas.openxmlformats.org/officeDocument/2006/relationships/image" Target="../media/image1880.png"/><Relationship Id="rId71" Type="http://schemas.openxmlformats.org/officeDocument/2006/relationships/image" Target="../media/image2180.png"/><Relationship Id="rId92" Type="http://schemas.openxmlformats.org/officeDocument/2006/relationships/customXml" Target="../ink/ink1251.xml"/><Relationship Id="rId2" Type="http://schemas.openxmlformats.org/officeDocument/2006/relationships/customXml" Target="../ink/ink1205.xml"/><Relationship Id="rId29" Type="http://schemas.openxmlformats.org/officeDocument/2006/relationships/image" Target="../media/image1990.png"/><Relationship Id="rId24" Type="http://schemas.openxmlformats.org/officeDocument/2006/relationships/customXml" Target="../ink/ink1216.xml"/><Relationship Id="rId40" Type="http://schemas.openxmlformats.org/officeDocument/2006/relationships/customXml" Target="../ink/ink1224.xml"/><Relationship Id="rId45" Type="http://schemas.openxmlformats.org/officeDocument/2006/relationships/image" Target="../media/image2060.png"/><Relationship Id="rId66" Type="http://schemas.openxmlformats.org/officeDocument/2006/relationships/customXml" Target="../ink/ink1238.xml"/><Relationship Id="rId87" Type="http://schemas.openxmlformats.org/officeDocument/2006/relationships/image" Target="../media/image2260.png"/><Relationship Id="rId110" Type="http://schemas.openxmlformats.org/officeDocument/2006/relationships/customXml" Target="../ink/ink1260.xml"/><Relationship Id="rId115" Type="http://schemas.openxmlformats.org/officeDocument/2006/relationships/image" Target="../media/image2400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25.xml"/><Relationship Id="rId21" Type="http://schemas.openxmlformats.org/officeDocument/2006/relationships/customXml" Target="../ink/ink1277.xml"/><Relationship Id="rId42" Type="http://schemas.openxmlformats.org/officeDocument/2006/relationships/image" Target="../media/image2650.png"/><Relationship Id="rId63" Type="http://schemas.openxmlformats.org/officeDocument/2006/relationships/customXml" Target="../ink/ink1298.xml"/><Relationship Id="rId84" Type="http://schemas.openxmlformats.org/officeDocument/2006/relationships/image" Target="../media/image2850.png"/><Relationship Id="rId138" Type="http://schemas.openxmlformats.org/officeDocument/2006/relationships/image" Target="../media/image3120.png"/><Relationship Id="rId159" Type="http://schemas.openxmlformats.org/officeDocument/2006/relationships/customXml" Target="../ink/ink1346.xml"/><Relationship Id="rId170" Type="http://schemas.openxmlformats.org/officeDocument/2006/relationships/image" Target="../media/image3280.png"/><Relationship Id="rId191" Type="http://schemas.openxmlformats.org/officeDocument/2006/relationships/customXml" Target="../ink/ink1362.xml"/><Relationship Id="rId205" Type="http://schemas.openxmlformats.org/officeDocument/2006/relationships/customXml" Target="../ink/ink1369.xml"/><Relationship Id="rId226" Type="http://schemas.openxmlformats.org/officeDocument/2006/relationships/customXml" Target="../ink/ink1380.xml"/><Relationship Id="rId247" Type="http://schemas.openxmlformats.org/officeDocument/2006/relationships/image" Target="../media/image3660.png"/><Relationship Id="rId107" Type="http://schemas.openxmlformats.org/officeDocument/2006/relationships/customXml" Target="../ink/ink1320.xml"/><Relationship Id="rId268" Type="http://schemas.openxmlformats.org/officeDocument/2006/relationships/image" Target="../media/image3760.png"/><Relationship Id="rId289" Type="http://schemas.openxmlformats.org/officeDocument/2006/relationships/customXml" Target="../ink/ink1412.xml"/><Relationship Id="rId11" Type="http://schemas.openxmlformats.org/officeDocument/2006/relationships/customXml" Target="../ink/ink1272.xml"/><Relationship Id="rId32" Type="http://schemas.openxmlformats.org/officeDocument/2006/relationships/image" Target="../media/image2600.png"/><Relationship Id="rId53" Type="http://schemas.openxmlformats.org/officeDocument/2006/relationships/customXml" Target="../ink/ink1293.xml"/><Relationship Id="rId74" Type="http://schemas.openxmlformats.org/officeDocument/2006/relationships/image" Target="../media/image2800.png"/><Relationship Id="rId128" Type="http://schemas.openxmlformats.org/officeDocument/2006/relationships/image" Target="../media/image3070.png"/><Relationship Id="rId149" Type="http://schemas.openxmlformats.org/officeDocument/2006/relationships/customXml" Target="../ink/ink1341.xml"/><Relationship Id="rId5" Type="http://schemas.openxmlformats.org/officeDocument/2006/relationships/customXml" Target="../ink/ink1269.xml"/><Relationship Id="rId95" Type="http://schemas.openxmlformats.org/officeDocument/2006/relationships/customXml" Target="../ink/ink1314.xml"/><Relationship Id="rId160" Type="http://schemas.openxmlformats.org/officeDocument/2006/relationships/image" Target="../media/image3230.png"/><Relationship Id="rId181" Type="http://schemas.openxmlformats.org/officeDocument/2006/relationships/customXml" Target="../ink/ink1357.xml"/><Relationship Id="rId216" Type="http://schemas.openxmlformats.org/officeDocument/2006/relationships/image" Target="../media/image3511.png"/><Relationship Id="rId237" Type="http://schemas.openxmlformats.org/officeDocument/2006/relationships/image" Target="../media/image3611.png"/><Relationship Id="rId258" Type="http://schemas.openxmlformats.org/officeDocument/2006/relationships/customXml" Target="../ink/ink1396.xml"/><Relationship Id="rId279" Type="http://schemas.openxmlformats.org/officeDocument/2006/relationships/customXml" Target="../ink/ink1407.xml"/><Relationship Id="rId22" Type="http://schemas.openxmlformats.org/officeDocument/2006/relationships/image" Target="../media/image2550.png"/><Relationship Id="rId43" Type="http://schemas.openxmlformats.org/officeDocument/2006/relationships/customXml" Target="../ink/ink1288.xml"/><Relationship Id="rId64" Type="http://schemas.openxmlformats.org/officeDocument/2006/relationships/image" Target="../media/image2910.png"/><Relationship Id="rId118" Type="http://schemas.openxmlformats.org/officeDocument/2006/relationships/image" Target="../media/image3020.png"/><Relationship Id="rId139" Type="http://schemas.openxmlformats.org/officeDocument/2006/relationships/customXml" Target="../ink/ink1336.xml"/><Relationship Id="rId290" Type="http://schemas.openxmlformats.org/officeDocument/2006/relationships/image" Target="../media/image3870.png"/><Relationship Id="rId85" Type="http://schemas.openxmlformats.org/officeDocument/2006/relationships/customXml" Target="../ink/ink1309.xml"/><Relationship Id="rId150" Type="http://schemas.openxmlformats.org/officeDocument/2006/relationships/image" Target="../media/image3180.png"/><Relationship Id="rId171" Type="http://schemas.openxmlformats.org/officeDocument/2006/relationships/customXml" Target="../ink/ink1352.xml"/><Relationship Id="rId192" Type="http://schemas.openxmlformats.org/officeDocument/2006/relationships/image" Target="../media/image3390.png"/><Relationship Id="rId206" Type="http://schemas.openxmlformats.org/officeDocument/2006/relationships/image" Target="../media/image3460.png"/><Relationship Id="rId227" Type="http://schemas.openxmlformats.org/officeDocument/2006/relationships/image" Target="../media/image3560.png"/><Relationship Id="rId248" Type="http://schemas.openxmlformats.org/officeDocument/2006/relationships/customXml" Target="../ink/ink1391.xml"/><Relationship Id="rId269" Type="http://schemas.openxmlformats.org/officeDocument/2006/relationships/customXml" Target="../ink/ink1402.xml"/><Relationship Id="rId12" Type="http://schemas.openxmlformats.org/officeDocument/2006/relationships/image" Target="../media/image2500.png"/><Relationship Id="rId33" Type="http://schemas.openxmlformats.org/officeDocument/2006/relationships/customXml" Target="../ink/ink1283.xml"/><Relationship Id="rId108" Type="http://schemas.openxmlformats.org/officeDocument/2006/relationships/image" Target="../media/image2970.png"/><Relationship Id="rId129" Type="http://schemas.openxmlformats.org/officeDocument/2006/relationships/customXml" Target="../ink/ink1331.xml"/><Relationship Id="rId280" Type="http://schemas.openxmlformats.org/officeDocument/2006/relationships/image" Target="../media/image3820.png"/><Relationship Id="rId54" Type="http://schemas.openxmlformats.org/officeDocument/2006/relationships/image" Target="../media/image2711.png"/><Relationship Id="rId75" Type="http://schemas.openxmlformats.org/officeDocument/2006/relationships/customXml" Target="../ink/ink1304.xml"/><Relationship Id="rId96" Type="http://schemas.openxmlformats.org/officeDocument/2006/relationships/image" Target="../media/image2911.png"/><Relationship Id="rId140" Type="http://schemas.openxmlformats.org/officeDocument/2006/relationships/image" Target="../media/image3130.png"/><Relationship Id="rId161" Type="http://schemas.openxmlformats.org/officeDocument/2006/relationships/customXml" Target="../ink/ink1347.xml"/><Relationship Id="rId182" Type="http://schemas.openxmlformats.org/officeDocument/2006/relationships/image" Target="../media/image3340.png"/><Relationship Id="rId217" Type="http://schemas.openxmlformats.org/officeDocument/2006/relationships/customXml" Target="../ink/ink1375.xml"/><Relationship Id="rId6" Type="http://schemas.openxmlformats.org/officeDocument/2006/relationships/image" Target="../media/image2470.png"/><Relationship Id="rId238" Type="http://schemas.openxmlformats.org/officeDocument/2006/relationships/customXml" Target="../ink/ink1386.xml"/><Relationship Id="rId259" Type="http://schemas.openxmlformats.org/officeDocument/2006/relationships/customXml" Target="../ink/ink1397.xml"/><Relationship Id="rId23" Type="http://schemas.openxmlformats.org/officeDocument/2006/relationships/customXml" Target="../ink/ink1278.xml"/><Relationship Id="rId119" Type="http://schemas.openxmlformats.org/officeDocument/2006/relationships/customXml" Target="../ink/ink1326.xml"/><Relationship Id="rId270" Type="http://schemas.openxmlformats.org/officeDocument/2006/relationships/image" Target="../media/image3770.png"/><Relationship Id="rId291" Type="http://schemas.openxmlformats.org/officeDocument/2006/relationships/customXml" Target="../ink/ink1413.xml"/><Relationship Id="rId44" Type="http://schemas.openxmlformats.org/officeDocument/2006/relationships/image" Target="../media/image2660.png"/><Relationship Id="rId65" Type="http://schemas.openxmlformats.org/officeDocument/2006/relationships/customXml" Target="../ink/ink1299.xml"/><Relationship Id="rId86" Type="http://schemas.openxmlformats.org/officeDocument/2006/relationships/image" Target="../media/image2860.png"/><Relationship Id="rId130" Type="http://schemas.openxmlformats.org/officeDocument/2006/relationships/image" Target="../media/image3080.png"/><Relationship Id="rId151" Type="http://schemas.openxmlformats.org/officeDocument/2006/relationships/customXml" Target="../ink/ink1342.xml"/><Relationship Id="rId172" Type="http://schemas.openxmlformats.org/officeDocument/2006/relationships/image" Target="../media/image3290.png"/><Relationship Id="rId193" Type="http://schemas.openxmlformats.org/officeDocument/2006/relationships/customXml" Target="../ink/ink1363.xml"/><Relationship Id="rId207" Type="http://schemas.openxmlformats.org/officeDocument/2006/relationships/customXml" Target="../ink/ink1370.xml"/><Relationship Id="rId228" Type="http://schemas.openxmlformats.org/officeDocument/2006/relationships/customXml" Target="../ink/ink1381.xml"/><Relationship Id="rId249" Type="http://schemas.openxmlformats.org/officeDocument/2006/relationships/image" Target="../media/image3670.png"/><Relationship Id="rId13" Type="http://schemas.openxmlformats.org/officeDocument/2006/relationships/customXml" Target="../ink/ink1273.xml"/><Relationship Id="rId109" Type="http://schemas.openxmlformats.org/officeDocument/2006/relationships/customXml" Target="../ink/ink1321.xml"/><Relationship Id="rId260" Type="http://schemas.openxmlformats.org/officeDocument/2006/relationships/image" Target="../media/image3720.png"/><Relationship Id="rId281" Type="http://schemas.openxmlformats.org/officeDocument/2006/relationships/customXml" Target="../ink/ink1408.xml"/><Relationship Id="rId34" Type="http://schemas.openxmlformats.org/officeDocument/2006/relationships/image" Target="../media/image2610.png"/><Relationship Id="rId50" Type="http://schemas.openxmlformats.org/officeDocument/2006/relationships/image" Target="../media/image2690.png"/><Relationship Id="rId55" Type="http://schemas.openxmlformats.org/officeDocument/2006/relationships/customXml" Target="../ink/ink1294.xml"/><Relationship Id="rId76" Type="http://schemas.openxmlformats.org/officeDocument/2006/relationships/image" Target="../media/image2811.png"/><Relationship Id="rId97" Type="http://schemas.openxmlformats.org/officeDocument/2006/relationships/customXml" Target="../ink/ink1315.xml"/><Relationship Id="rId104" Type="http://schemas.openxmlformats.org/officeDocument/2006/relationships/image" Target="../media/image2950.png"/><Relationship Id="rId120" Type="http://schemas.openxmlformats.org/officeDocument/2006/relationships/image" Target="../media/image3030.png"/><Relationship Id="rId125" Type="http://schemas.openxmlformats.org/officeDocument/2006/relationships/customXml" Target="../ink/ink1329.xml"/><Relationship Id="rId141" Type="http://schemas.openxmlformats.org/officeDocument/2006/relationships/customXml" Target="../ink/ink1337.xml"/><Relationship Id="rId146" Type="http://schemas.openxmlformats.org/officeDocument/2006/relationships/image" Target="../media/image3160.png"/><Relationship Id="rId167" Type="http://schemas.openxmlformats.org/officeDocument/2006/relationships/customXml" Target="../ink/ink1350.xml"/><Relationship Id="rId188" Type="http://schemas.openxmlformats.org/officeDocument/2006/relationships/image" Target="../media/image3370.png"/><Relationship Id="rId7" Type="http://schemas.openxmlformats.org/officeDocument/2006/relationships/customXml" Target="../ink/ink1270.xml"/><Relationship Id="rId71" Type="http://schemas.openxmlformats.org/officeDocument/2006/relationships/customXml" Target="../ink/ink1302.xml"/><Relationship Id="rId92" Type="http://schemas.openxmlformats.org/officeDocument/2006/relationships/image" Target="../media/image2890.png"/><Relationship Id="rId162" Type="http://schemas.openxmlformats.org/officeDocument/2006/relationships/image" Target="../media/image3240.png"/><Relationship Id="rId183" Type="http://schemas.openxmlformats.org/officeDocument/2006/relationships/customXml" Target="../ink/ink1358.xml"/><Relationship Id="rId213" Type="http://schemas.openxmlformats.org/officeDocument/2006/relationships/customXml" Target="../ink/ink1373.xml"/><Relationship Id="rId218" Type="http://schemas.openxmlformats.org/officeDocument/2006/relationships/image" Target="../media/image3520.png"/><Relationship Id="rId234" Type="http://schemas.openxmlformats.org/officeDocument/2006/relationships/customXml" Target="../ink/ink1384.xml"/><Relationship Id="rId239" Type="http://schemas.openxmlformats.org/officeDocument/2006/relationships/image" Target="../media/image3620.png"/><Relationship Id="rId2" Type="http://schemas.openxmlformats.org/officeDocument/2006/relationships/image" Target="../media/image887.png"/><Relationship Id="rId29" Type="http://schemas.openxmlformats.org/officeDocument/2006/relationships/customXml" Target="../ink/ink1281.xml"/><Relationship Id="rId250" Type="http://schemas.openxmlformats.org/officeDocument/2006/relationships/customXml" Target="../ink/ink1392.xml"/><Relationship Id="rId255" Type="http://schemas.openxmlformats.org/officeDocument/2006/relationships/image" Target="../media/image3700.png"/><Relationship Id="rId271" Type="http://schemas.openxmlformats.org/officeDocument/2006/relationships/customXml" Target="../ink/ink1403.xml"/><Relationship Id="rId276" Type="http://schemas.openxmlformats.org/officeDocument/2006/relationships/image" Target="../media/image3800.png"/><Relationship Id="rId292" Type="http://schemas.openxmlformats.org/officeDocument/2006/relationships/customXml" Target="../ink/ink1414.xml"/><Relationship Id="rId24" Type="http://schemas.openxmlformats.org/officeDocument/2006/relationships/image" Target="../media/image2560.png"/><Relationship Id="rId40" Type="http://schemas.openxmlformats.org/officeDocument/2006/relationships/image" Target="../media/image2640.png"/><Relationship Id="rId45" Type="http://schemas.openxmlformats.org/officeDocument/2006/relationships/customXml" Target="../ink/ink1289.xml"/><Relationship Id="rId66" Type="http://schemas.openxmlformats.org/officeDocument/2006/relationships/image" Target="../media/image2760.png"/><Relationship Id="rId87" Type="http://schemas.openxmlformats.org/officeDocument/2006/relationships/customXml" Target="../ink/ink1310.xml"/><Relationship Id="rId110" Type="http://schemas.openxmlformats.org/officeDocument/2006/relationships/image" Target="../media/image2980.png"/><Relationship Id="rId115" Type="http://schemas.openxmlformats.org/officeDocument/2006/relationships/customXml" Target="../ink/ink1324.xml"/><Relationship Id="rId131" Type="http://schemas.openxmlformats.org/officeDocument/2006/relationships/customXml" Target="../ink/ink1332.xml"/><Relationship Id="rId136" Type="http://schemas.openxmlformats.org/officeDocument/2006/relationships/image" Target="../media/image3111.png"/><Relationship Id="rId157" Type="http://schemas.openxmlformats.org/officeDocument/2006/relationships/customXml" Target="../ink/ink1345.xml"/><Relationship Id="rId178" Type="http://schemas.openxmlformats.org/officeDocument/2006/relationships/image" Target="../media/image3320.png"/><Relationship Id="rId61" Type="http://schemas.openxmlformats.org/officeDocument/2006/relationships/customXml" Target="../ink/ink1297.xml"/><Relationship Id="rId82" Type="http://schemas.openxmlformats.org/officeDocument/2006/relationships/image" Target="../media/image2840.png"/><Relationship Id="rId152" Type="http://schemas.openxmlformats.org/officeDocument/2006/relationships/image" Target="../media/image3190.png"/><Relationship Id="rId173" Type="http://schemas.openxmlformats.org/officeDocument/2006/relationships/customXml" Target="../ink/ink1353.xml"/><Relationship Id="rId194" Type="http://schemas.openxmlformats.org/officeDocument/2006/relationships/image" Target="../media/image3400.png"/><Relationship Id="rId199" Type="http://schemas.openxmlformats.org/officeDocument/2006/relationships/customXml" Target="../ink/ink1366.xml"/><Relationship Id="rId203" Type="http://schemas.openxmlformats.org/officeDocument/2006/relationships/customXml" Target="../ink/ink1368.xml"/><Relationship Id="rId208" Type="http://schemas.openxmlformats.org/officeDocument/2006/relationships/image" Target="../media/image3470.png"/><Relationship Id="rId229" Type="http://schemas.openxmlformats.org/officeDocument/2006/relationships/image" Target="../media/image3570.png"/><Relationship Id="rId19" Type="http://schemas.openxmlformats.org/officeDocument/2006/relationships/customXml" Target="../ink/ink1276.xml"/><Relationship Id="rId224" Type="http://schemas.openxmlformats.org/officeDocument/2006/relationships/customXml" Target="../ink/ink1379.xml"/><Relationship Id="rId240" Type="http://schemas.openxmlformats.org/officeDocument/2006/relationships/customXml" Target="../ink/ink1387.xml"/><Relationship Id="rId245" Type="http://schemas.openxmlformats.org/officeDocument/2006/relationships/image" Target="../media/image3650.png"/><Relationship Id="rId261" Type="http://schemas.openxmlformats.org/officeDocument/2006/relationships/customXml" Target="../ink/ink1398.xml"/><Relationship Id="rId266" Type="http://schemas.openxmlformats.org/officeDocument/2006/relationships/image" Target="../media/image3750.png"/><Relationship Id="rId287" Type="http://schemas.openxmlformats.org/officeDocument/2006/relationships/customXml" Target="../ink/ink1411.xml"/><Relationship Id="rId14" Type="http://schemas.openxmlformats.org/officeDocument/2006/relationships/image" Target="../media/image2511.png"/><Relationship Id="rId30" Type="http://schemas.openxmlformats.org/officeDocument/2006/relationships/image" Target="../media/image2590.png"/><Relationship Id="rId35" Type="http://schemas.openxmlformats.org/officeDocument/2006/relationships/customXml" Target="../ink/ink1284.xml"/><Relationship Id="rId56" Type="http://schemas.openxmlformats.org/officeDocument/2006/relationships/image" Target="../media/image2720.png"/><Relationship Id="rId77" Type="http://schemas.openxmlformats.org/officeDocument/2006/relationships/customXml" Target="../ink/ink1305.xml"/><Relationship Id="rId100" Type="http://schemas.openxmlformats.org/officeDocument/2006/relationships/image" Target="../media/image2930.png"/><Relationship Id="rId105" Type="http://schemas.openxmlformats.org/officeDocument/2006/relationships/customXml" Target="../ink/ink1319.xml"/><Relationship Id="rId126" Type="http://schemas.openxmlformats.org/officeDocument/2006/relationships/image" Target="../media/image3060.png"/><Relationship Id="rId147" Type="http://schemas.openxmlformats.org/officeDocument/2006/relationships/customXml" Target="../ink/ink1340.xml"/><Relationship Id="rId168" Type="http://schemas.openxmlformats.org/officeDocument/2006/relationships/image" Target="../media/image3270.png"/><Relationship Id="rId282" Type="http://schemas.openxmlformats.org/officeDocument/2006/relationships/image" Target="../media/image3830.png"/><Relationship Id="rId8" Type="http://schemas.openxmlformats.org/officeDocument/2006/relationships/image" Target="../media/image2480.png"/><Relationship Id="rId51" Type="http://schemas.openxmlformats.org/officeDocument/2006/relationships/customXml" Target="../ink/ink1292.xml"/><Relationship Id="rId72" Type="http://schemas.openxmlformats.org/officeDocument/2006/relationships/image" Target="../media/image2790.png"/><Relationship Id="rId93" Type="http://schemas.openxmlformats.org/officeDocument/2006/relationships/customXml" Target="../ink/ink1313.xml"/><Relationship Id="rId98" Type="http://schemas.openxmlformats.org/officeDocument/2006/relationships/image" Target="../media/image2920.png"/><Relationship Id="rId121" Type="http://schemas.openxmlformats.org/officeDocument/2006/relationships/customXml" Target="../ink/ink1327.xml"/><Relationship Id="rId142" Type="http://schemas.openxmlformats.org/officeDocument/2006/relationships/image" Target="../media/image3140.png"/><Relationship Id="rId163" Type="http://schemas.openxmlformats.org/officeDocument/2006/relationships/customXml" Target="../ink/ink1348.xml"/><Relationship Id="rId184" Type="http://schemas.openxmlformats.org/officeDocument/2006/relationships/image" Target="../media/image3350.png"/><Relationship Id="rId189" Type="http://schemas.openxmlformats.org/officeDocument/2006/relationships/customXml" Target="../ink/ink1361.xml"/><Relationship Id="rId219" Type="http://schemas.openxmlformats.org/officeDocument/2006/relationships/customXml" Target="../ink/ink1376.xml"/><Relationship Id="rId3" Type="http://schemas.openxmlformats.org/officeDocument/2006/relationships/customXml" Target="../ink/ink1268.xml"/><Relationship Id="rId214" Type="http://schemas.openxmlformats.org/officeDocument/2006/relationships/image" Target="../media/image3500.png"/><Relationship Id="rId230" Type="http://schemas.openxmlformats.org/officeDocument/2006/relationships/customXml" Target="../ink/ink1382.xml"/><Relationship Id="rId235" Type="http://schemas.openxmlformats.org/officeDocument/2006/relationships/image" Target="../media/image3600.png"/><Relationship Id="rId251" Type="http://schemas.openxmlformats.org/officeDocument/2006/relationships/image" Target="../media/image3680.png"/><Relationship Id="rId256" Type="http://schemas.openxmlformats.org/officeDocument/2006/relationships/customXml" Target="../ink/ink1395.xml"/><Relationship Id="rId277" Type="http://schemas.openxmlformats.org/officeDocument/2006/relationships/customXml" Target="../ink/ink1406.xml"/><Relationship Id="rId25" Type="http://schemas.openxmlformats.org/officeDocument/2006/relationships/customXml" Target="../ink/ink1279.xml"/><Relationship Id="rId46" Type="http://schemas.openxmlformats.org/officeDocument/2006/relationships/image" Target="../media/image2670.png"/><Relationship Id="rId67" Type="http://schemas.openxmlformats.org/officeDocument/2006/relationships/customXml" Target="../ink/ink1300.xml"/><Relationship Id="rId116" Type="http://schemas.openxmlformats.org/officeDocument/2006/relationships/image" Target="../media/image3011.png"/><Relationship Id="rId137" Type="http://schemas.openxmlformats.org/officeDocument/2006/relationships/customXml" Target="../ink/ink1335.xml"/><Relationship Id="rId158" Type="http://schemas.openxmlformats.org/officeDocument/2006/relationships/image" Target="../media/image3220.png"/><Relationship Id="rId272" Type="http://schemas.openxmlformats.org/officeDocument/2006/relationships/image" Target="../media/image3780.png"/><Relationship Id="rId293" Type="http://schemas.openxmlformats.org/officeDocument/2006/relationships/image" Target="../media/image3880.png"/><Relationship Id="rId20" Type="http://schemas.openxmlformats.org/officeDocument/2006/relationships/image" Target="../media/image2540.png"/><Relationship Id="rId41" Type="http://schemas.openxmlformats.org/officeDocument/2006/relationships/customXml" Target="../ink/ink1287.xml"/><Relationship Id="rId62" Type="http://schemas.openxmlformats.org/officeDocument/2006/relationships/image" Target="../media/image2750.png"/><Relationship Id="rId83" Type="http://schemas.openxmlformats.org/officeDocument/2006/relationships/customXml" Target="../ink/ink1308.xml"/><Relationship Id="rId88" Type="http://schemas.openxmlformats.org/officeDocument/2006/relationships/image" Target="../media/image2870.png"/><Relationship Id="rId111" Type="http://schemas.openxmlformats.org/officeDocument/2006/relationships/customXml" Target="../ink/ink1322.xml"/><Relationship Id="rId132" Type="http://schemas.openxmlformats.org/officeDocument/2006/relationships/image" Target="../media/image3090.png"/><Relationship Id="rId153" Type="http://schemas.openxmlformats.org/officeDocument/2006/relationships/customXml" Target="../ink/ink1343.xml"/><Relationship Id="rId174" Type="http://schemas.openxmlformats.org/officeDocument/2006/relationships/image" Target="../media/image3300.png"/><Relationship Id="rId179" Type="http://schemas.openxmlformats.org/officeDocument/2006/relationships/customXml" Target="../ink/ink1356.xml"/><Relationship Id="rId195" Type="http://schemas.openxmlformats.org/officeDocument/2006/relationships/customXml" Target="../ink/ink1364.xml"/><Relationship Id="rId209" Type="http://schemas.openxmlformats.org/officeDocument/2006/relationships/customXml" Target="../ink/ink1371.xml"/><Relationship Id="rId190" Type="http://schemas.openxmlformats.org/officeDocument/2006/relationships/image" Target="../media/image3380.png"/><Relationship Id="rId204" Type="http://schemas.openxmlformats.org/officeDocument/2006/relationships/image" Target="../media/image3450.png"/><Relationship Id="rId220" Type="http://schemas.openxmlformats.org/officeDocument/2006/relationships/image" Target="../media/image3530.png"/><Relationship Id="rId225" Type="http://schemas.openxmlformats.org/officeDocument/2006/relationships/image" Target="../media/image3550.png"/><Relationship Id="rId241" Type="http://schemas.openxmlformats.org/officeDocument/2006/relationships/image" Target="../media/image3630.png"/><Relationship Id="rId246" Type="http://schemas.openxmlformats.org/officeDocument/2006/relationships/customXml" Target="../ink/ink1390.xml"/><Relationship Id="rId267" Type="http://schemas.openxmlformats.org/officeDocument/2006/relationships/customXml" Target="../ink/ink1401.xml"/><Relationship Id="rId288" Type="http://schemas.openxmlformats.org/officeDocument/2006/relationships/image" Target="../media/image3860.png"/><Relationship Id="rId15" Type="http://schemas.openxmlformats.org/officeDocument/2006/relationships/customXml" Target="../ink/ink1274.xml"/><Relationship Id="rId36" Type="http://schemas.openxmlformats.org/officeDocument/2006/relationships/image" Target="../media/image2620.png"/><Relationship Id="rId57" Type="http://schemas.openxmlformats.org/officeDocument/2006/relationships/customXml" Target="../ink/ink1295.xml"/><Relationship Id="rId106" Type="http://schemas.openxmlformats.org/officeDocument/2006/relationships/image" Target="../media/image2960.png"/><Relationship Id="rId127" Type="http://schemas.openxmlformats.org/officeDocument/2006/relationships/customXml" Target="../ink/ink1330.xml"/><Relationship Id="rId262" Type="http://schemas.openxmlformats.org/officeDocument/2006/relationships/image" Target="../media/image3730.png"/><Relationship Id="rId283" Type="http://schemas.openxmlformats.org/officeDocument/2006/relationships/customXml" Target="../ink/ink1409.xml"/><Relationship Id="rId10" Type="http://schemas.openxmlformats.org/officeDocument/2006/relationships/image" Target="../media/image2490.png"/><Relationship Id="rId31" Type="http://schemas.openxmlformats.org/officeDocument/2006/relationships/customXml" Target="../ink/ink1282.xml"/><Relationship Id="rId52" Type="http://schemas.openxmlformats.org/officeDocument/2006/relationships/image" Target="../media/image2700.png"/><Relationship Id="rId73" Type="http://schemas.openxmlformats.org/officeDocument/2006/relationships/customXml" Target="../ink/ink1303.xml"/><Relationship Id="rId78" Type="http://schemas.openxmlformats.org/officeDocument/2006/relationships/image" Target="../media/image2820.png"/><Relationship Id="rId94" Type="http://schemas.openxmlformats.org/officeDocument/2006/relationships/image" Target="../media/image2900.png"/><Relationship Id="rId99" Type="http://schemas.openxmlformats.org/officeDocument/2006/relationships/customXml" Target="../ink/ink1316.xml"/><Relationship Id="rId101" Type="http://schemas.openxmlformats.org/officeDocument/2006/relationships/customXml" Target="../ink/ink1317.xml"/><Relationship Id="rId122" Type="http://schemas.openxmlformats.org/officeDocument/2006/relationships/image" Target="../media/image3040.png"/><Relationship Id="rId143" Type="http://schemas.openxmlformats.org/officeDocument/2006/relationships/customXml" Target="../ink/ink1338.xml"/><Relationship Id="rId148" Type="http://schemas.openxmlformats.org/officeDocument/2006/relationships/image" Target="../media/image3170.png"/><Relationship Id="rId164" Type="http://schemas.openxmlformats.org/officeDocument/2006/relationships/image" Target="../media/image3250.png"/><Relationship Id="rId169" Type="http://schemas.openxmlformats.org/officeDocument/2006/relationships/customXml" Target="../ink/ink1351.xml"/><Relationship Id="rId185" Type="http://schemas.openxmlformats.org/officeDocument/2006/relationships/customXml" Target="../ink/ink1359.xml"/><Relationship Id="rId4" Type="http://schemas.openxmlformats.org/officeDocument/2006/relationships/image" Target="../media/image2460.png"/><Relationship Id="rId9" Type="http://schemas.openxmlformats.org/officeDocument/2006/relationships/customXml" Target="../ink/ink1271.xml"/><Relationship Id="rId180" Type="http://schemas.openxmlformats.org/officeDocument/2006/relationships/image" Target="../media/image3330.png"/><Relationship Id="rId210" Type="http://schemas.openxmlformats.org/officeDocument/2006/relationships/image" Target="../media/image3480.png"/><Relationship Id="rId215" Type="http://schemas.openxmlformats.org/officeDocument/2006/relationships/customXml" Target="../ink/ink1374.xml"/><Relationship Id="rId236" Type="http://schemas.openxmlformats.org/officeDocument/2006/relationships/customXml" Target="../ink/ink1385.xml"/><Relationship Id="rId257" Type="http://schemas.openxmlformats.org/officeDocument/2006/relationships/image" Target="../media/image3711.png"/><Relationship Id="rId278" Type="http://schemas.openxmlformats.org/officeDocument/2006/relationships/image" Target="../media/image3811.png"/><Relationship Id="rId26" Type="http://schemas.openxmlformats.org/officeDocument/2006/relationships/image" Target="../media/image2570.png"/><Relationship Id="rId231" Type="http://schemas.openxmlformats.org/officeDocument/2006/relationships/image" Target="../media/image3580.png"/><Relationship Id="rId252" Type="http://schemas.openxmlformats.org/officeDocument/2006/relationships/customXml" Target="../ink/ink1393.xml"/><Relationship Id="rId273" Type="http://schemas.openxmlformats.org/officeDocument/2006/relationships/customXml" Target="../ink/ink1404.xml"/><Relationship Id="rId47" Type="http://schemas.openxmlformats.org/officeDocument/2006/relationships/customXml" Target="../ink/ink1290.xml"/><Relationship Id="rId68" Type="http://schemas.openxmlformats.org/officeDocument/2006/relationships/image" Target="../media/image2770.png"/><Relationship Id="rId89" Type="http://schemas.openxmlformats.org/officeDocument/2006/relationships/customXml" Target="../ink/ink1311.xml"/><Relationship Id="rId112" Type="http://schemas.openxmlformats.org/officeDocument/2006/relationships/image" Target="../media/image2990.png"/><Relationship Id="rId133" Type="http://schemas.openxmlformats.org/officeDocument/2006/relationships/customXml" Target="../ink/ink1333.xml"/><Relationship Id="rId154" Type="http://schemas.openxmlformats.org/officeDocument/2006/relationships/image" Target="../media/image3200.png"/><Relationship Id="rId175" Type="http://schemas.openxmlformats.org/officeDocument/2006/relationships/customXml" Target="../ink/ink1354.xml"/><Relationship Id="rId196" Type="http://schemas.openxmlformats.org/officeDocument/2006/relationships/image" Target="../media/image3411.png"/><Relationship Id="rId200" Type="http://schemas.openxmlformats.org/officeDocument/2006/relationships/image" Target="../media/image3430.png"/><Relationship Id="rId16" Type="http://schemas.openxmlformats.org/officeDocument/2006/relationships/image" Target="../media/image2520.png"/><Relationship Id="rId221" Type="http://schemas.openxmlformats.org/officeDocument/2006/relationships/customXml" Target="../ink/ink1377.xml"/><Relationship Id="rId242" Type="http://schemas.openxmlformats.org/officeDocument/2006/relationships/customXml" Target="../ink/ink1388.xml"/><Relationship Id="rId263" Type="http://schemas.openxmlformats.org/officeDocument/2006/relationships/customXml" Target="../ink/ink1399.xml"/><Relationship Id="rId284" Type="http://schemas.openxmlformats.org/officeDocument/2006/relationships/image" Target="../media/image3840.png"/><Relationship Id="rId37" Type="http://schemas.openxmlformats.org/officeDocument/2006/relationships/customXml" Target="../ink/ink1285.xml"/><Relationship Id="rId58" Type="http://schemas.openxmlformats.org/officeDocument/2006/relationships/image" Target="../media/image2730.png"/><Relationship Id="rId79" Type="http://schemas.openxmlformats.org/officeDocument/2006/relationships/customXml" Target="../ink/ink1306.xml"/><Relationship Id="rId102" Type="http://schemas.openxmlformats.org/officeDocument/2006/relationships/image" Target="../media/image2940.png"/><Relationship Id="rId123" Type="http://schemas.openxmlformats.org/officeDocument/2006/relationships/customXml" Target="../ink/ink1328.xml"/><Relationship Id="rId144" Type="http://schemas.openxmlformats.org/officeDocument/2006/relationships/image" Target="../media/image3150.png"/><Relationship Id="rId90" Type="http://schemas.openxmlformats.org/officeDocument/2006/relationships/image" Target="../media/image2880.png"/><Relationship Id="rId165" Type="http://schemas.openxmlformats.org/officeDocument/2006/relationships/customXml" Target="../ink/ink1349.xml"/><Relationship Id="rId186" Type="http://schemas.openxmlformats.org/officeDocument/2006/relationships/image" Target="../media/image3360.png"/><Relationship Id="rId211" Type="http://schemas.openxmlformats.org/officeDocument/2006/relationships/customXml" Target="../ink/ink1372.xml"/><Relationship Id="rId232" Type="http://schemas.openxmlformats.org/officeDocument/2006/relationships/customXml" Target="../ink/ink1383.xml"/><Relationship Id="rId253" Type="http://schemas.openxmlformats.org/officeDocument/2006/relationships/image" Target="../media/image3690.png"/><Relationship Id="rId274" Type="http://schemas.openxmlformats.org/officeDocument/2006/relationships/image" Target="../media/image3790.png"/><Relationship Id="rId27" Type="http://schemas.openxmlformats.org/officeDocument/2006/relationships/customXml" Target="../ink/ink1280.xml"/><Relationship Id="rId48" Type="http://schemas.openxmlformats.org/officeDocument/2006/relationships/image" Target="../media/image2680.png"/><Relationship Id="rId69" Type="http://schemas.openxmlformats.org/officeDocument/2006/relationships/customXml" Target="../ink/ink1301.xml"/><Relationship Id="rId113" Type="http://schemas.openxmlformats.org/officeDocument/2006/relationships/customXml" Target="../ink/ink1323.xml"/><Relationship Id="rId134" Type="http://schemas.openxmlformats.org/officeDocument/2006/relationships/image" Target="../media/image3100.png"/><Relationship Id="rId80" Type="http://schemas.openxmlformats.org/officeDocument/2006/relationships/image" Target="../media/image2830.png"/><Relationship Id="rId155" Type="http://schemas.openxmlformats.org/officeDocument/2006/relationships/customXml" Target="../ink/ink1344.xml"/><Relationship Id="rId176" Type="http://schemas.openxmlformats.org/officeDocument/2006/relationships/image" Target="../media/image3311.png"/><Relationship Id="rId197" Type="http://schemas.openxmlformats.org/officeDocument/2006/relationships/customXml" Target="../ink/ink1365.xml"/><Relationship Id="rId201" Type="http://schemas.openxmlformats.org/officeDocument/2006/relationships/customXml" Target="../ink/ink1367.xml"/><Relationship Id="rId222" Type="http://schemas.openxmlformats.org/officeDocument/2006/relationships/image" Target="../media/image3540.png"/><Relationship Id="rId243" Type="http://schemas.openxmlformats.org/officeDocument/2006/relationships/image" Target="../media/image3640.png"/><Relationship Id="rId264" Type="http://schemas.openxmlformats.org/officeDocument/2006/relationships/image" Target="../media/image3740.png"/><Relationship Id="rId285" Type="http://schemas.openxmlformats.org/officeDocument/2006/relationships/customXml" Target="../ink/ink1410.xml"/><Relationship Id="rId17" Type="http://schemas.openxmlformats.org/officeDocument/2006/relationships/customXml" Target="../ink/ink1275.xml"/><Relationship Id="rId38" Type="http://schemas.openxmlformats.org/officeDocument/2006/relationships/image" Target="../media/image2630.png"/><Relationship Id="rId59" Type="http://schemas.openxmlformats.org/officeDocument/2006/relationships/customXml" Target="../ink/ink1296.xml"/><Relationship Id="rId103" Type="http://schemas.openxmlformats.org/officeDocument/2006/relationships/customXml" Target="../ink/ink1318.xml"/><Relationship Id="rId124" Type="http://schemas.openxmlformats.org/officeDocument/2006/relationships/image" Target="../media/image3050.png"/><Relationship Id="rId70" Type="http://schemas.openxmlformats.org/officeDocument/2006/relationships/image" Target="../media/image2780.png"/><Relationship Id="rId91" Type="http://schemas.openxmlformats.org/officeDocument/2006/relationships/customXml" Target="../ink/ink1312.xml"/><Relationship Id="rId145" Type="http://schemas.openxmlformats.org/officeDocument/2006/relationships/customXml" Target="../ink/ink1339.xml"/><Relationship Id="rId166" Type="http://schemas.openxmlformats.org/officeDocument/2006/relationships/image" Target="../media/image3260.png"/><Relationship Id="rId187" Type="http://schemas.openxmlformats.org/officeDocument/2006/relationships/customXml" Target="../ink/ink1360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490.png"/><Relationship Id="rId233" Type="http://schemas.openxmlformats.org/officeDocument/2006/relationships/image" Target="../media/image3590.png"/><Relationship Id="rId254" Type="http://schemas.openxmlformats.org/officeDocument/2006/relationships/customXml" Target="../ink/ink1394.xml"/><Relationship Id="rId28" Type="http://schemas.openxmlformats.org/officeDocument/2006/relationships/image" Target="../media/image2580.png"/><Relationship Id="rId49" Type="http://schemas.openxmlformats.org/officeDocument/2006/relationships/customXml" Target="../ink/ink1291.xml"/><Relationship Id="rId114" Type="http://schemas.openxmlformats.org/officeDocument/2006/relationships/image" Target="../media/image3000.png"/><Relationship Id="rId275" Type="http://schemas.openxmlformats.org/officeDocument/2006/relationships/customXml" Target="../ink/ink1405.xml"/><Relationship Id="rId60" Type="http://schemas.openxmlformats.org/officeDocument/2006/relationships/image" Target="../media/image2740.png"/><Relationship Id="rId81" Type="http://schemas.openxmlformats.org/officeDocument/2006/relationships/customXml" Target="../ink/ink1307.xml"/><Relationship Id="rId135" Type="http://schemas.openxmlformats.org/officeDocument/2006/relationships/customXml" Target="../ink/ink1334.xml"/><Relationship Id="rId156" Type="http://schemas.openxmlformats.org/officeDocument/2006/relationships/image" Target="../media/image3211.png"/><Relationship Id="rId177" Type="http://schemas.openxmlformats.org/officeDocument/2006/relationships/customXml" Target="../ink/ink1355.xml"/><Relationship Id="rId198" Type="http://schemas.openxmlformats.org/officeDocument/2006/relationships/image" Target="../media/image3420.png"/><Relationship Id="rId202" Type="http://schemas.openxmlformats.org/officeDocument/2006/relationships/image" Target="../media/image3440.png"/><Relationship Id="rId223" Type="http://schemas.openxmlformats.org/officeDocument/2006/relationships/customXml" Target="../ink/ink1378.xml"/><Relationship Id="rId244" Type="http://schemas.openxmlformats.org/officeDocument/2006/relationships/customXml" Target="../ink/ink1389.xml"/><Relationship Id="rId18" Type="http://schemas.openxmlformats.org/officeDocument/2006/relationships/image" Target="../media/image2530.png"/><Relationship Id="rId39" Type="http://schemas.openxmlformats.org/officeDocument/2006/relationships/customXml" Target="../ink/ink1286.xml"/><Relationship Id="rId265" Type="http://schemas.openxmlformats.org/officeDocument/2006/relationships/customXml" Target="../ink/ink1400.xml"/><Relationship Id="rId286" Type="http://schemas.openxmlformats.org/officeDocument/2006/relationships/image" Target="../media/image3850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27.xml"/><Relationship Id="rId117" Type="http://schemas.openxmlformats.org/officeDocument/2006/relationships/customXml" Target="../ink/ink1473.xml"/><Relationship Id="rId21" Type="http://schemas.openxmlformats.org/officeDocument/2006/relationships/image" Target="../media/image3980.png"/><Relationship Id="rId42" Type="http://schemas.openxmlformats.org/officeDocument/2006/relationships/customXml" Target="../ink/ink1435.xml"/><Relationship Id="rId47" Type="http://schemas.openxmlformats.org/officeDocument/2006/relationships/image" Target="../media/image4111.png"/><Relationship Id="rId63" Type="http://schemas.openxmlformats.org/officeDocument/2006/relationships/image" Target="../media/image4190.png"/><Relationship Id="rId68" Type="http://schemas.openxmlformats.org/officeDocument/2006/relationships/customXml" Target="../ink/ink1448.xml"/><Relationship Id="rId84" Type="http://schemas.openxmlformats.org/officeDocument/2006/relationships/customXml" Target="../ink/ink1456.xml"/><Relationship Id="rId89" Type="http://schemas.openxmlformats.org/officeDocument/2006/relationships/image" Target="../media/image4311.png"/><Relationship Id="rId112" Type="http://schemas.openxmlformats.org/officeDocument/2006/relationships/image" Target="../media/image4420.png"/><Relationship Id="rId133" Type="http://schemas.openxmlformats.org/officeDocument/2006/relationships/customXml" Target="../ink/ink1481.xml"/><Relationship Id="rId138" Type="http://schemas.openxmlformats.org/officeDocument/2006/relationships/customXml" Target="../ink/ink1484.xml"/><Relationship Id="rId16" Type="http://schemas.openxmlformats.org/officeDocument/2006/relationships/customXml" Target="../ink/ink1422.xml"/><Relationship Id="rId107" Type="http://schemas.openxmlformats.org/officeDocument/2006/relationships/customXml" Target="../ink/ink1468.xml"/><Relationship Id="rId11" Type="http://schemas.openxmlformats.org/officeDocument/2006/relationships/image" Target="../media/image3930.png"/><Relationship Id="rId32" Type="http://schemas.openxmlformats.org/officeDocument/2006/relationships/customXml" Target="../ink/ink1430.xml"/><Relationship Id="rId37" Type="http://schemas.openxmlformats.org/officeDocument/2006/relationships/image" Target="../media/image4060.png"/><Relationship Id="rId53" Type="http://schemas.openxmlformats.org/officeDocument/2006/relationships/image" Target="../media/image4140.png"/><Relationship Id="rId58" Type="http://schemas.openxmlformats.org/officeDocument/2006/relationships/customXml" Target="../ink/ink1443.xml"/><Relationship Id="rId74" Type="http://schemas.openxmlformats.org/officeDocument/2006/relationships/customXml" Target="../ink/ink1451.xml"/><Relationship Id="rId79" Type="http://schemas.openxmlformats.org/officeDocument/2006/relationships/image" Target="../media/image4270.png"/><Relationship Id="rId102" Type="http://schemas.openxmlformats.org/officeDocument/2006/relationships/image" Target="../media/image4370.png"/><Relationship Id="rId123" Type="http://schemas.openxmlformats.org/officeDocument/2006/relationships/customXml" Target="../ink/ink1476.xml"/><Relationship Id="rId128" Type="http://schemas.openxmlformats.org/officeDocument/2006/relationships/image" Target="../media/image4500.png"/><Relationship Id="rId144" Type="http://schemas.openxmlformats.org/officeDocument/2006/relationships/customXml" Target="../ink/ink1487.xml"/><Relationship Id="rId5" Type="http://schemas.openxmlformats.org/officeDocument/2006/relationships/image" Target="../media/image3900.png"/><Relationship Id="rId90" Type="http://schemas.openxmlformats.org/officeDocument/2006/relationships/customXml" Target="../ink/ink1459.xml"/><Relationship Id="rId95" Type="http://schemas.openxmlformats.org/officeDocument/2006/relationships/customXml" Target="../ink/ink1462.xml"/><Relationship Id="rId22" Type="http://schemas.openxmlformats.org/officeDocument/2006/relationships/customXml" Target="../ink/ink1425.xml"/><Relationship Id="rId27" Type="http://schemas.openxmlformats.org/officeDocument/2006/relationships/image" Target="../media/image4011.png"/><Relationship Id="rId43" Type="http://schemas.openxmlformats.org/officeDocument/2006/relationships/image" Target="../media/image4090.png"/><Relationship Id="rId48" Type="http://schemas.openxmlformats.org/officeDocument/2006/relationships/customXml" Target="../ink/ink1438.xml"/><Relationship Id="rId64" Type="http://schemas.openxmlformats.org/officeDocument/2006/relationships/customXml" Target="../ink/ink1446.xml"/><Relationship Id="rId69" Type="http://schemas.openxmlformats.org/officeDocument/2006/relationships/image" Target="../media/image4220.png"/><Relationship Id="rId113" Type="http://schemas.openxmlformats.org/officeDocument/2006/relationships/customXml" Target="../ink/ink1471.xml"/><Relationship Id="rId118" Type="http://schemas.openxmlformats.org/officeDocument/2006/relationships/image" Target="../media/image4450.png"/><Relationship Id="rId134" Type="http://schemas.openxmlformats.org/officeDocument/2006/relationships/image" Target="../media/image4530.png"/><Relationship Id="rId139" Type="http://schemas.openxmlformats.org/officeDocument/2006/relationships/image" Target="../media/image4550.png"/><Relationship Id="rId80" Type="http://schemas.openxmlformats.org/officeDocument/2006/relationships/customXml" Target="../ink/ink1454.xml"/><Relationship Id="rId85" Type="http://schemas.openxmlformats.org/officeDocument/2006/relationships/image" Target="../media/image4290.png"/><Relationship Id="rId3" Type="http://schemas.openxmlformats.org/officeDocument/2006/relationships/image" Target="../media/image3890.png"/><Relationship Id="rId12" Type="http://schemas.openxmlformats.org/officeDocument/2006/relationships/customXml" Target="../ink/ink1420.xml"/><Relationship Id="rId17" Type="http://schemas.openxmlformats.org/officeDocument/2006/relationships/image" Target="../media/image3960.png"/><Relationship Id="rId25" Type="http://schemas.openxmlformats.org/officeDocument/2006/relationships/image" Target="../media/image4000.png"/><Relationship Id="rId33" Type="http://schemas.openxmlformats.org/officeDocument/2006/relationships/image" Target="../media/image4040.png"/><Relationship Id="rId38" Type="http://schemas.openxmlformats.org/officeDocument/2006/relationships/customXml" Target="../ink/ink1433.xml"/><Relationship Id="rId46" Type="http://schemas.openxmlformats.org/officeDocument/2006/relationships/customXml" Target="../ink/ink1437.xml"/><Relationship Id="rId59" Type="http://schemas.openxmlformats.org/officeDocument/2006/relationships/image" Target="../media/image4170.png"/><Relationship Id="rId67" Type="http://schemas.openxmlformats.org/officeDocument/2006/relationships/image" Target="../media/image4211.png"/><Relationship Id="rId103" Type="http://schemas.openxmlformats.org/officeDocument/2006/relationships/customXml" Target="../ink/ink1466.xml"/><Relationship Id="rId108" Type="http://schemas.openxmlformats.org/officeDocument/2006/relationships/image" Target="../media/image4400.png"/><Relationship Id="rId116" Type="http://schemas.openxmlformats.org/officeDocument/2006/relationships/image" Target="../media/image4440.png"/><Relationship Id="rId124" Type="http://schemas.openxmlformats.org/officeDocument/2006/relationships/image" Target="../media/image4480.png"/><Relationship Id="rId129" Type="http://schemas.openxmlformats.org/officeDocument/2006/relationships/customXml" Target="../ink/ink1479.xml"/><Relationship Id="rId137" Type="http://schemas.openxmlformats.org/officeDocument/2006/relationships/customXml" Target="../ink/ink1483.xml"/><Relationship Id="rId20" Type="http://schemas.openxmlformats.org/officeDocument/2006/relationships/customXml" Target="../ink/ink1424.xml"/><Relationship Id="rId41" Type="http://schemas.openxmlformats.org/officeDocument/2006/relationships/image" Target="../media/image4080.png"/><Relationship Id="rId54" Type="http://schemas.openxmlformats.org/officeDocument/2006/relationships/customXml" Target="../ink/ink1441.xml"/><Relationship Id="rId62" Type="http://schemas.openxmlformats.org/officeDocument/2006/relationships/customXml" Target="../ink/ink1445.xml"/><Relationship Id="rId70" Type="http://schemas.openxmlformats.org/officeDocument/2006/relationships/customXml" Target="../ink/ink1449.xml"/><Relationship Id="rId75" Type="http://schemas.openxmlformats.org/officeDocument/2006/relationships/image" Target="../media/image4250.png"/><Relationship Id="rId83" Type="http://schemas.openxmlformats.org/officeDocument/2006/relationships/image" Target="../media/image2910.png"/><Relationship Id="rId88" Type="http://schemas.openxmlformats.org/officeDocument/2006/relationships/customXml" Target="../ink/ink1458.xml"/><Relationship Id="rId91" Type="http://schemas.openxmlformats.org/officeDocument/2006/relationships/image" Target="../media/image4320.png"/><Relationship Id="rId96" Type="http://schemas.openxmlformats.org/officeDocument/2006/relationships/image" Target="../media/image4340.png"/><Relationship Id="rId111" Type="http://schemas.openxmlformats.org/officeDocument/2006/relationships/customXml" Target="../ink/ink1470.xml"/><Relationship Id="rId132" Type="http://schemas.openxmlformats.org/officeDocument/2006/relationships/image" Target="../media/image4520.png"/><Relationship Id="rId140" Type="http://schemas.openxmlformats.org/officeDocument/2006/relationships/customXml" Target="../ink/ink1485.xml"/><Relationship Id="rId145" Type="http://schemas.openxmlformats.org/officeDocument/2006/relationships/image" Target="../media/image45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17.xml"/><Relationship Id="rId15" Type="http://schemas.openxmlformats.org/officeDocument/2006/relationships/image" Target="../media/image3950.png"/><Relationship Id="rId23" Type="http://schemas.openxmlformats.org/officeDocument/2006/relationships/image" Target="../media/image3990.png"/><Relationship Id="rId28" Type="http://schemas.openxmlformats.org/officeDocument/2006/relationships/customXml" Target="../ink/ink1428.xml"/><Relationship Id="rId36" Type="http://schemas.openxmlformats.org/officeDocument/2006/relationships/customXml" Target="../ink/ink1432.xml"/><Relationship Id="rId49" Type="http://schemas.openxmlformats.org/officeDocument/2006/relationships/image" Target="../media/image4120.png"/><Relationship Id="rId57" Type="http://schemas.openxmlformats.org/officeDocument/2006/relationships/image" Target="../media/image4160.png"/><Relationship Id="rId106" Type="http://schemas.openxmlformats.org/officeDocument/2006/relationships/image" Target="../media/image4390.png"/><Relationship Id="rId114" Type="http://schemas.openxmlformats.org/officeDocument/2006/relationships/image" Target="../media/image4430.png"/><Relationship Id="rId119" Type="http://schemas.openxmlformats.org/officeDocument/2006/relationships/customXml" Target="../ink/ink1474.xml"/><Relationship Id="rId127" Type="http://schemas.openxmlformats.org/officeDocument/2006/relationships/customXml" Target="../ink/ink1478.xml"/><Relationship Id="rId10" Type="http://schemas.openxmlformats.org/officeDocument/2006/relationships/customXml" Target="../ink/ink1419.xml"/><Relationship Id="rId31" Type="http://schemas.openxmlformats.org/officeDocument/2006/relationships/image" Target="../media/image4030.png"/><Relationship Id="rId44" Type="http://schemas.openxmlformats.org/officeDocument/2006/relationships/customXml" Target="../ink/ink1436.xml"/><Relationship Id="rId52" Type="http://schemas.openxmlformats.org/officeDocument/2006/relationships/customXml" Target="../ink/ink1440.xml"/><Relationship Id="rId60" Type="http://schemas.openxmlformats.org/officeDocument/2006/relationships/customXml" Target="../ink/ink1444.xml"/><Relationship Id="rId65" Type="http://schemas.openxmlformats.org/officeDocument/2006/relationships/image" Target="../media/image4200.png"/><Relationship Id="rId73" Type="http://schemas.openxmlformats.org/officeDocument/2006/relationships/image" Target="../media/image4240.png"/><Relationship Id="rId78" Type="http://schemas.openxmlformats.org/officeDocument/2006/relationships/customXml" Target="../ink/ink1453.xml"/><Relationship Id="rId81" Type="http://schemas.openxmlformats.org/officeDocument/2006/relationships/image" Target="../media/image4280.png"/><Relationship Id="rId86" Type="http://schemas.openxmlformats.org/officeDocument/2006/relationships/customXml" Target="../ink/ink1457.xml"/><Relationship Id="rId94" Type="http://schemas.openxmlformats.org/officeDocument/2006/relationships/customXml" Target="../ink/ink1461.xml"/><Relationship Id="rId99" Type="http://schemas.openxmlformats.org/officeDocument/2006/relationships/customXml" Target="../ink/ink1464.xml"/><Relationship Id="rId101" Type="http://schemas.openxmlformats.org/officeDocument/2006/relationships/customXml" Target="../ink/ink1465.xml"/><Relationship Id="rId122" Type="http://schemas.openxmlformats.org/officeDocument/2006/relationships/image" Target="../media/image4470.png"/><Relationship Id="rId130" Type="http://schemas.openxmlformats.org/officeDocument/2006/relationships/image" Target="../media/image4511.png"/><Relationship Id="rId135" Type="http://schemas.openxmlformats.org/officeDocument/2006/relationships/customXml" Target="../ink/ink1482.xml"/><Relationship Id="rId143" Type="http://schemas.openxmlformats.org/officeDocument/2006/relationships/image" Target="../media/image4570.png"/><Relationship Id="rId4" Type="http://schemas.openxmlformats.org/officeDocument/2006/relationships/customXml" Target="../ink/ink1416.xml"/><Relationship Id="rId9" Type="http://schemas.openxmlformats.org/officeDocument/2006/relationships/image" Target="../media/image3920.png"/><Relationship Id="rId13" Type="http://schemas.openxmlformats.org/officeDocument/2006/relationships/image" Target="../media/image3940.png"/><Relationship Id="rId18" Type="http://schemas.openxmlformats.org/officeDocument/2006/relationships/customXml" Target="../ink/ink1423.xml"/><Relationship Id="rId39" Type="http://schemas.openxmlformats.org/officeDocument/2006/relationships/image" Target="../media/image4070.png"/><Relationship Id="rId109" Type="http://schemas.openxmlformats.org/officeDocument/2006/relationships/customXml" Target="../ink/ink1469.xml"/><Relationship Id="rId34" Type="http://schemas.openxmlformats.org/officeDocument/2006/relationships/customXml" Target="../ink/ink1431.xml"/><Relationship Id="rId50" Type="http://schemas.openxmlformats.org/officeDocument/2006/relationships/customXml" Target="../ink/ink1439.xml"/><Relationship Id="rId55" Type="http://schemas.openxmlformats.org/officeDocument/2006/relationships/image" Target="../media/image4150.png"/><Relationship Id="rId76" Type="http://schemas.openxmlformats.org/officeDocument/2006/relationships/customXml" Target="../ink/ink1452.xml"/><Relationship Id="rId97" Type="http://schemas.openxmlformats.org/officeDocument/2006/relationships/customXml" Target="../ink/ink1463.xml"/><Relationship Id="rId104" Type="http://schemas.openxmlformats.org/officeDocument/2006/relationships/image" Target="../media/image4380.png"/><Relationship Id="rId120" Type="http://schemas.openxmlformats.org/officeDocument/2006/relationships/image" Target="../media/image4460.png"/><Relationship Id="rId125" Type="http://schemas.openxmlformats.org/officeDocument/2006/relationships/customXml" Target="../ink/ink1477.xml"/><Relationship Id="rId141" Type="http://schemas.openxmlformats.org/officeDocument/2006/relationships/image" Target="../media/image4560.png"/><Relationship Id="rId146" Type="http://schemas.openxmlformats.org/officeDocument/2006/relationships/customXml" Target="../ink/ink1488.xml"/><Relationship Id="rId7" Type="http://schemas.openxmlformats.org/officeDocument/2006/relationships/image" Target="../media/image3911.png"/><Relationship Id="rId71" Type="http://schemas.openxmlformats.org/officeDocument/2006/relationships/image" Target="../media/image4230.png"/><Relationship Id="rId92" Type="http://schemas.openxmlformats.org/officeDocument/2006/relationships/customXml" Target="../ink/ink1460.xml"/><Relationship Id="rId2" Type="http://schemas.openxmlformats.org/officeDocument/2006/relationships/customXml" Target="../ink/ink1415.xml"/><Relationship Id="rId29" Type="http://schemas.openxmlformats.org/officeDocument/2006/relationships/image" Target="../media/image4020.png"/><Relationship Id="rId24" Type="http://schemas.openxmlformats.org/officeDocument/2006/relationships/customXml" Target="../ink/ink1426.xml"/><Relationship Id="rId40" Type="http://schemas.openxmlformats.org/officeDocument/2006/relationships/customXml" Target="../ink/ink1434.xml"/><Relationship Id="rId45" Type="http://schemas.openxmlformats.org/officeDocument/2006/relationships/image" Target="../media/image4100.png"/><Relationship Id="rId66" Type="http://schemas.openxmlformats.org/officeDocument/2006/relationships/customXml" Target="../ink/ink1447.xml"/><Relationship Id="rId87" Type="http://schemas.openxmlformats.org/officeDocument/2006/relationships/image" Target="../media/image4300.png"/><Relationship Id="rId110" Type="http://schemas.openxmlformats.org/officeDocument/2006/relationships/image" Target="../media/image4411.png"/><Relationship Id="rId115" Type="http://schemas.openxmlformats.org/officeDocument/2006/relationships/customXml" Target="../ink/ink1472.xml"/><Relationship Id="rId131" Type="http://schemas.openxmlformats.org/officeDocument/2006/relationships/customXml" Target="../ink/ink1480.xml"/><Relationship Id="rId136" Type="http://schemas.openxmlformats.org/officeDocument/2006/relationships/image" Target="../media/image4540.png"/><Relationship Id="rId61" Type="http://schemas.openxmlformats.org/officeDocument/2006/relationships/image" Target="../media/image4180.png"/><Relationship Id="rId82" Type="http://schemas.openxmlformats.org/officeDocument/2006/relationships/customXml" Target="../ink/ink1455.xml"/><Relationship Id="rId19" Type="http://schemas.openxmlformats.org/officeDocument/2006/relationships/image" Target="../media/image3970.png"/><Relationship Id="rId14" Type="http://schemas.openxmlformats.org/officeDocument/2006/relationships/customXml" Target="../ink/ink1421.xml"/><Relationship Id="rId30" Type="http://schemas.openxmlformats.org/officeDocument/2006/relationships/customXml" Target="../ink/ink1429.xml"/><Relationship Id="rId35" Type="http://schemas.openxmlformats.org/officeDocument/2006/relationships/image" Target="../media/image4050.png"/><Relationship Id="rId56" Type="http://schemas.openxmlformats.org/officeDocument/2006/relationships/customXml" Target="../ink/ink1442.xml"/><Relationship Id="rId77" Type="http://schemas.openxmlformats.org/officeDocument/2006/relationships/image" Target="../media/image4260.png"/><Relationship Id="rId100" Type="http://schemas.openxmlformats.org/officeDocument/2006/relationships/image" Target="../media/image4360.png"/><Relationship Id="rId105" Type="http://schemas.openxmlformats.org/officeDocument/2006/relationships/customXml" Target="../ink/ink1467.xml"/><Relationship Id="rId126" Type="http://schemas.openxmlformats.org/officeDocument/2006/relationships/image" Target="../media/image4490.png"/><Relationship Id="rId147" Type="http://schemas.openxmlformats.org/officeDocument/2006/relationships/image" Target="../media/image4590.png"/><Relationship Id="rId8" Type="http://schemas.openxmlformats.org/officeDocument/2006/relationships/customXml" Target="../ink/ink1418.xml"/><Relationship Id="rId51" Type="http://schemas.openxmlformats.org/officeDocument/2006/relationships/image" Target="../media/image4130.png"/><Relationship Id="rId72" Type="http://schemas.openxmlformats.org/officeDocument/2006/relationships/customXml" Target="../ink/ink1450.xml"/><Relationship Id="rId93" Type="http://schemas.openxmlformats.org/officeDocument/2006/relationships/image" Target="../media/image4330.png"/><Relationship Id="rId98" Type="http://schemas.openxmlformats.org/officeDocument/2006/relationships/image" Target="../media/image4350.png"/><Relationship Id="rId121" Type="http://schemas.openxmlformats.org/officeDocument/2006/relationships/customXml" Target="../ink/ink1475.xml"/><Relationship Id="rId142" Type="http://schemas.openxmlformats.org/officeDocument/2006/relationships/customXml" Target="../ink/ink1486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9.xml"/><Relationship Id="rId21" Type="http://schemas.openxmlformats.org/officeDocument/2006/relationships/image" Target="../media/image70.png"/><Relationship Id="rId42" Type="http://schemas.openxmlformats.org/officeDocument/2006/relationships/customXml" Target="../ink/ink81.xml"/><Relationship Id="rId47" Type="http://schemas.openxmlformats.org/officeDocument/2006/relationships/image" Target="../media/image83.png"/><Relationship Id="rId63" Type="http://schemas.openxmlformats.org/officeDocument/2006/relationships/image" Target="../media/image91.png"/><Relationship Id="rId68" Type="http://schemas.openxmlformats.org/officeDocument/2006/relationships/customXml" Target="../ink/ink94.xml"/><Relationship Id="rId84" Type="http://schemas.openxmlformats.org/officeDocument/2006/relationships/customXml" Target="../ink/ink102.xml"/><Relationship Id="rId89" Type="http://schemas.openxmlformats.org/officeDocument/2006/relationships/image" Target="../media/image104.png"/><Relationship Id="rId112" Type="http://schemas.openxmlformats.org/officeDocument/2006/relationships/image" Target="../media/image115.png"/><Relationship Id="rId133" Type="http://schemas.openxmlformats.org/officeDocument/2006/relationships/customXml" Target="../ink/ink127.xml"/><Relationship Id="rId138" Type="http://schemas.openxmlformats.org/officeDocument/2006/relationships/image" Target="../media/image128.png"/><Relationship Id="rId154" Type="http://schemas.openxmlformats.org/officeDocument/2006/relationships/image" Target="../media/image136.png"/><Relationship Id="rId159" Type="http://schemas.openxmlformats.org/officeDocument/2006/relationships/customXml" Target="../ink/ink140.xml"/><Relationship Id="rId175" Type="http://schemas.openxmlformats.org/officeDocument/2006/relationships/customXml" Target="../ink/ink148.xml"/><Relationship Id="rId170" Type="http://schemas.openxmlformats.org/officeDocument/2006/relationships/image" Target="../media/image144.png"/><Relationship Id="rId191" Type="http://schemas.openxmlformats.org/officeDocument/2006/relationships/customXml" Target="../ink/ink156.xml"/><Relationship Id="rId16" Type="http://schemas.openxmlformats.org/officeDocument/2006/relationships/customXml" Target="../ink/ink68.xml"/><Relationship Id="rId107" Type="http://schemas.openxmlformats.org/officeDocument/2006/relationships/customXml" Target="../ink/ink114.xml"/><Relationship Id="rId11" Type="http://schemas.openxmlformats.org/officeDocument/2006/relationships/image" Target="../media/image65.png"/><Relationship Id="rId32" Type="http://schemas.openxmlformats.org/officeDocument/2006/relationships/customXml" Target="../ink/ink76.xml"/><Relationship Id="rId37" Type="http://schemas.openxmlformats.org/officeDocument/2006/relationships/image" Target="../media/image78.png"/><Relationship Id="rId53" Type="http://schemas.openxmlformats.org/officeDocument/2006/relationships/image" Target="../media/image86.png"/><Relationship Id="rId58" Type="http://schemas.openxmlformats.org/officeDocument/2006/relationships/customXml" Target="../ink/ink89.xml"/><Relationship Id="rId74" Type="http://schemas.openxmlformats.org/officeDocument/2006/relationships/customXml" Target="../ink/ink97.xml"/><Relationship Id="rId79" Type="http://schemas.openxmlformats.org/officeDocument/2006/relationships/image" Target="../media/image99.png"/><Relationship Id="rId102" Type="http://schemas.openxmlformats.org/officeDocument/2006/relationships/customXml" Target="../ink/ink111.xml"/><Relationship Id="rId123" Type="http://schemas.openxmlformats.org/officeDocument/2006/relationships/customXml" Target="../ink/ink122.xml"/><Relationship Id="rId128" Type="http://schemas.openxmlformats.org/officeDocument/2006/relationships/image" Target="../media/image123.png"/><Relationship Id="rId144" Type="http://schemas.openxmlformats.org/officeDocument/2006/relationships/image" Target="../media/image131.png"/><Relationship Id="rId149" Type="http://schemas.openxmlformats.org/officeDocument/2006/relationships/customXml" Target="../ink/ink135.xml"/><Relationship Id="rId5" Type="http://schemas.openxmlformats.org/officeDocument/2006/relationships/image" Target="../media/image62.png"/><Relationship Id="rId90" Type="http://schemas.openxmlformats.org/officeDocument/2006/relationships/customXml" Target="../ink/ink105.xml"/><Relationship Id="rId95" Type="http://schemas.openxmlformats.org/officeDocument/2006/relationships/image" Target="../media/image107.png"/><Relationship Id="rId160" Type="http://schemas.openxmlformats.org/officeDocument/2006/relationships/image" Target="../media/image139.png"/><Relationship Id="rId165" Type="http://schemas.openxmlformats.org/officeDocument/2006/relationships/customXml" Target="../ink/ink143.xml"/><Relationship Id="rId181" Type="http://schemas.openxmlformats.org/officeDocument/2006/relationships/customXml" Target="../ink/ink151.xml"/><Relationship Id="rId186" Type="http://schemas.openxmlformats.org/officeDocument/2006/relationships/image" Target="../media/image152.png"/><Relationship Id="rId22" Type="http://schemas.openxmlformats.org/officeDocument/2006/relationships/customXml" Target="../ink/ink71.xml"/><Relationship Id="rId27" Type="http://schemas.openxmlformats.org/officeDocument/2006/relationships/image" Target="../media/image73.png"/><Relationship Id="rId43" Type="http://schemas.openxmlformats.org/officeDocument/2006/relationships/image" Target="../media/image81.png"/><Relationship Id="rId48" Type="http://schemas.openxmlformats.org/officeDocument/2006/relationships/customXml" Target="../ink/ink84.xml"/><Relationship Id="rId64" Type="http://schemas.openxmlformats.org/officeDocument/2006/relationships/customXml" Target="../ink/ink92.xml"/><Relationship Id="rId69" Type="http://schemas.openxmlformats.org/officeDocument/2006/relationships/image" Target="../media/image94.png"/><Relationship Id="rId113" Type="http://schemas.openxmlformats.org/officeDocument/2006/relationships/customXml" Target="../ink/ink117.xml"/><Relationship Id="rId118" Type="http://schemas.openxmlformats.org/officeDocument/2006/relationships/image" Target="../media/image118.png"/><Relationship Id="rId134" Type="http://schemas.openxmlformats.org/officeDocument/2006/relationships/image" Target="../media/image126.png"/><Relationship Id="rId139" Type="http://schemas.openxmlformats.org/officeDocument/2006/relationships/customXml" Target="../ink/ink130.xml"/><Relationship Id="rId80" Type="http://schemas.openxmlformats.org/officeDocument/2006/relationships/customXml" Target="../ink/ink100.xml"/><Relationship Id="rId85" Type="http://schemas.openxmlformats.org/officeDocument/2006/relationships/image" Target="../media/image102.png"/><Relationship Id="rId150" Type="http://schemas.openxmlformats.org/officeDocument/2006/relationships/image" Target="../media/image134.png"/><Relationship Id="rId155" Type="http://schemas.openxmlformats.org/officeDocument/2006/relationships/customXml" Target="../ink/ink138.xml"/><Relationship Id="rId171" Type="http://schemas.openxmlformats.org/officeDocument/2006/relationships/customXml" Target="../ink/ink146.xml"/><Relationship Id="rId176" Type="http://schemas.openxmlformats.org/officeDocument/2006/relationships/image" Target="../media/image147.png"/><Relationship Id="rId192" Type="http://schemas.openxmlformats.org/officeDocument/2006/relationships/image" Target="../media/image155.png"/><Relationship Id="rId12" Type="http://schemas.openxmlformats.org/officeDocument/2006/relationships/customXml" Target="../ink/ink66.xml"/><Relationship Id="rId17" Type="http://schemas.openxmlformats.org/officeDocument/2006/relationships/image" Target="../media/image68.png"/><Relationship Id="rId33" Type="http://schemas.openxmlformats.org/officeDocument/2006/relationships/image" Target="../media/image76.png"/><Relationship Id="rId38" Type="http://schemas.openxmlformats.org/officeDocument/2006/relationships/customXml" Target="../ink/ink79.xml"/><Relationship Id="rId59" Type="http://schemas.openxmlformats.org/officeDocument/2006/relationships/image" Target="../media/image89.png"/><Relationship Id="rId103" Type="http://schemas.openxmlformats.org/officeDocument/2006/relationships/image" Target="../media/image111.png"/><Relationship Id="rId108" Type="http://schemas.openxmlformats.org/officeDocument/2006/relationships/image" Target="../media/image113.png"/><Relationship Id="rId124" Type="http://schemas.openxmlformats.org/officeDocument/2006/relationships/image" Target="../media/image121.png"/><Relationship Id="rId129" Type="http://schemas.openxmlformats.org/officeDocument/2006/relationships/customXml" Target="../ink/ink125.xml"/><Relationship Id="rId54" Type="http://schemas.openxmlformats.org/officeDocument/2006/relationships/customXml" Target="../ink/ink87.xml"/><Relationship Id="rId70" Type="http://schemas.openxmlformats.org/officeDocument/2006/relationships/customXml" Target="../ink/ink95.xml"/><Relationship Id="rId75" Type="http://schemas.openxmlformats.org/officeDocument/2006/relationships/image" Target="../media/image97.png"/><Relationship Id="rId91" Type="http://schemas.openxmlformats.org/officeDocument/2006/relationships/image" Target="../media/image105.png"/><Relationship Id="rId96" Type="http://schemas.openxmlformats.org/officeDocument/2006/relationships/customXml" Target="../ink/ink108.xml"/><Relationship Id="rId140" Type="http://schemas.openxmlformats.org/officeDocument/2006/relationships/image" Target="../media/image129.png"/><Relationship Id="rId145" Type="http://schemas.openxmlformats.org/officeDocument/2006/relationships/customXml" Target="../ink/ink133.xml"/><Relationship Id="rId161" Type="http://schemas.openxmlformats.org/officeDocument/2006/relationships/customXml" Target="../ink/ink141.xml"/><Relationship Id="rId166" Type="http://schemas.openxmlformats.org/officeDocument/2006/relationships/image" Target="../media/image142.png"/><Relationship Id="rId182" Type="http://schemas.openxmlformats.org/officeDocument/2006/relationships/image" Target="../media/image150.png"/><Relationship Id="rId187" Type="http://schemas.openxmlformats.org/officeDocument/2006/relationships/customXml" Target="../ink/ink1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23" Type="http://schemas.openxmlformats.org/officeDocument/2006/relationships/image" Target="../media/image71.png"/><Relationship Id="rId28" Type="http://schemas.openxmlformats.org/officeDocument/2006/relationships/customXml" Target="../ink/ink74.xml"/><Relationship Id="rId49" Type="http://schemas.openxmlformats.org/officeDocument/2006/relationships/image" Target="../media/image84.png"/><Relationship Id="rId114" Type="http://schemas.openxmlformats.org/officeDocument/2006/relationships/image" Target="../media/image116.png"/><Relationship Id="rId119" Type="http://schemas.openxmlformats.org/officeDocument/2006/relationships/customXml" Target="../ink/ink120.xml"/><Relationship Id="rId44" Type="http://schemas.openxmlformats.org/officeDocument/2006/relationships/customXml" Target="../ink/ink82.xml"/><Relationship Id="rId60" Type="http://schemas.openxmlformats.org/officeDocument/2006/relationships/customXml" Target="../ink/ink90.xml"/><Relationship Id="rId65" Type="http://schemas.openxmlformats.org/officeDocument/2006/relationships/image" Target="../media/image92.png"/><Relationship Id="rId81" Type="http://schemas.openxmlformats.org/officeDocument/2006/relationships/image" Target="../media/image100.png"/><Relationship Id="rId86" Type="http://schemas.openxmlformats.org/officeDocument/2006/relationships/customXml" Target="../ink/ink103.xml"/><Relationship Id="rId130" Type="http://schemas.openxmlformats.org/officeDocument/2006/relationships/image" Target="../media/image124.png"/><Relationship Id="rId135" Type="http://schemas.openxmlformats.org/officeDocument/2006/relationships/customXml" Target="../ink/ink128.xml"/><Relationship Id="rId151" Type="http://schemas.openxmlformats.org/officeDocument/2006/relationships/customXml" Target="../ink/ink136.xml"/><Relationship Id="rId156" Type="http://schemas.openxmlformats.org/officeDocument/2006/relationships/image" Target="../media/image137.png"/><Relationship Id="rId177" Type="http://schemas.openxmlformats.org/officeDocument/2006/relationships/customXml" Target="../ink/ink149.xml"/><Relationship Id="rId172" Type="http://schemas.openxmlformats.org/officeDocument/2006/relationships/image" Target="../media/image145.png"/><Relationship Id="rId193" Type="http://schemas.openxmlformats.org/officeDocument/2006/relationships/customXml" Target="../ink/ink157.xml"/><Relationship Id="rId13" Type="http://schemas.openxmlformats.org/officeDocument/2006/relationships/image" Target="../media/image66.png"/><Relationship Id="rId18" Type="http://schemas.openxmlformats.org/officeDocument/2006/relationships/customXml" Target="../ink/ink69.xml"/><Relationship Id="rId39" Type="http://schemas.openxmlformats.org/officeDocument/2006/relationships/image" Target="../media/image79.png"/><Relationship Id="rId109" Type="http://schemas.openxmlformats.org/officeDocument/2006/relationships/customXml" Target="../ink/ink115.xml"/><Relationship Id="rId34" Type="http://schemas.openxmlformats.org/officeDocument/2006/relationships/customXml" Target="../ink/ink77.xml"/><Relationship Id="rId50" Type="http://schemas.openxmlformats.org/officeDocument/2006/relationships/customXml" Target="../ink/ink85.xml"/><Relationship Id="rId55" Type="http://schemas.openxmlformats.org/officeDocument/2006/relationships/image" Target="../media/image87.png"/><Relationship Id="rId76" Type="http://schemas.openxmlformats.org/officeDocument/2006/relationships/customXml" Target="../ink/ink98.xml"/><Relationship Id="rId97" Type="http://schemas.openxmlformats.org/officeDocument/2006/relationships/image" Target="../media/image108.png"/><Relationship Id="rId104" Type="http://schemas.openxmlformats.org/officeDocument/2006/relationships/customXml" Target="../ink/ink112.xml"/><Relationship Id="rId120" Type="http://schemas.openxmlformats.org/officeDocument/2006/relationships/image" Target="../media/image119.png"/><Relationship Id="rId125" Type="http://schemas.openxmlformats.org/officeDocument/2006/relationships/customXml" Target="../ink/ink123.xml"/><Relationship Id="rId141" Type="http://schemas.openxmlformats.org/officeDocument/2006/relationships/customXml" Target="../ink/ink131.xml"/><Relationship Id="rId146" Type="http://schemas.openxmlformats.org/officeDocument/2006/relationships/image" Target="../media/image132.png"/><Relationship Id="rId167" Type="http://schemas.openxmlformats.org/officeDocument/2006/relationships/customXml" Target="../ink/ink144.xml"/><Relationship Id="rId188" Type="http://schemas.openxmlformats.org/officeDocument/2006/relationships/image" Target="../media/image153.png"/><Relationship Id="rId7" Type="http://schemas.openxmlformats.org/officeDocument/2006/relationships/image" Target="../media/image63.png"/><Relationship Id="rId71" Type="http://schemas.openxmlformats.org/officeDocument/2006/relationships/image" Target="../media/image95.png"/><Relationship Id="rId92" Type="http://schemas.openxmlformats.org/officeDocument/2006/relationships/customXml" Target="../ink/ink106.xml"/><Relationship Id="rId162" Type="http://schemas.openxmlformats.org/officeDocument/2006/relationships/image" Target="../media/image140.png"/><Relationship Id="rId183" Type="http://schemas.openxmlformats.org/officeDocument/2006/relationships/customXml" Target="../ink/ink152.xml"/><Relationship Id="rId2" Type="http://schemas.openxmlformats.org/officeDocument/2006/relationships/customXml" Target="../ink/ink61.xml"/><Relationship Id="rId29" Type="http://schemas.openxmlformats.org/officeDocument/2006/relationships/image" Target="../media/image74.png"/><Relationship Id="rId24" Type="http://schemas.openxmlformats.org/officeDocument/2006/relationships/customXml" Target="../ink/ink72.xml"/><Relationship Id="rId40" Type="http://schemas.openxmlformats.org/officeDocument/2006/relationships/customXml" Target="../ink/ink80.xml"/><Relationship Id="rId45" Type="http://schemas.openxmlformats.org/officeDocument/2006/relationships/image" Target="../media/image82.png"/><Relationship Id="rId66" Type="http://schemas.openxmlformats.org/officeDocument/2006/relationships/customXml" Target="../ink/ink93.xml"/><Relationship Id="rId87" Type="http://schemas.openxmlformats.org/officeDocument/2006/relationships/image" Target="../media/image103.png"/><Relationship Id="rId110" Type="http://schemas.openxmlformats.org/officeDocument/2006/relationships/image" Target="../media/image114.png"/><Relationship Id="rId115" Type="http://schemas.openxmlformats.org/officeDocument/2006/relationships/customXml" Target="../ink/ink118.xml"/><Relationship Id="rId131" Type="http://schemas.openxmlformats.org/officeDocument/2006/relationships/customXml" Target="../ink/ink126.xml"/><Relationship Id="rId136" Type="http://schemas.openxmlformats.org/officeDocument/2006/relationships/image" Target="../media/image127.png"/><Relationship Id="rId157" Type="http://schemas.openxmlformats.org/officeDocument/2006/relationships/customXml" Target="../ink/ink139.xml"/><Relationship Id="rId178" Type="http://schemas.openxmlformats.org/officeDocument/2006/relationships/image" Target="../media/image148.png"/><Relationship Id="rId61" Type="http://schemas.openxmlformats.org/officeDocument/2006/relationships/image" Target="../media/image90.png"/><Relationship Id="rId82" Type="http://schemas.openxmlformats.org/officeDocument/2006/relationships/customXml" Target="../ink/ink101.xml"/><Relationship Id="rId152" Type="http://schemas.openxmlformats.org/officeDocument/2006/relationships/image" Target="../media/image135.png"/><Relationship Id="rId173" Type="http://schemas.openxmlformats.org/officeDocument/2006/relationships/customXml" Target="../ink/ink147.xml"/><Relationship Id="rId194" Type="http://schemas.openxmlformats.org/officeDocument/2006/relationships/image" Target="../media/image156.png"/><Relationship Id="rId19" Type="http://schemas.openxmlformats.org/officeDocument/2006/relationships/image" Target="../media/image69.png"/><Relationship Id="rId14" Type="http://schemas.openxmlformats.org/officeDocument/2006/relationships/customXml" Target="../ink/ink67.xml"/><Relationship Id="rId30" Type="http://schemas.openxmlformats.org/officeDocument/2006/relationships/customXml" Target="../ink/ink75.xml"/><Relationship Id="rId35" Type="http://schemas.openxmlformats.org/officeDocument/2006/relationships/image" Target="../media/image77.png"/><Relationship Id="rId56" Type="http://schemas.openxmlformats.org/officeDocument/2006/relationships/customXml" Target="../ink/ink88.xml"/><Relationship Id="rId77" Type="http://schemas.openxmlformats.org/officeDocument/2006/relationships/image" Target="../media/image98.png"/><Relationship Id="rId100" Type="http://schemas.openxmlformats.org/officeDocument/2006/relationships/customXml" Target="../ink/ink110.xml"/><Relationship Id="rId105" Type="http://schemas.openxmlformats.org/officeDocument/2006/relationships/customXml" Target="../ink/ink113.xml"/><Relationship Id="rId126" Type="http://schemas.openxmlformats.org/officeDocument/2006/relationships/image" Target="../media/image122.png"/><Relationship Id="rId147" Type="http://schemas.openxmlformats.org/officeDocument/2006/relationships/customXml" Target="../ink/ink134.xml"/><Relationship Id="rId168" Type="http://schemas.openxmlformats.org/officeDocument/2006/relationships/image" Target="../media/image143.png"/><Relationship Id="rId8" Type="http://schemas.openxmlformats.org/officeDocument/2006/relationships/customXml" Target="../ink/ink64.xml"/><Relationship Id="rId51" Type="http://schemas.openxmlformats.org/officeDocument/2006/relationships/image" Target="../media/image85.png"/><Relationship Id="rId72" Type="http://schemas.openxmlformats.org/officeDocument/2006/relationships/customXml" Target="../ink/ink96.xml"/><Relationship Id="rId93" Type="http://schemas.openxmlformats.org/officeDocument/2006/relationships/image" Target="../media/image106.png"/><Relationship Id="rId98" Type="http://schemas.openxmlformats.org/officeDocument/2006/relationships/customXml" Target="../ink/ink109.xml"/><Relationship Id="rId121" Type="http://schemas.openxmlformats.org/officeDocument/2006/relationships/customXml" Target="../ink/ink121.xml"/><Relationship Id="rId142" Type="http://schemas.openxmlformats.org/officeDocument/2006/relationships/image" Target="../media/image130.png"/><Relationship Id="rId163" Type="http://schemas.openxmlformats.org/officeDocument/2006/relationships/customXml" Target="../ink/ink142.xml"/><Relationship Id="rId184" Type="http://schemas.openxmlformats.org/officeDocument/2006/relationships/image" Target="../media/image151.png"/><Relationship Id="rId189" Type="http://schemas.openxmlformats.org/officeDocument/2006/relationships/customXml" Target="../ink/ink155.xml"/><Relationship Id="rId3" Type="http://schemas.openxmlformats.org/officeDocument/2006/relationships/image" Target="../media/image61.png"/><Relationship Id="rId25" Type="http://schemas.openxmlformats.org/officeDocument/2006/relationships/image" Target="../media/image72.png"/><Relationship Id="rId46" Type="http://schemas.openxmlformats.org/officeDocument/2006/relationships/customXml" Target="../ink/ink83.xml"/><Relationship Id="rId67" Type="http://schemas.openxmlformats.org/officeDocument/2006/relationships/image" Target="../media/image93.png"/><Relationship Id="rId116" Type="http://schemas.openxmlformats.org/officeDocument/2006/relationships/image" Target="../media/image117.png"/><Relationship Id="rId137" Type="http://schemas.openxmlformats.org/officeDocument/2006/relationships/customXml" Target="../ink/ink129.xml"/><Relationship Id="rId158" Type="http://schemas.openxmlformats.org/officeDocument/2006/relationships/image" Target="../media/image138.png"/><Relationship Id="rId20" Type="http://schemas.openxmlformats.org/officeDocument/2006/relationships/customXml" Target="../ink/ink70.xml"/><Relationship Id="rId41" Type="http://schemas.openxmlformats.org/officeDocument/2006/relationships/image" Target="../media/image80.png"/><Relationship Id="rId62" Type="http://schemas.openxmlformats.org/officeDocument/2006/relationships/customXml" Target="../ink/ink91.xml"/><Relationship Id="rId83" Type="http://schemas.openxmlformats.org/officeDocument/2006/relationships/image" Target="../media/image101.png"/><Relationship Id="rId88" Type="http://schemas.openxmlformats.org/officeDocument/2006/relationships/customXml" Target="../ink/ink104.xml"/><Relationship Id="rId111" Type="http://schemas.openxmlformats.org/officeDocument/2006/relationships/customXml" Target="../ink/ink116.xml"/><Relationship Id="rId132" Type="http://schemas.openxmlformats.org/officeDocument/2006/relationships/image" Target="../media/image125.png"/><Relationship Id="rId153" Type="http://schemas.openxmlformats.org/officeDocument/2006/relationships/customXml" Target="../ink/ink137.xml"/><Relationship Id="rId174" Type="http://schemas.openxmlformats.org/officeDocument/2006/relationships/image" Target="../media/image146.png"/><Relationship Id="rId179" Type="http://schemas.openxmlformats.org/officeDocument/2006/relationships/customXml" Target="../ink/ink150.xml"/><Relationship Id="rId190" Type="http://schemas.openxmlformats.org/officeDocument/2006/relationships/image" Target="../media/image154.png"/><Relationship Id="rId15" Type="http://schemas.openxmlformats.org/officeDocument/2006/relationships/image" Target="../media/image67.png"/><Relationship Id="rId36" Type="http://schemas.openxmlformats.org/officeDocument/2006/relationships/customXml" Target="../ink/ink78.xml"/><Relationship Id="rId57" Type="http://schemas.openxmlformats.org/officeDocument/2006/relationships/image" Target="../media/image88.png"/><Relationship Id="rId106" Type="http://schemas.openxmlformats.org/officeDocument/2006/relationships/image" Target="../media/image112.png"/><Relationship Id="rId127" Type="http://schemas.openxmlformats.org/officeDocument/2006/relationships/customXml" Target="../ink/ink124.xml"/><Relationship Id="rId10" Type="http://schemas.openxmlformats.org/officeDocument/2006/relationships/customXml" Target="../ink/ink65.xml"/><Relationship Id="rId31" Type="http://schemas.openxmlformats.org/officeDocument/2006/relationships/image" Target="../media/image75.png"/><Relationship Id="rId52" Type="http://schemas.openxmlformats.org/officeDocument/2006/relationships/customXml" Target="../ink/ink86.xml"/><Relationship Id="rId73" Type="http://schemas.openxmlformats.org/officeDocument/2006/relationships/image" Target="../media/image96.png"/><Relationship Id="rId78" Type="http://schemas.openxmlformats.org/officeDocument/2006/relationships/customXml" Target="../ink/ink99.xml"/><Relationship Id="rId94" Type="http://schemas.openxmlformats.org/officeDocument/2006/relationships/customXml" Target="../ink/ink107.xml"/><Relationship Id="rId99" Type="http://schemas.openxmlformats.org/officeDocument/2006/relationships/image" Target="../media/image109.png"/><Relationship Id="rId101" Type="http://schemas.openxmlformats.org/officeDocument/2006/relationships/image" Target="../media/image110.png"/><Relationship Id="rId122" Type="http://schemas.openxmlformats.org/officeDocument/2006/relationships/image" Target="../media/image120.png"/><Relationship Id="rId143" Type="http://schemas.openxmlformats.org/officeDocument/2006/relationships/customXml" Target="../ink/ink132.xml"/><Relationship Id="rId148" Type="http://schemas.openxmlformats.org/officeDocument/2006/relationships/image" Target="../media/image133.png"/><Relationship Id="rId164" Type="http://schemas.openxmlformats.org/officeDocument/2006/relationships/image" Target="../media/image141.png"/><Relationship Id="rId169" Type="http://schemas.openxmlformats.org/officeDocument/2006/relationships/customXml" Target="../ink/ink145.xml"/><Relationship Id="rId185" Type="http://schemas.openxmlformats.org/officeDocument/2006/relationships/customXml" Target="../ink/ink153.xml"/><Relationship Id="rId4" Type="http://schemas.openxmlformats.org/officeDocument/2006/relationships/customXml" Target="../ink/ink62.xml"/><Relationship Id="rId9" Type="http://schemas.openxmlformats.org/officeDocument/2006/relationships/image" Target="../media/image64.png"/><Relationship Id="rId180" Type="http://schemas.openxmlformats.org/officeDocument/2006/relationships/image" Target="../media/image149.png"/><Relationship Id="rId26" Type="http://schemas.openxmlformats.org/officeDocument/2006/relationships/customXml" Target="../ink/ink7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6.xml"/><Relationship Id="rId21" Type="http://schemas.openxmlformats.org/officeDocument/2006/relationships/image" Target="../media/image70.png"/><Relationship Id="rId42" Type="http://schemas.openxmlformats.org/officeDocument/2006/relationships/customXml" Target="../ink/ink178.xml"/><Relationship Id="rId63" Type="http://schemas.openxmlformats.org/officeDocument/2006/relationships/image" Target="../media/image163.png"/><Relationship Id="rId84" Type="http://schemas.openxmlformats.org/officeDocument/2006/relationships/customXml" Target="../ink/ink199.xml"/><Relationship Id="rId138" Type="http://schemas.openxmlformats.org/officeDocument/2006/relationships/image" Target="../media/image176.png"/><Relationship Id="rId159" Type="http://schemas.openxmlformats.org/officeDocument/2006/relationships/customXml" Target="../ink/ink237.xml"/><Relationship Id="rId170" Type="http://schemas.openxmlformats.org/officeDocument/2006/relationships/image" Target="../media/image192.png"/><Relationship Id="rId191" Type="http://schemas.openxmlformats.org/officeDocument/2006/relationships/customXml" Target="../ink/ink253.xml"/><Relationship Id="rId205" Type="http://schemas.openxmlformats.org/officeDocument/2006/relationships/customXml" Target="../ink/ink260.xml"/><Relationship Id="rId226" Type="http://schemas.openxmlformats.org/officeDocument/2006/relationships/image" Target="../media/image220.png"/><Relationship Id="rId247" Type="http://schemas.openxmlformats.org/officeDocument/2006/relationships/customXml" Target="../ink/ink281.xml"/><Relationship Id="rId107" Type="http://schemas.openxmlformats.org/officeDocument/2006/relationships/customXml" Target="../ink/ink211.xml"/><Relationship Id="rId268" Type="http://schemas.openxmlformats.org/officeDocument/2006/relationships/image" Target="../media/image241.png"/><Relationship Id="rId11" Type="http://schemas.openxmlformats.org/officeDocument/2006/relationships/image" Target="../media/image65.png"/><Relationship Id="rId32" Type="http://schemas.openxmlformats.org/officeDocument/2006/relationships/customXml" Target="../ink/ink173.xml"/><Relationship Id="rId53" Type="http://schemas.openxmlformats.org/officeDocument/2006/relationships/image" Target="../media/image158.png"/><Relationship Id="rId74" Type="http://schemas.openxmlformats.org/officeDocument/2006/relationships/customXml" Target="../ink/ink194.xml"/><Relationship Id="rId128" Type="http://schemas.openxmlformats.org/officeDocument/2006/relationships/image" Target="../media/image171.png"/><Relationship Id="rId149" Type="http://schemas.openxmlformats.org/officeDocument/2006/relationships/customXml" Target="../ink/ink232.xml"/><Relationship Id="rId5" Type="http://schemas.openxmlformats.org/officeDocument/2006/relationships/image" Target="../media/image62.png"/><Relationship Id="rId95" Type="http://schemas.openxmlformats.org/officeDocument/2006/relationships/image" Target="../media/image107.png"/><Relationship Id="rId160" Type="http://schemas.openxmlformats.org/officeDocument/2006/relationships/image" Target="../media/image187.png"/><Relationship Id="rId181" Type="http://schemas.openxmlformats.org/officeDocument/2006/relationships/customXml" Target="../ink/ink248.xml"/><Relationship Id="rId216" Type="http://schemas.openxmlformats.org/officeDocument/2006/relationships/image" Target="../media/image215.png"/><Relationship Id="rId237" Type="http://schemas.openxmlformats.org/officeDocument/2006/relationships/customXml" Target="../ink/ink276.xml"/><Relationship Id="rId258" Type="http://schemas.openxmlformats.org/officeDocument/2006/relationships/image" Target="../media/image236.png"/><Relationship Id="rId22" Type="http://schemas.openxmlformats.org/officeDocument/2006/relationships/customXml" Target="../ink/ink168.xml"/><Relationship Id="rId43" Type="http://schemas.openxmlformats.org/officeDocument/2006/relationships/image" Target="../media/image81.png"/><Relationship Id="rId64" Type="http://schemas.openxmlformats.org/officeDocument/2006/relationships/customXml" Target="../ink/ink189.xml"/><Relationship Id="rId118" Type="http://schemas.openxmlformats.org/officeDocument/2006/relationships/image" Target="../media/image118.png"/><Relationship Id="rId139" Type="http://schemas.openxmlformats.org/officeDocument/2006/relationships/customXml" Target="../ink/ink227.xml"/><Relationship Id="rId85" Type="http://schemas.openxmlformats.org/officeDocument/2006/relationships/image" Target="../media/image102.png"/><Relationship Id="rId150" Type="http://schemas.openxmlformats.org/officeDocument/2006/relationships/image" Target="../media/image182.png"/><Relationship Id="rId171" Type="http://schemas.openxmlformats.org/officeDocument/2006/relationships/customXml" Target="../ink/ink243.xml"/><Relationship Id="rId192" Type="http://schemas.openxmlformats.org/officeDocument/2006/relationships/image" Target="../media/image203.png"/><Relationship Id="rId206" Type="http://schemas.openxmlformats.org/officeDocument/2006/relationships/image" Target="../media/image210.png"/><Relationship Id="rId227" Type="http://schemas.openxmlformats.org/officeDocument/2006/relationships/customXml" Target="../ink/ink271.xml"/><Relationship Id="rId248" Type="http://schemas.openxmlformats.org/officeDocument/2006/relationships/image" Target="../media/image231.png"/><Relationship Id="rId269" Type="http://schemas.openxmlformats.org/officeDocument/2006/relationships/customXml" Target="../ink/ink292.xml"/><Relationship Id="rId12" Type="http://schemas.openxmlformats.org/officeDocument/2006/relationships/customXml" Target="../ink/ink163.xml"/><Relationship Id="rId33" Type="http://schemas.openxmlformats.org/officeDocument/2006/relationships/image" Target="../media/image76.png"/><Relationship Id="rId108" Type="http://schemas.openxmlformats.org/officeDocument/2006/relationships/image" Target="../media/image113.png"/><Relationship Id="rId129" Type="http://schemas.openxmlformats.org/officeDocument/2006/relationships/customXml" Target="../ink/ink222.xml"/><Relationship Id="rId54" Type="http://schemas.openxmlformats.org/officeDocument/2006/relationships/customXml" Target="../ink/ink184.xml"/><Relationship Id="rId75" Type="http://schemas.openxmlformats.org/officeDocument/2006/relationships/image" Target="../media/image167.png"/><Relationship Id="rId96" Type="http://schemas.openxmlformats.org/officeDocument/2006/relationships/customXml" Target="../ink/ink205.xml"/><Relationship Id="rId140" Type="http://schemas.openxmlformats.org/officeDocument/2006/relationships/image" Target="../media/image177.png"/><Relationship Id="rId161" Type="http://schemas.openxmlformats.org/officeDocument/2006/relationships/customXml" Target="../ink/ink238.xml"/><Relationship Id="rId182" Type="http://schemas.openxmlformats.org/officeDocument/2006/relationships/image" Target="../media/image198.png"/><Relationship Id="rId217" Type="http://schemas.openxmlformats.org/officeDocument/2006/relationships/customXml" Target="../ink/ink266.xml"/><Relationship Id="rId6" Type="http://schemas.openxmlformats.org/officeDocument/2006/relationships/customXml" Target="../ink/ink160.xml"/><Relationship Id="rId238" Type="http://schemas.openxmlformats.org/officeDocument/2006/relationships/image" Target="../media/image226.png"/><Relationship Id="rId259" Type="http://schemas.openxmlformats.org/officeDocument/2006/relationships/customXml" Target="../ink/ink287.xml"/><Relationship Id="rId23" Type="http://schemas.openxmlformats.org/officeDocument/2006/relationships/image" Target="../media/image71.png"/><Relationship Id="rId28" Type="http://schemas.openxmlformats.org/officeDocument/2006/relationships/customXml" Target="../ink/ink171.xml"/><Relationship Id="rId49" Type="http://schemas.openxmlformats.org/officeDocument/2006/relationships/image" Target="../media/image84.png"/><Relationship Id="rId114" Type="http://schemas.openxmlformats.org/officeDocument/2006/relationships/image" Target="../media/image116.png"/><Relationship Id="rId119" Type="http://schemas.openxmlformats.org/officeDocument/2006/relationships/customXml" Target="../ink/ink217.xml"/><Relationship Id="rId270" Type="http://schemas.openxmlformats.org/officeDocument/2006/relationships/image" Target="../media/image242.png"/><Relationship Id="rId44" Type="http://schemas.openxmlformats.org/officeDocument/2006/relationships/customXml" Target="../ink/ink179.xml"/><Relationship Id="rId60" Type="http://schemas.openxmlformats.org/officeDocument/2006/relationships/customXml" Target="../ink/ink187.xml"/><Relationship Id="rId65" Type="http://schemas.openxmlformats.org/officeDocument/2006/relationships/image" Target="../media/image164.png"/><Relationship Id="rId81" Type="http://schemas.openxmlformats.org/officeDocument/2006/relationships/image" Target="../media/image100.png"/><Relationship Id="rId86" Type="http://schemas.openxmlformats.org/officeDocument/2006/relationships/customXml" Target="../ink/ink200.xml"/><Relationship Id="rId130" Type="http://schemas.openxmlformats.org/officeDocument/2006/relationships/image" Target="../media/image172.png"/><Relationship Id="rId135" Type="http://schemas.openxmlformats.org/officeDocument/2006/relationships/customXml" Target="../ink/ink225.xml"/><Relationship Id="rId151" Type="http://schemas.openxmlformats.org/officeDocument/2006/relationships/customXml" Target="../ink/ink233.xml"/><Relationship Id="rId156" Type="http://schemas.openxmlformats.org/officeDocument/2006/relationships/image" Target="../media/image185.png"/><Relationship Id="rId177" Type="http://schemas.openxmlformats.org/officeDocument/2006/relationships/customXml" Target="../ink/ink246.xml"/><Relationship Id="rId198" Type="http://schemas.openxmlformats.org/officeDocument/2006/relationships/image" Target="../media/image206.png"/><Relationship Id="rId172" Type="http://schemas.openxmlformats.org/officeDocument/2006/relationships/image" Target="../media/image193.png"/><Relationship Id="rId193" Type="http://schemas.openxmlformats.org/officeDocument/2006/relationships/customXml" Target="../ink/ink254.xml"/><Relationship Id="rId202" Type="http://schemas.openxmlformats.org/officeDocument/2006/relationships/image" Target="../media/image208.png"/><Relationship Id="rId207" Type="http://schemas.openxmlformats.org/officeDocument/2006/relationships/customXml" Target="../ink/ink261.xml"/><Relationship Id="rId223" Type="http://schemas.openxmlformats.org/officeDocument/2006/relationships/customXml" Target="../ink/ink269.xml"/><Relationship Id="rId228" Type="http://schemas.openxmlformats.org/officeDocument/2006/relationships/image" Target="../media/image221.png"/><Relationship Id="rId244" Type="http://schemas.openxmlformats.org/officeDocument/2006/relationships/image" Target="../media/image229.png"/><Relationship Id="rId249" Type="http://schemas.openxmlformats.org/officeDocument/2006/relationships/customXml" Target="../ink/ink282.xml"/><Relationship Id="rId13" Type="http://schemas.openxmlformats.org/officeDocument/2006/relationships/image" Target="../media/image66.png"/><Relationship Id="rId18" Type="http://schemas.openxmlformats.org/officeDocument/2006/relationships/customXml" Target="../ink/ink166.xml"/><Relationship Id="rId39" Type="http://schemas.openxmlformats.org/officeDocument/2006/relationships/image" Target="../media/image79.png"/><Relationship Id="rId109" Type="http://schemas.openxmlformats.org/officeDocument/2006/relationships/customXml" Target="../ink/ink212.xml"/><Relationship Id="rId260" Type="http://schemas.openxmlformats.org/officeDocument/2006/relationships/image" Target="../media/image237.png"/><Relationship Id="rId265" Type="http://schemas.openxmlformats.org/officeDocument/2006/relationships/customXml" Target="../ink/ink290.xml"/><Relationship Id="rId34" Type="http://schemas.openxmlformats.org/officeDocument/2006/relationships/customXml" Target="../ink/ink174.xml"/><Relationship Id="rId50" Type="http://schemas.openxmlformats.org/officeDocument/2006/relationships/customXml" Target="../ink/ink182.xml"/><Relationship Id="rId55" Type="http://schemas.openxmlformats.org/officeDocument/2006/relationships/image" Target="../media/image159.png"/><Relationship Id="rId76" Type="http://schemas.openxmlformats.org/officeDocument/2006/relationships/customXml" Target="../ink/ink195.xml"/><Relationship Id="rId97" Type="http://schemas.openxmlformats.org/officeDocument/2006/relationships/image" Target="../media/image108.png"/><Relationship Id="rId104" Type="http://schemas.openxmlformats.org/officeDocument/2006/relationships/customXml" Target="../ink/ink209.xml"/><Relationship Id="rId120" Type="http://schemas.openxmlformats.org/officeDocument/2006/relationships/image" Target="../media/image119.png"/><Relationship Id="rId125" Type="http://schemas.openxmlformats.org/officeDocument/2006/relationships/customXml" Target="../ink/ink220.xml"/><Relationship Id="rId141" Type="http://schemas.openxmlformats.org/officeDocument/2006/relationships/customXml" Target="../ink/ink228.xml"/><Relationship Id="rId146" Type="http://schemas.openxmlformats.org/officeDocument/2006/relationships/image" Target="../media/image180.png"/><Relationship Id="rId167" Type="http://schemas.openxmlformats.org/officeDocument/2006/relationships/customXml" Target="../ink/ink241.xml"/><Relationship Id="rId188" Type="http://schemas.openxmlformats.org/officeDocument/2006/relationships/image" Target="../media/image201.png"/><Relationship Id="rId7" Type="http://schemas.openxmlformats.org/officeDocument/2006/relationships/image" Target="../media/image63.png"/><Relationship Id="rId71" Type="http://schemas.openxmlformats.org/officeDocument/2006/relationships/image" Target="../media/image165.png"/><Relationship Id="rId92" Type="http://schemas.openxmlformats.org/officeDocument/2006/relationships/customXml" Target="../ink/ink203.xml"/><Relationship Id="rId162" Type="http://schemas.openxmlformats.org/officeDocument/2006/relationships/image" Target="../media/image188.png"/><Relationship Id="rId183" Type="http://schemas.openxmlformats.org/officeDocument/2006/relationships/customXml" Target="../ink/ink249.xml"/><Relationship Id="rId213" Type="http://schemas.openxmlformats.org/officeDocument/2006/relationships/customXml" Target="../ink/ink264.xml"/><Relationship Id="rId218" Type="http://schemas.openxmlformats.org/officeDocument/2006/relationships/image" Target="../media/image216.png"/><Relationship Id="rId234" Type="http://schemas.openxmlformats.org/officeDocument/2006/relationships/image" Target="../media/image224.png"/><Relationship Id="rId239" Type="http://schemas.openxmlformats.org/officeDocument/2006/relationships/customXml" Target="../ink/ink277.xml"/><Relationship Id="rId2" Type="http://schemas.openxmlformats.org/officeDocument/2006/relationships/customXml" Target="../ink/ink158.xml"/><Relationship Id="rId29" Type="http://schemas.openxmlformats.org/officeDocument/2006/relationships/image" Target="../media/image74.png"/><Relationship Id="rId250" Type="http://schemas.openxmlformats.org/officeDocument/2006/relationships/image" Target="../media/image232.png"/><Relationship Id="rId255" Type="http://schemas.openxmlformats.org/officeDocument/2006/relationships/customXml" Target="../ink/ink285.xml"/><Relationship Id="rId24" Type="http://schemas.openxmlformats.org/officeDocument/2006/relationships/customXml" Target="../ink/ink169.xml"/><Relationship Id="rId40" Type="http://schemas.openxmlformats.org/officeDocument/2006/relationships/customXml" Target="../ink/ink177.xml"/><Relationship Id="rId45" Type="http://schemas.openxmlformats.org/officeDocument/2006/relationships/image" Target="../media/image82.png"/><Relationship Id="rId66" Type="http://schemas.openxmlformats.org/officeDocument/2006/relationships/customXml" Target="../ink/ink190.xml"/><Relationship Id="rId87" Type="http://schemas.openxmlformats.org/officeDocument/2006/relationships/image" Target="../media/image103.png"/><Relationship Id="rId110" Type="http://schemas.openxmlformats.org/officeDocument/2006/relationships/image" Target="../media/image114.png"/><Relationship Id="rId115" Type="http://schemas.openxmlformats.org/officeDocument/2006/relationships/customXml" Target="../ink/ink215.xml"/><Relationship Id="rId131" Type="http://schemas.openxmlformats.org/officeDocument/2006/relationships/customXml" Target="../ink/ink223.xml"/><Relationship Id="rId136" Type="http://schemas.openxmlformats.org/officeDocument/2006/relationships/image" Target="../media/image175.png"/><Relationship Id="rId157" Type="http://schemas.openxmlformats.org/officeDocument/2006/relationships/customXml" Target="../ink/ink236.xml"/><Relationship Id="rId178" Type="http://schemas.openxmlformats.org/officeDocument/2006/relationships/image" Target="../media/image196.png"/><Relationship Id="rId61" Type="http://schemas.openxmlformats.org/officeDocument/2006/relationships/image" Target="../media/image162.png"/><Relationship Id="rId82" Type="http://schemas.openxmlformats.org/officeDocument/2006/relationships/customXml" Target="../ink/ink198.xml"/><Relationship Id="rId152" Type="http://schemas.openxmlformats.org/officeDocument/2006/relationships/image" Target="../media/image183.png"/><Relationship Id="rId173" Type="http://schemas.openxmlformats.org/officeDocument/2006/relationships/customXml" Target="../ink/ink244.xml"/><Relationship Id="rId194" Type="http://schemas.openxmlformats.org/officeDocument/2006/relationships/image" Target="../media/image204.png"/><Relationship Id="rId199" Type="http://schemas.openxmlformats.org/officeDocument/2006/relationships/customXml" Target="../ink/ink257.xml"/><Relationship Id="rId203" Type="http://schemas.openxmlformats.org/officeDocument/2006/relationships/customXml" Target="../ink/ink259.xml"/><Relationship Id="rId208" Type="http://schemas.openxmlformats.org/officeDocument/2006/relationships/image" Target="../media/image211.png"/><Relationship Id="rId229" Type="http://schemas.openxmlformats.org/officeDocument/2006/relationships/customXml" Target="../ink/ink272.xml"/><Relationship Id="rId19" Type="http://schemas.openxmlformats.org/officeDocument/2006/relationships/image" Target="../media/image69.png"/><Relationship Id="rId224" Type="http://schemas.openxmlformats.org/officeDocument/2006/relationships/image" Target="../media/image219.png"/><Relationship Id="rId240" Type="http://schemas.openxmlformats.org/officeDocument/2006/relationships/image" Target="../media/image227.png"/><Relationship Id="rId245" Type="http://schemas.openxmlformats.org/officeDocument/2006/relationships/customXml" Target="../ink/ink280.xml"/><Relationship Id="rId261" Type="http://schemas.openxmlformats.org/officeDocument/2006/relationships/customXml" Target="../ink/ink288.xml"/><Relationship Id="rId266" Type="http://schemas.openxmlformats.org/officeDocument/2006/relationships/image" Target="../media/image240.png"/><Relationship Id="rId14" Type="http://schemas.openxmlformats.org/officeDocument/2006/relationships/customXml" Target="../ink/ink164.xml"/><Relationship Id="rId30" Type="http://schemas.openxmlformats.org/officeDocument/2006/relationships/customXml" Target="../ink/ink172.xml"/><Relationship Id="rId35" Type="http://schemas.openxmlformats.org/officeDocument/2006/relationships/image" Target="../media/image77.png"/><Relationship Id="rId56" Type="http://schemas.openxmlformats.org/officeDocument/2006/relationships/customXml" Target="../ink/ink185.xml"/><Relationship Id="rId77" Type="http://schemas.openxmlformats.org/officeDocument/2006/relationships/image" Target="../media/image98.png"/><Relationship Id="rId100" Type="http://schemas.openxmlformats.org/officeDocument/2006/relationships/customXml" Target="../ink/ink207.xml"/><Relationship Id="rId105" Type="http://schemas.openxmlformats.org/officeDocument/2006/relationships/customXml" Target="../ink/ink210.xml"/><Relationship Id="rId126" Type="http://schemas.openxmlformats.org/officeDocument/2006/relationships/image" Target="../media/image170.png"/><Relationship Id="rId147" Type="http://schemas.openxmlformats.org/officeDocument/2006/relationships/customXml" Target="../ink/ink231.xml"/><Relationship Id="rId168" Type="http://schemas.openxmlformats.org/officeDocument/2006/relationships/image" Target="../media/image191.png"/><Relationship Id="rId8" Type="http://schemas.openxmlformats.org/officeDocument/2006/relationships/customXml" Target="../ink/ink161.xml"/><Relationship Id="rId51" Type="http://schemas.openxmlformats.org/officeDocument/2006/relationships/image" Target="../media/image157.png"/><Relationship Id="rId72" Type="http://schemas.openxmlformats.org/officeDocument/2006/relationships/customXml" Target="../ink/ink193.xml"/><Relationship Id="rId93" Type="http://schemas.openxmlformats.org/officeDocument/2006/relationships/image" Target="../media/image106.png"/><Relationship Id="rId98" Type="http://schemas.openxmlformats.org/officeDocument/2006/relationships/customXml" Target="../ink/ink206.xml"/><Relationship Id="rId121" Type="http://schemas.openxmlformats.org/officeDocument/2006/relationships/customXml" Target="../ink/ink218.xml"/><Relationship Id="rId142" Type="http://schemas.openxmlformats.org/officeDocument/2006/relationships/image" Target="../media/image178.png"/><Relationship Id="rId163" Type="http://schemas.openxmlformats.org/officeDocument/2006/relationships/customXml" Target="../ink/ink239.xml"/><Relationship Id="rId184" Type="http://schemas.openxmlformats.org/officeDocument/2006/relationships/image" Target="../media/image199.png"/><Relationship Id="rId189" Type="http://schemas.openxmlformats.org/officeDocument/2006/relationships/customXml" Target="../ink/ink252.xml"/><Relationship Id="rId219" Type="http://schemas.openxmlformats.org/officeDocument/2006/relationships/customXml" Target="../ink/ink267.xml"/><Relationship Id="rId3" Type="http://schemas.openxmlformats.org/officeDocument/2006/relationships/image" Target="../media/image61.png"/><Relationship Id="rId214" Type="http://schemas.openxmlformats.org/officeDocument/2006/relationships/image" Target="../media/image214.png"/><Relationship Id="rId230" Type="http://schemas.openxmlformats.org/officeDocument/2006/relationships/image" Target="../media/image222.png"/><Relationship Id="rId235" Type="http://schemas.openxmlformats.org/officeDocument/2006/relationships/customXml" Target="../ink/ink275.xml"/><Relationship Id="rId251" Type="http://schemas.openxmlformats.org/officeDocument/2006/relationships/customXml" Target="../ink/ink283.xml"/><Relationship Id="rId256" Type="http://schemas.openxmlformats.org/officeDocument/2006/relationships/image" Target="../media/image235.png"/><Relationship Id="rId25" Type="http://schemas.openxmlformats.org/officeDocument/2006/relationships/image" Target="../media/image72.png"/><Relationship Id="rId46" Type="http://schemas.openxmlformats.org/officeDocument/2006/relationships/customXml" Target="../ink/ink180.xml"/><Relationship Id="rId67" Type="http://schemas.openxmlformats.org/officeDocument/2006/relationships/image" Target="../media/image93.png"/><Relationship Id="rId116" Type="http://schemas.openxmlformats.org/officeDocument/2006/relationships/image" Target="../media/image117.png"/><Relationship Id="rId137" Type="http://schemas.openxmlformats.org/officeDocument/2006/relationships/customXml" Target="../ink/ink226.xml"/><Relationship Id="rId158" Type="http://schemas.openxmlformats.org/officeDocument/2006/relationships/image" Target="../media/image186.png"/><Relationship Id="rId20" Type="http://schemas.openxmlformats.org/officeDocument/2006/relationships/customXml" Target="../ink/ink167.xml"/><Relationship Id="rId41" Type="http://schemas.openxmlformats.org/officeDocument/2006/relationships/image" Target="../media/image80.png"/><Relationship Id="rId62" Type="http://schemas.openxmlformats.org/officeDocument/2006/relationships/customXml" Target="../ink/ink188.xml"/><Relationship Id="rId83" Type="http://schemas.openxmlformats.org/officeDocument/2006/relationships/image" Target="../media/image101.png"/><Relationship Id="rId88" Type="http://schemas.openxmlformats.org/officeDocument/2006/relationships/customXml" Target="../ink/ink201.xml"/><Relationship Id="rId111" Type="http://schemas.openxmlformats.org/officeDocument/2006/relationships/customXml" Target="../ink/ink213.xml"/><Relationship Id="rId132" Type="http://schemas.openxmlformats.org/officeDocument/2006/relationships/image" Target="../media/image173.png"/><Relationship Id="rId153" Type="http://schemas.openxmlformats.org/officeDocument/2006/relationships/customXml" Target="../ink/ink234.xml"/><Relationship Id="rId174" Type="http://schemas.openxmlformats.org/officeDocument/2006/relationships/image" Target="../media/image194.png"/><Relationship Id="rId179" Type="http://schemas.openxmlformats.org/officeDocument/2006/relationships/customXml" Target="../ink/ink247.xml"/><Relationship Id="rId195" Type="http://schemas.openxmlformats.org/officeDocument/2006/relationships/customXml" Target="../ink/ink255.xml"/><Relationship Id="rId209" Type="http://schemas.openxmlformats.org/officeDocument/2006/relationships/customXml" Target="../ink/ink262.xml"/><Relationship Id="rId190" Type="http://schemas.openxmlformats.org/officeDocument/2006/relationships/image" Target="../media/image202.png"/><Relationship Id="rId204" Type="http://schemas.openxmlformats.org/officeDocument/2006/relationships/image" Target="../media/image209.png"/><Relationship Id="rId220" Type="http://schemas.openxmlformats.org/officeDocument/2006/relationships/image" Target="../media/image217.png"/><Relationship Id="rId225" Type="http://schemas.openxmlformats.org/officeDocument/2006/relationships/customXml" Target="../ink/ink270.xml"/><Relationship Id="rId241" Type="http://schemas.openxmlformats.org/officeDocument/2006/relationships/customXml" Target="../ink/ink278.xml"/><Relationship Id="rId246" Type="http://schemas.openxmlformats.org/officeDocument/2006/relationships/image" Target="../media/image230.png"/><Relationship Id="rId267" Type="http://schemas.openxmlformats.org/officeDocument/2006/relationships/customXml" Target="../ink/ink291.xml"/><Relationship Id="rId15" Type="http://schemas.openxmlformats.org/officeDocument/2006/relationships/image" Target="../media/image67.png"/><Relationship Id="rId36" Type="http://schemas.openxmlformats.org/officeDocument/2006/relationships/customXml" Target="../ink/ink175.xml"/><Relationship Id="rId57" Type="http://schemas.openxmlformats.org/officeDocument/2006/relationships/image" Target="../media/image160.png"/><Relationship Id="rId106" Type="http://schemas.openxmlformats.org/officeDocument/2006/relationships/image" Target="../media/image112.png"/><Relationship Id="rId127" Type="http://schemas.openxmlformats.org/officeDocument/2006/relationships/customXml" Target="../ink/ink221.xml"/><Relationship Id="rId262" Type="http://schemas.openxmlformats.org/officeDocument/2006/relationships/image" Target="../media/image238.png"/><Relationship Id="rId10" Type="http://schemas.openxmlformats.org/officeDocument/2006/relationships/customXml" Target="../ink/ink162.xml"/><Relationship Id="rId31" Type="http://schemas.openxmlformats.org/officeDocument/2006/relationships/image" Target="../media/image75.png"/><Relationship Id="rId52" Type="http://schemas.openxmlformats.org/officeDocument/2006/relationships/customXml" Target="../ink/ink183.xml"/><Relationship Id="rId73" Type="http://schemas.openxmlformats.org/officeDocument/2006/relationships/image" Target="../media/image166.png"/><Relationship Id="rId78" Type="http://schemas.openxmlformats.org/officeDocument/2006/relationships/customXml" Target="../ink/ink196.xml"/><Relationship Id="rId94" Type="http://schemas.openxmlformats.org/officeDocument/2006/relationships/customXml" Target="../ink/ink204.xml"/><Relationship Id="rId99" Type="http://schemas.openxmlformats.org/officeDocument/2006/relationships/image" Target="../media/image109.png"/><Relationship Id="rId101" Type="http://schemas.openxmlformats.org/officeDocument/2006/relationships/image" Target="../media/image110.png"/><Relationship Id="rId122" Type="http://schemas.openxmlformats.org/officeDocument/2006/relationships/image" Target="../media/image168.png"/><Relationship Id="rId143" Type="http://schemas.openxmlformats.org/officeDocument/2006/relationships/customXml" Target="../ink/ink229.xml"/><Relationship Id="rId148" Type="http://schemas.openxmlformats.org/officeDocument/2006/relationships/image" Target="../media/image181.png"/><Relationship Id="rId164" Type="http://schemas.openxmlformats.org/officeDocument/2006/relationships/image" Target="../media/image189.png"/><Relationship Id="rId169" Type="http://schemas.openxmlformats.org/officeDocument/2006/relationships/customXml" Target="../ink/ink242.xml"/><Relationship Id="rId185" Type="http://schemas.openxmlformats.org/officeDocument/2006/relationships/customXml" Target="../ink/ink250.xml"/><Relationship Id="rId4" Type="http://schemas.openxmlformats.org/officeDocument/2006/relationships/customXml" Target="../ink/ink159.xml"/><Relationship Id="rId9" Type="http://schemas.openxmlformats.org/officeDocument/2006/relationships/image" Target="../media/image64.png"/><Relationship Id="rId180" Type="http://schemas.openxmlformats.org/officeDocument/2006/relationships/image" Target="../media/image197.png"/><Relationship Id="rId210" Type="http://schemas.openxmlformats.org/officeDocument/2006/relationships/image" Target="../media/image212.png"/><Relationship Id="rId215" Type="http://schemas.openxmlformats.org/officeDocument/2006/relationships/customXml" Target="../ink/ink265.xml"/><Relationship Id="rId236" Type="http://schemas.openxmlformats.org/officeDocument/2006/relationships/image" Target="../media/image225.png"/><Relationship Id="rId257" Type="http://schemas.openxmlformats.org/officeDocument/2006/relationships/customXml" Target="../ink/ink286.xml"/><Relationship Id="rId26" Type="http://schemas.openxmlformats.org/officeDocument/2006/relationships/customXml" Target="../ink/ink170.xml"/><Relationship Id="rId231" Type="http://schemas.openxmlformats.org/officeDocument/2006/relationships/customXml" Target="../ink/ink273.xml"/><Relationship Id="rId252" Type="http://schemas.openxmlformats.org/officeDocument/2006/relationships/image" Target="../media/image233.png"/><Relationship Id="rId47" Type="http://schemas.openxmlformats.org/officeDocument/2006/relationships/image" Target="../media/image83.png"/><Relationship Id="rId68" Type="http://schemas.openxmlformats.org/officeDocument/2006/relationships/customXml" Target="../ink/ink191.xml"/><Relationship Id="rId89" Type="http://schemas.openxmlformats.org/officeDocument/2006/relationships/image" Target="../media/image104.png"/><Relationship Id="rId112" Type="http://schemas.openxmlformats.org/officeDocument/2006/relationships/image" Target="../media/image115.png"/><Relationship Id="rId133" Type="http://schemas.openxmlformats.org/officeDocument/2006/relationships/customXml" Target="../ink/ink224.xml"/><Relationship Id="rId154" Type="http://schemas.openxmlformats.org/officeDocument/2006/relationships/image" Target="../media/image184.png"/><Relationship Id="rId175" Type="http://schemas.openxmlformats.org/officeDocument/2006/relationships/customXml" Target="../ink/ink245.xml"/><Relationship Id="rId196" Type="http://schemas.openxmlformats.org/officeDocument/2006/relationships/image" Target="../media/image205.png"/><Relationship Id="rId200" Type="http://schemas.openxmlformats.org/officeDocument/2006/relationships/image" Target="../media/image207.png"/><Relationship Id="rId16" Type="http://schemas.openxmlformats.org/officeDocument/2006/relationships/customXml" Target="../ink/ink165.xml"/><Relationship Id="rId221" Type="http://schemas.openxmlformats.org/officeDocument/2006/relationships/customXml" Target="../ink/ink268.xml"/><Relationship Id="rId242" Type="http://schemas.openxmlformats.org/officeDocument/2006/relationships/image" Target="../media/image228.png"/><Relationship Id="rId263" Type="http://schemas.openxmlformats.org/officeDocument/2006/relationships/customXml" Target="../ink/ink289.xml"/><Relationship Id="rId37" Type="http://schemas.openxmlformats.org/officeDocument/2006/relationships/image" Target="../media/image78.png"/><Relationship Id="rId58" Type="http://schemas.openxmlformats.org/officeDocument/2006/relationships/customXml" Target="../ink/ink186.xml"/><Relationship Id="rId79" Type="http://schemas.openxmlformats.org/officeDocument/2006/relationships/image" Target="../media/image99.png"/><Relationship Id="rId102" Type="http://schemas.openxmlformats.org/officeDocument/2006/relationships/customXml" Target="../ink/ink208.xml"/><Relationship Id="rId123" Type="http://schemas.openxmlformats.org/officeDocument/2006/relationships/customXml" Target="../ink/ink219.xml"/><Relationship Id="rId144" Type="http://schemas.openxmlformats.org/officeDocument/2006/relationships/image" Target="../media/image179.png"/><Relationship Id="rId90" Type="http://schemas.openxmlformats.org/officeDocument/2006/relationships/customXml" Target="../ink/ink202.xml"/><Relationship Id="rId165" Type="http://schemas.openxmlformats.org/officeDocument/2006/relationships/customXml" Target="../ink/ink240.xml"/><Relationship Id="rId186" Type="http://schemas.openxmlformats.org/officeDocument/2006/relationships/image" Target="../media/image200.png"/><Relationship Id="rId211" Type="http://schemas.openxmlformats.org/officeDocument/2006/relationships/customXml" Target="../ink/ink263.xml"/><Relationship Id="rId232" Type="http://schemas.openxmlformats.org/officeDocument/2006/relationships/image" Target="../media/image223.png"/><Relationship Id="rId253" Type="http://schemas.openxmlformats.org/officeDocument/2006/relationships/customXml" Target="../ink/ink284.xml"/><Relationship Id="rId27" Type="http://schemas.openxmlformats.org/officeDocument/2006/relationships/image" Target="../media/image73.png"/><Relationship Id="rId48" Type="http://schemas.openxmlformats.org/officeDocument/2006/relationships/customXml" Target="../ink/ink181.xml"/><Relationship Id="rId69" Type="http://schemas.openxmlformats.org/officeDocument/2006/relationships/image" Target="../media/image94.png"/><Relationship Id="rId113" Type="http://schemas.openxmlformats.org/officeDocument/2006/relationships/customXml" Target="../ink/ink214.xml"/><Relationship Id="rId134" Type="http://schemas.openxmlformats.org/officeDocument/2006/relationships/image" Target="../media/image174.png"/><Relationship Id="rId80" Type="http://schemas.openxmlformats.org/officeDocument/2006/relationships/customXml" Target="../ink/ink197.xml"/><Relationship Id="rId155" Type="http://schemas.openxmlformats.org/officeDocument/2006/relationships/customXml" Target="../ink/ink235.xml"/><Relationship Id="rId176" Type="http://schemas.openxmlformats.org/officeDocument/2006/relationships/image" Target="../media/image195.png"/><Relationship Id="rId197" Type="http://schemas.openxmlformats.org/officeDocument/2006/relationships/customXml" Target="../ink/ink256.xml"/><Relationship Id="rId201" Type="http://schemas.openxmlformats.org/officeDocument/2006/relationships/customXml" Target="../ink/ink258.xml"/><Relationship Id="rId222" Type="http://schemas.openxmlformats.org/officeDocument/2006/relationships/image" Target="../media/image218.png"/><Relationship Id="rId243" Type="http://schemas.openxmlformats.org/officeDocument/2006/relationships/customXml" Target="../ink/ink279.xml"/><Relationship Id="rId264" Type="http://schemas.openxmlformats.org/officeDocument/2006/relationships/image" Target="../media/image239.png"/><Relationship Id="rId17" Type="http://schemas.openxmlformats.org/officeDocument/2006/relationships/image" Target="../media/image68.png"/><Relationship Id="rId38" Type="http://schemas.openxmlformats.org/officeDocument/2006/relationships/customXml" Target="../ink/ink176.xml"/><Relationship Id="rId59" Type="http://schemas.openxmlformats.org/officeDocument/2006/relationships/image" Target="../media/image161.png"/><Relationship Id="rId103" Type="http://schemas.openxmlformats.org/officeDocument/2006/relationships/image" Target="../media/image111.png"/><Relationship Id="rId124" Type="http://schemas.openxmlformats.org/officeDocument/2006/relationships/image" Target="../media/image169.png"/><Relationship Id="rId70" Type="http://schemas.openxmlformats.org/officeDocument/2006/relationships/customXml" Target="../ink/ink192.xml"/><Relationship Id="rId91" Type="http://schemas.openxmlformats.org/officeDocument/2006/relationships/image" Target="../media/image105.png"/><Relationship Id="rId145" Type="http://schemas.openxmlformats.org/officeDocument/2006/relationships/customXml" Target="../ink/ink230.xml"/><Relationship Id="rId166" Type="http://schemas.openxmlformats.org/officeDocument/2006/relationships/image" Target="../media/image190.png"/><Relationship Id="rId187" Type="http://schemas.openxmlformats.org/officeDocument/2006/relationships/customXml" Target="../ink/ink251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13.png"/><Relationship Id="rId233" Type="http://schemas.openxmlformats.org/officeDocument/2006/relationships/customXml" Target="../ink/ink274.xml"/><Relationship Id="rId254" Type="http://schemas.openxmlformats.org/officeDocument/2006/relationships/image" Target="../media/image23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8.png"/><Relationship Id="rId18" Type="http://schemas.openxmlformats.org/officeDocument/2006/relationships/customXml" Target="../ink/ink301.xml"/><Relationship Id="rId26" Type="http://schemas.openxmlformats.org/officeDocument/2006/relationships/customXml" Target="../ink/ink305.xml"/><Relationship Id="rId39" Type="http://schemas.openxmlformats.org/officeDocument/2006/relationships/image" Target="../media/image261.png"/><Relationship Id="rId21" Type="http://schemas.openxmlformats.org/officeDocument/2006/relationships/image" Target="../media/image252.png"/><Relationship Id="rId34" Type="http://schemas.openxmlformats.org/officeDocument/2006/relationships/customXml" Target="../ink/ink309.xml"/><Relationship Id="rId42" Type="http://schemas.openxmlformats.org/officeDocument/2006/relationships/customXml" Target="../ink/ink313.xml"/><Relationship Id="rId47" Type="http://schemas.openxmlformats.org/officeDocument/2006/relationships/image" Target="../media/image265.png"/><Relationship Id="rId50" Type="http://schemas.openxmlformats.org/officeDocument/2006/relationships/customXml" Target="../ink/ink317.xml"/><Relationship Id="rId55" Type="http://schemas.openxmlformats.org/officeDocument/2006/relationships/image" Target="../media/image269.png"/><Relationship Id="rId63" Type="http://schemas.openxmlformats.org/officeDocument/2006/relationships/image" Target="../media/image273.png"/><Relationship Id="rId68" Type="http://schemas.openxmlformats.org/officeDocument/2006/relationships/customXml" Target="../ink/ink326.xml"/><Relationship Id="rId76" Type="http://schemas.openxmlformats.org/officeDocument/2006/relationships/customXml" Target="../ink/ink330.xml"/><Relationship Id="rId84" Type="http://schemas.openxmlformats.org/officeDocument/2006/relationships/customXml" Target="../ink/ink334.xml"/><Relationship Id="rId89" Type="http://schemas.openxmlformats.org/officeDocument/2006/relationships/image" Target="../media/image286.png"/><Relationship Id="rId7" Type="http://schemas.openxmlformats.org/officeDocument/2006/relationships/image" Target="../media/image245.png"/><Relationship Id="rId71" Type="http://schemas.openxmlformats.org/officeDocument/2006/relationships/image" Target="../media/image277.png"/><Relationship Id="rId2" Type="http://schemas.openxmlformats.org/officeDocument/2006/relationships/customXml" Target="../ink/ink293.xml"/><Relationship Id="rId16" Type="http://schemas.openxmlformats.org/officeDocument/2006/relationships/customXml" Target="../ink/ink300.xml"/><Relationship Id="rId29" Type="http://schemas.openxmlformats.org/officeDocument/2006/relationships/image" Target="../media/image256.png"/><Relationship Id="rId11" Type="http://schemas.openxmlformats.org/officeDocument/2006/relationships/image" Target="../media/image247.png"/><Relationship Id="rId24" Type="http://schemas.openxmlformats.org/officeDocument/2006/relationships/customXml" Target="../ink/ink304.xml"/><Relationship Id="rId32" Type="http://schemas.openxmlformats.org/officeDocument/2006/relationships/customXml" Target="../ink/ink308.xml"/><Relationship Id="rId37" Type="http://schemas.openxmlformats.org/officeDocument/2006/relationships/image" Target="../media/image260.png"/><Relationship Id="rId40" Type="http://schemas.openxmlformats.org/officeDocument/2006/relationships/customXml" Target="../ink/ink312.xml"/><Relationship Id="rId45" Type="http://schemas.openxmlformats.org/officeDocument/2006/relationships/image" Target="../media/image264.png"/><Relationship Id="rId53" Type="http://schemas.openxmlformats.org/officeDocument/2006/relationships/image" Target="../media/image268.png"/><Relationship Id="rId58" Type="http://schemas.openxmlformats.org/officeDocument/2006/relationships/customXml" Target="../ink/ink321.xml"/><Relationship Id="rId66" Type="http://schemas.openxmlformats.org/officeDocument/2006/relationships/customXml" Target="../ink/ink325.xml"/><Relationship Id="rId74" Type="http://schemas.openxmlformats.org/officeDocument/2006/relationships/customXml" Target="../ink/ink329.xml"/><Relationship Id="rId79" Type="http://schemas.openxmlformats.org/officeDocument/2006/relationships/image" Target="../media/image281.png"/><Relationship Id="rId87" Type="http://schemas.openxmlformats.org/officeDocument/2006/relationships/image" Target="../media/image285.png"/><Relationship Id="rId5" Type="http://schemas.openxmlformats.org/officeDocument/2006/relationships/image" Target="../media/image244.png"/><Relationship Id="rId61" Type="http://schemas.openxmlformats.org/officeDocument/2006/relationships/image" Target="../media/image272.png"/><Relationship Id="rId82" Type="http://schemas.openxmlformats.org/officeDocument/2006/relationships/customXml" Target="../ink/ink333.xml"/><Relationship Id="rId90" Type="http://schemas.openxmlformats.org/officeDocument/2006/relationships/customXml" Target="../ink/ink337.xml"/><Relationship Id="rId19" Type="http://schemas.openxmlformats.org/officeDocument/2006/relationships/image" Target="../media/image251.png"/><Relationship Id="rId14" Type="http://schemas.openxmlformats.org/officeDocument/2006/relationships/customXml" Target="../ink/ink299.xml"/><Relationship Id="rId22" Type="http://schemas.openxmlformats.org/officeDocument/2006/relationships/customXml" Target="../ink/ink303.xml"/><Relationship Id="rId27" Type="http://schemas.openxmlformats.org/officeDocument/2006/relationships/image" Target="../media/image255.png"/><Relationship Id="rId30" Type="http://schemas.openxmlformats.org/officeDocument/2006/relationships/customXml" Target="../ink/ink307.xml"/><Relationship Id="rId35" Type="http://schemas.openxmlformats.org/officeDocument/2006/relationships/image" Target="../media/image259.png"/><Relationship Id="rId43" Type="http://schemas.openxmlformats.org/officeDocument/2006/relationships/image" Target="../media/image263.png"/><Relationship Id="rId48" Type="http://schemas.openxmlformats.org/officeDocument/2006/relationships/customXml" Target="../ink/ink316.xml"/><Relationship Id="rId56" Type="http://schemas.openxmlformats.org/officeDocument/2006/relationships/customXml" Target="../ink/ink320.xml"/><Relationship Id="rId64" Type="http://schemas.openxmlformats.org/officeDocument/2006/relationships/customXml" Target="../ink/ink324.xml"/><Relationship Id="rId69" Type="http://schemas.openxmlformats.org/officeDocument/2006/relationships/image" Target="../media/image276.png"/><Relationship Id="rId77" Type="http://schemas.openxmlformats.org/officeDocument/2006/relationships/image" Target="../media/image280.png"/><Relationship Id="rId8" Type="http://schemas.openxmlformats.org/officeDocument/2006/relationships/customXml" Target="../ink/ink296.xml"/><Relationship Id="rId51" Type="http://schemas.openxmlformats.org/officeDocument/2006/relationships/image" Target="../media/image267.png"/><Relationship Id="rId72" Type="http://schemas.openxmlformats.org/officeDocument/2006/relationships/customXml" Target="../ink/ink328.xml"/><Relationship Id="rId80" Type="http://schemas.openxmlformats.org/officeDocument/2006/relationships/customXml" Target="../ink/ink332.xml"/><Relationship Id="rId85" Type="http://schemas.openxmlformats.org/officeDocument/2006/relationships/image" Target="../media/image284.png"/><Relationship Id="rId3" Type="http://schemas.openxmlformats.org/officeDocument/2006/relationships/image" Target="../media/image243.png"/><Relationship Id="rId12" Type="http://schemas.openxmlformats.org/officeDocument/2006/relationships/customXml" Target="../ink/ink298.xml"/><Relationship Id="rId17" Type="http://schemas.openxmlformats.org/officeDocument/2006/relationships/image" Target="../media/image250.png"/><Relationship Id="rId25" Type="http://schemas.openxmlformats.org/officeDocument/2006/relationships/image" Target="../media/image254.png"/><Relationship Id="rId33" Type="http://schemas.openxmlformats.org/officeDocument/2006/relationships/image" Target="../media/image258.png"/><Relationship Id="rId38" Type="http://schemas.openxmlformats.org/officeDocument/2006/relationships/customXml" Target="../ink/ink311.xml"/><Relationship Id="rId46" Type="http://schemas.openxmlformats.org/officeDocument/2006/relationships/customXml" Target="../ink/ink315.xml"/><Relationship Id="rId59" Type="http://schemas.openxmlformats.org/officeDocument/2006/relationships/image" Target="../media/image271.png"/><Relationship Id="rId67" Type="http://schemas.openxmlformats.org/officeDocument/2006/relationships/image" Target="../media/image275.png"/><Relationship Id="rId20" Type="http://schemas.openxmlformats.org/officeDocument/2006/relationships/customXml" Target="../ink/ink302.xml"/><Relationship Id="rId41" Type="http://schemas.openxmlformats.org/officeDocument/2006/relationships/image" Target="../media/image262.png"/><Relationship Id="rId54" Type="http://schemas.openxmlformats.org/officeDocument/2006/relationships/customXml" Target="../ink/ink319.xml"/><Relationship Id="rId62" Type="http://schemas.openxmlformats.org/officeDocument/2006/relationships/customXml" Target="../ink/ink323.xml"/><Relationship Id="rId70" Type="http://schemas.openxmlformats.org/officeDocument/2006/relationships/customXml" Target="../ink/ink327.xml"/><Relationship Id="rId75" Type="http://schemas.openxmlformats.org/officeDocument/2006/relationships/image" Target="../media/image279.png"/><Relationship Id="rId83" Type="http://schemas.openxmlformats.org/officeDocument/2006/relationships/image" Target="../media/image283.png"/><Relationship Id="rId88" Type="http://schemas.openxmlformats.org/officeDocument/2006/relationships/customXml" Target="../ink/ink336.xml"/><Relationship Id="rId91" Type="http://schemas.openxmlformats.org/officeDocument/2006/relationships/image" Target="../media/image2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5.xml"/><Relationship Id="rId15" Type="http://schemas.openxmlformats.org/officeDocument/2006/relationships/image" Target="../media/image249.png"/><Relationship Id="rId23" Type="http://schemas.openxmlformats.org/officeDocument/2006/relationships/image" Target="../media/image253.png"/><Relationship Id="rId28" Type="http://schemas.openxmlformats.org/officeDocument/2006/relationships/customXml" Target="../ink/ink306.xml"/><Relationship Id="rId36" Type="http://schemas.openxmlformats.org/officeDocument/2006/relationships/customXml" Target="../ink/ink310.xml"/><Relationship Id="rId49" Type="http://schemas.openxmlformats.org/officeDocument/2006/relationships/image" Target="../media/image266.png"/><Relationship Id="rId57" Type="http://schemas.openxmlformats.org/officeDocument/2006/relationships/image" Target="../media/image270.png"/><Relationship Id="rId10" Type="http://schemas.openxmlformats.org/officeDocument/2006/relationships/customXml" Target="../ink/ink297.xml"/><Relationship Id="rId31" Type="http://schemas.openxmlformats.org/officeDocument/2006/relationships/image" Target="../media/image257.png"/><Relationship Id="rId44" Type="http://schemas.openxmlformats.org/officeDocument/2006/relationships/customXml" Target="../ink/ink314.xml"/><Relationship Id="rId52" Type="http://schemas.openxmlformats.org/officeDocument/2006/relationships/customXml" Target="../ink/ink318.xml"/><Relationship Id="rId60" Type="http://schemas.openxmlformats.org/officeDocument/2006/relationships/customXml" Target="../ink/ink322.xml"/><Relationship Id="rId65" Type="http://schemas.openxmlformats.org/officeDocument/2006/relationships/image" Target="../media/image274.png"/><Relationship Id="rId73" Type="http://schemas.openxmlformats.org/officeDocument/2006/relationships/image" Target="../media/image278.png"/><Relationship Id="rId78" Type="http://schemas.openxmlformats.org/officeDocument/2006/relationships/customXml" Target="../ink/ink331.xml"/><Relationship Id="rId81" Type="http://schemas.openxmlformats.org/officeDocument/2006/relationships/image" Target="../media/image282.png"/><Relationship Id="rId86" Type="http://schemas.openxmlformats.org/officeDocument/2006/relationships/customXml" Target="../ink/ink335.xml"/><Relationship Id="rId4" Type="http://schemas.openxmlformats.org/officeDocument/2006/relationships/customXml" Target="../ink/ink294.xml"/><Relationship Id="rId9" Type="http://schemas.openxmlformats.org/officeDocument/2006/relationships/image" Target="../media/image246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0.xml"/><Relationship Id="rId117" Type="http://schemas.openxmlformats.org/officeDocument/2006/relationships/image" Target="../media/image332.png"/><Relationship Id="rId21" Type="http://schemas.openxmlformats.org/officeDocument/2006/relationships/image" Target="../media/image252.png"/><Relationship Id="rId42" Type="http://schemas.openxmlformats.org/officeDocument/2006/relationships/customXml" Target="../ink/ink358.xml"/><Relationship Id="rId47" Type="http://schemas.openxmlformats.org/officeDocument/2006/relationships/image" Target="../media/image297.png"/><Relationship Id="rId63" Type="http://schemas.openxmlformats.org/officeDocument/2006/relationships/image" Target="../media/image305.png"/><Relationship Id="rId68" Type="http://schemas.openxmlformats.org/officeDocument/2006/relationships/customXml" Target="../ink/ink371.xml"/><Relationship Id="rId84" Type="http://schemas.openxmlformats.org/officeDocument/2006/relationships/customXml" Target="../ink/ink379.xml"/><Relationship Id="rId89" Type="http://schemas.openxmlformats.org/officeDocument/2006/relationships/image" Target="../media/image318.png"/><Relationship Id="rId112" Type="http://schemas.openxmlformats.org/officeDocument/2006/relationships/customXml" Target="../ink/ink393.xml"/><Relationship Id="rId133" Type="http://schemas.openxmlformats.org/officeDocument/2006/relationships/image" Target="../media/image340.png"/><Relationship Id="rId138" Type="http://schemas.openxmlformats.org/officeDocument/2006/relationships/customXml" Target="../ink/ink406.xml"/><Relationship Id="rId154" Type="http://schemas.openxmlformats.org/officeDocument/2006/relationships/customXml" Target="../ink/ink414.xml"/><Relationship Id="rId159" Type="http://schemas.openxmlformats.org/officeDocument/2006/relationships/image" Target="../media/image353.png"/><Relationship Id="rId175" Type="http://schemas.openxmlformats.org/officeDocument/2006/relationships/image" Target="../media/image361.png"/><Relationship Id="rId170" Type="http://schemas.openxmlformats.org/officeDocument/2006/relationships/customXml" Target="../ink/ink422.xml"/><Relationship Id="rId16" Type="http://schemas.openxmlformats.org/officeDocument/2006/relationships/customXml" Target="../ink/ink345.xml"/><Relationship Id="rId107" Type="http://schemas.openxmlformats.org/officeDocument/2006/relationships/image" Target="../media/image327.png"/><Relationship Id="rId11" Type="http://schemas.openxmlformats.org/officeDocument/2006/relationships/image" Target="../media/image247.png"/><Relationship Id="rId32" Type="http://schemas.openxmlformats.org/officeDocument/2006/relationships/customXml" Target="../ink/ink353.xml"/><Relationship Id="rId37" Type="http://schemas.openxmlformats.org/officeDocument/2006/relationships/image" Target="../media/image292.png"/><Relationship Id="rId53" Type="http://schemas.openxmlformats.org/officeDocument/2006/relationships/image" Target="../media/image300.png"/><Relationship Id="rId58" Type="http://schemas.openxmlformats.org/officeDocument/2006/relationships/customXml" Target="../ink/ink366.xml"/><Relationship Id="rId74" Type="http://schemas.openxmlformats.org/officeDocument/2006/relationships/customXml" Target="../ink/ink374.xml"/><Relationship Id="rId79" Type="http://schemas.openxmlformats.org/officeDocument/2006/relationships/image" Target="../media/image313.png"/><Relationship Id="rId102" Type="http://schemas.openxmlformats.org/officeDocument/2006/relationships/customXml" Target="../ink/ink388.xml"/><Relationship Id="rId123" Type="http://schemas.openxmlformats.org/officeDocument/2006/relationships/image" Target="../media/image335.png"/><Relationship Id="rId128" Type="http://schemas.openxmlformats.org/officeDocument/2006/relationships/customXml" Target="../ink/ink401.xml"/><Relationship Id="rId144" Type="http://schemas.openxmlformats.org/officeDocument/2006/relationships/customXml" Target="../ink/ink409.xml"/><Relationship Id="rId149" Type="http://schemas.openxmlformats.org/officeDocument/2006/relationships/image" Target="../media/image348.png"/><Relationship Id="rId5" Type="http://schemas.openxmlformats.org/officeDocument/2006/relationships/image" Target="../media/image244.png"/><Relationship Id="rId90" Type="http://schemas.openxmlformats.org/officeDocument/2006/relationships/customXml" Target="../ink/ink382.xml"/><Relationship Id="rId95" Type="http://schemas.openxmlformats.org/officeDocument/2006/relationships/image" Target="../media/image321.png"/><Relationship Id="rId160" Type="http://schemas.openxmlformats.org/officeDocument/2006/relationships/customXml" Target="../ink/ink417.xml"/><Relationship Id="rId165" Type="http://schemas.openxmlformats.org/officeDocument/2006/relationships/image" Target="../media/image356.png"/><Relationship Id="rId181" Type="http://schemas.openxmlformats.org/officeDocument/2006/relationships/image" Target="../media/image364.png"/><Relationship Id="rId22" Type="http://schemas.openxmlformats.org/officeDocument/2006/relationships/customXml" Target="../ink/ink348.xml"/><Relationship Id="rId27" Type="http://schemas.openxmlformats.org/officeDocument/2006/relationships/image" Target="../media/image255.png"/><Relationship Id="rId43" Type="http://schemas.openxmlformats.org/officeDocument/2006/relationships/image" Target="../media/image295.png"/><Relationship Id="rId48" Type="http://schemas.openxmlformats.org/officeDocument/2006/relationships/customXml" Target="../ink/ink361.xml"/><Relationship Id="rId64" Type="http://schemas.openxmlformats.org/officeDocument/2006/relationships/customXml" Target="../ink/ink369.xml"/><Relationship Id="rId69" Type="http://schemas.openxmlformats.org/officeDocument/2006/relationships/image" Target="../media/image308.png"/><Relationship Id="rId113" Type="http://schemas.openxmlformats.org/officeDocument/2006/relationships/image" Target="../media/image330.png"/><Relationship Id="rId118" Type="http://schemas.openxmlformats.org/officeDocument/2006/relationships/customXml" Target="../ink/ink396.xml"/><Relationship Id="rId134" Type="http://schemas.openxmlformats.org/officeDocument/2006/relationships/customXml" Target="../ink/ink404.xml"/><Relationship Id="rId139" Type="http://schemas.openxmlformats.org/officeDocument/2006/relationships/image" Target="../media/image343.png"/><Relationship Id="rId80" Type="http://schemas.openxmlformats.org/officeDocument/2006/relationships/customXml" Target="../ink/ink377.xml"/><Relationship Id="rId85" Type="http://schemas.openxmlformats.org/officeDocument/2006/relationships/image" Target="../media/image316.png"/><Relationship Id="rId150" Type="http://schemas.openxmlformats.org/officeDocument/2006/relationships/customXml" Target="../ink/ink412.xml"/><Relationship Id="rId155" Type="http://schemas.openxmlformats.org/officeDocument/2006/relationships/image" Target="../media/image351.png"/><Relationship Id="rId171" Type="http://schemas.openxmlformats.org/officeDocument/2006/relationships/image" Target="../media/image359.png"/><Relationship Id="rId176" Type="http://schemas.openxmlformats.org/officeDocument/2006/relationships/customXml" Target="../ink/ink425.xml"/><Relationship Id="rId12" Type="http://schemas.openxmlformats.org/officeDocument/2006/relationships/customXml" Target="../ink/ink343.xml"/><Relationship Id="rId17" Type="http://schemas.openxmlformats.org/officeDocument/2006/relationships/image" Target="../media/image250.png"/><Relationship Id="rId33" Type="http://schemas.openxmlformats.org/officeDocument/2006/relationships/image" Target="../media/image290.png"/><Relationship Id="rId38" Type="http://schemas.openxmlformats.org/officeDocument/2006/relationships/customXml" Target="../ink/ink356.xml"/><Relationship Id="rId59" Type="http://schemas.openxmlformats.org/officeDocument/2006/relationships/image" Target="../media/image303.png"/><Relationship Id="rId103" Type="http://schemas.openxmlformats.org/officeDocument/2006/relationships/image" Target="../media/image325.png"/><Relationship Id="rId108" Type="http://schemas.openxmlformats.org/officeDocument/2006/relationships/customXml" Target="../ink/ink391.xml"/><Relationship Id="rId124" Type="http://schemas.openxmlformats.org/officeDocument/2006/relationships/customXml" Target="../ink/ink399.xml"/><Relationship Id="rId129" Type="http://schemas.openxmlformats.org/officeDocument/2006/relationships/image" Target="../media/image338.png"/><Relationship Id="rId54" Type="http://schemas.openxmlformats.org/officeDocument/2006/relationships/customXml" Target="../ink/ink364.xml"/><Relationship Id="rId70" Type="http://schemas.openxmlformats.org/officeDocument/2006/relationships/customXml" Target="../ink/ink372.xml"/><Relationship Id="rId75" Type="http://schemas.openxmlformats.org/officeDocument/2006/relationships/image" Target="../media/image311.png"/><Relationship Id="rId91" Type="http://schemas.openxmlformats.org/officeDocument/2006/relationships/image" Target="../media/image319.png"/><Relationship Id="rId96" Type="http://schemas.openxmlformats.org/officeDocument/2006/relationships/customXml" Target="../ink/ink385.xml"/><Relationship Id="rId140" Type="http://schemas.openxmlformats.org/officeDocument/2006/relationships/customXml" Target="../ink/ink407.xml"/><Relationship Id="rId145" Type="http://schemas.openxmlformats.org/officeDocument/2006/relationships/image" Target="../media/image346.png"/><Relationship Id="rId161" Type="http://schemas.openxmlformats.org/officeDocument/2006/relationships/image" Target="../media/image354.png"/><Relationship Id="rId166" Type="http://schemas.openxmlformats.org/officeDocument/2006/relationships/customXml" Target="../ink/ink420.xml"/><Relationship Id="rId182" Type="http://schemas.openxmlformats.org/officeDocument/2006/relationships/customXml" Target="../ink/ink4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0.xml"/><Relationship Id="rId23" Type="http://schemas.openxmlformats.org/officeDocument/2006/relationships/image" Target="../media/image253.png"/><Relationship Id="rId28" Type="http://schemas.openxmlformats.org/officeDocument/2006/relationships/customXml" Target="../ink/ink351.xml"/><Relationship Id="rId49" Type="http://schemas.openxmlformats.org/officeDocument/2006/relationships/image" Target="../media/image298.png"/><Relationship Id="rId114" Type="http://schemas.openxmlformats.org/officeDocument/2006/relationships/customXml" Target="../ink/ink394.xml"/><Relationship Id="rId119" Type="http://schemas.openxmlformats.org/officeDocument/2006/relationships/image" Target="../media/image333.png"/><Relationship Id="rId44" Type="http://schemas.openxmlformats.org/officeDocument/2006/relationships/customXml" Target="../ink/ink359.xml"/><Relationship Id="rId60" Type="http://schemas.openxmlformats.org/officeDocument/2006/relationships/customXml" Target="../ink/ink367.xml"/><Relationship Id="rId65" Type="http://schemas.openxmlformats.org/officeDocument/2006/relationships/image" Target="../media/image306.png"/><Relationship Id="rId81" Type="http://schemas.openxmlformats.org/officeDocument/2006/relationships/image" Target="../media/image314.png"/><Relationship Id="rId86" Type="http://schemas.openxmlformats.org/officeDocument/2006/relationships/customXml" Target="../ink/ink380.xml"/><Relationship Id="rId130" Type="http://schemas.openxmlformats.org/officeDocument/2006/relationships/customXml" Target="../ink/ink402.xml"/><Relationship Id="rId135" Type="http://schemas.openxmlformats.org/officeDocument/2006/relationships/image" Target="../media/image341.png"/><Relationship Id="rId151" Type="http://schemas.openxmlformats.org/officeDocument/2006/relationships/image" Target="../media/image349.png"/><Relationship Id="rId156" Type="http://schemas.openxmlformats.org/officeDocument/2006/relationships/customXml" Target="../ink/ink415.xml"/><Relationship Id="rId177" Type="http://schemas.openxmlformats.org/officeDocument/2006/relationships/image" Target="../media/image362.png"/><Relationship Id="rId4" Type="http://schemas.openxmlformats.org/officeDocument/2006/relationships/customXml" Target="../ink/ink339.xml"/><Relationship Id="rId9" Type="http://schemas.openxmlformats.org/officeDocument/2006/relationships/image" Target="../media/image246.png"/><Relationship Id="rId172" Type="http://schemas.openxmlformats.org/officeDocument/2006/relationships/customXml" Target="../ink/ink423.xml"/><Relationship Id="rId180" Type="http://schemas.openxmlformats.org/officeDocument/2006/relationships/customXml" Target="../ink/ink427.xml"/><Relationship Id="rId13" Type="http://schemas.openxmlformats.org/officeDocument/2006/relationships/image" Target="../media/image248.png"/><Relationship Id="rId18" Type="http://schemas.openxmlformats.org/officeDocument/2006/relationships/customXml" Target="../ink/ink346.xml"/><Relationship Id="rId39" Type="http://schemas.openxmlformats.org/officeDocument/2006/relationships/image" Target="../media/image293.png"/><Relationship Id="rId109" Type="http://schemas.openxmlformats.org/officeDocument/2006/relationships/image" Target="../media/image328.png"/><Relationship Id="rId34" Type="http://schemas.openxmlformats.org/officeDocument/2006/relationships/customXml" Target="../ink/ink354.xml"/><Relationship Id="rId50" Type="http://schemas.openxmlformats.org/officeDocument/2006/relationships/customXml" Target="../ink/ink362.xml"/><Relationship Id="rId55" Type="http://schemas.openxmlformats.org/officeDocument/2006/relationships/image" Target="../media/image301.png"/><Relationship Id="rId76" Type="http://schemas.openxmlformats.org/officeDocument/2006/relationships/customXml" Target="../ink/ink375.xml"/><Relationship Id="rId97" Type="http://schemas.openxmlformats.org/officeDocument/2006/relationships/image" Target="../media/image322.png"/><Relationship Id="rId104" Type="http://schemas.openxmlformats.org/officeDocument/2006/relationships/customXml" Target="../ink/ink389.xml"/><Relationship Id="rId120" Type="http://schemas.openxmlformats.org/officeDocument/2006/relationships/customXml" Target="../ink/ink397.xml"/><Relationship Id="rId125" Type="http://schemas.openxmlformats.org/officeDocument/2006/relationships/image" Target="../media/image336.png"/><Relationship Id="rId141" Type="http://schemas.openxmlformats.org/officeDocument/2006/relationships/image" Target="../media/image344.png"/><Relationship Id="rId146" Type="http://schemas.openxmlformats.org/officeDocument/2006/relationships/customXml" Target="../ink/ink410.xml"/><Relationship Id="rId167" Type="http://schemas.openxmlformats.org/officeDocument/2006/relationships/image" Target="../media/image357.png"/><Relationship Id="rId7" Type="http://schemas.openxmlformats.org/officeDocument/2006/relationships/image" Target="../media/image245.png"/><Relationship Id="rId71" Type="http://schemas.openxmlformats.org/officeDocument/2006/relationships/image" Target="../media/image309.png"/><Relationship Id="rId92" Type="http://schemas.openxmlformats.org/officeDocument/2006/relationships/customXml" Target="../ink/ink383.xml"/><Relationship Id="rId162" Type="http://schemas.openxmlformats.org/officeDocument/2006/relationships/customXml" Target="../ink/ink418.xml"/><Relationship Id="rId183" Type="http://schemas.openxmlformats.org/officeDocument/2006/relationships/image" Target="../media/image365.png"/><Relationship Id="rId2" Type="http://schemas.openxmlformats.org/officeDocument/2006/relationships/customXml" Target="../ink/ink338.xml"/><Relationship Id="rId29" Type="http://schemas.openxmlformats.org/officeDocument/2006/relationships/image" Target="../media/image288.png"/><Relationship Id="rId24" Type="http://schemas.openxmlformats.org/officeDocument/2006/relationships/customXml" Target="../ink/ink349.xml"/><Relationship Id="rId40" Type="http://schemas.openxmlformats.org/officeDocument/2006/relationships/customXml" Target="../ink/ink357.xml"/><Relationship Id="rId45" Type="http://schemas.openxmlformats.org/officeDocument/2006/relationships/image" Target="../media/image296.png"/><Relationship Id="rId66" Type="http://schemas.openxmlformats.org/officeDocument/2006/relationships/customXml" Target="../ink/ink370.xml"/><Relationship Id="rId87" Type="http://schemas.openxmlformats.org/officeDocument/2006/relationships/image" Target="../media/image317.png"/><Relationship Id="rId110" Type="http://schemas.openxmlformats.org/officeDocument/2006/relationships/customXml" Target="../ink/ink392.xml"/><Relationship Id="rId115" Type="http://schemas.openxmlformats.org/officeDocument/2006/relationships/image" Target="../media/image331.png"/><Relationship Id="rId131" Type="http://schemas.openxmlformats.org/officeDocument/2006/relationships/image" Target="../media/image339.png"/><Relationship Id="rId136" Type="http://schemas.openxmlformats.org/officeDocument/2006/relationships/customXml" Target="../ink/ink405.xml"/><Relationship Id="rId157" Type="http://schemas.openxmlformats.org/officeDocument/2006/relationships/image" Target="../media/image352.png"/><Relationship Id="rId178" Type="http://schemas.openxmlformats.org/officeDocument/2006/relationships/customXml" Target="../ink/ink426.xml"/><Relationship Id="rId61" Type="http://schemas.openxmlformats.org/officeDocument/2006/relationships/image" Target="../media/image304.png"/><Relationship Id="rId82" Type="http://schemas.openxmlformats.org/officeDocument/2006/relationships/customXml" Target="../ink/ink378.xml"/><Relationship Id="rId152" Type="http://schemas.openxmlformats.org/officeDocument/2006/relationships/customXml" Target="../ink/ink413.xml"/><Relationship Id="rId173" Type="http://schemas.openxmlformats.org/officeDocument/2006/relationships/image" Target="../media/image360.png"/><Relationship Id="rId19" Type="http://schemas.openxmlformats.org/officeDocument/2006/relationships/image" Target="../media/image251.png"/><Relationship Id="rId14" Type="http://schemas.openxmlformats.org/officeDocument/2006/relationships/customXml" Target="../ink/ink344.xml"/><Relationship Id="rId30" Type="http://schemas.openxmlformats.org/officeDocument/2006/relationships/customXml" Target="../ink/ink352.xml"/><Relationship Id="rId35" Type="http://schemas.openxmlformats.org/officeDocument/2006/relationships/image" Target="../media/image291.png"/><Relationship Id="rId56" Type="http://schemas.openxmlformats.org/officeDocument/2006/relationships/customXml" Target="../ink/ink365.xml"/><Relationship Id="rId77" Type="http://schemas.openxmlformats.org/officeDocument/2006/relationships/image" Target="../media/image312.png"/><Relationship Id="rId100" Type="http://schemas.openxmlformats.org/officeDocument/2006/relationships/customXml" Target="../ink/ink387.xml"/><Relationship Id="rId105" Type="http://schemas.openxmlformats.org/officeDocument/2006/relationships/image" Target="../media/image326.png"/><Relationship Id="rId126" Type="http://schemas.openxmlformats.org/officeDocument/2006/relationships/customXml" Target="../ink/ink400.xml"/><Relationship Id="rId147" Type="http://schemas.openxmlformats.org/officeDocument/2006/relationships/image" Target="../media/image347.png"/><Relationship Id="rId168" Type="http://schemas.openxmlformats.org/officeDocument/2006/relationships/customXml" Target="../ink/ink421.xml"/><Relationship Id="rId8" Type="http://schemas.openxmlformats.org/officeDocument/2006/relationships/customXml" Target="../ink/ink341.xml"/><Relationship Id="rId51" Type="http://schemas.openxmlformats.org/officeDocument/2006/relationships/image" Target="../media/image299.png"/><Relationship Id="rId72" Type="http://schemas.openxmlformats.org/officeDocument/2006/relationships/customXml" Target="../ink/ink373.xml"/><Relationship Id="rId93" Type="http://schemas.openxmlformats.org/officeDocument/2006/relationships/image" Target="../media/image320.png"/><Relationship Id="rId98" Type="http://schemas.openxmlformats.org/officeDocument/2006/relationships/customXml" Target="../ink/ink386.xml"/><Relationship Id="rId121" Type="http://schemas.openxmlformats.org/officeDocument/2006/relationships/image" Target="../media/image334.png"/><Relationship Id="rId142" Type="http://schemas.openxmlformats.org/officeDocument/2006/relationships/customXml" Target="../ink/ink408.xml"/><Relationship Id="rId163" Type="http://schemas.openxmlformats.org/officeDocument/2006/relationships/image" Target="../media/image355.png"/><Relationship Id="rId184" Type="http://schemas.openxmlformats.org/officeDocument/2006/relationships/customXml" Target="../ink/ink429.xml"/><Relationship Id="rId3" Type="http://schemas.openxmlformats.org/officeDocument/2006/relationships/image" Target="../media/image243.png"/><Relationship Id="rId25" Type="http://schemas.openxmlformats.org/officeDocument/2006/relationships/image" Target="../media/image254.png"/><Relationship Id="rId46" Type="http://schemas.openxmlformats.org/officeDocument/2006/relationships/customXml" Target="../ink/ink360.xml"/><Relationship Id="rId67" Type="http://schemas.openxmlformats.org/officeDocument/2006/relationships/image" Target="../media/image307.png"/><Relationship Id="rId116" Type="http://schemas.openxmlformats.org/officeDocument/2006/relationships/customXml" Target="../ink/ink395.xml"/><Relationship Id="rId137" Type="http://schemas.openxmlformats.org/officeDocument/2006/relationships/image" Target="../media/image342.png"/><Relationship Id="rId158" Type="http://schemas.openxmlformats.org/officeDocument/2006/relationships/customXml" Target="../ink/ink416.xml"/><Relationship Id="rId20" Type="http://schemas.openxmlformats.org/officeDocument/2006/relationships/customXml" Target="../ink/ink347.xml"/><Relationship Id="rId41" Type="http://schemas.openxmlformats.org/officeDocument/2006/relationships/image" Target="../media/image294.png"/><Relationship Id="rId62" Type="http://schemas.openxmlformats.org/officeDocument/2006/relationships/customXml" Target="../ink/ink368.xml"/><Relationship Id="rId83" Type="http://schemas.openxmlformats.org/officeDocument/2006/relationships/image" Target="../media/image315.png"/><Relationship Id="rId88" Type="http://schemas.openxmlformats.org/officeDocument/2006/relationships/customXml" Target="../ink/ink381.xml"/><Relationship Id="rId111" Type="http://schemas.openxmlformats.org/officeDocument/2006/relationships/image" Target="../media/image329.png"/><Relationship Id="rId132" Type="http://schemas.openxmlformats.org/officeDocument/2006/relationships/customXml" Target="../ink/ink403.xml"/><Relationship Id="rId153" Type="http://schemas.openxmlformats.org/officeDocument/2006/relationships/image" Target="../media/image350.png"/><Relationship Id="rId174" Type="http://schemas.openxmlformats.org/officeDocument/2006/relationships/customXml" Target="../ink/ink424.xml"/><Relationship Id="rId179" Type="http://schemas.openxmlformats.org/officeDocument/2006/relationships/image" Target="../media/image363.png"/><Relationship Id="rId15" Type="http://schemas.openxmlformats.org/officeDocument/2006/relationships/image" Target="../media/image249.png"/><Relationship Id="rId36" Type="http://schemas.openxmlformats.org/officeDocument/2006/relationships/customXml" Target="../ink/ink355.xml"/><Relationship Id="rId57" Type="http://schemas.openxmlformats.org/officeDocument/2006/relationships/image" Target="../media/image302.png"/><Relationship Id="rId106" Type="http://schemas.openxmlformats.org/officeDocument/2006/relationships/customXml" Target="../ink/ink390.xml"/><Relationship Id="rId127" Type="http://schemas.openxmlformats.org/officeDocument/2006/relationships/image" Target="../media/image337.png"/><Relationship Id="rId10" Type="http://schemas.openxmlformats.org/officeDocument/2006/relationships/customXml" Target="../ink/ink342.xml"/><Relationship Id="rId31" Type="http://schemas.openxmlformats.org/officeDocument/2006/relationships/image" Target="../media/image289.png"/><Relationship Id="rId52" Type="http://schemas.openxmlformats.org/officeDocument/2006/relationships/customXml" Target="../ink/ink363.xml"/><Relationship Id="rId73" Type="http://schemas.openxmlformats.org/officeDocument/2006/relationships/image" Target="../media/image310.png"/><Relationship Id="rId78" Type="http://schemas.openxmlformats.org/officeDocument/2006/relationships/customXml" Target="../ink/ink376.xml"/><Relationship Id="rId94" Type="http://schemas.openxmlformats.org/officeDocument/2006/relationships/customXml" Target="../ink/ink384.xml"/><Relationship Id="rId99" Type="http://schemas.openxmlformats.org/officeDocument/2006/relationships/image" Target="../media/image323.png"/><Relationship Id="rId101" Type="http://schemas.openxmlformats.org/officeDocument/2006/relationships/image" Target="../media/image324.png"/><Relationship Id="rId122" Type="http://schemas.openxmlformats.org/officeDocument/2006/relationships/customXml" Target="../ink/ink398.xml"/><Relationship Id="rId143" Type="http://schemas.openxmlformats.org/officeDocument/2006/relationships/image" Target="../media/image345.png"/><Relationship Id="rId148" Type="http://schemas.openxmlformats.org/officeDocument/2006/relationships/customXml" Target="../ink/ink411.xml"/><Relationship Id="rId164" Type="http://schemas.openxmlformats.org/officeDocument/2006/relationships/customXml" Target="../ink/ink419.xml"/><Relationship Id="rId169" Type="http://schemas.openxmlformats.org/officeDocument/2006/relationships/image" Target="../media/image358.png"/><Relationship Id="rId185" Type="http://schemas.openxmlformats.org/officeDocument/2006/relationships/image" Target="../media/image366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2.xml"/><Relationship Id="rId117" Type="http://schemas.openxmlformats.org/officeDocument/2006/relationships/image" Target="../media/image423.png"/><Relationship Id="rId21" Type="http://schemas.openxmlformats.org/officeDocument/2006/relationships/image" Target="../media/image376.png"/><Relationship Id="rId42" Type="http://schemas.openxmlformats.org/officeDocument/2006/relationships/customXml" Target="../ink/ink450.xml"/><Relationship Id="rId47" Type="http://schemas.openxmlformats.org/officeDocument/2006/relationships/image" Target="../media/image388.png"/><Relationship Id="rId63" Type="http://schemas.openxmlformats.org/officeDocument/2006/relationships/image" Target="../media/image396.png"/><Relationship Id="rId68" Type="http://schemas.openxmlformats.org/officeDocument/2006/relationships/customXml" Target="../ink/ink463.xml"/><Relationship Id="rId84" Type="http://schemas.openxmlformats.org/officeDocument/2006/relationships/customXml" Target="../ink/ink471.xml"/><Relationship Id="rId89" Type="http://schemas.openxmlformats.org/officeDocument/2006/relationships/image" Target="../media/image409.png"/><Relationship Id="rId112" Type="http://schemas.openxmlformats.org/officeDocument/2006/relationships/customXml" Target="../ink/ink485.xml"/><Relationship Id="rId133" Type="http://schemas.openxmlformats.org/officeDocument/2006/relationships/image" Target="../media/image431.png"/><Relationship Id="rId138" Type="http://schemas.openxmlformats.org/officeDocument/2006/relationships/customXml" Target="../ink/ink498.xml"/><Relationship Id="rId16" Type="http://schemas.openxmlformats.org/officeDocument/2006/relationships/customXml" Target="../ink/ink437.xml"/><Relationship Id="rId107" Type="http://schemas.openxmlformats.org/officeDocument/2006/relationships/image" Target="../media/image418.png"/><Relationship Id="rId11" Type="http://schemas.openxmlformats.org/officeDocument/2006/relationships/image" Target="../media/image371.png"/><Relationship Id="rId32" Type="http://schemas.openxmlformats.org/officeDocument/2006/relationships/customXml" Target="../ink/ink445.xml"/><Relationship Id="rId37" Type="http://schemas.openxmlformats.org/officeDocument/2006/relationships/image" Target="../media/image383.png"/><Relationship Id="rId53" Type="http://schemas.openxmlformats.org/officeDocument/2006/relationships/image" Target="../media/image391.png"/><Relationship Id="rId58" Type="http://schemas.openxmlformats.org/officeDocument/2006/relationships/customXml" Target="../ink/ink458.xml"/><Relationship Id="rId74" Type="http://schemas.openxmlformats.org/officeDocument/2006/relationships/customXml" Target="../ink/ink466.xml"/><Relationship Id="rId79" Type="http://schemas.openxmlformats.org/officeDocument/2006/relationships/image" Target="../media/image404.png"/><Relationship Id="rId102" Type="http://schemas.openxmlformats.org/officeDocument/2006/relationships/customXml" Target="../ink/ink480.xml"/><Relationship Id="rId123" Type="http://schemas.openxmlformats.org/officeDocument/2006/relationships/image" Target="../media/image426.png"/><Relationship Id="rId128" Type="http://schemas.openxmlformats.org/officeDocument/2006/relationships/customXml" Target="../ink/ink493.xml"/><Relationship Id="rId144" Type="http://schemas.openxmlformats.org/officeDocument/2006/relationships/customXml" Target="../ink/ink501.xml"/><Relationship Id="rId149" Type="http://schemas.openxmlformats.org/officeDocument/2006/relationships/image" Target="../media/image439.png"/><Relationship Id="rId5" Type="http://schemas.openxmlformats.org/officeDocument/2006/relationships/image" Target="../media/image368.png"/><Relationship Id="rId90" Type="http://schemas.openxmlformats.org/officeDocument/2006/relationships/customXml" Target="../ink/ink474.xml"/><Relationship Id="rId95" Type="http://schemas.openxmlformats.org/officeDocument/2006/relationships/image" Target="../media/image412.png"/><Relationship Id="rId22" Type="http://schemas.openxmlformats.org/officeDocument/2006/relationships/customXml" Target="../ink/ink440.xml"/><Relationship Id="rId27" Type="http://schemas.openxmlformats.org/officeDocument/2006/relationships/image" Target="../media/image378.png"/><Relationship Id="rId43" Type="http://schemas.openxmlformats.org/officeDocument/2006/relationships/image" Target="../media/image386.png"/><Relationship Id="rId48" Type="http://schemas.openxmlformats.org/officeDocument/2006/relationships/customXml" Target="../ink/ink453.xml"/><Relationship Id="rId64" Type="http://schemas.openxmlformats.org/officeDocument/2006/relationships/customXml" Target="../ink/ink461.xml"/><Relationship Id="rId69" Type="http://schemas.openxmlformats.org/officeDocument/2006/relationships/image" Target="../media/image399.png"/><Relationship Id="rId113" Type="http://schemas.openxmlformats.org/officeDocument/2006/relationships/image" Target="../media/image421.png"/><Relationship Id="rId118" Type="http://schemas.openxmlformats.org/officeDocument/2006/relationships/customXml" Target="../ink/ink488.xml"/><Relationship Id="rId134" Type="http://schemas.openxmlformats.org/officeDocument/2006/relationships/customXml" Target="../ink/ink496.xml"/><Relationship Id="rId139" Type="http://schemas.openxmlformats.org/officeDocument/2006/relationships/image" Target="../media/image434.png"/><Relationship Id="rId80" Type="http://schemas.openxmlformats.org/officeDocument/2006/relationships/customXml" Target="../ink/ink469.xml"/><Relationship Id="rId85" Type="http://schemas.openxmlformats.org/officeDocument/2006/relationships/image" Target="../media/image407.png"/><Relationship Id="rId3" Type="http://schemas.openxmlformats.org/officeDocument/2006/relationships/image" Target="../media/image367.png"/><Relationship Id="rId12" Type="http://schemas.openxmlformats.org/officeDocument/2006/relationships/customXml" Target="../ink/ink435.xml"/><Relationship Id="rId17" Type="http://schemas.openxmlformats.org/officeDocument/2006/relationships/image" Target="../media/image374.png"/><Relationship Id="rId25" Type="http://schemas.openxmlformats.org/officeDocument/2006/relationships/image" Target="../media/image76.png"/><Relationship Id="rId33" Type="http://schemas.openxmlformats.org/officeDocument/2006/relationships/image" Target="../media/image381.png"/><Relationship Id="rId38" Type="http://schemas.openxmlformats.org/officeDocument/2006/relationships/customXml" Target="../ink/ink448.xml"/><Relationship Id="rId46" Type="http://schemas.openxmlformats.org/officeDocument/2006/relationships/customXml" Target="../ink/ink452.xml"/><Relationship Id="rId59" Type="http://schemas.openxmlformats.org/officeDocument/2006/relationships/image" Target="../media/image394.png"/><Relationship Id="rId67" Type="http://schemas.openxmlformats.org/officeDocument/2006/relationships/image" Target="../media/image398.png"/><Relationship Id="rId103" Type="http://schemas.openxmlformats.org/officeDocument/2006/relationships/image" Target="../media/image416.png"/><Relationship Id="rId108" Type="http://schemas.openxmlformats.org/officeDocument/2006/relationships/customXml" Target="../ink/ink483.xml"/><Relationship Id="rId116" Type="http://schemas.openxmlformats.org/officeDocument/2006/relationships/customXml" Target="../ink/ink487.xml"/><Relationship Id="rId124" Type="http://schemas.openxmlformats.org/officeDocument/2006/relationships/customXml" Target="../ink/ink491.xml"/><Relationship Id="rId129" Type="http://schemas.openxmlformats.org/officeDocument/2006/relationships/image" Target="../media/image429.png"/><Relationship Id="rId137" Type="http://schemas.openxmlformats.org/officeDocument/2006/relationships/image" Target="../media/image433.png"/><Relationship Id="rId20" Type="http://schemas.openxmlformats.org/officeDocument/2006/relationships/customXml" Target="../ink/ink439.xml"/><Relationship Id="rId41" Type="http://schemas.openxmlformats.org/officeDocument/2006/relationships/image" Target="../media/image385.png"/><Relationship Id="rId54" Type="http://schemas.openxmlformats.org/officeDocument/2006/relationships/customXml" Target="../ink/ink456.xml"/><Relationship Id="rId62" Type="http://schemas.openxmlformats.org/officeDocument/2006/relationships/customXml" Target="../ink/ink460.xml"/><Relationship Id="rId70" Type="http://schemas.openxmlformats.org/officeDocument/2006/relationships/customXml" Target="../ink/ink464.xml"/><Relationship Id="rId75" Type="http://schemas.openxmlformats.org/officeDocument/2006/relationships/image" Target="../media/image402.png"/><Relationship Id="rId83" Type="http://schemas.openxmlformats.org/officeDocument/2006/relationships/image" Target="../media/image406.png"/><Relationship Id="rId88" Type="http://schemas.openxmlformats.org/officeDocument/2006/relationships/customXml" Target="../ink/ink473.xml"/><Relationship Id="rId91" Type="http://schemas.openxmlformats.org/officeDocument/2006/relationships/image" Target="../media/image410.png"/><Relationship Id="rId96" Type="http://schemas.openxmlformats.org/officeDocument/2006/relationships/customXml" Target="../ink/ink477.xml"/><Relationship Id="rId111" Type="http://schemas.openxmlformats.org/officeDocument/2006/relationships/image" Target="../media/image420.png"/><Relationship Id="rId132" Type="http://schemas.openxmlformats.org/officeDocument/2006/relationships/customXml" Target="../ink/ink495.xml"/><Relationship Id="rId140" Type="http://schemas.openxmlformats.org/officeDocument/2006/relationships/customXml" Target="../ink/ink499.xml"/><Relationship Id="rId145" Type="http://schemas.openxmlformats.org/officeDocument/2006/relationships/image" Target="../media/image4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2.xml"/><Relationship Id="rId15" Type="http://schemas.openxmlformats.org/officeDocument/2006/relationships/image" Target="../media/image373.png"/><Relationship Id="rId23" Type="http://schemas.openxmlformats.org/officeDocument/2006/relationships/image" Target="../media/image377.png"/><Relationship Id="rId28" Type="http://schemas.openxmlformats.org/officeDocument/2006/relationships/customXml" Target="../ink/ink443.xml"/><Relationship Id="rId36" Type="http://schemas.openxmlformats.org/officeDocument/2006/relationships/customXml" Target="../ink/ink447.xml"/><Relationship Id="rId49" Type="http://schemas.openxmlformats.org/officeDocument/2006/relationships/image" Target="../media/image389.png"/><Relationship Id="rId57" Type="http://schemas.openxmlformats.org/officeDocument/2006/relationships/image" Target="../media/image393.png"/><Relationship Id="rId106" Type="http://schemas.openxmlformats.org/officeDocument/2006/relationships/customXml" Target="../ink/ink482.xml"/><Relationship Id="rId114" Type="http://schemas.openxmlformats.org/officeDocument/2006/relationships/customXml" Target="../ink/ink486.xml"/><Relationship Id="rId119" Type="http://schemas.openxmlformats.org/officeDocument/2006/relationships/image" Target="../media/image424.png"/><Relationship Id="rId127" Type="http://schemas.openxmlformats.org/officeDocument/2006/relationships/image" Target="../media/image428.png"/><Relationship Id="rId10" Type="http://schemas.openxmlformats.org/officeDocument/2006/relationships/customXml" Target="../ink/ink434.xml"/><Relationship Id="rId31" Type="http://schemas.openxmlformats.org/officeDocument/2006/relationships/image" Target="../media/image380.png"/><Relationship Id="rId44" Type="http://schemas.openxmlformats.org/officeDocument/2006/relationships/customXml" Target="../ink/ink451.xml"/><Relationship Id="rId52" Type="http://schemas.openxmlformats.org/officeDocument/2006/relationships/customXml" Target="../ink/ink455.xml"/><Relationship Id="rId60" Type="http://schemas.openxmlformats.org/officeDocument/2006/relationships/customXml" Target="../ink/ink459.xml"/><Relationship Id="rId65" Type="http://schemas.openxmlformats.org/officeDocument/2006/relationships/image" Target="../media/image397.png"/><Relationship Id="rId73" Type="http://schemas.openxmlformats.org/officeDocument/2006/relationships/image" Target="../media/image401.png"/><Relationship Id="rId78" Type="http://schemas.openxmlformats.org/officeDocument/2006/relationships/customXml" Target="../ink/ink468.xml"/><Relationship Id="rId81" Type="http://schemas.openxmlformats.org/officeDocument/2006/relationships/image" Target="../media/image405.png"/><Relationship Id="rId86" Type="http://schemas.openxmlformats.org/officeDocument/2006/relationships/customXml" Target="../ink/ink472.xml"/><Relationship Id="rId94" Type="http://schemas.openxmlformats.org/officeDocument/2006/relationships/customXml" Target="../ink/ink476.xml"/><Relationship Id="rId99" Type="http://schemas.openxmlformats.org/officeDocument/2006/relationships/image" Target="../media/image414.png"/><Relationship Id="rId101" Type="http://schemas.openxmlformats.org/officeDocument/2006/relationships/image" Target="../media/image415.png"/><Relationship Id="rId122" Type="http://schemas.openxmlformats.org/officeDocument/2006/relationships/customXml" Target="../ink/ink490.xml"/><Relationship Id="rId130" Type="http://schemas.openxmlformats.org/officeDocument/2006/relationships/customXml" Target="../ink/ink494.xml"/><Relationship Id="rId135" Type="http://schemas.openxmlformats.org/officeDocument/2006/relationships/image" Target="../media/image432.png"/><Relationship Id="rId143" Type="http://schemas.openxmlformats.org/officeDocument/2006/relationships/image" Target="../media/image436.png"/><Relationship Id="rId148" Type="http://schemas.openxmlformats.org/officeDocument/2006/relationships/customXml" Target="../ink/ink503.xml"/><Relationship Id="rId4" Type="http://schemas.openxmlformats.org/officeDocument/2006/relationships/customXml" Target="../ink/ink431.xml"/><Relationship Id="rId9" Type="http://schemas.openxmlformats.org/officeDocument/2006/relationships/image" Target="../media/image370.png"/><Relationship Id="rId13" Type="http://schemas.openxmlformats.org/officeDocument/2006/relationships/image" Target="../media/image372.png"/><Relationship Id="rId18" Type="http://schemas.openxmlformats.org/officeDocument/2006/relationships/customXml" Target="../ink/ink438.xml"/><Relationship Id="rId39" Type="http://schemas.openxmlformats.org/officeDocument/2006/relationships/image" Target="../media/image384.png"/><Relationship Id="rId109" Type="http://schemas.openxmlformats.org/officeDocument/2006/relationships/image" Target="../media/image419.png"/><Relationship Id="rId34" Type="http://schemas.openxmlformats.org/officeDocument/2006/relationships/customXml" Target="../ink/ink446.xml"/><Relationship Id="rId50" Type="http://schemas.openxmlformats.org/officeDocument/2006/relationships/customXml" Target="../ink/ink454.xml"/><Relationship Id="rId55" Type="http://schemas.openxmlformats.org/officeDocument/2006/relationships/image" Target="../media/image392.png"/><Relationship Id="rId76" Type="http://schemas.openxmlformats.org/officeDocument/2006/relationships/customXml" Target="../ink/ink467.xml"/><Relationship Id="rId97" Type="http://schemas.openxmlformats.org/officeDocument/2006/relationships/image" Target="../media/image413.png"/><Relationship Id="rId104" Type="http://schemas.openxmlformats.org/officeDocument/2006/relationships/customXml" Target="../ink/ink481.xml"/><Relationship Id="rId120" Type="http://schemas.openxmlformats.org/officeDocument/2006/relationships/customXml" Target="../ink/ink489.xml"/><Relationship Id="rId125" Type="http://schemas.openxmlformats.org/officeDocument/2006/relationships/image" Target="../media/image427.png"/><Relationship Id="rId141" Type="http://schemas.openxmlformats.org/officeDocument/2006/relationships/image" Target="../media/image435.png"/><Relationship Id="rId146" Type="http://schemas.openxmlformats.org/officeDocument/2006/relationships/customXml" Target="../ink/ink502.xml"/><Relationship Id="rId7" Type="http://schemas.openxmlformats.org/officeDocument/2006/relationships/image" Target="../media/image369.png"/><Relationship Id="rId71" Type="http://schemas.openxmlformats.org/officeDocument/2006/relationships/image" Target="../media/image400.png"/><Relationship Id="rId92" Type="http://schemas.openxmlformats.org/officeDocument/2006/relationships/customXml" Target="../ink/ink475.xml"/><Relationship Id="rId2" Type="http://schemas.openxmlformats.org/officeDocument/2006/relationships/customXml" Target="../ink/ink430.xml"/><Relationship Id="rId29" Type="http://schemas.openxmlformats.org/officeDocument/2006/relationships/image" Target="../media/image379.png"/><Relationship Id="rId24" Type="http://schemas.openxmlformats.org/officeDocument/2006/relationships/customXml" Target="../ink/ink441.xml"/><Relationship Id="rId40" Type="http://schemas.openxmlformats.org/officeDocument/2006/relationships/customXml" Target="../ink/ink449.xml"/><Relationship Id="rId45" Type="http://schemas.openxmlformats.org/officeDocument/2006/relationships/image" Target="../media/image387.png"/><Relationship Id="rId66" Type="http://schemas.openxmlformats.org/officeDocument/2006/relationships/customXml" Target="../ink/ink462.xml"/><Relationship Id="rId87" Type="http://schemas.openxmlformats.org/officeDocument/2006/relationships/image" Target="../media/image408.png"/><Relationship Id="rId110" Type="http://schemas.openxmlformats.org/officeDocument/2006/relationships/customXml" Target="../ink/ink484.xml"/><Relationship Id="rId115" Type="http://schemas.openxmlformats.org/officeDocument/2006/relationships/image" Target="../media/image422.png"/><Relationship Id="rId131" Type="http://schemas.openxmlformats.org/officeDocument/2006/relationships/image" Target="../media/image430.png"/><Relationship Id="rId136" Type="http://schemas.openxmlformats.org/officeDocument/2006/relationships/customXml" Target="../ink/ink497.xml"/><Relationship Id="rId61" Type="http://schemas.openxmlformats.org/officeDocument/2006/relationships/image" Target="../media/image395.png"/><Relationship Id="rId82" Type="http://schemas.openxmlformats.org/officeDocument/2006/relationships/customXml" Target="../ink/ink470.xml"/><Relationship Id="rId19" Type="http://schemas.openxmlformats.org/officeDocument/2006/relationships/image" Target="../media/image375.png"/><Relationship Id="rId14" Type="http://schemas.openxmlformats.org/officeDocument/2006/relationships/customXml" Target="../ink/ink436.xml"/><Relationship Id="rId30" Type="http://schemas.openxmlformats.org/officeDocument/2006/relationships/customXml" Target="../ink/ink444.xml"/><Relationship Id="rId35" Type="http://schemas.openxmlformats.org/officeDocument/2006/relationships/image" Target="../media/image382.png"/><Relationship Id="rId56" Type="http://schemas.openxmlformats.org/officeDocument/2006/relationships/customXml" Target="../ink/ink457.xml"/><Relationship Id="rId77" Type="http://schemas.openxmlformats.org/officeDocument/2006/relationships/image" Target="../media/image403.png"/><Relationship Id="rId100" Type="http://schemas.openxmlformats.org/officeDocument/2006/relationships/customXml" Target="../ink/ink479.xml"/><Relationship Id="rId105" Type="http://schemas.openxmlformats.org/officeDocument/2006/relationships/image" Target="../media/image417.png"/><Relationship Id="rId126" Type="http://schemas.openxmlformats.org/officeDocument/2006/relationships/customXml" Target="../ink/ink492.xml"/><Relationship Id="rId147" Type="http://schemas.openxmlformats.org/officeDocument/2006/relationships/image" Target="../media/image438.png"/><Relationship Id="rId8" Type="http://schemas.openxmlformats.org/officeDocument/2006/relationships/customXml" Target="../ink/ink433.xml"/><Relationship Id="rId51" Type="http://schemas.openxmlformats.org/officeDocument/2006/relationships/image" Target="../media/image390.png"/><Relationship Id="rId72" Type="http://schemas.openxmlformats.org/officeDocument/2006/relationships/customXml" Target="../ink/ink465.xml"/><Relationship Id="rId93" Type="http://schemas.openxmlformats.org/officeDocument/2006/relationships/image" Target="../media/image411.png"/><Relationship Id="rId98" Type="http://schemas.openxmlformats.org/officeDocument/2006/relationships/customXml" Target="../ink/ink478.xml"/><Relationship Id="rId121" Type="http://schemas.openxmlformats.org/officeDocument/2006/relationships/image" Target="../media/image425.png"/><Relationship Id="rId142" Type="http://schemas.openxmlformats.org/officeDocument/2006/relationships/customXml" Target="../ink/ink500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6.xml"/><Relationship Id="rId21" Type="http://schemas.openxmlformats.org/officeDocument/2006/relationships/image" Target="../media/image376.png"/><Relationship Id="rId42" Type="http://schemas.openxmlformats.org/officeDocument/2006/relationships/customXml" Target="../ink/ink524.xml"/><Relationship Id="rId47" Type="http://schemas.openxmlformats.org/officeDocument/2006/relationships/image" Target="../media/image394.png"/><Relationship Id="rId63" Type="http://schemas.openxmlformats.org/officeDocument/2006/relationships/image" Target="../media/image442.png"/><Relationship Id="rId68" Type="http://schemas.openxmlformats.org/officeDocument/2006/relationships/customXml" Target="../ink/ink537.xml"/><Relationship Id="rId84" Type="http://schemas.openxmlformats.org/officeDocument/2006/relationships/customXml" Target="../ink/ink545.xml"/><Relationship Id="rId89" Type="http://schemas.openxmlformats.org/officeDocument/2006/relationships/image" Target="../media/image455.png"/><Relationship Id="rId7" Type="http://schemas.openxmlformats.org/officeDocument/2006/relationships/image" Target="../media/image369.png"/><Relationship Id="rId71" Type="http://schemas.openxmlformats.org/officeDocument/2006/relationships/image" Target="../media/image446.png"/><Relationship Id="rId92" Type="http://schemas.openxmlformats.org/officeDocument/2006/relationships/customXml" Target="../ink/ink549.xml"/><Relationship Id="rId2" Type="http://schemas.openxmlformats.org/officeDocument/2006/relationships/customXml" Target="../ink/ink504.xml"/><Relationship Id="rId16" Type="http://schemas.openxmlformats.org/officeDocument/2006/relationships/customXml" Target="../ink/ink511.xml"/><Relationship Id="rId29" Type="http://schemas.openxmlformats.org/officeDocument/2006/relationships/image" Target="../media/image379.png"/><Relationship Id="rId107" Type="http://schemas.openxmlformats.org/officeDocument/2006/relationships/image" Target="../media/image464.png"/><Relationship Id="rId11" Type="http://schemas.openxmlformats.org/officeDocument/2006/relationships/image" Target="../media/image371.png"/><Relationship Id="rId24" Type="http://schemas.openxmlformats.org/officeDocument/2006/relationships/customXml" Target="../ink/ink515.xml"/><Relationship Id="rId32" Type="http://schemas.openxmlformats.org/officeDocument/2006/relationships/customXml" Target="../ink/ink519.xml"/><Relationship Id="rId37" Type="http://schemas.openxmlformats.org/officeDocument/2006/relationships/image" Target="../media/image385.png"/><Relationship Id="rId40" Type="http://schemas.openxmlformats.org/officeDocument/2006/relationships/customXml" Target="../ink/ink523.xml"/><Relationship Id="rId45" Type="http://schemas.openxmlformats.org/officeDocument/2006/relationships/image" Target="../media/image393.png"/><Relationship Id="rId53" Type="http://schemas.openxmlformats.org/officeDocument/2006/relationships/image" Target="../media/image397.png"/><Relationship Id="rId58" Type="http://schemas.openxmlformats.org/officeDocument/2006/relationships/customXml" Target="../ink/ink532.xml"/><Relationship Id="rId66" Type="http://schemas.openxmlformats.org/officeDocument/2006/relationships/customXml" Target="../ink/ink536.xml"/><Relationship Id="rId74" Type="http://schemas.openxmlformats.org/officeDocument/2006/relationships/customXml" Target="../ink/ink540.xml"/><Relationship Id="rId79" Type="http://schemas.openxmlformats.org/officeDocument/2006/relationships/image" Target="../media/image450.png"/><Relationship Id="rId87" Type="http://schemas.openxmlformats.org/officeDocument/2006/relationships/image" Target="../media/image454.png"/><Relationship Id="rId102" Type="http://schemas.openxmlformats.org/officeDocument/2006/relationships/customXml" Target="../ink/ink554.xml"/><Relationship Id="rId5" Type="http://schemas.openxmlformats.org/officeDocument/2006/relationships/image" Target="../media/image368.png"/><Relationship Id="rId61" Type="http://schemas.openxmlformats.org/officeDocument/2006/relationships/image" Target="../media/image441.png"/><Relationship Id="rId82" Type="http://schemas.openxmlformats.org/officeDocument/2006/relationships/customXml" Target="../ink/ink544.xml"/><Relationship Id="rId90" Type="http://schemas.openxmlformats.org/officeDocument/2006/relationships/customXml" Target="../ink/ink548.xml"/><Relationship Id="rId95" Type="http://schemas.openxmlformats.org/officeDocument/2006/relationships/image" Target="../media/image458.png"/><Relationship Id="rId19" Type="http://schemas.openxmlformats.org/officeDocument/2006/relationships/image" Target="../media/image375.png"/><Relationship Id="rId14" Type="http://schemas.openxmlformats.org/officeDocument/2006/relationships/customXml" Target="../ink/ink510.xml"/><Relationship Id="rId22" Type="http://schemas.openxmlformats.org/officeDocument/2006/relationships/customXml" Target="../ink/ink514.xml"/><Relationship Id="rId27" Type="http://schemas.openxmlformats.org/officeDocument/2006/relationships/image" Target="../media/image378.png"/><Relationship Id="rId30" Type="http://schemas.openxmlformats.org/officeDocument/2006/relationships/customXml" Target="../ink/ink518.xml"/><Relationship Id="rId35" Type="http://schemas.openxmlformats.org/officeDocument/2006/relationships/image" Target="../media/image384.png"/><Relationship Id="rId43" Type="http://schemas.openxmlformats.org/officeDocument/2006/relationships/image" Target="../media/image392.png"/><Relationship Id="rId48" Type="http://schemas.openxmlformats.org/officeDocument/2006/relationships/customXml" Target="../ink/ink527.xml"/><Relationship Id="rId56" Type="http://schemas.openxmlformats.org/officeDocument/2006/relationships/customXml" Target="../ink/ink531.xml"/><Relationship Id="rId64" Type="http://schemas.openxmlformats.org/officeDocument/2006/relationships/customXml" Target="../ink/ink535.xml"/><Relationship Id="rId69" Type="http://schemas.openxmlformats.org/officeDocument/2006/relationships/image" Target="../media/image445.png"/><Relationship Id="rId77" Type="http://schemas.openxmlformats.org/officeDocument/2006/relationships/image" Target="../media/image449.png"/><Relationship Id="rId100" Type="http://schemas.openxmlformats.org/officeDocument/2006/relationships/customXml" Target="../ink/ink553.xml"/><Relationship Id="rId105" Type="http://schemas.openxmlformats.org/officeDocument/2006/relationships/image" Target="../media/image463.png"/><Relationship Id="rId8" Type="http://schemas.openxmlformats.org/officeDocument/2006/relationships/customXml" Target="../ink/ink507.xml"/><Relationship Id="rId51" Type="http://schemas.openxmlformats.org/officeDocument/2006/relationships/image" Target="../media/image396.png"/><Relationship Id="rId72" Type="http://schemas.openxmlformats.org/officeDocument/2006/relationships/customXml" Target="../ink/ink539.xml"/><Relationship Id="rId80" Type="http://schemas.openxmlformats.org/officeDocument/2006/relationships/customXml" Target="../ink/ink543.xml"/><Relationship Id="rId85" Type="http://schemas.openxmlformats.org/officeDocument/2006/relationships/image" Target="../media/image453.png"/><Relationship Id="rId93" Type="http://schemas.openxmlformats.org/officeDocument/2006/relationships/image" Target="../media/image457.png"/><Relationship Id="rId98" Type="http://schemas.openxmlformats.org/officeDocument/2006/relationships/customXml" Target="../ink/ink552.xml"/><Relationship Id="rId3" Type="http://schemas.openxmlformats.org/officeDocument/2006/relationships/image" Target="../media/image367.png"/><Relationship Id="rId12" Type="http://schemas.openxmlformats.org/officeDocument/2006/relationships/customXml" Target="../ink/ink509.xml"/><Relationship Id="rId17" Type="http://schemas.openxmlformats.org/officeDocument/2006/relationships/image" Target="../media/image374.png"/><Relationship Id="rId25" Type="http://schemas.openxmlformats.org/officeDocument/2006/relationships/image" Target="../media/image76.png"/><Relationship Id="rId33" Type="http://schemas.openxmlformats.org/officeDocument/2006/relationships/image" Target="../media/image381.png"/><Relationship Id="rId38" Type="http://schemas.openxmlformats.org/officeDocument/2006/relationships/customXml" Target="../ink/ink522.xml"/><Relationship Id="rId46" Type="http://schemas.openxmlformats.org/officeDocument/2006/relationships/customXml" Target="../ink/ink526.xml"/><Relationship Id="rId59" Type="http://schemas.openxmlformats.org/officeDocument/2006/relationships/image" Target="../media/image440.png"/><Relationship Id="rId67" Type="http://schemas.openxmlformats.org/officeDocument/2006/relationships/image" Target="../media/image444.png"/><Relationship Id="rId103" Type="http://schemas.openxmlformats.org/officeDocument/2006/relationships/image" Target="../media/image462.png"/><Relationship Id="rId20" Type="http://schemas.openxmlformats.org/officeDocument/2006/relationships/customXml" Target="../ink/ink513.xml"/><Relationship Id="rId41" Type="http://schemas.openxmlformats.org/officeDocument/2006/relationships/image" Target="../media/image388.png"/><Relationship Id="rId54" Type="http://schemas.openxmlformats.org/officeDocument/2006/relationships/customXml" Target="../ink/ink530.xml"/><Relationship Id="rId62" Type="http://schemas.openxmlformats.org/officeDocument/2006/relationships/customXml" Target="../ink/ink534.xml"/><Relationship Id="rId70" Type="http://schemas.openxmlformats.org/officeDocument/2006/relationships/customXml" Target="../ink/ink538.xml"/><Relationship Id="rId75" Type="http://schemas.openxmlformats.org/officeDocument/2006/relationships/image" Target="../media/image448.png"/><Relationship Id="rId83" Type="http://schemas.openxmlformats.org/officeDocument/2006/relationships/image" Target="../media/image452.png"/><Relationship Id="rId88" Type="http://schemas.openxmlformats.org/officeDocument/2006/relationships/customXml" Target="../ink/ink547.xml"/><Relationship Id="rId91" Type="http://schemas.openxmlformats.org/officeDocument/2006/relationships/image" Target="../media/image456.png"/><Relationship Id="rId96" Type="http://schemas.openxmlformats.org/officeDocument/2006/relationships/customXml" Target="../ink/ink5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6.xml"/><Relationship Id="rId15" Type="http://schemas.openxmlformats.org/officeDocument/2006/relationships/image" Target="../media/image373.png"/><Relationship Id="rId23" Type="http://schemas.openxmlformats.org/officeDocument/2006/relationships/image" Target="../media/image377.png"/><Relationship Id="rId28" Type="http://schemas.openxmlformats.org/officeDocument/2006/relationships/customXml" Target="../ink/ink517.xml"/><Relationship Id="rId36" Type="http://schemas.openxmlformats.org/officeDocument/2006/relationships/customXml" Target="../ink/ink521.xml"/><Relationship Id="rId49" Type="http://schemas.openxmlformats.org/officeDocument/2006/relationships/image" Target="../media/image395.png"/><Relationship Id="rId57" Type="http://schemas.openxmlformats.org/officeDocument/2006/relationships/image" Target="../media/image399.png"/><Relationship Id="rId106" Type="http://schemas.openxmlformats.org/officeDocument/2006/relationships/customXml" Target="../ink/ink556.xml"/><Relationship Id="rId10" Type="http://schemas.openxmlformats.org/officeDocument/2006/relationships/customXml" Target="../ink/ink508.xml"/><Relationship Id="rId31" Type="http://schemas.openxmlformats.org/officeDocument/2006/relationships/image" Target="../media/image380.png"/><Relationship Id="rId44" Type="http://schemas.openxmlformats.org/officeDocument/2006/relationships/customXml" Target="../ink/ink525.xml"/><Relationship Id="rId52" Type="http://schemas.openxmlformats.org/officeDocument/2006/relationships/customXml" Target="../ink/ink529.xml"/><Relationship Id="rId60" Type="http://schemas.openxmlformats.org/officeDocument/2006/relationships/customXml" Target="../ink/ink533.xml"/><Relationship Id="rId65" Type="http://schemas.openxmlformats.org/officeDocument/2006/relationships/image" Target="../media/image443.png"/><Relationship Id="rId73" Type="http://schemas.openxmlformats.org/officeDocument/2006/relationships/image" Target="../media/image447.png"/><Relationship Id="rId78" Type="http://schemas.openxmlformats.org/officeDocument/2006/relationships/customXml" Target="../ink/ink542.xml"/><Relationship Id="rId81" Type="http://schemas.openxmlformats.org/officeDocument/2006/relationships/image" Target="../media/image451.png"/><Relationship Id="rId86" Type="http://schemas.openxmlformats.org/officeDocument/2006/relationships/customXml" Target="../ink/ink546.xml"/><Relationship Id="rId94" Type="http://schemas.openxmlformats.org/officeDocument/2006/relationships/customXml" Target="../ink/ink550.xml"/><Relationship Id="rId99" Type="http://schemas.openxmlformats.org/officeDocument/2006/relationships/image" Target="../media/image460.png"/><Relationship Id="rId101" Type="http://schemas.openxmlformats.org/officeDocument/2006/relationships/image" Target="../media/image461.png"/><Relationship Id="rId4" Type="http://schemas.openxmlformats.org/officeDocument/2006/relationships/customXml" Target="../ink/ink505.xml"/><Relationship Id="rId9" Type="http://schemas.openxmlformats.org/officeDocument/2006/relationships/image" Target="../media/image370.png"/><Relationship Id="rId13" Type="http://schemas.openxmlformats.org/officeDocument/2006/relationships/image" Target="../media/image372.png"/><Relationship Id="rId18" Type="http://schemas.openxmlformats.org/officeDocument/2006/relationships/customXml" Target="../ink/ink512.xml"/><Relationship Id="rId39" Type="http://schemas.openxmlformats.org/officeDocument/2006/relationships/image" Target="../media/image386.png"/><Relationship Id="rId34" Type="http://schemas.openxmlformats.org/officeDocument/2006/relationships/customXml" Target="../ink/ink520.xml"/><Relationship Id="rId50" Type="http://schemas.openxmlformats.org/officeDocument/2006/relationships/customXml" Target="../ink/ink528.xml"/><Relationship Id="rId55" Type="http://schemas.openxmlformats.org/officeDocument/2006/relationships/image" Target="../media/image398.png"/><Relationship Id="rId76" Type="http://schemas.openxmlformats.org/officeDocument/2006/relationships/customXml" Target="../ink/ink541.xml"/><Relationship Id="rId97" Type="http://schemas.openxmlformats.org/officeDocument/2006/relationships/image" Target="../media/image459.png"/><Relationship Id="rId104" Type="http://schemas.openxmlformats.org/officeDocument/2006/relationships/customXml" Target="../ink/ink55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0.png"/><Relationship Id="rId18" Type="http://schemas.openxmlformats.org/officeDocument/2006/relationships/customXml" Target="../ink/ink565.xml"/><Relationship Id="rId26" Type="http://schemas.openxmlformats.org/officeDocument/2006/relationships/customXml" Target="../ink/ink569.xml"/><Relationship Id="rId39" Type="http://schemas.openxmlformats.org/officeDocument/2006/relationships/image" Target="../media/image483.png"/><Relationship Id="rId21" Type="http://schemas.openxmlformats.org/officeDocument/2006/relationships/image" Target="../media/image474.png"/><Relationship Id="rId34" Type="http://schemas.openxmlformats.org/officeDocument/2006/relationships/customXml" Target="../ink/ink573.xml"/><Relationship Id="rId42" Type="http://schemas.openxmlformats.org/officeDocument/2006/relationships/customXml" Target="../ink/ink577.xml"/><Relationship Id="rId47" Type="http://schemas.openxmlformats.org/officeDocument/2006/relationships/image" Target="../media/image487.png"/><Relationship Id="rId50" Type="http://schemas.openxmlformats.org/officeDocument/2006/relationships/customXml" Target="../ink/ink581.xml"/><Relationship Id="rId55" Type="http://schemas.openxmlformats.org/officeDocument/2006/relationships/image" Target="../media/image491.png"/><Relationship Id="rId63" Type="http://schemas.openxmlformats.org/officeDocument/2006/relationships/image" Target="../media/image495.png"/><Relationship Id="rId68" Type="http://schemas.openxmlformats.org/officeDocument/2006/relationships/customXml" Target="../ink/ink590.xml"/><Relationship Id="rId76" Type="http://schemas.openxmlformats.org/officeDocument/2006/relationships/customXml" Target="../ink/ink594.xml"/><Relationship Id="rId7" Type="http://schemas.openxmlformats.org/officeDocument/2006/relationships/image" Target="../media/image467.png"/><Relationship Id="rId71" Type="http://schemas.openxmlformats.org/officeDocument/2006/relationships/image" Target="../media/image499.png"/><Relationship Id="rId2" Type="http://schemas.openxmlformats.org/officeDocument/2006/relationships/customXml" Target="../ink/ink557.xml"/><Relationship Id="rId16" Type="http://schemas.openxmlformats.org/officeDocument/2006/relationships/customXml" Target="../ink/ink564.xml"/><Relationship Id="rId29" Type="http://schemas.openxmlformats.org/officeDocument/2006/relationships/image" Target="../media/image478.png"/><Relationship Id="rId11" Type="http://schemas.openxmlformats.org/officeDocument/2006/relationships/image" Target="../media/image469.png"/><Relationship Id="rId24" Type="http://schemas.openxmlformats.org/officeDocument/2006/relationships/customXml" Target="../ink/ink568.xml"/><Relationship Id="rId32" Type="http://schemas.openxmlformats.org/officeDocument/2006/relationships/customXml" Target="../ink/ink572.xml"/><Relationship Id="rId37" Type="http://schemas.openxmlformats.org/officeDocument/2006/relationships/image" Target="../media/image482.png"/><Relationship Id="rId40" Type="http://schemas.openxmlformats.org/officeDocument/2006/relationships/customXml" Target="../ink/ink576.xml"/><Relationship Id="rId45" Type="http://schemas.openxmlformats.org/officeDocument/2006/relationships/image" Target="../media/image486.png"/><Relationship Id="rId53" Type="http://schemas.openxmlformats.org/officeDocument/2006/relationships/image" Target="../media/image490.png"/><Relationship Id="rId58" Type="http://schemas.openxmlformats.org/officeDocument/2006/relationships/customXml" Target="../ink/ink585.xml"/><Relationship Id="rId66" Type="http://schemas.openxmlformats.org/officeDocument/2006/relationships/customXml" Target="../ink/ink589.xml"/><Relationship Id="rId74" Type="http://schemas.openxmlformats.org/officeDocument/2006/relationships/customXml" Target="../ink/ink593.xml"/><Relationship Id="rId79" Type="http://schemas.openxmlformats.org/officeDocument/2006/relationships/image" Target="../media/image503.png"/><Relationship Id="rId5" Type="http://schemas.openxmlformats.org/officeDocument/2006/relationships/image" Target="../media/image466.png"/><Relationship Id="rId61" Type="http://schemas.openxmlformats.org/officeDocument/2006/relationships/image" Target="../media/image494.png"/><Relationship Id="rId10" Type="http://schemas.openxmlformats.org/officeDocument/2006/relationships/customXml" Target="../ink/ink561.xml"/><Relationship Id="rId19" Type="http://schemas.openxmlformats.org/officeDocument/2006/relationships/image" Target="../media/image473.png"/><Relationship Id="rId31" Type="http://schemas.openxmlformats.org/officeDocument/2006/relationships/image" Target="../media/image479.png"/><Relationship Id="rId44" Type="http://schemas.openxmlformats.org/officeDocument/2006/relationships/customXml" Target="../ink/ink578.xml"/><Relationship Id="rId52" Type="http://schemas.openxmlformats.org/officeDocument/2006/relationships/customXml" Target="../ink/ink582.xml"/><Relationship Id="rId60" Type="http://schemas.openxmlformats.org/officeDocument/2006/relationships/customXml" Target="../ink/ink586.xml"/><Relationship Id="rId65" Type="http://schemas.openxmlformats.org/officeDocument/2006/relationships/image" Target="../media/image496.png"/><Relationship Id="rId73" Type="http://schemas.openxmlformats.org/officeDocument/2006/relationships/image" Target="../media/image500.png"/><Relationship Id="rId78" Type="http://schemas.openxmlformats.org/officeDocument/2006/relationships/customXml" Target="../ink/ink595.xml"/><Relationship Id="rId81" Type="http://schemas.openxmlformats.org/officeDocument/2006/relationships/image" Target="../media/image504.png"/><Relationship Id="rId4" Type="http://schemas.openxmlformats.org/officeDocument/2006/relationships/customXml" Target="../ink/ink558.xml"/><Relationship Id="rId9" Type="http://schemas.openxmlformats.org/officeDocument/2006/relationships/image" Target="../media/image468.png"/><Relationship Id="rId14" Type="http://schemas.openxmlformats.org/officeDocument/2006/relationships/customXml" Target="../ink/ink563.xml"/><Relationship Id="rId22" Type="http://schemas.openxmlformats.org/officeDocument/2006/relationships/customXml" Target="../ink/ink567.xml"/><Relationship Id="rId27" Type="http://schemas.openxmlformats.org/officeDocument/2006/relationships/image" Target="../media/image477.png"/><Relationship Id="rId30" Type="http://schemas.openxmlformats.org/officeDocument/2006/relationships/customXml" Target="../ink/ink571.xml"/><Relationship Id="rId35" Type="http://schemas.openxmlformats.org/officeDocument/2006/relationships/image" Target="../media/image481.png"/><Relationship Id="rId43" Type="http://schemas.openxmlformats.org/officeDocument/2006/relationships/image" Target="../media/image485.png"/><Relationship Id="rId48" Type="http://schemas.openxmlformats.org/officeDocument/2006/relationships/customXml" Target="../ink/ink580.xml"/><Relationship Id="rId56" Type="http://schemas.openxmlformats.org/officeDocument/2006/relationships/customXml" Target="../ink/ink584.xml"/><Relationship Id="rId64" Type="http://schemas.openxmlformats.org/officeDocument/2006/relationships/customXml" Target="../ink/ink588.xml"/><Relationship Id="rId69" Type="http://schemas.openxmlformats.org/officeDocument/2006/relationships/image" Target="../media/image498.png"/><Relationship Id="rId77" Type="http://schemas.openxmlformats.org/officeDocument/2006/relationships/image" Target="../media/image502.png"/><Relationship Id="rId8" Type="http://schemas.openxmlformats.org/officeDocument/2006/relationships/customXml" Target="../ink/ink560.xml"/><Relationship Id="rId51" Type="http://schemas.openxmlformats.org/officeDocument/2006/relationships/image" Target="../media/image489.png"/><Relationship Id="rId72" Type="http://schemas.openxmlformats.org/officeDocument/2006/relationships/customXml" Target="../ink/ink592.xml"/><Relationship Id="rId80" Type="http://schemas.openxmlformats.org/officeDocument/2006/relationships/customXml" Target="../ink/ink596.xml"/><Relationship Id="rId3" Type="http://schemas.openxmlformats.org/officeDocument/2006/relationships/image" Target="../media/image465.png"/><Relationship Id="rId12" Type="http://schemas.openxmlformats.org/officeDocument/2006/relationships/customXml" Target="../ink/ink562.xml"/><Relationship Id="rId17" Type="http://schemas.openxmlformats.org/officeDocument/2006/relationships/image" Target="../media/image472.png"/><Relationship Id="rId25" Type="http://schemas.openxmlformats.org/officeDocument/2006/relationships/image" Target="../media/image476.png"/><Relationship Id="rId33" Type="http://schemas.openxmlformats.org/officeDocument/2006/relationships/image" Target="../media/image480.png"/><Relationship Id="rId38" Type="http://schemas.openxmlformats.org/officeDocument/2006/relationships/customXml" Target="../ink/ink575.xml"/><Relationship Id="rId46" Type="http://schemas.openxmlformats.org/officeDocument/2006/relationships/customXml" Target="../ink/ink579.xml"/><Relationship Id="rId59" Type="http://schemas.openxmlformats.org/officeDocument/2006/relationships/image" Target="../media/image493.png"/><Relationship Id="rId67" Type="http://schemas.openxmlformats.org/officeDocument/2006/relationships/image" Target="../media/image497.png"/><Relationship Id="rId20" Type="http://schemas.openxmlformats.org/officeDocument/2006/relationships/customXml" Target="../ink/ink566.xml"/><Relationship Id="rId41" Type="http://schemas.openxmlformats.org/officeDocument/2006/relationships/image" Target="../media/image484.png"/><Relationship Id="rId54" Type="http://schemas.openxmlformats.org/officeDocument/2006/relationships/customXml" Target="../ink/ink583.xml"/><Relationship Id="rId62" Type="http://schemas.openxmlformats.org/officeDocument/2006/relationships/customXml" Target="../ink/ink587.xml"/><Relationship Id="rId70" Type="http://schemas.openxmlformats.org/officeDocument/2006/relationships/customXml" Target="../ink/ink591.xml"/><Relationship Id="rId75" Type="http://schemas.openxmlformats.org/officeDocument/2006/relationships/image" Target="../media/image50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9.xml"/><Relationship Id="rId15" Type="http://schemas.openxmlformats.org/officeDocument/2006/relationships/image" Target="../media/image471.png"/><Relationship Id="rId23" Type="http://schemas.openxmlformats.org/officeDocument/2006/relationships/image" Target="../media/image475.png"/><Relationship Id="rId28" Type="http://schemas.openxmlformats.org/officeDocument/2006/relationships/customXml" Target="../ink/ink570.xml"/><Relationship Id="rId36" Type="http://schemas.openxmlformats.org/officeDocument/2006/relationships/customXml" Target="../ink/ink574.xml"/><Relationship Id="rId49" Type="http://schemas.openxmlformats.org/officeDocument/2006/relationships/image" Target="../media/image488.png"/><Relationship Id="rId57" Type="http://schemas.openxmlformats.org/officeDocument/2006/relationships/image" Target="../media/image492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09.xml"/><Relationship Id="rId117" Type="http://schemas.openxmlformats.org/officeDocument/2006/relationships/image" Target="../media/image524.png"/><Relationship Id="rId21" Type="http://schemas.openxmlformats.org/officeDocument/2006/relationships/image" Target="../media/image474.png"/><Relationship Id="rId42" Type="http://schemas.openxmlformats.org/officeDocument/2006/relationships/customXml" Target="../ink/ink617.xml"/><Relationship Id="rId47" Type="http://schemas.openxmlformats.org/officeDocument/2006/relationships/image" Target="../media/image487.png"/><Relationship Id="rId63" Type="http://schemas.openxmlformats.org/officeDocument/2006/relationships/image" Target="../media/image495.png"/><Relationship Id="rId68" Type="http://schemas.openxmlformats.org/officeDocument/2006/relationships/customXml" Target="../ink/ink630.xml"/><Relationship Id="rId84" Type="http://schemas.openxmlformats.org/officeDocument/2006/relationships/customXml" Target="../ink/ink638.xml"/><Relationship Id="rId89" Type="http://schemas.openxmlformats.org/officeDocument/2006/relationships/image" Target="../media/image510.png"/><Relationship Id="rId112" Type="http://schemas.openxmlformats.org/officeDocument/2006/relationships/customXml" Target="../ink/ink652.xml"/><Relationship Id="rId133" Type="http://schemas.openxmlformats.org/officeDocument/2006/relationships/image" Target="../media/image532.png"/><Relationship Id="rId138" Type="http://schemas.openxmlformats.org/officeDocument/2006/relationships/customXml" Target="../ink/ink665.xml"/><Relationship Id="rId154" Type="http://schemas.openxmlformats.org/officeDocument/2006/relationships/customXml" Target="../ink/ink673.xml"/><Relationship Id="rId159" Type="http://schemas.openxmlformats.org/officeDocument/2006/relationships/image" Target="../media/image545.png"/><Relationship Id="rId175" Type="http://schemas.openxmlformats.org/officeDocument/2006/relationships/image" Target="../media/image553.png"/><Relationship Id="rId170" Type="http://schemas.openxmlformats.org/officeDocument/2006/relationships/customXml" Target="../ink/ink681.xml"/><Relationship Id="rId16" Type="http://schemas.openxmlformats.org/officeDocument/2006/relationships/customXml" Target="../ink/ink604.xml"/><Relationship Id="rId107" Type="http://schemas.openxmlformats.org/officeDocument/2006/relationships/image" Target="../media/image519.png"/><Relationship Id="rId11" Type="http://schemas.openxmlformats.org/officeDocument/2006/relationships/image" Target="../media/image469.png"/><Relationship Id="rId32" Type="http://schemas.openxmlformats.org/officeDocument/2006/relationships/customXml" Target="../ink/ink612.xml"/><Relationship Id="rId37" Type="http://schemas.openxmlformats.org/officeDocument/2006/relationships/image" Target="../media/image482.png"/><Relationship Id="rId53" Type="http://schemas.openxmlformats.org/officeDocument/2006/relationships/image" Target="../media/image490.png"/><Relationship Id="rId58" Type="http://schemas.openxmlformats.org/officeDocument/2006/relationships/customXml" Target="../ink/ink625.xml"/><Relationship Id="rId74" Type="http://schemas.openxmlformats.org/officeDocument/2006/relationships/customXml" Target="../ink/ink633.xml"/><Relationship Id="rId79" Type="http://schemas.openxmlformats.org/officeDocument/2006/relationships/image" Target="../media/image505.png"/><Relationship Id="rId102" Type="http://schemas.openxmlformats.org/officeDocument/2006/relationships/customXml" Target="../ink/ink647.xml"/><Relationship Id="rId123" Type="http://schemas.openxmlformats.org/officeDocument/2006/relationships/image" Target="../media/image527.png"/><Relationship Id="rId128" Type="http://schemas.openxmlformats.org/officeDocument/2006/relationships/customXml" Target="../ink/ink660.xml"/><Relationship Id="rId144" Type="http://schemas.openxmlformats.org/officeDocument/2006/relationships/customXml" Target="../ink/ink668.xml"/><Relationship Id="rId149" Type="http://schemas.openxmlformats.org/officeDocument/2006/relationships/image" Target="../media/image540.png"/><Relationship Id="rId5" Type="http://schemas.openxmlformats.org/officeDocument/2006/relationships/image" Target="../media/image466.png"/><Relationship Id="rId90" Type="http://schemas.openxmlformats.org/officeDocument/2006/relationships/customXml" Target="../ink/ink641.xml"/><Relationship Id="rId95" Type="http://schemas.openxmlformats.org/officeDocument/2006/relationships/image" Target="../media/image513.png"/><Relationship Id="rId160" Type="http://schemas.openxmlformats.org/officeDocument/2006/relationships/customXml" Target="../ink/ink676.xml"/><Relationship Id="rId165" Type="http://schemas.openxmlformats.org/officeDocument/2006/relationships/image" Target="../media/image548.png"/><Relationship Id="rId181" Type="http://schemas.openxmlformats.org/officeDocument/2006/relationships/image" Target="../media/image556.png"/><Relationship Id="rId186" Type="http://schemas.openxmlformats.org/officeDocument/2006/relationships/customXml" Target="../ink/ink689.xml"/><Relationship Id="rId22" Type="http://schemas.openxmlformats.org/officeDocument/2006/relationships/customXml" Target="../ink/ink607.xml"/><Relationship Id="rId27" Type="http://schemas.openxmlformats.org/officeDocument/2006/relationships/image" Target="../media/image477.png"/><Relationship Id="rId43" Type="http://schemas.openxmlformats.org/officeDocument/2006/relationships/image" Target="../media/image485.png"/><Relationship Id="rId48" Type="http://schemas.openxmlformats.org/officeDocument/2006/relationships/customXml" Target="../ink/ink620.xml"/><Relationship Id="rId64" Type="http://schemas.openxmlformats.org/officeDocument/2006/relationships/customXml" Target="../ink/ink628.xml"/><Relationship Id="rId69" Type="http://schemas.openxmlformats.org/officeDocument/2006/relationships/image" Target="../media/image498.png"/><Relationship Id="rId113" Type="http://schemas.openxmlformats.org/officeDocument/2006/relationships/image" Target="../media/image522.png"/><Relationship Id="rId118" Type="http://schemas.openxmlformats.org/officeDocument/2006/relationships/customXml" Target="../ink/ink655.xml"/><Relationship Id="rId134" Type="http://schemas.openxmlformats.org/officeDocument/2006/relationships/customXml" Target="../ink/ink663.xml"/><Relationship Id="rId139" Type="http://schemas.openxmlformats.org/officeDocument/2006/relationships/image" Target="../media/image535.png"/><Relationship Id="rId80" Type="http://schemas.openxmlformats.org/officeDocument/2006/relationships/customXml" Target="../ink/ink636.xml"/><Relationship Id="rId85" Type="http://schemas.openxmlformats.org/officeDocument/2006/relationships/image" Target="../media/image508.png"/><Relationship Id="rId150" Type="http://schemas.openxmlformats.org/officeDocument/2006/relationships/customXml" Target="../ink/ink671.xml"/><Relationship Id="rId155" Type="http://schemas.openxmlformats.org/officeDocument/2006/relationships/image" Target="../media/image543.png"/><Relationship Id="rId171" Type="http://schemas.openxmlformats.org/officeDocument/2006/relationships/image" Target="../media/image551.png"/><Relationship Id="rId176" Type="http://schemas.openxmlformats.org/officeDocument/2006/relationships/customXml" Target="../ink/ink684.xml"/><Relationship Id="rId12" Type="http://schemas.openxmlformats.org/officeDocument/2006/relationships/customXml" Target="../ink/ink602.xml"/><Relationship Id="rId17" Type="http://schemas.openxmlformats.org/officeDocument/2006/relationships/image" Target="../media/image472.png"/><Relationship Id="rId33" Type="http://schemas.openxmlformats.org/officeDocument/2006/relationships/image" Target="../media/image480.png"/><Relationship Id="rId38" Type="http://schemas.openxmlformats.org/officeDocument/2006/relationships/customXml" Target="../ink/ink615.xml"/><Relationship Id="rId59" Type="http://schemas.openxmlformats.org/officeDocument/2006/relationships/image" Target="../media/image493.png"/><Relationship Id="rId103" Type="http://schemas.openxmlformats.org/officeDocument/2006/relationships/image" Target="../media/image517.png"/><Relationship Id="rId108" Type="http://schemas.openxmlformats.org/officeDocument/2006/relationships/customXml" Target="../ink/ink650.xml"/><Relationship Id="rId124" Type="http://schemas.openxmlformats.org/officeDocument/2006/relationships/customXml" Target="../ink/ink658.xml"/><Relationship Id="rId129" Type="http://schemas.openxmlformats.org/officeDocument/2006/relationships/image" Target="../media/image530.png"/><Relationship Id="rId54" Type="http://schemas.openxmlformats.org/officeDocument/2006/relationships/customXml" Target="../ink/ink623.xml"/><Relationship Id="rId70" Type="http://schemas.openxmlformats.org/officeDocument/2006/relationships/customXml" Target="../ink/ink631.xml"/><Relationship Id="rId75" Type="http://schemas.openxmlformats.org/officeDocument/2006/relationships/image" Target="../media/image503.png"/><Relationship Id="rId91" Type="http://schemas.openxmlformats.org/officeDocument/2006/relationships/image" Target="../media/image511.png"/><Relationship Id="rId96" Type="http://schemas.openxmlformats.org/officeDocument/2006/relationships/customXml" Target="../ink/ink644.xml"/><Relationship Id="rId140" Type="http://schemas.openxmlformats.org/officeDocument/2006/relationships/customXml" Target="../ink/ink666.xml"/><Relationship Id="rId145" Type="http://schemas.openxmlformats.org/officeDocument/2006/relationships/image" Target="../media/image538.png"/><Relationship Id="rId161" Type="http://schemas.openxmlformats.org/officeDocument/2006/relationships/image" Target="../media/image546.png"/><Relationship Id="rId166" Type="http://schemas.openxmlformats.org/officeDocument/2006/relationships/customXml" Target="../ink/ink679.xml"/><Relationship Id="rId182" Type="http://schemas.openxmlformats.org/officeDocument/2006/relationships/customXml" Target="../ink/ink687.xml"/><Relationship Id="rId187" Type="http://schemas.openxmlformats.org/officeDocument/2006/relationships/image" Target="../media/image55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9.xml"/><Relationship Id="rId23" Type="http://schemas.openxmlformats.org/officeDocument/2006/relationships/image" Target="../media/image475.png"/><Relationship Id="rId28" Type="http://schemas.openxmlformats.org/officeDocument/2006/relationships/customXml" Target="../ink/ink610.xml"/><Relationship Id="rId49" Type="http://schemas.openxmlformats.org/officeDocument/2006/relationships/image" Target="../media/image488.png"/><Relationship Id="rId114" Type="http://schemas.openxmlformats.org/officeDocument/2006/relationships/customXml" Target="../ink/ink653.xml"/><Relationship Id="rId119" Type="http://schemas.openxmlformats.org/officeDocument/2006/relationships/image" Target="../media/image525.png"/><Relationship Id="rId44" Type="http://schemas.openxmlformats.org/officeDocument/2006/relationships/customXml" Target="../ink/ink618.xml"/><Relationship Id="rId60" Type="http://schemas.openxmlformats.org/officeDocument/2006/relationships/customXml" Target="../ink/ink626.xml"/><Relationship Id="rId65" Type="http://schemas.openxmlformats.org/officeDocument/2006/relationships/image" Target="../media/image496.png"/><Relationship Id="rId81" Type="http://schemas.openxmlformats.org/officeDocument/2006/relationships/image" Target="../media/image506.png"/><Relationship Id="rId86" Type="http://schemas.openxmlformats.org/officeDocument/2006/relationships/customXml" Target="../ink/ink639.xml"/><Relationship Id="rId130" Type="http://schemas.openxmlformats.org/officeDocument/2006/relationships/customXml" Target="../ink/ink661.xml"/><Relationship Id="rId135" Type="http://schemas.openxmlformats.org/officeDocument/2006/relationships/image" Target="../media/image533.png"/><Relationship Id="rId151" Type="http://schemas.openxmlformats.org/officeDocument/2006/relationships/image" Target="../media/image541.png"/><Relationship Id="rId156" Type="http://schemas.openxmlformats.org/officeDocument/2006/relationships/customXml" Target="../ink/ink674.xml"/><Relationship Id="rId177" Type="http://schemas.openxmlformats.org/officeDocument/2006/relationships/image" Target="../media/image554.png"/><Relationship Id="rId172" Type="http://schemas.openxmlformats.org/officeDocument/2006/relationships/customXml" Target="../ink/ink682.xml"/><Relationship Id="rId13" Type="http://schemas.openxmlformats.org/officeDocument/2006/relationships/image" Target="../media/image470.png"/><Relationship Id="rId18" Type="http://schemas.openxmlformats.org/officeDocument/2006/relationships/customXml" Target="../ink/ink605.xml"/><Relationship Id="rId39" Type="http://schemas.openxmlformats.org/officeDocument/2006/relationships/image" Target="../media/image483.png"/><Relationship Id="rId109" Type="http://schemas.openxmlformats.org/officeDocument/2006/relationships/image" Target="../media/image520.png"/><Relationship Id="rId34" Type="http://schemas.openxmlformats.org/officeDocument/2006/relationships/customXml" Target="../ink/ink613.xml"/><Relationship Id="rId50" Type="http://schemas.openxmlformats.org/officeDocument/2006/relationships/customXml" Target="../ink/ink621.xml"/><Relationship Id="rId55" Type="http://schemas.openxmlformats.org/officeDocument/2006/relationships/image" Target="../media/image491.png"/><Relationship Id="rId76" Type="http://schemas.openxmlformats.org/officeDocument/2006/relationships/customXml" Target="../ink/ink634.xml"/><Relationship Id="rId97" Type="http://schemas.openxmlformats.org/officeDocument/2006/relationships/image" Target="../media/image514.png"/><Relationship Id="rId104" Type="http://schemas.openxmlformats.org/officeDocument/2006/relationships/customXml" Target="../ink/ink648.xml"/><Relationship Id="rId120" Type="http://schemas.openxmlformats.org/officeDocument/2006/relationships/customXml" Target="../ink/ink656.xml"/><Relationship Id="rId125" Type="http://schemas.openxmlformats.org/officeDocument/2006/relationships/image" Target="../media/image528.png"/><Relationship Id="rId141" Type="http://schemas.openxmlformats.org/officeDocument/2006/relationships/image" Target="../media/image536.png"/><Relationship Id="rId146" Type="http://schemas.openxmlformats.org/officeDocument/2006/relationships/customXml" Target="../ink/ink669.xml"/><Relationship Id="rId167" Type="http://schemas.openxmlformats.org/officeDocument/2006/relationships/image" Target="../media/image549.png"/><Relationship Id="rId7" Type="http://schemas.openxmlformats.org/officeDocument/2006/relationships/image" Target="../media/image467.png"/><Relationship Id="rId71" Type="http://schemas.openxmlformats.org/officeDocument/2006/relationships/image" Target="../media/image499.png"/><Relationship Id="rId92" Type="http://schemas.openxmlformats.org/officeDocument/2006/relationships/customXml" Target="../ink/ink642.xml"/><Relationship Id="rId162" Type="http://schemas.openxmlformats.org/officeDocument/2006/relationships/customXml" Target="../ink/ink677.xml"/><Relationship Id="rId183" Type="http://schemas.openxmlformats.org/officeDocument/2006/relationships/image" Target="../media/image557.png"/><Relationship Id="rId2" Type="http://schemas.openxmlformats.org/officeDocument/2006/relationships/customXml" Target="../ink/ink597.xml"/><Relationship Id="rId29" Type="http://schemas.openxmlformats.org/officeDocument/2006/relationships/image" Target="../media/image478.png"/><Relationship Id="rId24" Type="http://schemas.openxmlformats.org/officeDocument/2006/relationships/customXml" Target="../ink/ink608.xml"/><Relationship Id="rId40" Type="http://schemas.openxmlformats.org/officeDocument/2006/relationships/customXml" Target="../ink/ink616.xml"/><Relationship Id="rId45" Type="http://schemas.openxmlformats.org/officeDocument/2006/relationships/image" Target="../media/image486.png"/><Relationship Id="rId66" Type="http://schemas.openxmlformats.org/officeDocument/2006/relationships/customXml" Target="../ink/ink629.xml"/><Relationship Id="rId87" Type="http://schemas.openxmlformats.org/officeDocument/2006/relationships/image" Target="../media/image509.png"/><Relationship Id="rId110" Type="http://schemas.openxmlformats.org/officeDocument/2006/relationships/customXml" Target="../ink/ink651.xml"/><Relationship Id="rId115" Type="http://schemas.openxmlformats.org/officeDocument/2006/relationships/image" Target="../media/image523.png"/><Relationship Id="rId131" Type="http://schemas.openxmlformats.org/officeDocument/2006/relationships/image" Target="../media/image531.png"/><Relationship Id="rId136" Type="http://schemas.openxmlformats.org/officeDocument/2006/relationships/customXml" Target="../ink/ink664.xml"/><Relationship Id="rId157" Type="http://schemas.openxmlformats.org/officeDocument/2006/relationships/image" Target="../media/image544.png"/><Relationship Id="rId178" Type="http://schemas.openxmlformats.org/officeDocument/2006/relationships/customXml" Target="../ink/ink685.xml"/><Relationship Id="rId61" Type="http://schemas.openxmlformats.org/officeDocument/2006/relationships/image" Target="../media/image494.png"/><Relationship Id="rId82" Type="http://schemas.openxmlformats.org/officeDocument/2006/relationships/customXml" Target="../ink/ink637.xml"/><Relationship Id="rId152" Type="http://schemas.openxmlformats.org/officeDocument/2006/relationships/customXml" Target="../ink/ink672.xml"/><Relationship Id="rId173" Type="http://schemas.openxmlformats.org/officeDocument/2006/relationships/image" Target="../media/image552.png"/><Relationship Id="rId19" Type="http://schemas.openxmlformats.org/officeDocument/2006/relationships/image" Target="../media/image473.png"/><Relationship Id="rId14" Type="http://schemas.openxmlformats.org/officeDocument/2006/relationships/customXml" Target="../ink/ink603.xml"/><Relationship Id="rId30" Type="http://schemas.openxmlformats.org/officeDocument/2006/relationships/customXml" Target="../ink/ink611.xml"/><Relationship Id="rId35" Type="http://schemas.openxmlformats.org/officeDocument/2006/relationships/image" Target="../media/image481.png"/><Relationship Id="rId56" Type="http://schemas.openxmlformats.org/officeDocument/2006/relationships/customXml" Target="../ink/ink624.xml"/><Relationship Id="rId77" Type="http://schemas.openxmlformats.org/officeDocument/2006/relationships/image" Target="../media/image504.png"/><Relationship Id="rId100" Type="http://schemas.openxmlformats.org/officeDocument/2006/relationships/customXml" Target="../ink/ink646.xml"/><Relationship Id="rId105" Type="http://schemas.openxmlformats.org/officeDocument/2006/relationships/image" Target="../media/image518.png"/><Relationship Id="rId126" Type="http://schemas.openxmlformats.org/officeDocument/2006/relationships/customXml" Target="../ink/ink659.xml"/><Relationship Id="rId147" Type="http://schemas.openxmlformats.org/officeDocument/2006/relationships/image" Target="../media/image539.png"/><Relationship Id="rId168" Type="http://schemas.openxmlformats.org/officeDocument/2006/relationships/customXml" Target="../ink/ink680.xml"/><Relationship Id="rId8" Type="http://schemas.openxmlformats.org/officeDocument/2006/relationships/customXml" Target="../ink/ink600.xml"/><Relationship Id="rId51" Type="http://schemas.openxmlformats.org/officeDocument/2006/relationships/image" Target="../media/image489.png"/><Relationship Id="rId72" Type="http://schemas.openxmlformats.org/officeDocument/2006/relationships/customXml" Target="../ink/ink632.xml"/><Relationship Id="rId93" Type="http://schemas.openxmlformats.org/officeDocument/2006/relationships/image" Target="../media/image512.png"/><Relationship Id="rId98" Type="http://schemas.openxmlformats.org/officeDocument/2006/relationships/customXml" Target="../ink/ink645.xml"/><Relationship Id="rId121" Type="http://schemas.openxmlformats.org/officeDocument/2006/relationships/image" Target="../media/image526.png"/><Relationship Id="rId142" Type="http://schemas.openxmlformats.org/officeDocument/2006/relationships/customXml" Target="../ink/ink667.xml"/><Relationship Id="rId163" Type="http://schemas.openxmlformats.org/officeDocument/2006/relationships/image" Target="../media/image547.png"/><Relationship Id="rId184" Type="http://schemas.openxmlformats.org/officeDocument/2006/relationships/customXml" Target="../ink/ink688.xml"/><Relationship Id="rId3" Type="http://schemas.openxmlformats.org/officeDocument/2006/relationships/image" Target="../media/image465.png"/><Relationship Id="rId25" Type="http://schemas.openxmlformats.org/officeDocument/2006/relationships/image" Target="../media/image476.png"/><Relationship Id="rId46" Type="http://schemas.openxmlformats.org/officeDocument/2006/relationships/customXml" Target="../ink/ink619.xml"/><Relationship Id="rId67" Type="http://schemas.openxmlformats.org/officeDocument/2006/relationships/image" Target="../media/image497.png"/><Relationship Id="rId116" Type="http://schemas.openxmlformats.org/officeDocument/2006/relationships/customXml" Target="../ink/ink654.xml"/><Relationship Id="rId137" Type="http://schemas.openxmlformats.org/officeDocument/2006/relationships/image" Target="../media/image534.png"/><Relationship Id="rId158" Type="http://schemas.openxmlformats.org/officeDocument/2006/relationships/customXml" Target="../ink/ink675.xml"/><Relationship Id="rId20" Type="http://schemas.openxmlformats.org/officeDocument/2006/relationships/customXml" Target="../ink/ink606.xml"/><Relationship Id="rId41" Type="http://schemas.openxmlformats.org/officeDocument/2006/relationships/image" Target="../media/image484.png"/><Relationship Id="rId62" Type="http://schemas.openxmlformats.org/officeDocument/2006/relationships/customXml" Target="../ink/ink627.xml"/><Relationship Id="rId83" Type="http://schemas.openxmlformats.org/officeDocument/2006/relationships/image" Target="../media/image507.png"/><Relationship Id="rId88" Type="http://schemas.openxmlformats.org/officeDocument/2006/relationships/customXml" Target="../ink/ink640.xml"/><Relationship Id="rId111" Type="http://schemas.openxmlformats.org/officeDocument/2006/relationships/image" Target="../media/image521.png"/><Relationship Id="rId132" Type="http://schemas.openxmlformats.org/officeDocument/2006/relationships/customXml" Target="../ink/ink662.xml"/><Relationship Id="rId153" Type="http://schemas.openxmlformats.org/officeDocument/2006/relationships/image" Target="../media/image542.png"/><Relationship Id="rId174" Type="http://schemas.openxmlformats.org/officeDocument/2006/relationships/customXml" Target="../ink/ink683.xml"/><Relationship Id="rId179" Type="http://schemas.openxmlformats.org/officeDocument/2006/relationships/image" Target="../media/image555.png"/><Relationship Id="rId15" Type="http://schemas.openxmlformats.org/officeDocument/2006/relationships/image" Target="../media/image471.png"/><Relationship Id="rId36" Type="http://schemas.openxmlformats.org/officeDocument/2006/relationships/customXml" Target="../ink/ink614.xml"/><Relationship Id="rId57" Type="http://schemas.openxmlformats.org/officeDocument/2006/relationships/image" Target="../media/image492.png"/><Relationship Id="rId106" Type="http://schemas.openxmlformats.org/officeDocument/2006/relationships/customXml" Target="../ink/ink649.xml"/><Relationship Id="rId127" Type="http://schemas.openxmlformats.org/officeDocument/2006/relationships/image" Target="../media/image529.png"/><Relationship Id="rId10" Type="http://schemas.openxmlformats.org/officeDocument/2006/relationships/customXml" Target="../ink/ink601.xml"/><Relationship Id="rId31" Type="http://schemas.openxmlformats.org/officeDocument/2006/relationships/image" Target="../media/image479.png"/><Relationship Id="rId52" Type="http://schemas.openxmlformats.org/officeDocument/2006/relationships/customXml" Target="../ink/ink622.xml"/><Relationship Id="rId73" Type="http://schemas.openxmlformats.org/officeDocument/2006/relationships/image" Target="../media/image500.png"/><Relationship Id="rId78" Type="http://schemas.openxmlformats.org/officeDocument/2006/relationships/customXml" Target="../ink/ink635.xml"/><Relationship Id="rId94" Type="http://schemas.openxmlformats.org/officeDocument/2006/relationships/customXml" Target="../ink/ink643.xml"/><Relationship Id="rId99" Type="http://schemas.openxmlformats.org/officeDocument/2006/relationships/image" Target="../media/image515.png"/><Relationship Id="rId101" Type="http://schemas.openxmlformats.org/officeDocument/2006/relationships/image" Target="../media/image516.png"/><Relationship Id="rId122" Type="http://schemas.openxmlformats.org/officeDocument/2006/relationships/customXml" Target="../ink/ink657.xml"/><Relationship Id="rId143" Type="http://schemas.openxmlformats.org/officeDocument/2006/relationships/image" Target="../media/image537.png"/><Relationship Id="rId148" Type="http://schemas.openxmlformats.org/officeDocument/2006/relationships/customXml" Target="../ink/ink670.xml"/><Relationship Id="rId164" Type="http://schemas.openxmlformats.org/officeDocument/2006/relationships/customXml" Target="../ink/ink678.xml"/><Relationship Id="rId169" Type="http://schemas.openxmlformats.org/officeDocument/2006/relationships/image" Target="../media/image550.png"/><Relationship Id="rId185" Type="http://schemas.openxmlformats.org/officeDocument/2006/relationships/image" Target="../media/image558.png"/><Relationship Id="rId4" Type="http://schemas.openxmlformats.org/officeDocument/2006/relationships/customXml" Target="../ink/ink598.xml"/><Relationship Id="rId9" Type="http://schemas.openxmlformats.org/officeDocument/2006/relationships/image" Target="../media/image468.png"/><Relationship Id="rId180" Type="http://schemas.openxmlformats.org/officeDocument/2006/relationships/customXml" Target="../ink/ink6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EB66-E399-4B04-838B-731EB1091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 No 11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B0E617-1ED9-445D-B89E-635569748326}"/>
                  </a:ext>
                </a:extLst>
              </p14:cNvPr>
              <p14:cNvContentPartPr/>
              <p14:nvPr/>
            </p14:nvContentPartPr>
            <p14:xfrm>
              <a:off x="2462211" y="4436145"/>
              <a:ext cx="668520" cy="831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B0E617-1ED9-445D-B89E-6355697483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4571" y="4400145"/>
                <a:ext cx="70416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AEA920-F3B2-4ED5-B2EC-C1722F6609FF}"/>
                  </a:ext>
                </a:extLst>
              </p14:cNvPr>
              <p14:cNvContentPartPr/>
              <p14:nvPr/>
            </p14:nvContentPartPr>
            <p14:xfrm>
              <a:off x="2192211" y="4068585"/>
              <a:ext cx="954360" cy="675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AEA920-F3B2-4ED5-B2EC-C1722F6609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4211" y="4032945"/>
                <a:ext cx="99000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9F1195-B1AF-456A-AFF8-9FB8AA7838BB}"/>
                  </a:ext>
                </a:extLst>
              </p14:cNvPr>
              <p14:cNvContentPartPr/>
              <p14:nvPr/>
            </p14:nvContentPartPr>
            <p14:xfrm>
              <a:off x="3010851" y="4309065"/>
              <a:ext cx="568080" cy="491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9F1195-B1AF-456A-AFF8-9FB8AA7838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2851" y="4273065"/>
                <a:ext cx="60372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BB4C6B5-E5D3-4B3C-BD68-81F214A8073F}"/>
                  </a:ext>
                </a:extLst>
              </p14:cNvPr>
              <p14:cNvContentPartPr/>
              <p14:nvPr/>
            </p14:nvContentPartPr>
            <p14:xfrm>
              <a:off x="3618531" y="4218705"/>
              <a:ext cx="399240" cy="421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BB4C6B5-E5D3-4B3C-BD68-81F214A807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00891" y="4182705"/>
                <a:ext cx="43488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E6AC05C-8DE4-4F21-87B3-A753C6E9391E}"/>
                  </a:ext>
                </a:extLst>
              </p14:cNvPr>
              <p14:cNvContentPartPr/>
              <p14:nvPr/>
            </p14:nvContentPartPr>
            <p14:xfrm>
              <a:off x="4079331" y="3893985"/>
              <a:ext cx="394920" cy="724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E6AC05C-8DE4-4F21-87B3-A753C6E939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61691" y="3858345"/>
                <a:ext cx="43056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29B3F18-996C-4C01-95C3-1501F48A5893}"/>
                  </a:ext>
                </a:extLst>
              </p14:cNvPr>
              <p14:cNvContentPartPr/>
              <p14:nvPr/>
            </p14:nvContentPartPr>
            <p14:xfrm>
              <a:off x="4245651" y="4286745"/>
              <a:ext cx="129240" cy="113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29B3F18-996C-4C01-95C3-1501F48A58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28011" y="4251105"/>
                <a:ext cx="1648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3075534-652F-437A-8562-598DA49D1A20}"/>
                  </a:ext>
                </a:extLst>
              </p14:cNvPr>
              <p14:cNvContentPartPr/>
              <p14:nvPr/>
            </p14:nvContentPartPr>
            <p14:xfrm>
              <a:off x="4634091" y="3756825"/>
              <a:ext cx="315000" cy="625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3075534-652F-437A-8562-598DA49D1A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16451" y="3720825"/>
                <a:ext cx="35064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5AD9E1C-456C-4F56-A74E-E37AFC790090}"/>
                  </a:ext>
                </a:extLst>
              </p14:cNvPr>
              <p14:cNvContentPartPr/>
              <p14:nvPr/>
            </p14:nvContentPartPr>
            <p14:xfrm>
              <a:off x="4671171" y="4009905"/>
              <a:ext cx="300240" cy="19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5AD9E1C-456C-4F56-A74E-E37AFC7900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53531" y="3973905"/>
                <a:ext cx="3358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BE7E1E-91A4-4E09-AF1D-07E10A0C1D8B}"/>
                  </a:ext>
                </a:extLst>
              </p14:cNvPr>
              <p14:cNvContentPartPr/>
              <p14:nvPr/>
            </p14:nvContentPartPr>
            <p14:xfrm>
              <a:off x="5142051" y="4106025"/>
              <a:ext cx="112320" cy="129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BE7E1E-91A4-4E09-AF1D-07E10A0C1D8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24411" y="4070025"/>
                <a:ext cx="1479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B5A4E7-A03F-42BD-9DED-14623920A9FA}"/>
                  </a:ext>
                </a:extLst>
              </p14:cNvPr>
              <p14:cNvContentPartPr/>
              <p14:nvPr/>
            </p14:nvContentPartPr>
            <p14:xfrm>
              <a:off x="4942971" y="3829185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B5A4E7-A03F-42BD-9DED-14623920A9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25331" y="37935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6F80748-A670-49E0-ABC9-FE3131B5AB71}"/>
                  </a:ext>
                </a:extLst>
              </p14:cNvPr>
              <p14:cNvContentPartPr/>
              <p14:nvPr/>
            </p14:nvContentPartPr>
            <p14:xfrm>
              <a:off x="5423931" y="3829185"/>
              <a:ext cx="421920" cy="255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6F80748-A670-49E0-ABC9-FE3131B5AB7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06291" y="3793545"/>
                <a:ext cx="4575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30DE5AD-397B-42C3-8FD2-A7D1BD9B7162}"/>
                  </a:ext>
                </a:extLst>
              </p14:cNvPr>
              <p14:cNvContentPartPr/>
              <p14:nvPr/>
            </p14:nvContentPartPr>
            <p14:xfrm>
              <a:off x="3756411" y="5047425"/>
              <a:ext cx="573120" cy="770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30DE5AD-397B-42C3-8FD2-A7D1BD9B716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38411" y="5011425"/>
                <a:ext cx="60876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7F66CB0-8494-4CDA-BC63-D407453EE924}"/>
                  </a:ext>
                </a:extLst>
              </p14:cNvPr>
              <p14:cNvContentPartPr/>
              <p14:nvPr/>
            </p14:nvContentPartPr>
            <p14:xfrm>
              <a:off x="3992211" y="5560785"/>
              <a:ext cx="222480" cy="151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7F66CB0-8494-4CDA-BC63-D407453EE92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74211" y="5525145"/>
                <a:ext cx="2581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A5995F4-EDE8-42C7-9E85-CE47B9281D8D}"/>
                  </a:ext>
                </a:extLst>
              </p14:cNvPr>
              <p14:cNvContentPartPr/>
              <p14:nvPr/>
            </p14:nvContentPartPr>
            <p14:xfrm>
              <a:off x="4200651" y="5087745"/>
              <a:ext cx="422280" cy="416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A5995F4-EDE8-42C7-9E85-CE47B9281D8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82651" y="5052105"/>
                <a:ext cx="4579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A95A09A-D52A-43DC-A1B9-FA4B71A4F26A}"/>
                  </a:ext>
                </a:extLst>
              </p14:cNvPr>
              <p14:cNvContentPartPr/>
              <p14:nvPr/>
            </p14:nvContentPartPr>
            <p14:xfrm>
              <a:off x="4581531" y="4848705"/>
              <a:ext cx="477000" cy="430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A95A09A-D52A-43DC-A1B9-FA4B71A4F26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63531" y="4812705"/>
                <a:ext cx="5126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CCBB5C-24BB-4C6D-86FD-485AA43E7B35}"/>
                  </a:ext>
                </a:extLst>
              </p14:cNvPr>
              <p14:cNvContentPartPr/>
              <p14:nvPr/>
            </p14:nvContentPartPr>
            <p14:xfrm>
              <a:off x="5069691" y="4499145"/>
              <a:ext cx="537840" cy="338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CCBB5C-24BB-4C6D-86FD-485AA43E7B3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51691" y="4463145"/>
                <a:ext cx="5734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06FDBC3-B7A1-4F41-8490-CB976A21B0B8}"/>
                  </a:ext>
                </a:extLst>
              </p14:cNvPr>
              <p14:cNvContentPartPr/>
              <p14:nvPr/>
            </p14:nvContentPartPr>
            <p14:xfrm>
              <a:off x="5857371" y="3963465"/>
              <a:ext cx="665280" cy="701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06FDBC3-B7A1-4F41-8490-CB976A21B0B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39371" y="3927465"/>
                <a:ext cx="70092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BAD5975-2C9A-4104-B529-7243FD0553B8}"/>
                  </a:ext>
                </a:extLst>
              </p14:cNvPr>
              <p14:cNvContentPartPr/>
              <p14:nvPr/>
            </p14:nvContentPartPr>
            <p14:xfrm>
              <a:off x="6481611" y="3936105"/>
              <a:ext cx="430200" cy="409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BAD5975-2C9A-4104-B529-7243FD0553B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63971" y="3900465"/>
                <a:ext cx="46584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3320DF0-2B91-4416-960F-34059BD99344}"/>
                  </a:ext>
                </a:extLst>
              </p14:cNvPr>
              <p14:cNvContentPartPr/>
              <p14:nvPr/>
            </p14:nvContentPartPr>
            <p14:xfrm>
              <a:off x="6863571" y="4010265"/>
              <a:ext cx="390240" cy="154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3320DF0-2B91-4416-960F-34059BD9934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45571" y="3974625"/>
                <a:ext cx="425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0F6B2CA-055A-474C-85D6-E9CE155A1826}"/>
                  </a:ext>
                </a:extLst>
              </p14:cNvPr>
              <p14:cNvContentPartPr/>
              <p14:nvPr/>
            </p14:nvContentPartPr>
            <p14:xfrm>
              <a:off x="7160931" y="3620745"/>
              <a:ext cx="676440" cy="563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0F6B2CA-055A-474C-85D6-E9CE155A182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43291" y="3585105"/>
                <a:ext cx="71208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94C5694-F324-42B2-80F7-2E1C2BF3C76F}"/>
                  </a:ext>
                </a:extLst>
              </p14:cNvPr>
              <p14:cNvContentPartPr/>
              <p14:nvPr/>
            </p14:nvContentPartPr>
            <p14:xfrm>
              <a:off x="7874091" y="3523545"/>
              <a:ext cx="487080" cy="432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94C5694-F324-42B2-80F7-2E1C2BF3C76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56451" y="3487905"/>
                <a:ext cx="52272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473487D-5FFF-47B6-B2A7-8E396CEF98E2}"/>
                  </a:ext>
                </a:extLst>
              </p14:cNvPr>
              <p14:cNvContentPartPr/>
              <p14:nvPr/>
            </p14:nvContentPartPr>
            <p14:xfrm>
              <a:off x="8299611" y="3088665"/>
              <a:ext cx="1139760" cy="865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473487D-5FFF-47B6-B2A7-8E396CEF98E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81611" y="3053025"/>
                <a:ext cx="1175400" cy="9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50D34C5-67E9-4DCE-9122-4FEC3B38398D}"/>
                  </a:ext>
                </a:extLst>
              </p14:cNvPr>
              <p14:cNvContentPartPr/>
              <p14:nvPr/>
            </p14:nvContentPartPr>
            <p14:xfrm>
              <a:off x="589131" y="1723185"/>
              <a:ext cx="896760" cy="882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50D34C5-67E9-4DCE-9122-4FEC3B38398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1131" y="1687185"/>
                <a:ext cx="932400" cy="9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3A3559D-D5A3-4A29-B4CC-F02F7AFE1D94}"/>
                  </a:ext>
                </a:extLst>
              </p14:cNvPr>
              <p14:cNvContentPartPr/>
              <p14:nvPr/>
            </p14:nvContentPartPr>
            <p14:xfrm>
              <a:off x="524691" y="1238625"/>
              <a:ext cx="701640" cy="809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3A3559D-D5A3-4A29-B4CC-F02F7AFE1D9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07051" y="1202985"/>
                <a:ext cx="737280" cy="88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F4238B6-112F-4499-AADA-CA2CD1D964F7}"/>
                  </a:ext>
                </a:extLst>
              </p14:cNvPr>
              <p14:cNvContentPartPr/>
              <p14:nvPr/>
            </p14:nvContentPartPr>
            <p14:xfrm>
              <a:off x="1370691" y="1611945"/>
              <a:ext cx="636840" cy="603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F4238B6-112F-4499-AADA-CA2CD1D964F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53051" y="1576305"/>
                <a:ext cx="67248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15EC12A-0572-46BC-81BB-27E2AD42DD3E}"/>
                  </a:ext>
                </a:extLst>
              </p14:cNvPr>
              <p14:cNvContentPartPr/>
              <p14:nvPr/>
            </p14:nvContentPartPr>
            <p14:xfrm>
              <a:off x="2091051" y="1421145"/>
              <a:ext cx="204480" cy="99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15EC12A-0572-46BC-81BB-27E2AD42DD3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73051" y="1385145"/>
                <a:ext cx="2401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4319F6F-21B6-447D-BB46-4DF166125FEB}"/>
                  </a:ext>
                </a:extLst>
              </p14:cNvPr>
              <p14:cNvContentPartPr/>
              <p14:nvPr/>
            </p14:nvContentPartPr>
            <p14:xfrm>
              <a:off x="2299491" y="965025"/>
              <a:ext cx="321480" cy="576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4319F6F-21B6-447D-BB46-4DF166125FE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81491" y="929025"/>
                <a:ext cx="35712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7D3E9AE-A9AD-403D-B8ED-6355F324E4C2}"/>
                  </a:ext>
                </a:extLst>
              </p14:cNvPr>
              <p14:cNvContentPartPr/>
              <p14:nvPr/>
            </p14:nvContentPartPr>
            <p14:xfrm>
              <a:off x="2784411" y="742185"/>
              <a:ext cx="214200" cy="443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7D3E9AE-A9AD-403D-B8ED-6355F324E4C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766771" y="706185"/>
                <a:ext cx="24984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E5B5D37-3A1F-4B46-94A9-936E125BAD43}"/>
                  </a:ext>
                </a:extLst>
              </p14:cNvPr>
              <p14:cNvContentPartPr/>
              <p14:nvPr/>
            </p14:nvContentPartPr>
            <p14:xfrm>
              <a:off x="3194811" y="350865"/>
              <a:ext cx="778320" cy="749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E5B5D37-3A1F-4B46-94A9-936E125BAD4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77171" y="315225"/>
                <a:ext cx="813960" cy="82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38776EB-D0C9-4357-B679-4EF94B326105}"/>
                  </a:ext>
                </a:extLst>
              </p14:cNvPr>
              <p14:cNvContentPartPr/>
              <p14:nvPr/>
            </p14:nvContentPartPr>
            <p14:xfrm>
              <a:off x="1554651" y="2312865"/>
              <a:ext cx="701640" cy="1065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38776EB-D0C9-4357-B679-4EF94B32610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36651" y="2276865"/>
                <a:ext cx="737280" cy="11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BFC56C6-9983-4377-9CA1-441E5E9A3771}"/>
                  </a:ext>
                </a:extLst>
              </p14:cNvPr>
              <p14:cNvContentPartPr/>
              <p14:nvPr/>
            </p14:nvContentPartPr>
            <p14:xfrm>
              <a:off x="2145411" y="2444625"/>
              <a:ext cx="459720" cy="599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BFC56C6-9983-4377-9CA1-441E5E9A377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27411" y="2408625"/>
                <a:ext cx="49536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39EBFD7-3037-4980-B5B2-5AD397A5031F}"/>
                  </a:ext>
                </a:extLst>
              </p14:cNvPr>
              <p14:cNvContentPartPr/>
              <p14:nvPr/>
            </p14:nvContentPartPr>
            <p14:xfrm>
              <a:off x="2734011" y="2326545"/>
              <a:ext cx="200880" cy="435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39EBFD7-3037-4980-B5B2-5AD397A5031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16371" y="2290545"/>
                <a:ext cx="23652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DF8DCF5-BA15-40DA-BF35-88B602ACC8A1}"/>
                  </a:ext>
                </a:extLst>
              </p14:cNvPr>
              <p14:cNvContentPartPr/>
              <p14:nvPr/>
            </p14:nvContentPartPr>
            <p14:xfrm>
              <a:off x="3096891" y="2118105"/>
              <a:ext cx="239040" cy="2480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DF8DCF5-BA15-40DA-BF35-88B602ACC8A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79251" y="2082105"/>
                <a:ext cx="2746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1CD18F5-2756-4FBA-9B27-14ABABEA33D3}"/>
                  </a:ext>
                </a:extLst>
              </p14:cNvPr>
              <p14:cNvContentPartPr/>
              <p14:nvPr/>
            </p14:nvContentPartPr>
            <p14:xfrm>
              <a:off x="3376971" y="1328625"/>
              <a:ext cx="971280" cy="834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1CD18F5-2756-4FBA-9B27-14ABABEA33D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58971" y="1292625"/>
                <a:ext cx="1006920" cy="9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B425DD8-91DC-4C14-96D1-EA2AD6A0868B}"/>
                  </a:ext>
                </a:extLst>
              </p14:cNvPr>
              <p14:cNvContentPartPr/>
              <p14:nvPr/>
            </p14:nvContentPartPr>
            <p14:xfrm>
              <a:off x="1946331" y="1118745"/>
              <a:ext cx="360" cy="3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B425DD8-91DC-4C14-96D1-EA2AD6A0868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28331" y="108274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9EF7A53-5A29-4870-BC43-46C2C3DC5C5B}"/>
                  </a:ext>
                </a:extLst>
              </p14:cNvPr>
              <p14:cNvContentPartPr/>
              <p14:nvPr/>
            </p14:nvContentPartPr>
            <p14:xfrm>
              <a:off x="4444731" y="515745"/>
              <a:ext cx="716760" cy="1112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9EF7A53-5A29-4870-BC43-46C2C3DC5C5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427091" y="479745"/>
                <a:ext cx="752400" cy="11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3570C6-7078-4606-AACD-570C4F98532E}"/>
                  </a:ext>
                </a:extLst>
              </p14:cNvPr>
              <p14:cNvContentPartPr/>
              <p14:nvPr/>
            </p14:nvContentPartPr>
            <p14:xfrm>
              <a:off x="5179131" y="612945"/>
              <a:ext cx="637200" cy="460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3570C6-7078-4606-AACD-570C4F98532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61131" y="576945"/>
                <a:ext cx="67284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E5835BD-C957-439B-904B-6EBE889EDBB2}"/>
                  </a:ext>
                </a:extLst>
              </p14:cNvPr>
              <p14:cNvContentPartPr/>
              <p14:nvPr/>
            </p14:nvContentPartPr>
            <p14:xfrm>
              <a:off x="5850531" y="597105"/>
              <a:ext cx="161280" cy="402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E5835BD-C957-439B-904B-6EBE889EDBB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32531" y="561105"/>
                <a:ext cx="19692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A3FF605-5300-4DA5-ADFB-F0B6EECE9901}"/>
                  </a:ext>
                </a:extLst>
              </p14:cNvPr>
              <p14:cNvContentPartPr/>
              <p14:nvPr/>
            </p14:nvContentPartPr>
            <p14:xfrm>
              <a:off x="5830011" y="543105"/>
              <a:ext cx="292320" cy="320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A3FF605-5300-4DA5-ADFB-F0B6EECE990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12011" y="507105"/>
                <a:ext cx="3279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42136DE-85AF-477A-BF66-6DA19EBC5311}"/>
                  </a:ext>
                </a:extLst>
              </p14:cNvPr>
              <p14:cNvContentPartPr/>
              <p14:nvPr/>
            </p14:nvContentPartPr>
            <p14:xfrm>
              <a:off x="6129171" y="271305"/>
              <a:ext cx="372960" cy="583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42136DE-85AF-477A-BF66-6DA19EBC531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111171" y="235665"/>
                <a:ext cx="40860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5B6054D-D192-414E-82FF-A18821C9826E}"/>
                  </a:ext>
                </a:extLst>
              </p14:cNvPr>
              <p14:cNvContentPartPr/>
              <p14:nvPr/>
            </p14:nvContentPartPr>
            <p14:xfrm>
              <a:off x="6046731" y="434025"/>
              <a:ext cx="254520" cy="226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5B6054D-D192-414E-82FF-A18821C9826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028731" y="398385"/>
                <a:ext cx="2901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AD92D96-AE21-4F65-A391-817F9026F4C6}"/>
                  </a:ext>
                </a:extLst>
              </p14:cNvPr>
              <p14:cNvContentPartPr/>
              <p14:nvPr/>
            </p14:nvContentPartPr>
            <p14:xfrm>
              <a:off x="6578811" y="302985"/>
              <a:ext cx="659520" cy="505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AD92D96-AE21-4F65-A391-817F9026F4C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61171" y="266985"/>
                <a:ext cx="69516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266EB91-E394-4258-A5C6-9129915BC18E}"/>
                  </a:ext>
                </a:extLst>
              </p14:cNvPr>
              <p14:cNvContentPartPr/>
              <p14:nvPr/>
            </p14:nvContentPartPr>
            <p14:xfrm>
              <a:off x="7223931" y="337545"/>
              <a:ext cx="505440" cy="339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266EB91-E394-4258-A5C6-9129915BC18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205931" y="301905"/>
                <a:ext cx="54108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41D9ADA-A734-4253-BF7D-9B6C78A80D3D}"/>
                  </a:ext>
                </a:extLst>
              </p14:cNvPr>
              <p14:cNvContentPartPr/>
              <p14:nvPr/>
            </p14:nvContentPartPr>
            <p14:xfrm>
              <a:off x="5993091" y="1301985"/>
              <a:ext cx="1094400" cy="583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41D9ADA-A734-4253-BF7D-9B6C78A80D3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75451" y="1266345"/>
                <a:ext cx="113004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4BE2DF5-70CE-41E5-B536-A73B81E68E4F}"/>
                  </a:ext>
                </a:extLst>
              </p14:cNvPr>
              <p14:cNvContentPartPr/>
              <p14:nvPr/>
            </p14:nvContentPartPr>
            <p14:xfrm>
              <a:off x="7526691" y="909585"/>
              <a:ext cx="772920" cy="580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4BE2DF5-70CE-41E5-B536-A73B81E68E4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509051" y="873945"/>
                <a:ext cx="80856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403EA86-E461-4A5F-858E-95109665F659}"/>
                  </a:ext>
                </a:extLst>
              </p14:cNvPr>
              <p14:cNvContentPartPr/>
              <p14:nvPr/>
            </p14:nvContentPartPr>
            <p14:xfrm>
              <a:off x="8534331" y="769185"/>
              <a:ext cx="57240" cy="194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403EA86-E461-4A5F-858E-95109665F65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516331" y="733545"/>
                <a:ext cx="928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6492274-49F0-44CF-91C6-6261E9951BC1}"/>
                  </a:ext>
                </a:extLst>
              </p14:cNvPr>
              <p14:cNvContentPartPr/>
              <p14:nvPr/>
            </p14:nvContentPartPr>
            <p14:xfrm>
              <a:off x="8365131" y="660825"/>
              <a:ext cx="336240" cy="320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6492274-49F0-44CF-91C6-6261E9951BC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47491" y="624825"/>
                <a:ext cx="3718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F4C7A7D-1553-41A9-987C-A355A9B6EDF7}"/>
                  </a:ext>
                </a:extLst>
              </p14:cNvPr>
              <p14:cNvContentPartPr/>
              <p14:nvPr/>
            </p14:nvContentPartPr>
            <p14:xfrm>
              <a:off x="8680851" y="551745"/>
              <a:ext cx="336960" cy="260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F4C7A7D-1553-41A9-987C-A355A9B6EDF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662851" y="516105"/>
                <a:ext cx="3726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2557275-1E4D-4666-99FA-54437DA3F491}"/>
                  </a:ext>
                </a:extLst>
              </p14:cNvPr>
              <p14:cNvContentPartPr/>
              <p14:nvPr/>
            </p14:nvContentPartPr>
            <p14:xfrm>
              <a:off x="9044091" y="469305"/>
              <a:ext cx="735120" cy="282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2557275-1E4D-4666-99FA-54437DA3F49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026091" y="433305"/>
                <a:ext cx="7707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F812163-CAF8-472B-B70E-5D599628AFC5}"/>
                  </a:ext>
                </a:extLst>
              </p14:cNvPr>
              <p14:cNvContentPartPr/>
              <p14:nvPr/>
            </p14:nvContentPartPr>
            <p14:xfrm>
              <a:off x="9761931" y="209025"/>
              <a:ext cx="494280" cy="680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F812163-CAF8-472B-B70E-5D599628AFC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744291" y="173385"/>
                <a:ext cx="529920" cy="7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A0F5A85-EE02-40E5-837A-0743E3A39F93}"/>
                  </a:ext>
                </a:extLst>
              </p14:cNvPr>
              <p14:cNvContentPartPr/>
              <p14:nvPr/>
            </p14:nvContentPartPr>
            <p14:xfrm>
              <a:off x="10157931" y="280305"/>
              <a:ext cx="202320" cy="2743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A0F5A85-EE02-40E5-837A-0743E3A39F9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39931" y="244305"/>
                <a:ext cx="2379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571D7A1-E4B1-4220-9152-AAC19C5AE9BA}"/>
                  </a:ext>
                </a:extLst>
              </p14:cNvPr>
              <p14:cNvContentPartPr/>
              <p14:nvPr/>
            </p14:nvContentPartPr>
            <p14:xfrm>
              <a:off x="10409931" y="38025"/>
              <a:ext cx="767160" cy="523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571D7A1-E4B1-4220-9152-AAC19C5AE9B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92291" y="2025"/>
                <a:ext cx="80280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F01AA9C-E2D4-4A14-9778-5D1C7CEF56C2}"/>
                  </a:ext>
                </a:extLst>
              </p14:cNvPr>
              <p14:cNvContentPartPr/>
              <p14:nvPr/>
            </p14:nvContentPartPr>
            <p14:xfrm>
              <a:off x="466371" y="2399464"/>
              <a:ext cx="181440" cy="4431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F01AA9C-E2D4-4A14-9778-5D1C7CEF56C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48731" y="2363464"/>
                <a:ext cx="21708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B8A5754-3E29-4B42-921B-6BAEBBDD1F2F}"/>
                  </a:ext>
                </a:extLst>
              </p14:cNvPr>
              <p14:cNvContentPartPr/>
              <p14:nvPr/>
            </p14:nvContentPartPr>
            <p14:xfrm>
              <a:off x="557091" y="2148544"/>
              <a:ext cx="322560" cy="1174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B8A5754-3E29-4B42-921B-6BAEBBDD1F2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39451" y="2112904"/>
                <a:ext cx="358200" cy="12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DEC205D-F490-4473-ACB7-BE11C0081B52}"/>
                  </a:ext>
                </a:extLst>
              </p14:cNvPr>
              <p14:cNvContentPartPr/>
              <p14:nvPr/>
            </p14:nvContentPartPr>
            <p14:xfrm>
              <a:off x="751131" y="3069784"/>
              <a:ext cx="704880" cy="225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DEC205D-F490-4473-ACB7-BE11C0081B5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33131" y="3034144"/>
                <a:ext cx="7405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FC70F78-918C-456F-8AEF-7D277C4A3551}"/>
                  </a:ext>
                </a:extLst>
              </p14:cNvPr>
              <p14:cNvContentPartPr/>
              <p14:nvPr/>
            </p14:nvContentPartPr>
            <p14:xfrm>
              <a:off x="1304451" y="3068704"/>
              <a:ext cx="162360" cy="252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FC70F78-918C-456F-8AEF-7D277C4A355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86451" y="3033064"/>
                <a:ext cx="19800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524C387-2F95-464C-B589-1DF8E5EA25D0}"/>
                  </a:ext>
                </a:extLst>
              </p14:cNvPr>
              <p14:cNvContentPartPr/>
              <p14:nvPr/>
            </p14:nvContentPartPr>
            <p14:xfrm>
              <a:off x="1451691" y="3803824"/>
              <a:ext cx="639720" cy="1795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524C387-2F95-464C-B589-1DF8E5EA25D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433691" y="3767824"/>
                <a:ext cx="67536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5D014E3-C5FE-4C0D-91D7-280A782A93A3}"/>
                  </a:ext>
                </a:extLst>
              </p14:cNvPr>
              <p14:cNvContentPartPr/>
              <p14:nvPr/>
            </p14:nvContentPartPr>
            <p14:xfrm>
              <a:off x="1095291" y="3573424"/>
              <a:ext cx="822960" cy="1565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5D014E3-C5FE-4C0D-91D7-280A782A93A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77291" y="3537784"/>
                <a:ext cx="858600" cy="16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D56B4CB-A752-47B0-88C2-A08AED6F9031}"/>
                  </a:ext>
                </a:extLst>
              </p14:cNvPr>
              <p14:cNvContentPartPr/>
              <p14:nvPr/>
            </p14:nvContentPartPr>
            <p14:xfrm>
              <a:off x="931851" y="244864"/>
              <a:ext cx="672480" cy="788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D56B4CB-A752-47B0-88C2-A08AED6F903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14211" y="208864"/>
                <a:ext cx="708120" cy="8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06BF08B-EE22-4F22-909F-471602D67B9F}"/>
                  </a:ext>
                </a:extLst>
              </p14:cNvPr>
              <p14:cNvContentPartPr/>
              <p14:nvPr/>
            </p14:nvContentPartPr>
            <p14:xfrm>
              <a:off x="859851" y="215704"/>
              <a:ext cx="596880" cy="718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06BF08B-EE22-4F22-909F-471602D67B9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41851" y="180064"/>
                <a:ext cx="632520" cy="78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90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C242B36-1250-4616-BFCD-AC7320EDAE02}"/>
                  </a:ext>
                </a:extLst>
              </p14:cNvPr>
              <p14:cNvContentPartPr/>
              <p14:nvPr/>
            </p14:nvContentPartPr>
            <p14:xfrm>
              <a:off x="2533491" y="18945"/>
              <a:ext cx="464760" cy="795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C242B36-1250-4616-BFCD-AC7320EDAE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5491" y="-17055"/>
                <a:ext cx="500400" cy="8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045DB57-0836-4C39-8120-CF62BD4C9ED6}"/>
                  </a:ext>
                </a:extLst>
              </p14:cNvPr>
              <p14:cNvContentPartPr/>
              <p14:nvPr/>
            </p14:nvContentPartPr>
            <p14:xfrm>
              <a:off x="2489211" y="319744"/>
              <a:ext cx="498600" cy="111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045DB57-0836-4C39-8120-CF62BD4C9E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1571" y="283744"/>
                <a:ext cx="5342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0E673C-B85F-401C-A21B-0D0A87E5FF44}"/>
                  </a:ext>
                </a:extLst>
              </p14:cNvPr>
              <p14:cNvContentPartPr/>
              <p14:nvPr/>
            </p14:nvContentPartPr>
            <p14:xfrm>
              <a:off x="3296331" y="234064"/>
              <a:ext cx="153360" cy="347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0E673C-B85F-401C-A21B-0D0A87E5FF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8331" y="198424"/>
                <a:ext cx="18900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280D472-7DBE-46EE-886C-E08C1E0C07F6}"/>
                  </a:ext>
                </a:extLst>
              </p14:cNvPr>
              <p14:cNvContentPartPr/>
              <p14:nvPr/>
            </p14:nvContentPartPr>
            <p14:xfrm>
              <a:off x="3590451" y="262144"/>
              <a:ext cx="225720" cy="370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280D472-7DBE-46EE-886C-E08C1E0C07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72451" y="226144"/>
                <a:ext cx="26136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4E4EA5B-4A82-4044-A8EB-9E83B795EE33}"/>
                  </a:ext>
                </a:extLst>
              </p14:cNvPr>
              <p14:cNvContentPartPr/>
              <p14:nvPr/>
            </p14:nvContentPartPr>
            <p14:xfrm>
              <a:off x="3802131" y="343864"/>
              <a:ext cx="99720" cy="82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4E4EA5B-4A82-4044-A8EB-9E83B795EE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84491" y="307864"/>
                <a:ext cx="1353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40B8819-2FA2-419B-84AE-D0CA81FB5538}"/>
                  </a:ext>
                </a:extLst>
              </p14:cNvPr>
              <p14:cNvContentPartPr/>
              <p14:nvPr/>
            </p14:nvContentPartPr>
            <p14:xfrm>
              <a:off x="3756771" y="179344"/>
              <a:ext cx="1100880" cy="695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40B8819-2FA2-419B-84AE-D0CA81FB55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38771" y="143344"/>
                <a:ext cx="1136520" cy="7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35199E-A975-465A-B7C0-467EDD34BCB4}"/>
                  </a:ext>
                </a:extLst>
              </p14:cNvPr>
              <p14:cNvContentPartPr/>
              <p14:nvPr/>
            </p14:nvContentPartPr>
            <p14:xfrm>
              <a:off x="4960971" y="281944"/>
              <a:ext cx="921960" cy="293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35199E-A975-465A-B7C0-467EDD34BC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42971" y="246304"/>
                <a:ext cx="9576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40ADF4-929A-4272-85D2-1847D7399959}"/>
                  </a:ext>
                </a:extLst>
              </p14:cNvPr>
              <p14:cNvContentPartPr/>
              <p14:nvPr/>
            </p14:nvContentPartPr>
            <p14:xfrm>
              <a:off x="6063651" y="18784"/>
              <a:ext cx="1219320" cy="608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040ADF4-929A-4272-85D2-1847D73999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46011" y="-16856"/>
                <a:ext cx="125496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7C0BDAD-C4A6-4D6A-AF0D-08DDB911ED6F}"/>
                  </a:ext>
                </a:extLst>
              </p14:cNvPr>
              <p14:cNvContentPartPr/>
              <p14:nvPr/>
            </p14:nvContentPartPr>
            <p14:xfrm>
              <a:off x="7052211" y="181864"/>
              <a:ext cx="100800" cy="44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7C0BDAD-C4A6-4D6A-AF0D-08DDB911ED6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34211" y="146224"/>
                <a:ext cx="1364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57DCBD4-D3C4-4194-A021-75CA9273E0F1}"/>
                  </a:ext>
                </a:extLst>
              </p14:cNvPr>
              <p14:cNvContentPartPr/>
              <p14:nvPr/>
            </p14:nvContentPartPr>
            <p14:xfrm>
              <a:off x="7749171" y="-55376"/>
              <a:ext cx="407880" cy="629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57DCBD4-D3C4-4194-A021-75CA9273E0F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31171" y="-91376"/>
                <a:ext cx="44352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CDF9998-B285-4A60-A0B5-4342EE27EEB5}"/>
                  </a:ext>
                </a:extLst>
              </p14:cNvPr>
              <p14:cNvContentPartPr/>
              <p14:nvPr/>
            </p14:nvContentPartPr>
            <p14:xfrm>
              <a:off x="8337771" y="233704"/>
              <a:ext cx="312840" cy="216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CDF9998-B285-4A60-A0B5-4342EE27EEB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19771" y="198064"/>
                <a:ext cx="3484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B2C1D6F-A060-46F8-8ECE-04252599B8E1}"/>
                  </a:ext>
                </a:extLst>
              </p14:cNvPr>
              <p14:cNvContentPartPr/>
              <p14:nvPr/>
            </p14:nvContentPartPr>
            <p14:xfrm>
              <a:off x="8743851" y="234784"/>
              <a:ext cx="133920" cy="185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B2C1D6F-A060-46F8-8ECE-04252599B8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26211" y="199144"/>
                <a:ext cx="1695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6C9BBB6-1D2D-4822-BDF4-131A886F1F1B}"/>
                  </a:ext>
                </a:extLst>
              </p14:cNvPr>
              <p14:cNvContentPartPr/>
              <p14:nvPr/>
            </p14:nvContentPartPr>
            <p14:xfrm>
              <a:off x="8989731" y="162784"/>
              <a:ext cx="620280" cy="387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6C9BBB6-1D2D-4822-BDF4-131A886F1F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71731" y="126784"/>
                <a:ext cx="65592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941CAE7-C9D0-4C33-B8CC-2E33DB6B2D39}"/>
                  </a:ext>
                </a:extLst>
              </p14:cNvPr>
              <p14:cNvContentPartPr/>
              <p14:nvPr/>
            </p14:nvContentPartPr>
            <p14:xfrm>
              <a:off x="9622971" y="77824"/>
              <a:ext cx="326160" cy="650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941CAE7-C9D0-4C33-B8CC-2E33DB6B2D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04971" y="41824"/>
                <a:ext cx="36180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B096C96-3756-4DB8-80EF-F9C19C073769}"/>
                  </a:ext>
                </a:extLst>
              </p14:cNvPr>
              <p14:cNvContentPartPr/>
              <p14:nvPr/>
            </p14:nvContentPartPr>
            <p14:xfrm>
              <a:off x="9875331" y="177184"/>
              <a:ext cx="1080720" cy="544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B096C96-3756-4DB8-80EF-F9C19C07376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57691" y="141544"/>
                <a:ext cx="111636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25B807B-FF63-4BAE-968E-97E6E43EBD6D}"/>
                  </a:ext>
                </a:extLst>
              </p14:cNvPr>
              <p14:cNvContentPartPr/>
              <p14:nvPr/>
            </p14:nvContentPartPr>
            <p14:xfrm>
              <a:off x="1859211" y="1386784"/>
              <a:ext cx="4683600" cy="2362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25B807B-FF63-4BAE-968E-97E6E43EBD6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41571" y="1351144"/>
                <a:ext cx="4719240" cy="24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761CBF6-F3B2-4DC5-B650-4DE3F54C780E}"/>
                  </a:ext>
                </a:extLst>
              </p14:cNvPr>
              <p14:cNvContentPartPr/>
              <p14:nvPr/>
            </p14:nvContentPartPr>
            <p14:xfrm>
              <a:off x="1231011" y="2216224"/>
              <a:ext cx="378720" cy="407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761CBF6-F3B2-4DC5-B650-4DE3F54C78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13371" y="2180224"/>
                <a:ext cx="41436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1674781-E437-4907-858E-5E1C3909BE01}"/>
                  </a:ext>
                </a:extLst>
              </p14:cNvPr>
              <p14:cNvContentPartPr/>
              <p14:nvPr/>
            </p14:nvContentPartPr>
            <p14:xfrm>
              <a:off x="1240011" y="2336104"/>
              <a:ext cx="268920" cy="135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1674781-E437-4907-858E-5E1C3909BE0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22011" y="2300464"/>
                <a:ext cx="3045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E622A70-DB65-4112-834D-9DAF7F560AE0}"/>
                  </a:ext>
                </a:extLst>
              </p14:cNvPr>
              <p14:cNvContentPartPr/>
              <p14:nvPr/>
            </p14:nvContentPartPr>
            <p14:xfrm>
              <a:off x="1493451" y="2652904"/>
              <a:ext cx="527400" cy="689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E622A70-DB65-4112-834D-9DAF7F560AE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75811" y="2616904"/>
                <a:ext cx="56304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8EF987-455E-486A-8F23-F9639DFAC41A}"/>
                  </a:ext>
                </a:extLst>
              </p14:cNvPr>
              <p14:cNvContentPartPr/>
              <p14:nvPr/>
            </p14:nvContentPartPr>
            <p14:xfrm>
              <a:off x="1854171" y="3676384"/>
              <a:ext cx="200880" cy="408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8EF987-455E-486A-8F23-F9639DFAC41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36171" y="3640384"/>
                <a:ext cx="23652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4BD7265-4635-4A23-A4F2-09D7E6C30012}"/>
                  </a:ext>
                </a:extLst>
              </p14:cNvPr>
              <p14:cNvContentPartPr/>
              <p14:nvPr/>
            </p14:nvContentPartPr>
            <p14:xfrm>
              <a:off x="1927971" y="4387024"/>
              <a:ext cx="154800" cy="441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4BD7265-4635-4A23-A4F2-09D7E6C3001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10331" y="4351384"/>
                <a:ext cx="19044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2689C4E-3D19-4D12-9BA6-36A8E7D6CB1A}"/>
                  </a:ext>
                </a:extLst>
              </p14:cNvPr>
              <p14:cNvContentPartPr/>
              <p14:nvPr/>
            </p14:nvContentPartPr>
            <p14:xfrm>
              <a:off x="1828251" y="4335904"/>
              <a:ext cx="474120" cy="442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2689C4E-3D19-4D12-9BA6-36A8E7D6CB1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10251" y="4299904"/>
                <a:ext cx="50976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23841F9-0D6A-4478-BC90-33B4D96C02E4}"/>
                  </a:ext>
                </a:extLst>
              </p14:cNvPr>
              <p14:cNvContentPartPr/>
              <p14:nvPr/>
            </p14:nvContentPartPr>
            <p14:xfrm>
              <a:off x="2054691" y="2009224"/>
              <a:ext cx="4221360" cy="539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23841F9-0D6A-4478-BC90-33B4D96C02E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36691" y="1973224"/>
                <a:ext cx="425700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AC92BCE-FCA3-4147-9144-623E8ACD7381}"/>
                  </a:ext>
                </a:extLst>
              </p14:cNvPr>
              <p14:cNvContentPartPr/>
              <p14:nvPr/>
            </p14:nvContentPartPr>
            <p14:xfrm>
              <a:off x="2226771" y="2615824"/>
              <a:ext cx="4208760" cy="653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AC92BCE-FCA3-4147-9144-623E8ACD738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09131" y="2579824"/>
                <a:ext cx="424440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1E9AE63-7D83-4788-9724-912656F3F8A2}"/>
                  </a:ext>
                </a:extLst>
              </p14:cNvPr>
              <p14:cNvContentPartPr/>
              <p14:nvPr/>
            </p14:nvContentPartPr>
            <p14:xfrm>
              <a:off x="2344131" y="3056104"/>
              <a:ext cx="4486320" cy="1520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1E9AE63-7D83-4788-9724-912656F3F8A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26131" y="3020104"/>
                <a:ext cx="4521960" cy="15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963F847-C30B-435A-A96D-712CD641CE06}"/>
                  </a:ext>
                </a:extLst>
              </p14:cNvPr>
              <p14:cNvContentPartPr/>
              <p14:nvPr/>
            </p14:nvContentPartPr>
            <p14:xfrm>
              <a:off x="2978091" y="1710784"/>
              <a:ext cx="543600" cy="2697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963F847-C30B-435A-A96D-712CD641CE0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60451" y="1674784"/>
                <a:ext cx="579240" cy="27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DE383A2-58CD-4D89-BE6A-FF68C223B4BC}"/>
                  </a:ext>
                </a:extLst>
              </p14:cNvPr>
              <p14:cNvContentPartPr/>
              <p14:nvPr/>
            </p14:nvContentPartPr>
            <p14:xfrm>
              <a:off x="2118411" y="1448344"/>
              <a:ext cx="239040" cy="381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DE383A2-58CD-4D89-BE6A-FF68C223B4B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00411" y="1412344"/>
                <a:ext cx="27468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375FAA8-F42F-4819-950B-8579AE3B1CCD}"/>
                  </a:ext>
                </a:extLst>
              </p14:cNvPr>
              <p14:cNvContentPartPr/>
              <p14:nvPr/>
            </p14:nvContentPartPr>
            <p14:xfrm>
              <a:off x="2091051" y="1756144"/>
              <a:ext cx="486000" cy="1270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375FAA8-F42F-4819-950B-8579AE3B1CC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73051" y="1720144"/>
                <a:ext cx="5216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DA40B27-0213-4DE1-8E20-493A5CA904F6}"/>
                  </a:ext>
                </a:extLst>
              </p14:cNvPr>
              <p14:cNvContentPartPr/>
              <p14:nvPr/>
            </p14:nvContentPartPr>
            <p14:xfrm>
              <a:off x="1783251" y="1259344"/>
              <a:ext cx="372240" cy="116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DA40B27-0213-4DE1-8E20-493A5CA904F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65611" y="1223704"/>
                <a:ext cx="407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EE62E16-13EF-402F-9092-4AD71172136F}"/>
                  </a:ext>
                </a:extLst>
              </p14:cNvPr>
              <p14:cNvContentPartPr/>
              <p14:nvPr/>
            </p14:nvContentPartPr>
            <p14:xfrm>
              <a:off x="3240531" y="1429984"/>
              <a:ext cx="124920" cy="201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EE62E16-13EF-402F-9092-4AD71172136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22891" y="1394344"/>
                <a:ext cx="1605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FE4661B-7AD5-4FD4-8032-17287C26DD8A}"/>
                  </a:ext>
                </a:extLst>
              </p14:cNvPr>
              <p14:cNvContentPartPr/>
              <p14:nvPr/>
            </p14:nvContentPartPr>
            <p14:xfrm>
              <a:off x="3322251" y="1339624"/>
              <a:ext cx="206280" cy="221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FE4661B-7AD5-4FD4-8032-17287C26DD8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304251" y="1303624"/>
                <a:ext cx="2419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5F9322C-6A17-4BEF-A40E-AD4755E8AF5F}"/>
                  </a:ext>
                </a:extLst>
              </p14:cNvPr>
              <p14:cNvContentPartPr/>
              <p14:nvPr/>
            </p14:nvContentPartPr>
            <p14:xfrm>
              <a:off x="3322251" y="1604944"/>
              <a:ext cx="246960" cy="106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5F9322C-6A17-4BEF-A40E-AD4755E8AF5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304251" y="1569304"/>
                <a:ext cx="2826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B6B02FD-0EC7-4A03-9112-20CB20B1D91B}"/>
                  </a:ext>
                </a:extLst>
              </p14:cNvPr>
              <p14:cNvContentPartPr/>
              <p14:nvPr/>
            </p14:nvContentPartPr>
            <p14:xfrm>
              <a:off x="3041451" y="1208944"/>
              <a:ext cx="319320" cy="1220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B6B02FD-0EC7-4A03-9112-20CB20B1D91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23811" y="1172944"/>
                <a:ext cx="3549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4F03736-BD7F-4855-83D4-EC0C6171C684}"/>
                  </a:ext>
                </a:extLst>
              </p14:cNvPr>
              <p14:cNvContentPartPr/>
              <p14:nvPr/>
            </p14:nvContentPartPr>
            <p14:xfrm>
              <a:off x="4127931" y="1438984"/>
              <a:ext cx="104400" cy="142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4F03736-BD7F-4855-83D4-EC0C6171C68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10291" y="1403344"/>
                <a:ext cx="1400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0FF0D16-98C2-4ECC-9482-E68695150E8A}"/>
                  </a:ext>
                </a:extLst>
              </p14:cNvPr>
              <p14:cNvContentPartPr/>
              <p14:nvPr/>
            </p14:nvContentPartPr>
            <p14:xfrm>
              <a:off x="4263651" y="1321264"/>
              <a:ext cx="130680" cy="1710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0FF0D16-98C2-4ECC-9482-E68695150E8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246011" y="1285624"/>
                <a:ext cx="1663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F18A570-C8E4-441F-B2ED-FEFA7CFE55B3}"/>
                  </a:ext>
                </a:extLst>
              </p14:cNvPr>
              <p14:cNvContentPartPr/>
              <p14:nvPr/>
            </p14:nvContentPartPr>
            <p14:xfrm>
              <a:off x="4363371" y="1149544"/>
              <a:ext cx="180360" cy="265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F18A570-C8E4-441F-B2ED-FEFA7CFE55B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45371" y="1113904"/>
                <a:ext cx="21600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ABD491C-91D6-45C2-8926-F379DE54773C}"/>
                  </a:ext>
                </a:extLst>
              </p14:cNvPr>
              <p14:cNvContentPartPr/>
              <p14:nvPr/>
            </p14:nvContentPartPr>
            <p14:xfrm>
              <a:off x="4227651" y="1500184"/>
              <a:ext cx="282600" cy="93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ABD491C-91D6-45C2-8926-F379DE54773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09651" y="1464184"/>
                <a:ext cx="3182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05E4C25-0C6B-4401-BFFA-2C66B79EDD59}"/>
                  </a:ext>
                </a:extLst>
              </p14:cNvPr>
              <p14:cNvContentPartPr/>
              <p14:nvPr/>
            </p14:nvContentPartPr>
            <p14:xfrm>
              <a:off x="3992211" y="1094104"/>
              <a:ext cx="255240" cy="137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05E4C25-0C6B-4401-BFFA-2C66B79EDD5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974211" y="1058104"/>
                <a:ext cx="2908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4E6CE79-3F60-42E4-AF1D-7134C24818D4}"/>
                  </a:ext>
                </a:extLst>
              </p14:cNvPr>
              <p14:cNvContentPartPr/>
              <p14:nvPr/>
            </p14:nvContentPartPr>
            <p14:xfrm>
              <a:off x="5486211" y="1153504"/>
              <a:ext cx="302400" cy="179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4E6CE79-3F60-42E4-AF1D-7134C24818D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468211" y="1117504"/>
                <a:ext cx="3380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F8E06B3-3AB1-45EC-B3B1-94DCF4D3F978}"/>
                  </a:ext>
                </a:extLst>
              </p14:cNvPr>
              <p14:cNvContentPartPr/>
              <p14:nvPr/>
            </p14:nvContentPartPr>
            <p14:xfrm>
              <a:off x="5413491" y="1312624"/>
              <a:ext cx="101520" cy="227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F8E06B3-3AB1-45EC-B3B1-94DCF4D3F97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395851" y="1276624"/>
                <a:ext cx="1371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E32309D-3A1B-4964-9106-4DB06743DAB0}"/>
                  </a:ext>
                </a:extLst>
              </p14:cNvPr>
              <p14:cNvContentPartPr/>
              <p14:nvPr/>
            </p14:nvContentPartPr>
            <p14:xfrm>
              <a:off x="4137291" y="1513144"/>
              <a:ext cx="496800" cy="1072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E32309D-3A1B-4964-9106-4DB06743DAB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119291" y="1477144"/>
                <a:ext cx="5324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F6BBCDB-15FA-4A9D-BDB2-8948AAE6FBD4}"/>
                  </a:ext>
                </a:extLst>
              </p14:cNvPr>
              <p14:cNvContentPartPr/>
              <p14:nvPr/>
            </p14:nvContentPartPr>
            <p14:xfrm>
              <a:off x="4806531" y="1249264"/>
              <a:ext cx="1121760" cy="2498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F6BBCDB-15FA-4A9D-BDB2-8948AAE6FBD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88891" y="1213264"/>
                <a:ext cx="1157400" cy="25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6C964C7-4A9A-45DE-9275-4379C8D53626}"/>
                  </a:ext>
                </a:extLst>
              </p14:cNvPr>
              <p14:cNvContentPartPr/>
              <p14:nvPr/>
            </p14:nvContentPartPr>
            <p14:xfrm>
              <a:off x="3901851" y="1710784"/>
              <a:ext cx="675000" cy="2327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6C964C7-4A9A-45DE-9275-4379C8D5362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83851" y="1674784"/>
                <a:ext cx="710640" cy="23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00F2CA8-CFB8-4CA8-B052-DCC7EF07E7DC}"/>
                  </a:ext>
                </a:extLst>
              </p14:cNvPr>
              <p14:cNvContentPartPr/>
              <p14:nvPr/>
            </p14:nvContentPartPr>
            <p14:xfrm>
              <a:off x="2414691" y="2115784"/>
              <a:ext cx="339120" cy="4114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00F2CA8-CFB8-4CA8-B052-DCC7EF07E7D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397051" y="2097784"/>
                <a:ext cx="374760" cy="44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9B954EBC-0F05-4172-B9B1-A8C96FD4B719}"/>
              </a:ext>
            </a:extLst>
          </p:cNvPr>
          <p:cNvGrpSpPr/>
          <p:nvPr/>
        </p:nvGrpSpPr>
        <p:grpSpPr>
          <a:xfrm>
            <a:off x="3394611" y="2027584"/>
            <a:ext cx="518400" cy="327960"/>
            <a:chOff x="3394611" y="2027584"/>
            <a:chExt cx="51840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CDE7A31-1D74-464E-A48A-1ECA93352A4B}"/>
                    </a:ext>
                  </a:extLst>
                </p14:cNvPr>
                <p14:cNvContentPartPr/>
                <p14:nvPr/>
              </p14:nvContentPartPr>
              <p14:xfrm>
                <a:off x="3394611" y="2082664"/>
                <a:ext cx="236520" cy="242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CDE7A31-1D74-464E-A48A-1ECA93352A4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76971" y="2064664"/>
                  <a:ext cx="272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5AD2281-DB58-4C8F-A8B3-297F5B472630}"/>
                    </a:ext>
                  </a:extLst>
                </p14:cNvPr>
                <p14:cNvContentPartPr/>
                <p14:nvPr/>
              </p14:nvContentPartPr>
              <p14:xfrm>
                <a:off x="3691611" y="2027584"/>
                <a:ext cx="221400" cy="327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5AD2281-DB58-4C8F-A8B3-297F5B47263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73611" y="2009944"/>
                  <a:ext cx="257040" cy="36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BFEDF5-1677-4FD3-9680-EBC5D959A871}"/>
              </a:ext>
            </a:extLst>
          </p:cNvPr>
          <p:cNvGrpSpPr/>
          <p:nvPr/>
        </p:nvGrpSpPr>
        <p:grpSpPr>
          <a:xfrm>
            <a:off x="4363371" y="2013184"/>
            <a:ext cx="393120" cy="210960"/>
            <a:chOff x="4363371" y="2013184"/>
            <a:chExt cx="39312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3E3D2B-3D64-437F-A5CB-B0426F001C3D}"/>
                    </a:ext>
                  </a:extLst>
                </p14:cNvPr>
                <p14:cNvContentPartPr/>
                <p14:nvPr/>
              </p14:nvContentPartPr>
              <p14:xfrm>
                <a:off x="4363371" y="2013184"/>
                <a:ext cx="142920" cy="190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3E3D2B-3D64-437F-A5CB-B0426F001C3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45371" y="1995544"/>
                  <a:ext cx="1785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1A45E3D-BFB4-4797-8892-23203D4BA863}"/>
                    </a:ext>
                  </a:extLst>
                </p14:cNvPr>
                <p14:cNvContentPartPr/>
                <p14:nvPr/>
              </p14:nvContentPartPr>
              <p14:xfrm>
                <a:off x="4526091" y="2016424"/>
                <a:ext cx="230400" cy="207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1A45E3D-BFB4-4797-8892-23203D4BA86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08451" y="1998424"/>
                  <a:ext cx="26604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390240C-EC29-47FB-8119-DC8D03EAF482}"/>
              </a:ext>
            </a:extLst>
          </p:cNvPr>
          <p:cNvGrpSpPr/>
          <p:nvPr/>
        </p:nvGrpSpPr>
        <p:grpSpPr>
          <a:xfrm>
            <a:off x="5685291" y="1720144"/>
            <a:ext cx="235800" cy="314640"/>
            <a:chOff x="5685291" y="1720144"/>
            <a:chExt cx="23580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CDDCEB1-63F1-44F5-81F1-3EDE9478E736}"/>
                    </a:ext>
                  </a:extLst>
                </p14:cNvPr>
                <p14:cNvContentPartPr/>
                <p14:nvPr/>
              </p14:nvContentPartPr>
              <p14:xfrm>
                <a:off x="5685291" y="1755784"/>
                <a:ext cx="114120" cy="279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CDDCEB1-63F1-44F5-81F1-3EDE9478E7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67291" y="1738144"/>
                  <a:ext cx="1497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DD07E0A-A7BC-4ADF-92A9-2D9FCEF40807}"/>
                    </a:ext>
                  </a:extLst>
                </p14:cNvPr>
                <p14:cNvContentPartPr/>
                <p14:nvPr/>
              </p14:nvContentPartPr>
              <p14:xfrm>
                <a:off x="5848011" y="1720144"/>
                <a:ext cx="73080" cy="171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DD07E0A-A7BC-4ADF-92A9-2D9FCEF408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30371" y="1702144"/>
                  <a:ext cx="10872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279F7BE-C81C-4FDD-ADC8-13E07D984B09}"/>
              </a:ext>
            </a:extLst>
          </p:cNvPr>
          <p:cNvGrpSpPr/>
          <p:nvPr/>
        </p:nvGrpSpPr>
        <p:grpSpPr>
          <a:xfrm>
            <a:off x="2489211" y="2683144"/>
            <a:ext cx="516600" cy="345240"/>
            <a:chOff x="2489211" y="2683144"/>
            <a:chExt cx="51660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5B7E67B-F0E5-4E38-8DCD-1C6FE5E2D7FD}"/>
                    </a:ext>
                  </a:extLst>
                </p14:cNvPr>
                <p14:cNvContentPartPr/>
                <p14:nvPr/>
              </p14:nvContentPartPr>
              <p14:xfrm>
                <a:off x="2489211" y="2760904"/>
                <a:ext cx="149400" cy="233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5B7E67B-F0E5-4E38-8DCD-1C6FE5E2D7F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71571" y="2742904"/>
                  <a:ext cx="1850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8F8289-96BA-434F-8C71-1027E9A93E85}"/>
                    </a:ext>
                  </a:extLst>
                </p14:cNvPr>
                <p14:cNvContentPartPr/>
                <p14:nvPr/>
              </p14:nvContentPartPr>
              <p14:xfrm>
                <a:off x="2715651" y="2683144"/>
                <a:ext cx="290160" cy="345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D8F8289-96BA-434F-8C71-1027E9A93E8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98011" y="2665504"/>
                  <a:ext cx="32580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8CBB5B6-D359-436E-8AD2-BDE0D3F35CD7}"/>
              </a:ext>
            </a:extLst>
          </p:cNvPr>
          <p:cNvGrpSpPr/>
          <p:nvPr/>
        </p:nvGrpSpPr>
        <p:grpSpPr>
          <a:xfrm>
            <a:off x="3422331" y="2581264"/>
            <a:ext cx="635400" cy="516960"/>
            <a:chOff x="3422331" y="2581264"/>
            <a:chExt cx="635400" cy="51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E53686C-E451-4B72-8412-3659492EA325}"/>
                    </a:ext>
                  </a:extLst>
                </p14:cNvPr>
                <p14:cNvContentPartPr/>
                <p14:nvPr/>
              </p14:nvContentPartPr>
              <p14:xfrm>
                <a:off x="3422331" y="2794744"/>
                <a:ext cx="289800" cy="303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E53686C-E451-4B72-8412-3659492EA32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04691" y="2776744"/>
                  <a:ext cx="3254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1C1C71-76DD-419F-89C1-46B10CC9B1A8}"/>
                    </a:ext>
                  </a:extLst>
                </p14:cNvPr>
                <p14:cNvContentPartPr/>
                <p14:nvPr/>
              </p14:nvContentPartPr>
              <p14:xfrm>
                <a:off x="3708531" y="2581264"/>
                <a:ext cx="349200" cy="339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41C1C71-76DD-419F-89C1-46B10CC9B1A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90531" y="2563264"/>
                  <a:ext cx="384840" cy="37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DBA47A9-5A9A-4C68-A37D-A2BAC47B0036}"/>
                  </a:ext>
                </a:extLst>
              </p14:cNvPr>
              <p14:cNvContentPartPr/>
              <p14:nvPr/>
            </p14:nvContentPartPr>
            <p14:xfrm>
              <a:off x="4599171" y="2549584"/>
              <a:ext cx="270360" cy="266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DBA47A9-5A9A-4C68-A37D-A2BAC47B003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581171" y="2531584"/>
                <a:ext cx="306000" cy="30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60652E36-F59D-48FE-971F-D07C23A44E73}"/>
              </a:ext>
            </a:extLst>
          </p:cNvPr>
          <p:cNvGrpSpPr/>
          <p:nvPr/>
        </p:nvGrpSpPr>
        <p:grpSpPr>
          <a:xfrm>
            <a:off x="5485851" y="2236384"/>
            <a:ext cx="598320" cy="334080"/>
            <a:chOff x="5485851" y="2236384"/>
            <a:chExt cx="59832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DACE25-4CDD-4D52-89D5-C25A6F13B822}"/>
                    </a:ext>
                  </a:extLst>
                </p14:cNvPr>
                <p14:cNvContentPartPr/>
                <p14:nvPr/>
              </p14:nvContentPartPr>
              <p14:xfrm>
                <a:off x="5485851" y="2368864"/>
                <a:ext cx="262800" cy="20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DACE25-4CDD-4D52-89D5-C25A6F13B82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68211" y="2351224"/>
                  <a:ext cx="2984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6ED84AE-F30A-418B-8AB3-2889778FBC8D}"/>
                    </a:ext>
                  </a:extLst>
                </p14:cNvPr>
                <p14:cNvContentPartPr/>
                <p14:nvPr/>
              </p14:nvContentPartPr>
              <p14:xfrm>
                <a:off x="5928291" y="2236384"/>
                <a:ext cx="155880" cy="226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6ED84AE-F30A-418B-8AB3-2889778FBC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10291" y="2218744"/>
                  <a:ext cx="19152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4384B97-5D9E-486C-B582-0BC7E3A7347D}"/>
              </a:ext>
            </a:extLst>
          </p:cNvPr>
          <p:cNvGrpSpPr/>
          <p:nvPr/>
        </p:nvGrpSpPr>
        <p:grpSpPr>
          <a:xfrm>
            <a:off x="2480211" y="3247984"/>
            <a:ext cx="636840" cy="426960"/>
            <a:chOff x="2480211" y="3247984"/>
            <a:chExt cx="636840" cy="42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3231057-2F78-4E4D-927E-ED90B949323D}"/>
                    </a:ext>
                  </a:extLst>
                </p14:cNvPr>
                <p14:cNvContentPartPr/>
                <p14:nvPr/>
              </p14:nvContentPartPr>
              <p14:xfrm>
                <a:off x="2480211" y="3403144"/>
                <a:ext cx="246600" cy="271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3231057-2F78-4E4D-927E-ED90B94932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62211" y="3385504"/>
                  <a:ext cx="282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EB30BDB-DE4D-4057-BE46-D99FF1C38175}"/>
                    </a:ext>
                  </a:extLst>
                </p14:cNvPr>
                <p14:cNvContentPartPr/>
                <p14:nvPr/>
              </p14:nvContentPartPr>
              <p14:xfrm>
                <a:off x="2818611" y="3247984"/>
                <a:ext cx="298440" cy="352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EB30BDB-DE4D-4057-BE46-D99FF1C3817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00611" y="3229984"/>
                  <a:ext cx="334080" cy="38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69C3B41-5E2C-4A34-A6B8-2753E1BC182B}"/>
              </a:ext>
            </a:extLst>
          </p:cNvPr>
          <p:cNvGrpSpPr/>
          <p:nvPr/>
        </p:nvGrpSpPr>
        <p:grpSpPr>
          <a:xfrm>
            <a:off x="3630051" y="3223144"/>
            <a:ext cx="432000" cy="331560"/>
            <a:chOff x="3630051" y="3223144"/>
            <a:chExt cx="43200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0C76F48-4557-45A3-AE98-4C2996FFB7B8}"/>
                    </a:ext>
                  </a:extLst>
                </p14:cNvPr>
                <p14:cNvContentPartPr/>
                <p14:nvPr/>
              </p14:nvContentPartPr>
              <p14:xfrm>
                <a:off x="3630051" y="3349504"/>
                <a:ext cx="112320" cy="205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0C76F48-4557-45A3-AE98-4C2996FFB7B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12411" y="3331504"/>
                  <a:ext cx="147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3B8224B-0FAA-462E-AE11-636BA268B983}"/>
                    </a:ext>
                  </a:extLst>
                </p14:cNvPr>
                <p14:cNvContentPartPr/>
                <p14:nvPr/>
              </p14:nvContentPartPr>
              <p14:xfrm>
                <a:off x="3823371" y="3223144"/>
                <a:ext cx="238680" cy="243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3B8224B-0FAA-462E-AE11-636BA268B98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05731" y="3205144"/>
                  <a:ext cx="27432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1992536-0957-4C8A-BF21-23132209C1C8}"/>
              </a:ext>
            </a:extLst>
          </p:cNvPr>
          <p:cNvGrpSpPr/>
          <p:nvPr/>
        </p:nvGrpSpPr>
        <p:grpSpPr>
          <a:xfrm>
            <a:off x="4608171" y="2904544"/>
            <a:ext cx="526680" cy="558360"/>
            <a:chOff x="4608171" y="2904544"/>
            <a:chExt cx="526680" cy="55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30D2345-21AC-43DA-80DD-8F4A82AD1A5D}"/>
                    </a:ext>
                  </a:extLst>
                </p14:cNvPr>
                <p14:cNvContentPartPr/>
                <p14:nvPr/>
              </p14:nvContentPartPr>
              <p14:xfrm>
                <a:off x="4608171" y="3105064"/>
                <a:ext cx="86040" cy="144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30D2345-21AC-43DA-80DD-8F4A82AD1A5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90171" y="3087424"/>
                  <a:ext cx="121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0EF0B0E-96C5-4E95-84A3-D1C1124DB8EA}"/>
                    </a:ext>
                  </a:extLst>
                </p14:cNvPr>
                <p14:cNvContentPartPr/>
                <p14:nvPr/>
              </p14:nvContentPartPr>
              <p14:xfrm>
                <a:off x="4881771" y="2904544"/>
                <a:ext cx="253080" cy="558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0EF0B0E-96C5-4E95-84A3-D1C1124DB8E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64131" y="2886544"/>
                  <a:ext cx="288720" cy="59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4F26F7-5790-480A-BE9E-A724512EF4D7}"/>
              </a:ext>
            </a:extLst>
          </p:cNvPr>
          <p:cNvGrpSpPr/>
          <p:nvPr/>
        </p:nvGrpSpPr>
        <p:grpSpPr>
          <a:xfrm>
            <a:off x="5784651" y="2733904"/>
            <a:ext cx="456120" cy="305640"/>
            <a:chOff x="5784651" y="2733904"/>
            <a:chExt cx="45612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277881B-454E-41DB-903B-1114A8C52122}"/>
                    </a:ext>
                  </a:extLst>
                </p14:cNvPr>
                <p14:cNvContentPartPr/>
                <p14:nvPr/>
              </p14:nvContentPartPr>
              <p14:xfrm>
                <a:off x="5784651" y="2860624"/>
                <a:ext cx="68040" cy="117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277881B-454E-41DB-903B-1114A8C5212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67011" y="2842624"/>
                  <a:ext cx="103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BC7E83C-EA0A-4E8C-AB78-838C3D21AD7F}"/>
                    </a:ext>
                  </a:extLst>
                </p14:cNvPr>
                <p14:cNvContentPartPr/>
                <p14:nvPr/>
              </p14:nvContentPartPr>
              <p14:xfrm>
                <a:off x="5990571" y="2733904"/>
                <a:ext cx="250200" cy="305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BC7E83C-EA0A-4E8C-AB78-838C3D21AD7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72931" y="2715904"/>
                  <a:ext cx="28584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B8F867B-2AB7-4D52-9490-D28C99BE5756}"/>
                  </a:ext>
                </a:extLst>
              </p14:cNvPr>
              <p14:cNvContentPartPr/>
              <p14:nvPr/>
            </p14:nvContentPartPr>
            <p14:xfrm>
              <a:off x="2570571" y="4028464"/>
              <a:ext cx="360" cy="2718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B8F867B-2AB7-4D52-9490-D28C99BE575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552931" y="4010464"/>
                <a:ext cx="360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B8CCC03-4B1E-451E-ABB8-C2FBAFC5D8D9}"/>
                  </a:ext>
                </a:extLst>
              </p14:cNvPr>
              <p14:cNvContentPartPr/>
              <p14:nvPr/>
            </p14:nvContentPartPr>
            <p14:xfrm>
              <a:off x="2858931" y="3784024"/>
              <a:ext cx="264960" cy="424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B8CCC03-4B1E-451E-ABB8-C2FBAFC5D8D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841291" y="3766024"/>
                <a:ext cx="300600" cy="46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EB29433C-E057-49BA-82AA-C164B1E969F4}"/>
              </a:ext>
            </a:extLst>
          </p:cNvPr>
          <p:cNvGrpSpPr/>
          <p:nvPr/>
        </p:nvGrpSpPr>
        <p:grpSpPr>
          <a:xfrm>
            <a:off x="3657051" y="3775024"/>
            <a:ext cx="655920" cy="400320"/>
            <a:chOff x="3657051" y="3775024"/>
            <a:chExt cx="655920" cy="40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A3E4595-9369-4913-9F2D-8D04CE96FEC2}"/>
                    </a:ext>
                  </a:extLst>
                </p14:cNvPr>
                <p14:cNvContentPartPr/>
                <p14:nvPr/>
              </p14:nvContentPartPr>
              <p14:xfrm>
                <a:off x="3657051" y="3926584"/>
                <a:ext cx="428400" cy="248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A3E4595-9369-4913-9F2D-8D04CE96FEC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39411" y="3908944"/>
                  <a:ext cx="4640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88ACB33-0139-4F66-9B38-922986F628D0}"/>
                    </a:ext>
                  </a:extLst>
                </p14:cNvPr>
                <p14:cNvContentPartPr/>
                <p14:nvPr/>
              </p14:nvContentPartPr>
              <p14:xfrm>
                <a:off x="4126851" y="3775024"/>
                <a:ext cx="186120" cy="280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88ACB33-0139-4F66-9B38-922986F628D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08851" y="3757384"/>
                  <a:ext cx="22176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8362B05-D4E6-4C33-906A-88DA82D298F7}"/>
              </a:ext>
            </a:extLst>
          </p:cNvPr>
          <p:cNvGrpSpPr/>
          <p:nvPr/>
        </p:nvGrpSpPr>
        <p:grpSpPr>
          <a:xfrm>
            <a:off x="4897251" y="3503584"/>
            <a:ext cx="696960" cy="420120"/>
            <a:chOff x="4897251" y="3503584"/>
            <a:chExt cx="69696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E4DAF19-B4F1-44D6-8666-83D8CCEE5E4A}"/>
                    </a:ext>
                  </a:extLst>
                </p14:cNvPr>
                <p14:cNvContentPartPr/>
                <p14:nvPr/>
              </p14:nvContentPartPr>
              <p14:xfrm>
                <a:off x="4897251" y="3619144"/>
                <a:ext cx="398160" cy="304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E4DAF19-B4F1-44D6-8666-83D8CCEE5E4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79251" y="3601504"/>
                  <a:ext cx="4338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5A9CB6E-5658-486B-A5EE-7EB2C01E6CB8}"/>
                    </a:ext>
                  </a:extLst>
                </p14:cNvPr>
                <p14:cNvContentPartPr/>
                <p14:nvPr/>
              </p14:nvContentPartPr>
              <p14:xfrm>
                <a:off x="5359491" y="3503584"/>
                <a:ext cx="234720" cy="271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5A9CB6E-5658-486B-A5EE-7EB2C01E6CB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41491" y="3485584"/>
                  <a:ext cx="27036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E134CFF-71EB-4F8A-AD1A-D68899378014}"/>
              </a:ext>
            </a:extLst>
          </p:cNvPr>
          <p:cNvGrpSpPr/>
          <p:nvPr/>
        </p:nvGrpSpPr>
        <p:grpSpPr>
          <a:xfrm>
            <a:off x="6092811" y="3295504"/>
            <a:ext cx="436680" cy="277560"/>
            <a:chOff x="6092811" y="3295504"/>
            <a:chExt cx="43668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85DD49-920A-4287-AFE3-1422D2A50143}"/>
                    </a:ext>
                  </a:extLst>
                </p14:cNvPr>
                <p14:cNvContentPartPr/>
                <p14:nvPr/>
              </p14:nvContentPartPr>
              <p14:xfrm>
                <a:off x="6092811" y="3412864"/>
                <a:ext cx="67320" cy="160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85DD49-920A-4287-AFE3-1422D2A5014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074811" y="3394864"/>
                  <a:ext cx="102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495B984-DB04-46B5-A2C2-FB521860EB66}"/>
                    </a:ext>
                  </a:extLst>
                </p14:cNvPr>
                <p14:cNvContentPartPr/>
                <p14:nvPr/>
              </p14:nvContentPartPr>
              <p14:xfrm>
                <a:off x="6192171" y="3295504"/>
                <a:ext cx="337320" cy="263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495B984-DB04-46B5-A2C2-FB521860EB6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74531" y="3277504"/>
                  <a:ext cx="372960" cy="29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39C801A-1B55-4380-A4BD-22814B6295DA}"/>
                  </a:ext>
                </a:extLst>
              </p14:cNvPr>
              <p14:cNvContentPartPr/>
              <p14:nvPr/>
            </p14:nvContentPartPr>
            <p14:xfrm>
              <a:off x="5422851" y="605944"/>
              <a:ext cx="386280" cy="397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39C801A-1B55-4380-A4BD-22814B6295D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404851" y="588304"/>
                <a:ext cx="4219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A97CC63-6CCC-4832-9929-E9CA8962E8BC}"/>
                  </a:ext>
                </a:extLst>
              </p14:cNvPr>
              <p14:cNvContentPartPr/>
              <p14:nvPr/>
            </p14:nvContentPartPr>
            <p14:xfrm>
              <a:off x="1491651" y="844624"/>
              <a:ext cx="371520" cy="3938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A97CC63-6CCC-4832-9929-E9CA8962E8B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473651" y="826624"/>
                <a:ext cx="407160" cy="42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91959D4-7CFD-463E-AD96-C898F06BA1B0}"/>
              </a:ext>
            </a:extLst>
          </p:cNvPr>
          <p:cNvGrpSpPr/>
          <p:nvPr/>
        </p:nvGrpSpPr>
        <p:grpSpPr>
          <a:xfrm>
            <a:off x="2833371" y="836344"/>
            <a:ext cx="326520" cy="375840"/>
            <a:chOff x="2833371" y="836344"/>
            <a:chExt cx="32652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773542C-F00E-4650-B4DC-983434BA1BF5}"/>
                    </a:ext>
                  </a:extLst>
                </p14:cNvPr>
                <p14:cNvContentPartPr/>
                <p14:nvPr/>
              </p14:nvContentPartPr>
              <p14:xfrm>
                <a:off x="2840931" y="896824"/>
                <a:ext cx="313200" cy="315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773542C-F00E-4650-B4DC-983434BA1BF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23291" y="879184"/>
                  <a:ext cx="3488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D1064B7-E81C-4D5F-AC0D-AA43C673D8B7}"/>
                    </a:ext>
                  </a:extLst>
                </p14:cNvPr>
                <p14:cNvContentPartPr/>
                <p14:nvPr/>
              </p14:nvContentPartPr>
              <p14:xfrm>
                <a:off x="2933091" y="893944"/>
                <a:ext cx="226800" cy="138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D1064B7-E81C-4D5F-AC0D-AA43C673D8B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15091" y="876304"/>
                  <a:ext cx="262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A129490-EC26-4B0D-A0A9-259DDAA0A342}"/>
                    </a:ext>
                  </a:extLst>
                </p14:cNvPr>
                <p14:cNvContentPartPr/>
                <p14:nvPr/>
              </p14:nvContentPartPr>
              <p14:xfrm>
                <a:off x="2833371" y="836344"/>
                <a:ext cx="154800" cy="50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A129490-EC26-4B0D-A0A9-259DDAA0A34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815731" y="818704"/>
                  <a:ext cx="19044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DC39645-53E0-4543-982C-5DE4B55340C5}"/>
                  </a:ext>
                </a:extLst>
              </p14:cNvPr>
              <p14:cNvContentPartPr/>
              <p14:nvPr/>
            </p14:nvContentPartPr>
            <p14:xfrm>
              <a:off x="3837051" y="877744"/>
              <a:ext cx="313200" cy="1839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DC39645-53E0-4543-982C-5DE4B55340C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819051" y="859744"/>
                <a:ext cx="34884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6B6AAA8-B7C9-4B50-9920-C6BC78D341CE}"/>
              </a:ext>
            </a:extLst>
          </p:cNvPr>
          <p:cNvGrpSpPr/>
          <p:nvPr/>
        </p:nvGrpSpPr>
        <p:grpSpPr>
          <a:xfrm>
            <a:off x="5359491" y="608464"/>
            <a:ext cx="1121760" cy="689040"/>
            <a:chOff x="5359491" y="608464"/>
            <a:chExt cx="1121760" cy="68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5B481B5-678E-4CB0-907E-5A753D3B7FB4}"/>
                    </a:ext>
                  </a:extLst>
                </p14:cNvPr>
                <p14:cNvContentPartPr/>
                <p14:nvPr/>
              </p14:nvContentPartPr>
              <p14:xfrm>
                <a:off x="5359491" y="608464"/>
                <a:ext cx="519120" cy="420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5B481B5-678E-4CB0-907E-5A753D3B7FB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41491" y="590824"/>
                  <a:ext cx="5547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38F4D9D-83BC-4153-A242-56312CB4FB4B}"/>
                    </a:ext>
                  </a:extLst>
                </p14:cNvPr>
                <p14:cNvContentPartPr/>
                <p14:nvPr/>
              </p14:nvContentPartPr>
              <p14:xfrm>
                <a:off x="5413131" y="668584"/>
                <a:ext cx="545400" cy="219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38F4D9D-83BC-4153-A242-56312CB4FB4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95491" y="650944"/>
                  <a:ext cx="5810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94FF69C-F9E5-4C59-BC0E-E19449F7A90F}"/>
                    </a:ext>
                  </a:extLst>
                </p14:cNvPr>
                <p14:cNvContentPartPr/>
                <p14:nvPr/>
              </p14:nvContentPartPr>
              <p14:xfrm>
                <a:off x="5999211" y="712864"/>
                <a:ext cx="482040" cy="584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94FF69C-F9E5-4C59-BC0E-E19449F7A90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81211" y="695224"/>
                  <a:ext cx="517680" cy="62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7E1F81D-A083-42E9-BDEA-F9EFA9EFD635}"/>
                  </a:ext>
                </a:extLst>
              </p14:cNvPr>
              <p14:cNvContentPartPr/>
              <p14:nvPr/>
            </p14:nvContentPartPr>
            <p14:xfrm>
              <a:off x="7389171" y="2249704"/>
              <a:ext cx="477720" cy="5619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7E1F81D-A083-42E9-BDEA-F9EFA9EFD63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371531" y="2213704"/>
                <a:ext cx="51336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04FA1A2-88CD-4C4D-9D44-744BEA0E9B51}"/>
                  </a:ext>
                </a:extLst>
              </p14:cNvPr>
              <p14:cNvContentPartPr/>
              <p14:nvPr/>
            </p14:nvContentPartPr>
            <p14:xfrm>
              <a:off x="7541091" y="1973224"/>
              <a:ext cx="654480" cy="5547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04FA1A2-88CD-4C4D-9D44-744BEA0E9B5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523451" y="1937224"/>
                <a:ext cx="69012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E7C0E53-0166-4BBB-B4CC-E95463D972AB}"/>
                  </a:ext>
                </a:extLst>
              </p14:cNvPr>
              <p14:cNvContentPartPr/>
              <p14:nvPr/>
            </p14:nvContentPartPr>
            <p14:xfrm>
              <a:off x="7595451" y="2244664"/>
              <a:ext cx="207360" cy="1544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E7C0E53-0166-4BBB-B4CC-E95463D972A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577811" y="2209024"/>
                <a:ext cx="2430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8BE08F1-39C1-4AFF-8FAD-7509523EFC5B}"/>
                  </a:ext>
                </a:extLst>
              </p14:cNvPr>
              <p14:cNvContentPartPr/>
              <p14:nvPr/>
            </p14:nvContentPartPr>
            <p14:xfrm>
              <a:off x="8002611" y="1866304"/>
              <a:ext cx="497160" cy="3675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8BE08F1-39C1-4AFF-8FAD-7509523EFC5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984971" y="1830304"/>
                <a:ext cx="53280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CF12808-DA3B-49EB-BCFA-5BB1E2FCEABB}"/>
                  </a:ext>
                </a:extLst>
              </p14:cNvPr>
              <p14:cNvContentPartPr/>
              <p14:nvPr/>
            </p14:nvContentPartPr>
            <p14:xfrm>
              <a:off x="8337771" y="1720864"/>
              <a:ext cx="556920" cy="2689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CF12808-DA3B-49EB-BCFA-5BB1E2FCEAB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319771" y="1685224"/>
                <a:ext cx="59256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F39CCAA-296C-4F62-B2F0-5E5906750615}"/>
                  </a:ext>
                </a:extLst>
              </p14:cNvPr>
              <p14:cNvContentPartPr/>
              <p14:nvPr/>
            </p14:nvContentPartPr>
            <p14:xfrm>
              <a:off x="8816931" y="1308304"/>
              <a:ext cx="730080" cy="8391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F39CCAA-296C-4F62-B2F0-5E590675061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799291" y="1272304"/>
                <a:ext cx="76572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95E4BBD-95FD-4D2B-B74A-EF3E026FAD81}"/>
                  </a:ext>
                </a:extLst>
              </p14:cNvPr>
              <p14:cNvContentPartPr/>
              <p14:nvPr/>
            </p14:nvContentPartPr>
            <p14:xfrm>
              <a:off x="9431451" y="1284904"/>
              <a:ext cx="381600" cy="1900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95E4BBD-95FD-4D2B-B74A-EF3E026FAD8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413811" y="1248904"/>
                <a:ext cx="4172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952C7F5-A2E7-430B-B0F8-D64D0BFA6910}"/>
                  </a:ext>
                </a:extLst>
              </p14:cNvPr>
              <p14:cNvContentPartPr/>
              <p14:nvPr/>
            </p14:nvContentPartPr>
            <p14:xfrm>
              <a:off x="9749691" y="995464"/>
              <a:ext cx="290520" cy="3754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952C7F5-A2E7-430B-B0F8-D64D0BFA691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732051" y="959824"/>
                <a:ext cx="32616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D78C469-E431-422E-8E09-A1DCFEA0EC76}"/>
                  </a:ext>
                </a:extLst>
              </p14:cNvPr>
              <p14:cNvContentPartPr/>
              <p14:nvPr/>
            </p14:nvContentPartPr>
            <p14:xfrm>
              <a:off x="10130571" y="1150264"/>
              <a:ext cx="152280" cy="932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D78C469-E431-422E-8E09-A1DCFEA0EC7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112571" y="1114624"/>
                <a:ext cx="1879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10EC340-842A-463D-9A41-8027FF7F4131}"/>
                  </a:ext>
                </a:extLst>
              </p14:cNvPr>
              <p14:cNvContentPartPr/>
              <p14:nvPr/>
            </p14:nvContentPartPr>
            <p14:xfrm>
              <a:off x="10040211" y="991864"/>
              <a:ext cx="360" cy="39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10EC340-842A-463D-9A41-8027FF7F413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022211" y="95622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CEA93AD-66D9-4550-9DED-2F3279FCE725}"/>
                  </a:ext>
                </a:extLst>
              </p14:cNvPr>
              <p14:cNvContentPartPr/>
              <p14:nvPr/>
            </p14:nvContentPartPr>
            <p14:xfrm>
              <a:off x="10390851" y="950464"/>
              <a:ext cx="397440" cy="2563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CEA93AD-66D9-4550-9DED-2F3279FCE72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373211" y="914464"/>
                <a:ext cx="4330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CB7D82B-DC00-4585-AA3D-75745372AFD8}"/>
                  </a:ext>
                </a:extLst>
              </p14:cNvPr>
              <p14:cNvContentPartPr/>
              <p14:nvPr/>
            </p14:nvContentPartPr>
            <p14:xfrm>
              <a:off x="10700811" y="730144"/>
              <a:ext cx="415080" cy="2239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CB7D82B-DC00-4585-AA3D-75745372AFD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683171" y="694504"/>
                <a:ext cx="4507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0B35D47-224D-4F6F-B22F-8FC89F230B29}"/>
                  </a:ext>
                </a:extLst>
              </p14:cNvPr>
              <p14:cNvContentPartPr/>
              <p14:nvPr/>
            </p14:nvContentPartPr>
            <p14:xfrm>
              <a:off x="7772571" y="2870344"/>
              <a:ext cx="1233720" cy="729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0B35D47-224D-4F6F-B22F-8FC89F230B2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754571" y="2834704"/>
                <a:ext cx="126936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D42E713-FBB2-499B-88DF-62D9876D3C31}"/>
                  </a:ext>
                </a:extLst>
              </p14:cNvPr>
              <p14:cNvContentPartPr/>
              <p14:nvPr/>
            </p14:nvContentPartPr>
            <p14:xfrm>
              <a:off x="8931771" y="2461024"/>
              <a:ext cx="786240" cy="5018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D42E713-FBB2-499B-88DF-62D9876D3C3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914131" y="2425024"/>
                <a:ext cx="82188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4412411-A938-4B56-99D9-EA2C41B9D798}"/>
                  </a:ext>
                </a:extLst>
              </p14:cNvPr>
              <p14:cNvContentPartPr/>
              <p14:nvPr/>
            </p14:nvContentPartPr>
            <p14:xfrm>
              <a:off x="9433251" y="2290024"/>
              <a:ext cx="513000" cy="4824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4412411-A938-4B56-99D9-EA2C41B9D79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415611" y="2254384"/>
                <a:ext cx="54864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BDBA21F-18BF-402F-9864-1BF6C6590CF9}"/>
                  </a:ext>
                </a:extLst>
              </p14:cNvPr>
              <p14:cNvContentPartPr/>
              <p14:nvPr/>
            </p14:nvContentPartPr>
            <p14:xfrm>
              <a:off x="9614331" y="2190304"/>
              <a:ext cx="770400" cy="6141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BDBA21F-18BF-402F-9864-1BF6C6590CF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596691" y="2154664"/>
                <a:ext cx="80604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6257E46-83AB-4E97-B675-78A868AA2BE4}"/>
                  </a:ext>
                </a:extLst>
              </p14:cNvPr>
              <p14:cNvContentPartPr/>
              <p14:nvPr/>
            </p14:nvContentPartPr>
            <p14:xfrm>
              <a:off x="9578331" y="2372464"/>
              <a:ext cx="171720" cy="1987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6257E46-83AB-4E97-B675-78A868AA2BE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560331" y="2336824"/>
                <a:ext cx="2073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9B147BA-38F6-47F4-A6AD-A0B57BC70F38}"/>
                  </a:ext>
                </a:extLst>
              </p14:cNvPr>
              <p14:cNvContentPartPr/>
              <p14:nvPr/>
            </p14:nvContentPartPr>
            <p14:xfrm>
              <a:off x="10384011" y="1772704"/>
              <a:ext cx="498240" cy="5601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9B147BA-38F6-47F4-A6AD-A0B57BC70F3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366011" y="1737064"/>
                <a:ext cx="53388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C4A86C7-D82B-4D8F-8297-FB127AE178B6}"/>
                  </a:ext>
                </a:extLst>
              </p14:cNvPr>
              <p14:cNvContentPartPr/>
              <p14:nvPr/>
            </p14:nvContentPartPr>
            <p14:xfrm>
              <a:off x="11016171" y="1265104"/>
              <a:ext cx="434520" cy="7192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C4A86C7-D82B-4D8F-8297-FB127AE178B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998171" y="1229104"/>
                <a:ext cx="47016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AEBFABF-49E9-443B-B596-B7E542CDFB5A}"/>
                  </a:ext>
                </a:extLst>
              </p14:cNvPr>
              <p14:cNvContentPartPr/>
              <p14:nvPr/>
            </p14:nvContentPartPr>
            <p14:xfrm>
              <a:off x="8084691" y="1706464"/>
              <a:ext cx="3650760" cy="30286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AEBFABF-49E9-443B-B596-B7E542CDFB5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066691" y="1670464"/>
                <a:ext cx="3686400" cy="31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5B8E9A6-7A91-4DE6-A017-F1D585398F29}"/>
                  </a:ext>
                </a:extLst>
              </p14:cNvPr>
              <p14:cNvContentPartPr/>
              <p14:nvPr/>
            </p14:nvContentPartPr>
            <p14:xfrm>
              <a:off x="8482851" y="2530504"/>
              <a:ext cx="2846160" cy="24310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5B8E9A6-7A91-4DE6-A017-F1D585398F2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464851" y="2494864"/>
                <a:ext cx="2881800" cy="25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A21A2A1-C473-4D4F-A930-8BA5141F64F1}"/>
                  </a:ext>
                </a:extLst>
              </p14:cNvPr>
              <p14:cNvContentPartPr/>
              <p14:nvPr/>
            </p14:nvContentPartPr>
            <p14:xfrm>
              <a:off x="3802131" y="5695624"/>
              <a:ext cx="527760" cy="6012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A21A2A1-C473-4D4F-A930-8BA5141F64F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784131" y="5659624"/>
                <a:ext cx="56340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C1A374F-9593-4EA2-BAAD-6469A38ABAFE}"/>
                  </a:ext>
                </a:extLst>
              </p14:cNvPr>
              <p14:cNvContentPartPr/>
              <p14:nvPr/>
            </p14:nvContentPartPr>
            <p14:xfrm>
              <a:off x="4498371" y="5268664"/>
              <a:ext cx="320040" cy="639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C1A374F-9593-4EA2-BAAD-6469A38ABAF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480731" y="5233024"/>
                <a:ext cx="35568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D73DE8C-9DCB-4A7A-872D-C2E282D6468F}"/>
                  </a:ext>
                </a:extLst>
              </p14:cNvPr>
              <p14:cNvContentPartPr/>
              <p14:nvPr/>
            </p14:nvContentPartPr>
            <p14:xfrm>
              <a:off x="4779891" y="5440024"/>
              <a:ext cx="292320" cy="1915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D73DE8C-9DCB-4A7A-872D-C2E282D6468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4761891" y="5404024"/>
                <a:ext cx="3279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0AE0340-59E0-4C76-BF9E-02777E6A49A3}"/>
                  </a:ext>
                </a:extLst>
              </p14:cNvPr>
              <p14:cNvContentPartPr/>
              <p14:nvPr/>
            </p14:nvContentPartPr>
            <p14:xfrm>
              <a:off x="4938291" y="4819744"/>
              <a:ext cx="985680" cy="7970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0AE0340-59E0-4C76-BF9E-02777E6A49A3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920651" y="4783744"/>
                <a:ext cx="1021320" cy="86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2517E7E-861E-4FA1-B717-2E9CA2729A23}"/>
                  </a:ext>
                </a:extLst>
              </p14:cNvPr>
              <p14:cNvContentPartPr/>
              <p14:nvPr/>
            </p14:nvContentPartPr>
            <p14:xfrm>
              <a:off x="6174171" y="4751704"/>
              <a:ext cx="335880" cy="299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2517E7E-861E-4FA1-B717-2E9CA2729A23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156171" y="4716064"/>
                <a:ext cx="3715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D44CCB1-ACCA-4415-8677-9722254E0FB9}"/>
                  </a:ext>
                </a:extLst>
              </p14:cNvPr>
              <p14:cNvContentPartPr/>
              <p14:nvPr/>
            </p14:nvContentPartPr>
            <p14:xfrm>
              <a:off x="6201171" y="5056624"/>
              <a:ext cx="510480" cy="339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D44CCB1-ACCA-4415-8677-9722254E0FB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183531" y="5020984"/>
                <a:ext cx="54612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3626BB7-9100-4026-8B3A-126C69DF9C9F}"/>
              </a:ext>
            </a:extLst>
          </p:cNvPr>
          <p:cNvGrpSpPr/>
          <p:nvPr/>
        </p:nvGrpSpPr>
        <p:grpSpPr>
          <a:xfrm>
            <a:off x="550971" y="2733904"/>
            <a:ext cx="2789640" cy="2005560"/>
            <a:chOff x="550971" y="2733904"/>
            <a:chExt cx="2789640" cy="20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033BDD8-BD35-4615-9973-EBF50E36B857}"/>
                    </a:ext>
                  </a:extLst>
                </p14:cNvPr>
                <p14:cNvContentPartPr/>
                <p14:nvPr/>
              </p14:nvContentPartPr>
              <p14:xfrm>
                <a:off x="1102851" y="2978344"/>
                <a:ext cx="1169640" cy="874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033BDD8-BD35-4615-9973-EBF50E36B85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84851" y="2960344"/>
                  <a:ext cx="1205280" cy="9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7036C81-BCC6-437A-8DE5-E760C1868B70}"/>
                    </a:ext>
                  </a:extLst>
                </p14:cNvPr>
                <p14:cNvContentPartPr/>
                <p14:nvPr/>
              </p14:nvContentPartPr>
              <p14:xfrm>
                <a:off x="550971" y="3704104"/>
                <a:ext cx="255960" cy="794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7036C81-BCC6-437A-8DE5-E760C1868B7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33331" y="3686104"/>
                  <a:ext cx="29160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D9F1C68-E976-4292-90F1-AA7E4B4F0048}"/>
                    </a:ext>
                  </a:extLst>
                </p14:cNvPr>
                <p14:cNvContentPartPr/>
                <p14:nvPr/>
              </p14:nvContentPartPr>
              <p14:xfrm>
                <a:off x="1013931" y="2733904"/>
                <a:ext cx="2326680" cy="1160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D9F1C68-E976-4292-90F1-AA7E4B4F004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95931" y="2715904"/>
                  <a:ext cx="2362320" cy="11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86E84FB-91D8-4340-9FF3-E6B35358FAC1}"/>
                    </a:ext>
                  </a:extLst>
                </p14:cNvPr>
                <p14:cNvContentPartPr/>
                <p14:nvPr/>
              </p14:nvContentPartPr>
              <p14:xfrm>
                <a:off x="1004571" y="4486744"/>
                <a:ext cx="55440" cy="252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86E84FB-91D8-4340-9FF3-E6B35358FAC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86571" y="4468744"/>
                  <a:ext cx="910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DEB2C7B-860D-4B57-B772-5F8D888C7E12}"/>
                    </a:ext>
                  </a:extLst>
                </p14:cNvPr>
                <p14:cNvContentPartPr/>
                <p14:nvPr/>
              </p14:nvContentPartPr>
              <p14:xfrm>
                <a:off x="1076931" y="4340224"/>
                <a:ext cx="153000" cy="168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DEB2C7B-860D-4B57-B772-5F8D888C7E1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59291" y="4322584"/>
                  <a:ext cx="18864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EAAD42B-9B36-4081-9B4D-BB7E8CF87DC7}"/>
                  </a:ext>
                </a:extLst>
              </p14:cNvPr>
              <p14:cNvContentPartPr/>
              <p14:nvPr/>
            </p14:nvContentPartPr>
            <p14:xfrm>
              <a:off x="2308131" y="6011344"/>
              <a:ext cx="360" cy="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EAAD42B-9B36-4081-9B4D-BB7E8CF87DC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290491" y="599334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639F7F8-32FD-4ECA-8CC6-D1C1D7F17359}"/>
                  </a:ext>
                </a:extLst>
              </p14:cNvPr>
              <p14:cNvContentPartPr/>
              <p14:nvPr/>
            </p14:nvContentPartPr>
            <p14:xfrm>
              <a:off x="3260331" y="4227184"/>
              <a:ext cx="3866040" cy="25282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639F7F8-32FD-4ECA-8CC6-D1C1D7F17359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242331" y="4191184"/>
                <a:ext cx="3901680" cy="25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899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677C152-7CD4-4E3C-AFF7-09D580973940}"/>
                  </a:ext>
                </a:extLst>
              </p14:cNvPr>
              <p14:cNvContentPartPr/>
              <p14:nvPr/>
            </p14:nvContentPartPr>
            <p14:xfrm>
              <a:off x="4725531" y="4937985"/>
              <a:ext cx="658080" cy="12528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677C152-7CD4-4E3C-AFF7-09D5809739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7531" y="4920345"/>
                <a:ext cx="693720" cy="12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8A573D6-AA56-4B59-93B1-05B51B6BC933}"/>
                  </a:ext>
                </a:extLst>
              </p14:cNvPr>
              <p14:cNvContentPartPr/>
              <p14:nvPr/>
            </p14:nvContentPartPr>
            <p14:xfrm>
              <a:off x="4716531" y="3739545"/>
              <a:ext cx="5366880" cy="3355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8A573D6-AA56-4B59-93B1-05B51B6BC9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8531" y="3721905"/>
                <a:ext cx="5402520" cy="33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1639C38-9758-4E9C-834E-90EDE391886B}"/>
                  </a:ext>
                </a:extLst>
              </p14:cNvPr>
              <p14:cNvContentPartPr/>
              <p14:nvPr/>
            </p14:nvContentPartPr>
            <p14:xfrm>
              <a:off x="5549211" y="4697305"/>
              <a:ext cx="1463760" cy="2367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1639C38-9758-4E9C-834E-90EDE39188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31571" y="4679665"/>
                <a:ext cx="1499400" cy="24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AEFAD76-A4BB-4AF7-99F0-D67A33905F23}"/>
                  </a:ext>
                </a:extLst>
              </p14:cNvPr>
              <p14:cNvContentPartPr/>
              <p14:nvPr/>
            </p14:nvContentPartPr>
            <p14:xfrm>
              <a:off x="6563691" y="4345585"/>
              <a:ext cx="1282680" cy="21362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AEFAD76-A4BB-4AF7-99F0-D67A33905F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45691" y="4327585"/>
                <a:ext cx="1318320" cy="21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AFFFA33-E7A9-4F37-AC7D-EB1ECC90BE13}"/>
                  </a:ext>
                </a:extLst>
              </p14:cNvPr>
              <p14:cNvContentPartPr/>
              <p14:nvPr/>
            </p14:nvContentPartPr>
            <p14:xfrm>
              <a:off x="7450371" y="4137145"/>
              <a:ext cx="1316160" cy="21362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AFFFA33-E7A9-4F37-AC7D-EB1ECC90BE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32731" y="4119145"/>
                <a:ext cx="1351800" cy="21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F63E2EE-FC30-4909-A891-58C1CC585A4F}"/>
                  </a:ext>
                </a:extLst>
              </p14:cNvPr>
              <p14:cNvContentPartPr/>
              <p14:nvPr/>
            </p14:nvContentPartPr>
            <p14:xfrm>
              <a:off x="6789771" y="5802505"/>
              <a:ext cx="254160" cy="4244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F63E2EE-FC30-4909-A891-58C1CC585A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71771" y="5784505"/>
                <a:ext cx="289800" cy="46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922310A3-4484-43FA-8E6A-8A4BC34F0975}"/>
              </a:ext>
            </a:extLst>
          </p:cNvPr>
          <p:cNvGrpSpPr/>
          <p:nvPr/>
        </p:nvGrpSpPr>
        <p:grpSpPr>
          <a:xfrm>
            <a:off x="8926371" y="1584025"/>
            <a:ext cx="2751840" cy="1923480"/>
            <a:chOff x="8926371" y="1584025"/>
            <a:chExt cx="2751840" cy="19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ECB7ECF-D67C-4961-A0F4-06620A48C2FC}"/>
                    </a:ext>
                  </a:extLst>
                </p14:cNvPr>
                <p14:cNvContentPartPr/>
                <p14:nvPr/>
              </p14:nvContentPartPr>
              <p14:xfrm>
                <a:off x="9406251" y="2842585"/>
                <a:ext cx="468720" cy="664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ECB7ECF-D67C-4961-A0F4-06620A48C2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88251" y="2824585"/>
                  <a:ext cx="50436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A7F1BA3-8602-4502-BA1A-7FE86399E933}"/>
                    </a:ext>
                  </a:extLst>
                </p14:cNvPr>
                <p14:cNvContentPartPr/>
                <p14:nvPr/>
              </p14:nvContentPartPr>
              <p14:xfrm>
                <a:off x="9876771" y="3168385"/>
                <a:ext cx="185400" cy="185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A7F1BA3-8602-4502-BA1A-7FE86399E93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59131" y="3150385"/>
                  <a:ext cx="2210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B89FA45-C422-4439-A395-739C21E3CDC0}"/>
                    </a:ext>
                  </a:extLst>
                </p14:cNvPr>
                <p14:cNvContentPartPr/>
                <p14:nvPr/>
              </p14:nvContentPartPr>
              <p14:xfrm>
                <a:off x="9835011" y="2304025"/>
                <a:ext cx="619560" cy="919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B89FA45-C422-4439-A395-739C21E3CD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17011" y="2286385"/>
                  <a:ext cx="65520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A0B978A-8F43-47BD-8451-CF1B7B3F92E4}"/>
                    </a:ext>
                  </a:extLst>
                </p14:cNvPr>
                <p14:cNvContentPartPr/>
                <p14:nvPr/>
              </p14:nvContentPartPr>
              <p14:xfrm>
                <a:off x="10510731" y="1980745"/>
                <a:ext cx="608760" cy="460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A0B978A-8F43-47BD-8451-CF1B7B3F92E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92731" y="1963105"/>
                  <a:ext cx="6444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4F4D1E7-0E49-45AD-97E3-B87DC7315693}"/>
                    </a:ext>
                  </a:extLst>
                </p14:cNvPr>
                <p14:cNvContentPartPr/>
                <p14:nvPr/>
              </p14:nvContentPartPr>
              <p14:xfrm>
                <a:off x="11144331" y="1584025"/>
                <a:ext cx="533880" cy="328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4F4D1E7-0E49-45AD-97E3-B87DC73156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126331" y="1566385"/>
                  <a:ext cx="5695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21BD14C-37E4-42DF-88F9-724ECB694049}"/>
                    </a:ext>
                  </a:extLst>
                </p14:cNvPr>
                <p14:cNvContentPartPr/>
                <p14:nvPr/>
              </p14:nvContentPartPr>
              <p14:xfrm>
                <a:off x="8935371" y="1974985"/>
                <a:ext cx="371160" cy="1366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21BD14C-37E4-42DF-88F9-724ECB6940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17731" y="1956985"/>
                  <a:ext cx="406800" cy="14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702B1C3-8104-4F5D-8762-0779CCB9F621}"/>
                    </a:ext>
                  </a:extLst>
                </p14:cNvPr>
                <p14:cNvContentPartPr/>
                <p14:nvPr/>
              </p14:nvContentPartPr>
              <p14:xfrm>
                <a:off x="8926371" y="1846465"/>
                <a:ext cx="331920" cy="1111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702B1C3-8104-4F5D-8762-0779CCB9F62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08371" y="1828825"/>
                  <a:ext cx="367560" cy="11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17CCF7F-2108-42EF-A52A-FD0394A8584D}"/>
                  </a:ext>
                </a:extLst>
              </p14:cNvPr>
              <p14:cNvContentPartPr/>
              <p14:nvPr/>
            </p14:nvContentPartPr>
            <p14:xfrm>
              <a:off x="2380851" y="5567785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17CCF7F-2108-42EF-A52A-FD0394A858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62851" y="554978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75C7874-B760-43BE-912A-B84B5D727759}"/>
              </a:ext>
            </a:extLst>
          </p:cNvPr>
          <p:cNvGrpSpPr/>
          <p:nvPr/>
        </p:nvGrpSpPr>
        <p:grpSpPr>
          <a:xfrm>
            <a:off x="5033331" y="4047505"/>
            <a:ext cx="4492080" cy="2707560"/>
            <a:chOff x="5033331" y="4047505"/>
            <a:chExt cx="4492080" cy="270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4DF4FD-23E8-481C-8EAA-A394DB5F2C1B}"/>
                    </a:ext>
                  </a:extLst>
                </p14:cNvPr>
                <p14:cNvContentPartPr/>
                <p14:nvPr/>
              </p14:nvContentPartPr>
              <p14:xfrm>
                <a:off x="5033331" y="4176385"/>
                <a:ext cx="3982680" cy="1283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4DF4FD-23E8-481C-8EAA-A394DB5F2C1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15691" y="4158385"/>
                  <a:ext cx="4018320" cy="13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F3E370-1957-4454-ABCA-9C03CEF3023A}"/>
                    </a:ext>
                  </a:extLst>
                </p14:cNvPr>
                <p14:cNvContentPartPr/>
                <p14:nvPr/>
              </p14:nvContentPartPr>
              <p14:xfrm>
                <a:off x="5250771" y="4700185"/>
                <a:ext cx="4047840" cy="1320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F3E370-1957-4454-ABCA-9C03CEF302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32771" y="4682185"/>
                  <a:ext cx="4083480" cy="13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E4EC755-DB2A-452F-AB9A-1052AB17A416}"/>
                    </a:ext>
                  </a:extLst>
                </p14:cNvPr>
                <p14:cNvContentPartPr/>
                <p14:nvPr/>
              </p14:nvContentPartPr>
              <p14:xfrm>
                <a:off x="5585571" y="5287705"/>
                <a:ext cx="3939840" cy="1429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E4EC755-DB2A-452F-AB9A-1052AB17A41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67931" y="5270065"/>
                  <a:ext cx="3975480" cy="14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35D0BB4-F5FA-4BBB-BF2D-6D48B17E8B8B}"/>
                    </a:ext>
                  </a:extLst>
                </p14:cNvPr>
                <p14:cNvContentPartPr/>
                <p14:nvPr/>
              </p14:nvContentPartPr>
              <p14:xfrm>
                <a:off x="7115931" y="6563545"/>
                <a:ext cx="137160" cy="191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35D0BB4-F5FA-4BBB-BF2D-6D48B17E8B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97931" y="6545545"/>
                  <a:ext cx="172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4DC664A-4812-40D0-BBC5-1B4AB8642E80}"/>
                    </a:ext>
                  </a:extLst>
                </p14:cNvPr>
                <p14:cNvContentPartPr/>
                <p14:nvPr/>
              </p14:nvContentPartPr>
              <p14:xfrm>
                <a:off x="7251291" y="6322345"/>
                <a:ext cx="358560" cy="246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4DC664A-4812-40D0-BBC5-1B4AB8642E8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33651" y="6304705"/>
                  <a:ext cx="3942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30D7C9-C1E3-485E-A527-AC5267E4C0DB}"/>
                    </a:ext>
                  </a:extLst>
                </p14:cNvPr>
                <p14:cNvContentPartPr/>
                <p14:nvPr/>
              </p14:nvContentPartPr>
              <p14:xfrm>
                <a:off x="6210171" y="5198065"/>
                <a:ext cx="384840" cy="23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30D7C9-C1E3-485E-A527-AC5267E4C0D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92171" y="5180065"/>
                  <a:ext cx="420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09759E-ECDD-4DA1-AB47-1D42184410D9}"/>
                    </a:ext>
                  </a:extLst>
                </p14:cNvPr>
                <p14:cNvContentPartPr/>
                <p14:nvPr/>
              </p14:nvContentPartPr>
              <p14:xfrm>
                <a:off x="6626331" y="5096905"/>
                <a:ext cx="102960" cy="163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09759E-ECDD-4DA1-AB47-1D42184410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08331" y="5079265"/>
                  <a:ext cx="138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F9ED51E-AF43-4D4C-939B-1D968A5597B9}"/>
                    </a:ext>
                  </a:extLst>
                </p14:cNvPr>
                <p14:cNvContentPartPr/>
                <p14:nvPr/>
              </p14:nvContentPartPr>
              <p14:xfrm>
                <a:off x="6038451" y="4626025"/>
                <a:ext cx="104040" cy="217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F9ED51E-AF43-4D4C-939B-1D968A5597B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20451" y="4608025"/>
                  <a:ext cx="1396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612B078-68D2-430B-ADD4-B3AE76894119}"/>
                    </a:ext>
                  </a:extLst>
                </p14:cNvPr>
                <p14:cNvContentPartPr/>
                <p14:nvPr/>
              </p14:nvContentPartPr>
              <p14:xfrm>
                <a:off x="6156171" y="4526305"/>
                <a:ext cx="321840" cy="273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612B078-68D2-430B-ADD4-B3AE768941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38171" y="4508665"/>
                  <a:ext cx="357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2CF664E-C380-4C07-B4D0-D30B54562D59}"/>
                    </a:ext>
                  </a:extLst>
                </p14:cNvPr>
                <p14:cNvContentPartPr/>
                <p14:nvPr/>
              </p14:nvContentPartPr>
              <p14:xfrm>
                <a:off x="5048811" y="4858585"/>
                <a:ext cx="430560" cy="335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2CF664E-C380-4C07-B4D0-D30B54562D5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30811" y="4840585"/>
                  <a:ext cx="4662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FB0176-9A69-447C-8F4C-5749161871E6}"/>
                    </a:ext>
                  </a:extLst>
                </p14:cNvPr>
                <p14:cNvContentPartPr/>
                <p14:nvPr/>
              </p14:nvContentPartPr>
              <p14:xfrm>
                <a:off x="5385771" y="5474905"/>
                <a:ext cx="260640" cy="295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FB0176-9A69-447C-8F4C-5749161871E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68131" y="5456905"/>
                  <a:ext cx="2962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09B2739-2179-4C47-9766-4BA82E1EF8CE}"/>
                    </a:ext>
                  </a:extLst>
                </p14:cNvPr>
                <p14:cNvContentPartPr/>
                <p14:nvPr/>
              </p14:nvContentPartPr>
              <p14:xfrm>
                <a:off x="5630931" y="6180865"/>
                <a:ext cx="199440" cy="325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09B2739-2179-4C47-9766-4BA82E1EF8C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12931" y="6163225"/>
                  <a:ext cx="2350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0CBCFDB-37FB-4367-9576-E04C2F233386}"/>
                    </a:ext>
                  </a:extLst>
                </p14:cNvPr>
                <p14:cNvContentPartPr/>
                <p14:nvPr/>
              </p14:nvContentPartPr>
              <p14:xfrm>
                <a:off x="5893731" y="5999425"/>
                <a:ext cx="290160" cy="257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0CBCFDB-37FB-4367-9576-E04C2F23338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75731" y="5981785"/>
                  <a:ext cx="3258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F7D3C2D-65A0-4A19-AD9D-C6C87A1FD1BE}"/>
                    </a:ext>
                  </a:extLst>
                </p14:cNvPr>
                <p14:cNvContentPartPr/>
                <p14:nvPr/>
              </p14:nvContentPartPr>
              <p14:xfrm>
                <a:off x="6235371" y="6473545"/>
                <a:ext cx="180000" cy="256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F7D3C2D-65A0-4A19-AD9D-C6C87A1FD1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17371" y="6455905"/>
                  <a:ext cx="2156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6CB2212-49C2-4170-87AB-C9E54594AC7C}"/>
                    </a:ext>
                  </a:extLst>
                </p14:cNvPr>
                <p14:cNvContentPartPr/>
                <p14:nvPr/>
              </p14:nvContentPartPr>
              <p14:xfrm>
                <a:off x="7042131" y="4362145"/>
                <a:ext cx="288720" cy="339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6CB2212-49C2-4170-87AB-C9E54594AC7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24131" y="4344505"/>
                  <a:ext cx="3243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B106C13-B87B-4443-9A56-26145B0DD878}"/>
                    </a:ext>
                  </a:extLst>
                </p14:cNvPr>
                <p14:cNvContentPartPr/>
                <p14:nvPr/>
              </p14:nvContentPartPr>
              <p14:xfrm>
                <a:off x="7349931" y="4850665"/>
                <a:ext cx="103680" cy="294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B106C13-B87B-4443-9A56-26145B0DD87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32291" y="4833025"/>
                  <a:ext cx="1393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0396F29-BBD1-4B2E-A8EB-6FEF41FEBF7B}"/>
                    </a:ext>
                  </a:extLst>
                </p14:cNvPr>
                <p14:cNvContentPartPr/>
                <p14:nvPr/>
              </p14:nvContentPartPr>
              <p14:xfrm>
                <a:off x="7713171" y="5361865"/>
                <a:ext cx="114840" cy="277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0396F29-BBD1-4B2E-A8EB-6FEF41FEBF7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95531" y="5344225"/>
                  <a:ext cx="1504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4FE9F3F-0FAF-42B7-82FF-35178488FBFE}"/>
                    </a:ext>
                  </a:extLst>
                </p14:cNvPr>
                <p14:cNvContentPartPr/>
                <p14:nvPr/>
              </p14:nvContentPartPr>
              <p14:xfrm>
                <a:off x="8029971" y="6120025"/>
                <a:ext cx="127440" cy="313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4FE9F3F-0FAF-42B7-82FF-35178488FB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12331" y="6102025"/>
                  <a:ext cx="1630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36D2A6A-4410-4410-B712-268E08209544}"/>
                    </a:ext>
                  </a:extLst>
                </p14:cNvPr>
                <p14:cNvContentPartPr/>
                <p14:nvPr/>
              </p14:nvContentPartPr>
              <p14:xfrm>
                <a:off x="8129691" y="6083665"/>
                <a:ext cx="335880" cy="298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36D2A6A-4410-4410-B712-268E0820954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12051" y="6066025"/>
                  <a:ext cx="3715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9219003-CCD4-4A43-83D6-050A371DA999}"/>
                    </a:ext>
                  </a:extLst>
                </p14:cNvPr>
                <p14:cNvContentPartPr/>
                <p14:nvPr/>
              </p14:nvContentPartPr>
              <p14:xfrm>
                <a:off x="8093331" y="4047505"/>
                <a:ext cx="200880" cy="294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9219003-CCD4-4A43-83D6-050A371DA9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75691" y="4029865"/>
                  <a:ext cx="2365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935F2E4-A457-4A81-925D-16AFE3C979DA}"/>
                    </a:ext>
                  </a:extLst>
                </p14:cNvPr>
                <p14:cNvContentPartPr/>
                <p14:nvPr/>
              </p14:nvContentPartPr>
              <p14:xfrm>
                <a:off x="8301771" y="4615585"/>
                <a:ext cx="247680" cy="227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935F2E4-A457-4A81-925D-16AFE3C979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84131" y="4597945"/>
                  <a:ext cx="2833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7A100BA-C285-4CD2-8150-2E0CBD1CBD0A}"/>
                    </a:ext>
                  </a:extLst>
                </p14:cNvPr>
                <p14:cNvContentPartPr/>
                <p14:nvPr/>
              </p14:nvContentPartPr>
              <p14:xfrm>
                <a:off x="8672931" y="4563745"/>
                <a:ext cx="250200" cy="156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7A100BA-C285-4CD2-8150-2E0CBD1CBD0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54931" y="4546105"/>
                  <a:ext cx="285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C4046A7-6F5F-41A6-A618-84AB269FE8CE}"/>
                    </a:ext>
                  </a:extLst>
                </p14:cNvPr>
                <p14:cNvContentPartPr/>
                <p14:nvPr/>
              </p14:nvContentPartPr>
              <p14:xfrm>
                <a:off x="8815851" y="5078545"/>
                <a:ext cx="149760" cy="197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C4046A7-6F5F-41A6-A618-84AB269FE8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97851" y="5060905"/>
                  <a:ext cx="1854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3D48FB0-AF00-4CAA-BC77-5B4F424E8689}"/>
                    </a:ext>
                  </a:extLst>
                </p14:cNvPr>
                <p14:cNvContentPartPr/>
                <p14:nvPr/>
              </p14:nvContentPartPr>
              <p14:xfrm>
                <a:off x="9232731" y="5631145"/>
                <a:ext cx="137880" cy="291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3D48FB0-AF00-4CAA-BC77-5B4F424E868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15091" y="5613145"/>
                  <a:ext cx="173520" cy="32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A8C690F-100E-4FC2-8864-CFEC3CB03186}"/>
                  </a:ext>
                </a:extLst>
              </p14:cNvPr>
              <p14:cNvContentPartPr/>
              <p14:nvPr/>
            </p14:nvContentPartPr>
            <p14:xfrm>
              <a:off x="4995531" y="4780105"/>
              <a:ext cx="615240" cy="5054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A8C690F-100E-4FC2-8864-CFEC3CB0318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977891" y="4762105"/>
                <a:ext cx="65088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A3FFFD0-6E60-448F-BE08-30D64D9793F9}"/>
                  </a:ext>
                </a:extLst>
              </p14:cNvPr>
              <p14:cNvContentPartPr/>
              <p14:nvPr/>
            </p14:nvContentPartPr>
            <p14:xfrm>
              <a:off x="7496091" y="4680385"/>
              <a:ext cx="137160" cy="2361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A3FFFD0-6E60-448F-BE08-30D64D9793F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478091" y="4662745"/>
                <a:ext cx="1728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DA4A7A2-B0B8-4880-8059-949B2649CDA2}"/>
                  </a:ext>
                </a:extLst>
              </p14:cNvPr>
              <p14:cNvContentPartPr/>
              <p14:nvPr/>
            </p14:nvContentPartPr>
            <p14:xfrm>
              <a:off x="7078491" y="4689385"/>
              <a:ext cx="597240" cy="4730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DA4A7A2-B0B8-4880-8059-949B2649CDA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060491" y="4671385"/>
                <a:ext cx="632880" cy="50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4CCF13A-71AB-4E9A-8416-7213D7EFA95F}"/>
              </a:ext>
            </a:extLst>
          </p:cNvPr>
          <p:cNvGrpSpPr/>
          <p:nvPr/>
        </p:nvGrpSpPr>
        <p:grpSpPr>
          <a:xfrm>
            <a:off x="8944371" y="5553385"/>
            <a:ext cx="741240" cy="503640"/>
            <a:chOff x="8944371" y="5553385"/>
            <a:chExt cx="741240" cy="50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80D0B17-60A1-4F07-8987-4B73616280B2}"/>
                    </a:ext>
                  </a:extLst>
                </p14:cNvPr>
                <p14:cNvContentPartPr/>
                <p14:nvPr/>
              </p14:nvContentPartPr>
              <p14:xfrm>
                <a:off x="8980731" y="5784865"/>
                <a:ext cx="179280" cy="246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80D0B17-60A1-4F07-8987-4B73616280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62731" y="5767225"/>
                  <a:ext cx="2149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1D16698-8210-4049-8BF4-A84AD52738CA}"/>
                    </a:ext>
                  </a:extLst>
                </p14:cNvPr>
                <p14:cNvContentPartPr/>
                <p14:nvPr/>
              </p14:nvContentPartPr>
              <p14:xfrm>
                <a:off x="8944371" y="5553385"/>
                <a:ext cx="741240" cy="503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1D16698-8210-4049-8BF4-A84AD52738C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26731" y="5535385"/>
                  <a:ext cx="776880" cy="53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BFD1F16-0159-4AA9-BD17-074F34861DB5}"/>
                  </a:ext>
                </a:extLst>
              </p14:cNvPr>
              <p14:cNvContentPartPr/>
              <p14:nvPr/>
            </p14:nvContentPartPr>
            <p14:xfrm>
              <a:off x="4788891" y="4397425"/>
              <a:ext cx="360" cy="25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BFD1F16-0159-4AA9-BD17-074F34861DB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771251" y="4379785"/>
                <a:ext cx="36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D2E0C4A-D3B9-4E1A-9D7E-B06EA2DEDFDF}"/>
                  </a:ext>
                </a:extLst>
              </p14:cNvPr>
              <p14:cNvContentPartPr/>
              <p14:nvPr/>
            </p14:nvContentPartPr>
            <p14:xfrm>
              <a:off x="4733451" y="4400305"/>
              <a:ext cx="285840" cy="4471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D2E0C4A-D3B9-4E1A-9D7E-B06EA2DEDFD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715451" y="4382305"/>
                <a:ext cx="321480" cy="48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BB6EC6C-FF43-4EA9-B722-2F2B78AD60E6}"/>
              </a:ext>
            </a:extLst>
          </p:cNvPr>
          <p:cNvGrpSpPr/>
          <p:nvPr/>
        </p:nvGrpSpPr>
        <p:grpSpPr>
          <a:xfrm>
            <a:off x="5621931" y="4030225"/>
            <a:ext cx="1324080" cy="343080"/>
            <a:chOff x="5621931" y="4030225"/>
            <a:chExt cx="132408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A88AA2-8C1D-4C88-A35E-CD2D585EFACD}"/>
                    </a:ext>
                  </a:extLst>
                </p14:cNvPr>
                <p14:cNvContentPartPr/>
                <p14:nvPr/>
              </p14:nvContentPartPr>
              <p14:xfrm>
                <a:off x="5712291" y="4245865"/>
                <a:ext cx="347760" cy="127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A88AA2-8C1D-4C88-A35E-CD2D585EFAC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94291" y="4227865"/>
                  <a:ext cx="383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487AF80-3D93-4CA6-84B6-D4B654988EAA}"/>
                    </a:ext>
                  </a:extLst>
                </p14:cNvPr>
                <p14:cNvContentPartPr/>
                <p14:nvPr/>
              </p14:nvContentPartPr>
              <p14:xfrm>
                <a:off x="5848011" y="4219945"/>
                <a:ext cx="82800" cy="62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487AF80-3D93-4CA6-84B6-D4B654988EA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30371" y="4201945"/>
                  <a:ext cx="1184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261B58B-6EA2-4F41-B011-FD4CEB54E468}"/>
                    </a:ext>
                  </a:extLst>
                </p14:cNvPr>
                <p14:cNvContentPartPr/>
                <p14:nvPr/>
              </p14:nvContentPartPr>
              <p14:xfrm>
                <a:off x="5621931" y="4110865"/>
                <a:ext cx="272880" cy="135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261B58B-6EA2-4F41-B011-FD4CEB54E46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03931" y="4093225"/>
                  <a:ext cx="308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C0EB4A6-A90D-4BCA-8DDC-3FC1D5B1F96B}"/>
                    </a:ext>
                  </a:extLst>
                </p14:cNvPr>
                <p14:cNvContentPartPr/>
                <p14:nvPr/>
              </p14:nvContentPartPr>
              <p14:xfrm>
                <a:off x="6619131" y="4030225"/>
                <a:ext cx="326880" cy="215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C0EB4A6-A90D-4BCA-8DDC-3FC1D5B1F96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01491" y="4012585"/>
                  <a:ext cx="362520" cy="25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4465270-98BD-4236-86E3-12B58336B8B5}"/>
                  </a:ext>
                </a:extLst>
              </p14:cNvPr>
              <p14:cNvContentPartPr/>
              <p14:nvPr/>
            </p14:nvContentPartPr>
            <p14:xfrm>
              <a:off x="7685811" y="3311305"/>
              <a:ext cx="564480" cy="4762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4465270-98BD-4236-86E3-12B58336B8B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668171" y="3293665"/>
                <a:ext cx="600120" cy="51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DCA53C3-7545-422A-AA65-7752F135BC68}"/>
              </a:ext>
            </a:extLst>
          </p:cNvPr>
          <p:cNvGrpSpPr/>
          <p:nvPr/>
        </p:nvGrpSpPr>
        <p:grpSpPr>
          <a:xfrm>
            <a:off x="4073931" y="5115985"/>
            <a:ext cx="681480" cy="872280"/>
            <a:chOff x="4073931" y="5115985"/>
            <a:chExt cx="681480" cy="87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7EAF917-382B-4A7E-8AB6-4E00165063E5}"/>
                    </a:ext>
                  </a:extLst>
                </p14:cNvPr>
                <p14:cNvContentPartPr/>
                <p14:nvPr/>
              </p14:nvContentPartPr>
              <p14:xfrm>
                <a:off x="4073931" y="5115985"/>
                <a:ext cx="382320" cy="423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7EAF917-382B-4A7E-8AB6-4E00165063E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55931" y="5098345"/>
                  <a:ext cx="4179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AA27178-4A98-40F0-A998-5F1E6DD3E719}"/>
                    </a:ext>
                  </a:extLst>
                </p14:cNvPr>
                <p14:cNvContentPartPr/>
                <p14:nvPr/>
              </p14:nvContentPartPr>
              <p14:xfrm>
                <a:off x="4191291" y="5305705"/>
                <a:ext cx="64080" cy="54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AA27178-4A98-40F0-A998-5F1E6DD3E71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73291" y="5288065"/>
                  <a:ext cx="99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5ECD2AE-7AFE-4B8C-90AB-83BF508BC7B9}"/>
                    </a:ext>
                  </a:extLst>
                </p14:cNvPr>
                <p14:cNvContentPartPr/>
                <p14:nvPr/>
              </p14:nvContentPartPr>
              <p14:xfrm>
                <a:off x="4462011" y="5620345"/>
                <a:ext cx="293400" cy="367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5ECD2AE-7AFE-4B8C-90AB-83BF508BC7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44011" y="5602345"/>
                  <a:ext cx="329040" cy="40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993CD9C-62BE-400E-A8C6-6CC66504F491}"/>
              </a:ext>
            </a:extLst>
          </p:cNvPr>
          <p:cNvGrpSpPr/>
          <p:nvPr/>
        </p:nvGrpSpPr>
        <p:grpSpPr>
          <a:xfrm>
            <a:off x="4688811" y="6255385"/>
            <a:ext cx="427680" cy="446040"/>
            <a:chOff x="4688811" y="6255385"/>
            <a:chExt cx="42768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3A3AC9E-D1C3-414A-B921-BBEA353AF6A5}"/>
                    </a:ext>
                  </a:extLst>
                </p14:cNvPr>
                <p14:cNvContentPartPr/>
                <p14:nvPr/>
              </p14:nvContentPartPr>
              <p14:xfrm>
                <a:off x="4688811" y="6255385"/>
                <a:ext cx="290520" cy="264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3A3AC9E-D1C3-414A-B921-BBEA353AF6A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70811" y="6237745"/>
                  <a:ext cx="3261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A50FA98-FB02-40AC-BDBC-92E9E4F0CA7D}"/>
                    </a:ext>
                  </a:extLst>
                </p14:cNvPr>
                <p14:cNvContentPartPr/>
                <p14:nvPr/>
              </p14:nvContentPartPr>
              <p14:xfrm>
                <a:off x="4988331" y="6581545"/>
                <a:ext cx="52560" cy="38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A50FA98-FB02-40AC-BDBC-92E9E4F0CA7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70331" y="6563905"/>
                  <a:ext cx="88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FEF2AF8-41BC-4141-9AC0-046B00F7003E}"/>
                    </a:ext>
                  </a:extLst>
                </p14:cNvPr>
                <p14:cNvContentPartPr/>
                <p14:nvPr/>
              </p14:nvContentPartPr>
              <p14:xfrm>
                <a:off x="4770891" y="6542665"/>
                <a:ext cx="345600" cy="158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FEF2AF8-41BC-4141-9AC0-046B00F7003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53251" y="6524665"/>
                  <a:ext cx="38124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4D3C291-61F1-42E4-AF9D-778AAEF2EBAF}"/>
              </a:ext>
            </a:extLst>
          </p:cNvPr>
          <p:cNvGrpSpPr/>
          <p:nvPr/>
        </p:nvGrpSpPr>
        <p:grpSpPr>
          <a:xfrm>
            <a:off x="6527331" y="5625025"/>
            <a:ext cx="840240" cy="676800"/>
            <a:chOff x="6527331" y="5625025"/>
            <a:chExt cx="840240" cy="67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1ADF694-C4B0-4259-B081-6EED2C0CBC27}"/>
                    </a:ext>
                  </a:extLst>
                </p14:cNvPr>
                <p14:cNvContentPartPr/>
                <p14:nvPr/>
              </p14:nvContentPartPr>
              <p14:xfrm>
                <a:off x="6527331" y="5802865"/>
                <a:ext cx="198000" cy="309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1ADF694-C4B0-4259-B081-6EED2C0CBC2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09331" y="5784865"/>
                  <a:ext cx="2336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7DF0101-3C73-4359-A512-717B28A3E43C}"/>
                    </a:ext>
                  </a:extLst>
                </p14:cNvPr>
                <p14:cNvContentPartPr/>
                <p14:nvPr/>
              </p14:nvContentPartPr>
              <p14:xfrm>
                <a:off x="6572331" y="5625025"/>
                <a:ext cx="795240" cy="676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7DF0101-3C73-4359-A512-717B28A3E43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54691" y="5607385"/>
                  <a:ext cx="830880" cy="71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9BAB654-B5EB-4D77-BFFF-FBAB37A403CB}"/>
              </a:ext>
            </a:extLst>
          </p:cNvPr>
          <p:cNvGrpSpPr/>
          <p:nvPr/>
        </p:nvGrpSpPr>
        <p:grpSpPr>
          <a:xfrm>
            <a:off x="8980731" y="4888465"/>
            <a:ext cx="364320" cy="437760"/>
            <a:chOff x="8980731" y="4888465"/>
            <a:chExt cx="36432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69590E1-9A50-4E66-999B-78B3D67AEEB8}"/>
                    </a:ext>
                  </a:extLst>
                </p14:cNvPr>
                <p14:cNvContentPartPr/>
                <p14:nvPr/>
              </p14:nvContentPartPr>
              <p14:xfrm>
                <a:off x="8986851" y="4888465"/>
                <a:ext cx="193320" cy="437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69590E1-9A50-4E66-999B-78B3D67AEEB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69211" y="4870465"/>
                  <a:ext cx="2289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204300B-E37F-4DEB-B43B-56227EA33BBA}"/>
                    </a:ext>
                  </a:extLst>
                </p14:cNvPr>
                <p14:cNvContentPartPr/>
                <p14:nvPr/>
              </p14:nvContentPartPr>
              <p14:xfrm>
                <a:off x="8980731" y="4951825"/>
                <a:ext cx="364320" cy="214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204300B-E37F-4DEB-B43B-56227EA33BB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62731" y="4933825"/>
                  <a:ext cx="39996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D405AC6-093D-4B50-A44A-59C846EF618E}"/>
              </a:ext>
            </a:extLst>
          </p:cNvPr>
          <p:cNvGrpSpPr/>
          <p:nvPr/>
        </p:nvGrpSpPr>
        <p:grpSpPr>
          <a:xfrm>
            <a:off x="10247211" y="3057145"/>
            <a:ext cx="1594080" cy="1733760"/>
            <a:chOff x="10247211" y="3057145"/>
            <a:chExt cx="1594080" cy="173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287B428-F234-41E3-9F4C-710F07E51D36}"/>
                    </a:ext>
                  </a:extLst>
                </p14:cNvPr>
                <p14:cNvContentPartPr/>
                <p14:nvPr/>
              </p14:nvContentPartPr>
              <p14:xfrm>
                <a:off x="10323531" y="3111145"/>
                <a:ext cx="603360" cy="776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287B428-F234-41E3-9F4C-710F07E51D3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305531" y="3093505"/>
                  <a:ext cx="6390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0B96D03-A644-48AB-AACE-920C51674860}"/>
                    </a:ext>
                  </a:extLst>
                </p14:cNvPr>
                <p14:cNvContentPartPr/>
                <p14:nvPr/>
              </p14:nvContentPartPr>
              <p14:xfrm>
                <a:off x="11008971" y="3465745"/>
                <a:ext cx="272520" cy="18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0B96D03-A644-48AB-AACE-920C5167486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990971" y="3448105"/>
                  <a:ext cx="308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EAE94F0-AE11-4738-BFFB-18791EA81AF6}"/>
                    </a:ext>
                  </a:extLst>
                </p14:cNvPr>
                <p14:cNvContentPartPr/>
                <p14:nvPr/>
              </p14:nvContentPartPr>
              <p14:xfrm>
                <a:off x="11361411" y="3114025"/>
                <a:ext cx="170280" cy="185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EAE94F0-AE11-4738-BFFB-18791EA81AF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343771" y="3096025"/>
                  <a:ext cx="205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437273F-05D4-4E02-886E-BDED837B24C2}"/>
                    </a:ext>
                  </a:extLst>
                </p14:cNvPr>
                <p14:cNvContentPartPr/>
                <p14:nvPr/>
              </p14:nvContentPartPr>
              <p14:xfrm>
                <a:off x="11126691" y="3057145"/>
                <a:ext cx="697680" cy="455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437273F-05D4-4E02-886E-BDED837B24C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108691" y="3039505"/>
                  <a:ext cx="7333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923D862-8107-4B86-B28A-5F410151CBAD}"/>
                    </a:ext>
                  </a:extLst>
                </p14:cNvPr>
                <p14:cNvContentPartPr/>
                <p14:nvPr/>
              </p14:nvContentPartPr>
              <p14:xfrm>
                <a:off x="10247211" y="4272145"/>
                <a:ext cx="431280" cy="518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923D862-8107-4B86-B28A-5F410151CBA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229211" y="4254145"/>
                  <a:ext cx="4669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C63E668-AA62-47F2-B688-6C84A29B42E8}"/>
                    </a:ext>
                  </a:extLst>
                </p14:cNvPr>
                <p14:cNvContentPartPr/>
                <p14:nvPr/>
              </p14:nvContentPartPr>
              <p14:xfrm>
                <a:off x="10836531" y="4309585"/>
                <a:ext cx="462240" cy="235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C63E668-AA62-47F2-B688-6C84A29B42E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818891" y="4291585"/>
                  <a:ext cx="4978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898E498-03C5-4326-9338-74128FDC166A}"/>
                    </a:ext>
                  </a:extLst>
                </p14:cNvPr>
                <p14:cNvContentPartPr/>
                <p14:nvPr/>
              </p14:nvContentPartPr>
              <p14:xfrm>
                <a:off x="11090331" y="4216345"/>
                <a:ext cx="316800" cy="237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898E498-03C5-4326-9338-74128FDC166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072331" y="4198345"/>
                  <a:ext cx="3524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594DD90-5512-4376-82EE-EAA61D0DD8EC}"/>
                    </a:ext>
                  </a:extLst>
                </p14:cNvPr>
                <p14:cNvContentPartPr/>
                <p14:nvPr/>
              </p14:nvContentPartPr>
              <p14:xfrm>
                <a:off x="11416131" y="4019425"/>
                <a:ext cx="150840" cy="2088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594DD90-5512-4376-82EE-EAA61D0DD8E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398131" y="4001425"/>
                  <a:ext cx="1864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A1FD942-AC76-4AAD-A0AA-F0F7668D3DAF}"/>
                    </a:ext>
                  </a:extLst>
                </p14:cNvPr>
                <p14:cNvContentPartPr/>
                <p14:nvPr/>
              </p14:nvContentPartPr>
              <p14:xfrm>
                <a:off x="11397771" y="3846625"/>
                <a:ext cx="443520" cy="429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A1FD942-AC76-4AAD-A0AA-F0F7668D3DA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380131" y="3828985"/>
                  <a:ext cx="479160" cy="46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DBD43AE-89E8-43E8-B4CC-D6943CF6D8C5}"/>
              </a:ext>
            </a:extLst>
          </p:cNvPr>
          <p:cNvGrpSpPr/>
          <p:nvPr/>
        </p:nvGrpSpPr>
        <p:grpSpPr>
          <a:xfrm>
            <a:off x="10402011" y="4981705"/>
            <a:ext cx="1025640" cy="558720"/>
            <a:chOff x="10402011" y="4981705"/>
            <a:chExt cx="1025640" cy="55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8624D09-050B-475B-B507-F44D407347CB}"/>
                    </a:ext>
                  </a:extLst>
                </p14:cNvPr>
                <p14:cNvContentPartPr/>
                <p14:nvPr/>
              </p14:nvContentPartPr>
              <p14:xfrm>
                <a:off x="10402011" y="5105905"/>
                <a:ext cx="377640" cy="434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8624D09-050B-475B-B507-F44D407347C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384371" y="5087905"/>
                  <a:ext cx="4132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C6DB243-A49D-446B-B801-B59AE3C5A338}"/>
                    </a:ext>
                  </a:extLst>
                </p14:cNvPr>
                <p14:cNvContentPartPr/>
                <p14:nvPr/>
              </p14:nvContentPartPr>
              <p14:xfrm>
                <a:off x="10482291" y="5194105"/>
                <a:ext cx="165600" cy="1112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C6DB243-A49D-446B-B801-B59AE3C5A33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64651" y="5176105"/>
                  <a:ext cx="2012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D7EE389-B429-4909-BD4E-ED81E969B015}"/>
                    </a:ext>
                  </a:extLst>
                </p14:cNvPr>
                <p14:cNvContentPartPr/>
                <p14:nvPr/>
              </p14:nvContentPartPr>
              <p14:xfrm>
                <a:off x="10411011" y="4981705"/>
                <a:ext cx="201960" cy="142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D7EE389-B429-4909-BD4E-ED81E969B01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393371" y="4964065"/>
                  <a:ext cx="237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7D628B9-2585-4E57-8760-23057782BA34}"/>
                    </a:ext>
                  </a:extLst>
                </p14:cNvPr>
                <p14:cNvContentPartPr/>
                <p14:nvPr/>
              </p14:nvContentPartPr>
              <p14:xfrm>
                <a:off x="10909251" y="5000425"/>
                <a:ext cx="518400" cy="295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7D628B9-2585-4E57-8760-23057782BA3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891251" y="4982425"/>
                  <a:ext cx="554040" cy="33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E243E71-5737-4E1E-B8AC-E0313DA1B812}"/>
                  </a:ext>
                </a:extLst>
              </p14:cNvPr>
              <p14:cNvContentPartPr/>
              <p14:nvPr/>
            </p14:nvContentPartPr>
            <p14:xfrm>
              <a:off x="11641131" y="4698385"/>
              <a:ext cx="320760" cy="3294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E243E71-5737-4E1E-B8AC-E0313DA1B81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623491" y="4680385"/>
                <a:ext cx="356400" cy="36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89D1E8B-BBAA-49E7-8EA3-C490309B2421}"/>
              </a:ext>
            </a:extLst>
          </p:cNvPr>
          <p:cNvGrpSpPr/>
          <p:nvPr/>
        </p:nvGrpSpPr>
        <p:grpSpPr>
          <a:xfrm>
            <a:off x="10610091" y="5502985"/>
            <a:ext cx="993240" cy="680040"/>
            <a:chOff x="10610091" y="5502985"/>
            <a:chExt cx="993240" cy="68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D302952-381F-433F-B882-A21B212999CB}"/>
                    </a:ext>
                  </a:extLst>
                </p14:cNvPr>
                <p14:cNvContentPartPr/>
                <p14:nvPr/>
              </p14:nvContentPartPr>
              <p14:xfrm>
                <a:off x="10610091" y="5728705"/>
                <a:ext cx="650520" cy="454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D302952-381F-433F-B882-A21B212999C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592451" y="5710705"/>
                  <a:ext cx="68616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91577A7-298B-48BB-BCD5-2627CA571334}"/>
                    </a:ext>
                  </a:extLst>
                </p14:cNvPr>
                <p14:cNvContentPartPr/>
                <p14:nvPr/>
              </p14:nvContentPartPr>
              <p14:xfrm>
                <a:off x="11271411" y="5502985"/>
                <a:ext cx="331920" cy="2826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91577A7-298B-48BB-BCD5-2627CA57133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253411" y="5484985"/>
                  <a:ext cx="36756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7F5FEB9-00A9-492C-9BC7-592EB33C44EB}"/>
              </a:ext>
            </a:extLst>
          </p:cNvPr>
          <p:cNvGrpSpPr/>
          <p:nvPr/>
        </p:nvGrpSpPr>
        <p:grpSpPr>
          <a:xfrm>
            <a:off x="11805291" y="5285185"/>
            <a:ext cx="277920" cy="457560"/>
            <a:chOff x="11805291" y="5285185"/>
            <a:chExt cx="27792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0F2B321-C2A0-4D8D-B0D3-C44E51721573}"/>
                    </a:ext>
                  </a:extLst>
                </p14:cNvPr>
                <p14:cNvContentPartPr/>
                <p14:nvPr/>
              </p14:nvContentPartPr>
              <p14:xfrm>
                <a:off x="11805291" y="5285185"/>
                <a:ext cx="277920" cy="4575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0F2B321-C2A0-4D8D-B0D3-C44E5172157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787651" y="5267545"/>
                  <a:ext cx="3135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D51B572-1921-4D93-A188-37589EC9ACF7}"/>
                    </a:ext>
                  </a:extLst>
                </p14:cNvPr>
                <p14:cNvContentPartPr/>
                <p14:nvPr/>
              </p14:nvContentPartPr>
              <p14:xfrm>
                <a:off x="11878011" y="5439265"/>
                <a:ext cx="79560" cy="65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D51B572-1921-4D93-A188-37589EC9ACF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860011" y="5421265"/>
                  <a:ext cx="11520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543B00C-7419-48E1-BFEC-D6424CF8BFF0}"/>
                  </a:ext>
                </a:extLst>
              </p14:cNvPr>
              <p14:cNvContentPartPr/>
              <p14:nvPr/>
            </p14:nvContentPartPr>
            <p14:xfrm>
              <a:off x="1805931" y="675025"/>
              <a:ext cx="444240" cy="837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543B00C-7419-48E1-BFEC-D6424CF8BFF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788291" y="639385"/>
                <a:ext cx="479880" cy="9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DD57274-DD20-44DE-8755-5BBD615B8A96}"/>
                  </a:ext>
                </a:extLst>
              </p14:cNvPr>
              <p14:cNvContentPartPr/>
              <p14:nvPr/>
            </p14:nvContentPartPr>
            <p14:xfrm>
              <a:off x="3421971" y="753145"/>
              <a:ext cx="280800" cy="4474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DD57274-DD20-44DE-8755-5BBD615B8A9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404331" y="717145"/>
                <a:ext cx="31644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85EDCB8-6B52-4925-927C-3D72BE3F28C2}"/>
                  </a:ext>
                </a:extLst>
              </p14:cNvPr>
              <p14:cNvContentPartPr/>
              <p14:nvPr/>
            </p14:nvContentPartPr>
            <p14:xfrm>
              <a:off x="3945771" y="488545"/>
              <a:ext cx="95040" cy="4269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85EDCB8-6B52-4925-927C-3D72BE3F28C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927771" y="452545"/>
                <a:ext cx="13068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07BEDA7-3F4A-46E0-8A68-D6B45C933447}"/>
                  </a:ext>
                </a:extLst>
              </p14:cNvPr>
              <p14:cNvContentPartPr/>
              <p14:nvPr/>
            </p14:nvContentPartPr>
            <p14:xfrm>
              <a:off x="5712291" y="551905"/>
              <a:ext cx="124560" cy="3124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07BEDA7-3F4A-46E0-8A68-D6B45C93344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694291" y="516265"/>
                <a:ext cx="16020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E0C9F86-D46C-42AF-939D-70CDE4936F9C}"/>
                  </a:ext>
                </a:extLst>
              </p14:cNvPr>
              <p14:cNvContentPartPr/>
              <p14:nvPr/>
            </p14:nvContentPartPr>
            <p14:xfrm>
              <a:off x="6029451" y="423025"/>
              <a:ext cx="400680" cy="3819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E0C9F86-D46C-42AF-939D-70CDE4936F9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011451" y="387025"/>
                <a:ext cx="43632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07BC344-AFD1-42E1-9657-83023C463B3E}"/>
                  </a:ext>
                </a:extLst>
              </p14:cNvPr>
              <p14:cNvContentPartPr/>
              <p14:nvPr/>
            </p14:nvContentPartPr>
            <p14:xfrm>
              <a:off x="6300891" y="677545"/>
              <a:ext cx="218160" cy="561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07BC344-AFD1-42E1-9657-83023C463B3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282891" y="641545"/>
                <a:ext cx="2538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01E44C4-E0D4-416E-81BA-356A1C952544}"/>
                  </a:ext>
                </a:extLst>
              </p14:cNvPr>
              <p14:cNvContentPartPr/>
              <p14:nvPr/>
            </p14:nvContentPartPr>
            <p14:xfrm>
              <a:off x="7533171" y="398185"/>
              <a:ext cx="79920" cy="2005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01E44C4-E0D4-416E-81BA-356A1C95254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515531" y="362185"/>
                <a:ext cx="1155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E185B2EA-5A4B-4CA9-AE8E-290F6BDC0994}"/>
                  </a:ext>
                </a:extLst>
              </p14:cNvPr>
              <p14:cNvContentPartPr/>
              <p14:nvPr/>
            </p14:nvContentPartPr>
            <p14:xfrm>
              <a:off x="7722171" y="307465"/>
              <a:ext cx="173160" cy="3736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E185B2EA-5A4B-4CA9-AE8E-290F6BDC099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704531" y="271465"/>
                <a:ext cx="20880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8AA18FE-94B4-4DB0-A0FA-B648E89A7A1D}"/>
                  </a:ext>
                </a:extLst>
              </p14:cNvPr>
              <p14:cNvContentPartPr/>
              <p14:nvPr/>
            </p14:nvContentPartPr>
            <p14:xfrm>
              <a:off x="1846611" y="2299345"/>
              <a:ext cx="360" cy="3711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8AA18FE-94B4-4DB0-A0FA-B648E89A7A1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828971" y="2263345"/>
                <a:ext cx="360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1F6635B-B4E5-4A9E-96A5-EA364266EACD}"/>
                  </a:ext>
                </a:extLst>
              </p14:cNvPr>
              <p14:cNvContentPartPr/>
              <p14:nvPr/>
            </p14:nvContentPartPr>
            <p14:xfrm>
              <a:off x="2054691" y="2126905"/>
              <a:ext cx="316080" cy="6141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1F6635B-B4E5-4A9E-96A5-EA364266EAC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036691" y="2091265"/>
                <a:ext cx="35172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BCE0F9D-A2A3-4196-94E2-E98F985F1AD0}"/>
                  </a:ext>
                </a:extLst>
              </p14:cNvPr>
              <p14:cNvContentPartPr/>
              <p14:nvPr/>
            </p14:nvContentPartPr>
            <p14:xfrm>
              <a:off x="3267891" y="2009545"/>
              <a:ext cx="238320" cy="3297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BCE0F9D-A2A3-4196-94E2-E98F985F1AD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250251" y="1973905"/>
                <a:ext cx="2739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4747B93-3364-49D7-B05E-04AD9EDE37D3}"/>
                  </a:ext>
                </a:extLst>
              </p14:cNvPr>
              <p14:cNvContentPartPr/>
              <p14:nvPr/>
            </p14:nvContentPartPr>
            <p14:xfrm>
              <a:off x="3624291" y="1770505"/>
              <a:ext cx="425880" cy="4572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4747B93-3364-49D7-B05E-04AD9EDE37D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606291" y="1734865"/>
                <a:ext cx="4615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6C2CF69-2400-4E32-9D2A-00349094BAE1}"/>
                  </a:ext>
                </a:extLst>
              </p14:cNvPr>
              <p14:cNvContentPartPr/>
              <p14:nvPr/>
            </p14:nvContentPartPr>
            <p14:xfrm>
              <a:off x="5866371" y="1321585"/>
              <a:ext cx="470520" cy="567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6C2CF69-2400-4E32-9D2A-00349094BAE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848371" y="1285945"/>
                <a:ext cx="50616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C5A3154-3361-40CB-A69C-2F82700C51B4}"/>
                  </a:ext>
                </a:extLst>
              </p14:cNvPr>
              <p14:cNvContentPartPr/>
              <p14:nvPr/>
            </p14:nvContentPartPr>
            <p14:xfrm>
              <a:off x="7776531" y="1017025"/>
              <a:ext cx="462960" cy="4798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C5A3154-3361-40CB-A69C-2F82700C51B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758891" y="981025"/>
                <a:ext cx="49860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550CFF9-8A9B-4E36-A569-3BA662B8E9BD}"/>
                  </a:ext>
                </a:extLst>
              </p14:cNvPr>
              <p14:cNvContentPartPr/>
              <p14:nvPr/>
            </p14:nvContentPartPr>
            <p14:xfrm>
              <a:off x="8481771" y="850705"/>
              <a:ext cx="135000" cy="3794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550CFF9-8A9B-4E36-A569-3BA662B8E9B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464131" y="815065"/>
                <a:ext cx="17064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A868C7E-EA81-4365-9A2F-4D295F1378AB}"/>
                  </a:ext>
                </a:extLst>
              </p14:cNvPr>
              <p14:cNvContentPartPr/>
              <p14:nvPr/>
            </p14:nvContentPartPr>
            <p14:xfrm>
              <a:off x="2000691" y="3176665"/>
              <a:ext cx="362880" cy="635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A868C7E-EA81-4365-9A2F-4D295F1378A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982691" y="3140665"/>
                <a:ext cx="39852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99E08C2-7B0F-41DB-872D-8B07A0CC64D3}"/>
                  </a:ext>
                </a:extLst>
              </p14:cNvPr>
              <p14:cNvContentPartPr/>
              <p14:nvPr/>
            </p14:nvContentPartPr>
            <p14:xfrm>
              <a:off x="2486691" y="3077665"/>
              <a:ext cx="283680" cy="6296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99E08C2-7B0F-41DB-872D-8B07A0CC64D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468691" y="3041665"/>
                <a:ext cx="31932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6ED9779-E3C1-46F1-A9EA-A6572801B488}"/>
                  </a:ext>
                </a:extLst>
              </p14:cNvPr>
              <p14:cNvContentPartPr/>
              <p14:nvPr/>
            </p14:nvContentPartPr>
            <p14:xfrm>
              <a:off x="3612051" y="2878585"/>
              <a:ext cx="28440" cy="3283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6ED9779-E3C1-46F1-A9EA-A6572801B48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594051" y="2842585"/>
                <a:ext cx="640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3833D28-D1DB-4BAB-A0E6-56B41FA11BFD}"/>
                  </a:ext>
                </a:extLst>
              </p14:cNvPr>
              <p14:cNvContentPartPr/>
              <p14:nvPr/>
            </p14:nvContentPartPr>
            <p14:xfrm>
              <a:off x="3883131" y="2654305"/>
              <a:ext cx="318600" cy="3441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3833D28-D1DB-4BAB-A0E6-56B41FA11BF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865131" y="2618305"/>
                <a:ext cx="3542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4CDF87B-B210-4372-81C7-FF6A4BB6ED35}"/>
                  </a:ext>
                </a:extLst>
              </p14:cNvPr>
              <p14:cNvContentPartPr/>
              <p14:nvPr/>
            </p14:nvContentPartPr>
            <p14:xfrm>
              <a:off x="6192171" y="2277025"/>
              <a:ext cx="121320" cy="2998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4CDF87B-B210-4372-81C7-FF6A4BB6ED3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174531" y="2241025"/>
                <a:ext cx="1569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A47E751-9649-43D3-B228-78DE0D4899F0}"/>
                  </a:ext>
                </a:extLst>
              </p14:cNvPr>
              <p14:cNvContentPartPr/>
              <p14:nvPr/>
            </p14:nvContentPartPr>
            <p14:xfrm>
              <a:off x="6561171" y="1874905"/>
              <a:ext cx="454680" cy="5230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A47E751-9649-43D3-B228-78DE0D4899F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543171" y="1838905"/>
                <a:ext cx="49032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E5957FF9-262E-48E9-857C-930FDFDCA66D}"/>
                  </a:ext>
                </a:extLst>
              </p14:cNvPr>
              <p14:cNvContentPartPr/>
              <p14:nvPr/>
            </p14:nvContentPartPr>
            <p14:xfrm>
              <a:off x="8355771" y="1674385"/>
              <a:ext cx="117720" cy="1465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E5957FF9-262E-48E9-857C-930FDFDCA66D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338131" y="1638385"/>
                <a:ext cx="1533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34FDF86-6996-41A2-8BD7-E56D3508F233}"/>
                  </a:ext>
                </a:extLst>
              </p14:cNvPr>
              <p14:cNvContentPartPr/>
              <p14:nvPr/>
            </p14:nvContentPartPr>
            <p14:xfrm>
              <a:off x="8648451" y="1421305"/>
              <a:ext cx="453240" cy="5508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34FDF86-6996-41A2-8BD7-E56D3508F23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630451" y="1385305"/>
                <a:ext cx="48888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90A556A-7F87-4590-8238-A19E019D9994}"/>
                  </a:ext>
                </a:extLst>
              </p14:cNvPr>
              <p14:cNvContentPartPr/>
              <p14:nvPr/>
            </p14:nvContentPartPr>
            <p14:xfrm>
              <a:off x="2444211" y="4164505"/>
              <a:ext cx="68040" cy="3427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90A556A-7F87-4590-8238-A19E019D9994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426211" y="4128505"/>
                <a:ext cx="1036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BA00390-57EE-4C95-92AF-FAC7FBBD6FB6}"/>
                  </a:ext>
                </a:extLst>
              </p14:cNvPr>
              <p14:cNvContentPartPr/>
              <p14:nvPr/>
            </p14:nvContentPartPr>
            <p14:xfrm>
              <a:off x="2695851" y="3956065"/>
              <a:ext cx="264960" cy="5252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BA00390-57EE-4C95-92AF-FAC7FBBD6FB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677851" y="3920065"/>
                <a:ext cx="30060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EBCA0F8-B4BA-4816-A469-D0A5E042DEDC}"/>
                  </a:ext>
                </a:extLst>
              </p14:cNvPr>
              <p14:cNvContentPartPr/>
              <p14:nvPr/>
            </p14:nvContentPartPr>
            <p14:xfrm>
              <a:off x="4110651" y="3619105"/>
              <a:ext cx="238680" cy="3326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EBCA0F8-B4BA-4816-A469-D0A5E042DED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093011" y="3583105"/>
                <a:ext cx="2743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6E86E41-78E4-4790-A392-340AA91A440F}"/>
                  </a:ext>
                </a:extLst>
              </p14:cNvPr>
              <p14:cNvContentPartPr/>
              <p14:nvPr/>
            </p14:nvContentPartPr>
            <p14:xfrm>
              <a:off x="4415931" y="3367465"/>
              <a:ext cx="177120" cy="3942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6E86E41-78E4-4790-A392-340AA91A440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398291" y="3331825"/>
                <a:ext cx="21276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0EDEE7C-9AA7-4838-814C-61D65D32CBB2}"/>
                  </a:ext>
                </a:extLst>
              </p14:cNvPr>
              <p14:cNvContentPartPr/>
              <p14:nvPr/>
            </p14:nvContentPartPr>
            <p14:xfrm>
              <a:off x="6463971" y="2765545"/>
              <a:ext cx="426240" cy="4327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0EDEE7C-9AA7-4838-814C-61D65D32CBB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446331" y="2729545"/>
                <a:ext cx="46188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FB74EE5-EB18-4B96-9898-34EE36787E11}"/>
                  </a:ext>
                </a:extLst>
              </p14:cNvPr>
              <p14:cNvContentPartPr/>
              <p14:nvPr/>
            </p14:nvContentPartPr>
            <p14:xfrm>
              <a:off x="6906771" y="2751865"/>
              <a:ext cx="299880" cy="3927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FB74EE5-EB18-4B96-9898-34EE36787E11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888771" y="2716225"/>
                <a:ext cx="33552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2C0A462-4FA2-45D4-8661-E3C0ED41F718}"/>
                  </a:ext>
                </a:extLst>
              </p14:cNvPr>
              <p14:cNvContentPartPr/>
              <p14:nvPr/>
            </p14:nvContentPartPr>
            <p14:xfrm>
              <a:off x="8509851" y="2290345"/>
              <a:ext cx="118440" cy="3020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2C0A462-4FA2-45D4-8661-E3C0ED41F71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492211" y="2254345"/>
                <a:ext cx="1540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300E10A-2318-4DD3-9E2B-176A849A11EA}"/>
                  </a:ext>
                </a:extLst>
              </p14:cNvPr>
              <p14:cNvContentPartPr/>
              <p14:nvPr/>
            </p14:nvContentPartPr>
            <p14:xfrm>
              <a:off x="8738451" y="2277025"/>
              <a:ext cx="200160" cy="1792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300E10A-2318-4DD3-9E2B-176A849A11E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720451" y="2241385"/>
                <a:ext cx="2358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8A7CF33-539F-4D19-A57F-1A5FB898A9FD}"/>
                  </a:ext>
                </a:extLst>
              </p14:cNvPr>
              <p14:cNvContentPartPr/>
              <p14:nvPr/>
            </p14:nvContentPartPr>
            <p14:xfrm>
              <a:off x="872451" y="-114815"/>
              <a:ext cx="8622720" cy="51764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8A7CF33-539F-4D19-A57F-1A5FB898A9F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54811" y="-150815"/>
                <a:ext cx="8658360" cy="52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E2390AF-58F1-4104-88DF-F0FBBDBFB663}"/>
                  </a:ext>
                </a:extLst>
              </p14:cNvPr>
              <p14:cNvContentPartPr/>
              <p14:nvPr/>
            </p14:nvContentPartPr>
            <p14:xfrm>
              <a:off x="968211" y="615985"/>
              <a:ext cx="7588440" cy="12582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E2390AF-58F1-4104-88DF-F0FBBDBFB66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50571" y="579985"/>
                <a:ext cx="7624080" cy="13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CFF78AE-E326-4109-A22F-F44F5B4D267F}"/>
                  </a:ext>
                </a:extLst>
              </p14:cNvPr>
              <p14:cNvContentPartPr/>
              <p14:nvPr/>
            </p14:nvContentPartPr>
            <p14:xfrm>
              <a:off x="1258011" y="1070305"/>
              <a:ext cx="8017200" cy="21798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CFF78AE-E326-4109-A22F-F44F5B4D267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240371" y="1034305"/>
                <a:ext cx="8052840" cy="22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A7A63C0-374E-457D-BA07-E0DE0A139A52}"/>
                  </a:ext>
                </a:extLst>
              </p14:cNvPr>
              <p14:cNvContentPartPr/>
              <p14:nvPr/>
            </p14:nvContentPartPr>
            <p14:xfrm>
              <a:off x="1511811" y="2018185"/>
              <a:ext cx="7986600" cy="21193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A7A63C0-374E-457D-BA07-E0DE0A139A5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493811" y="1982185"/>
                <a:ext cx="8022240" cy="21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F8848FF-0221-44E2-BB49-FCFE62B16705}"/>
                  </a:ext>
                </a:extLst>
              </p14:cNvPr>
              <p14:cNvContentPartPr/>
              <p14:nvPr/>
            </p14:nvContentPartPr>
            <p14:xfrm>
              <a:off x="2624931" y="398185"/>
              <a:ext cx="770760" cy="41277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F8848FF-0221-44E2-BB49-FCFE62B1670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607291" y="362185"/>
                <a:ext cx="806400" cy="41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75921B9-55C2-4F90-B4B2-AE146A21ADFF}"/>
                  </a:ext>
                </a:extLst>
              </p14:cNvPr>
              <p14:cNvContentPartPr/>
              <p14:nvPr/>
            </p14:nvContentPartPr>
            <p14:xfrm>
              <a:off x="4363371" y="117385"/>
              <a:ext cx="1367640" cy="38649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75921B9-55C2-4F90-B4B2-AE146A21ADF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345371" y="81745"/>
                <a:ext cx="1403280" cy="39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60C49BD-9898-4640-B200-45D0F7DE709A}"/>
                  </a:ext>
                </a:extLst>
              </p14:cNvPr>
              <p14:cNvContentPartPr/>
              <p14:nvPr/>
            </p14:nvContentPartPr>
            <p14:xfrm>
              <a:off x="6617691" y="-335"/>
              <a:ext cx="1782360" cy="30344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60C49BD-9898-4640-B200-45D0F7DE709A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599691" y="-35975"/>
                <a:ext cx="1818000" cy="31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0EC5AD3B-37E9-47AF-8763-4DBC42169FFD}"/>
                  </a:ext>
                </a:extLst>
              </p14:cNvPr>
              <p14:cNvContentPartPr/>
              <p14:nvPr/>
            </p14:nvContentPartPr>
            <p14:xfrm>
              <a:off x="404091" y="2150665"/>
              <a:ext cx="514800" cy="6094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0EC5AD3B-37E9-47AF-8763-4DBC42169FF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86451" y="2133025"/>
                <a:ext cx="55044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4A54D602-1145-49BE-8671-9F4DFA37D04E}"/>
                  </a:ext>
                </a:extLst>
              </p14:cNvPr>
              <p14:cNvContentPartPr/>
              <p14:nvPr/>
            </p14:nvContentPartPr>
            <p14:xfrm>
              <a:off x="848691" y="3751225"/>
              <a:ext cx="281520" cy="4230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4A54D602-1145-49BE-8671-9F4DFA37D04E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31051" y="3733585"/>
                <a:ext cx="317160" cy="45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ECEE74A7-954D-421D-805A-B507EB23BE97}"/>
              </a:ext>
            </a:extLst>
          </p:cNvPr>
          <p:cNvGrpSpPr/>
          <p:nvPr/>
        </p:nvGrpSpPr>
        <p:grpSpPr>
          <a:xfrm>
            <a:off x="796491" y="4633225"/>
            <a:ext cx="656640" cy="825480"/>
            <a:chOff x="796491" y="4633225"/>
            <a:chExt cx="656640" cy="82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6943082-6E4B-4894-9387-23C6B04975DA}"/>
                    </a:ext>
                  </a:extLst>
                </p14:cNvPr>
                <p14:cNvContentPartPr/>
                <p14:nvPr/>
              </p14:nvContentPartPr>
              <p14:xfrm>
                <a:off x="1035171" y="4957585"/>
                <a:ext cx="227520" cy="293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6943082-6E4B-4894-9387-23C6B04975D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17171" y="4939945"/>
                  <a:ext cx="2631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AEA5474-C7B6-4279-BF13-01B77BFEA70D}"/>
                    </a:ext>
                  </a:extLst>
                </p14:cNvPr>
                <p14:cNvContentPartPr/>
                <p14:nvPr/>
              </p14:nvContentPartPr>
              <p14:xfrm>
                <a:off x="796491" y="4633225"/>
                <a:ext cx="656640" cy="825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AEA5474-C7B6-4279-BF13-01B77BFEA70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8851" y="4615225"/>
                  <a:ext cx="692280" cy="86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77467BB-60C2-44FC-BC6C-848B00F0481B}"/>
                  </a:ext>
                </a:extLst>
              </p14:cNvPr>
              <p14:cNvContentPartPr/>
              <p14:nvPr/>
            </p14:nvContentPartPr>
            <p14:xfrm>
              <a:off x="1372491" y="117745"/>
              <a:ext cx="320760" cy="4701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77467BB-60C2-44FC-BC6C-848B00F0481B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354851" y="100105"/>
                <a:ext cx="356400" cy="50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567B656-101F-4CE3-8DF4-A6A6BE604007}"/>
              </a:ext>
            </a:extLst>
          </p:cNvPr>
          <p:cNvGrpSpPr/>
          <p:nvPr/>
        </p:nvGrpSpPr>
        <p:grpSpPr>
          <a:xfrm>
            <a:off x="3114171" y="98665"/>
            <a:ext cx="266400" cy="349560"/>
            <a:chOff x="3114171" y="98665"/>
            <a:chExt cx="26640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28F44CC-F37D-4984-9B30-42A5F0C38391}"/>
                    </a:ext>
                  </a:extLst>
                </p14:cNvPr>
                <p14:cNvContentPartPr/>
                <p14:nvPr/>
              </p14:nvContentPartPr>
              <p14:xfrm>
                <a:off x="3122811" y="162745"/>
                <a:ext cx="257760" cy="2854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28F44CC-F37D-4984-9B30-42A5F0C3839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105171" y="144745"/>
                  <a:ext cx="2934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4CA007A-579A-4E49-98E7-9AA22039BB37}"/>
                    </a:ext>
                  </a:extLst>
                </p14:cNvPr>
                <p14:cNvContentPartPr/>
                <p14:nvPr/>
              </p14:nvContentPartPr>
              <p14:xfrm>
                <a:off x="3168531" y="237625"/>
                <a:ext cx="145080" cy="975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4CA007A-579A-4E49-98E7-9AA22039BB3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150531" y="219625"/>
                  <a:ext cx="180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BDADC39-E1F5-44DD-A2E3-F02B983A1776}"/>
                    </a:ext>
                  </a:extLst>
                </p14:cNvPr>
                <p14:cNvContentPartPr/>
                <p14:nvPr/>
              </p14:nvContentPartPr>
              <p14:xfrm>
                <a:off x="3114171" y="98665"/>
                <a:ext cx="89640" cy="19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BDADC39-E1F5-44DD-A2E3-F02B983A177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96171" y="81025"/>
                  <a:ext cx="12528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B48FEDDD-DA2E-4915-955D-E8990D3E275F}"/>
                  </a:ext>
                </a:extLst>
              </p14:cNvPr>
              <p14:cNvContentPartPr/>
              <p14:nvPr/>
            </p14:nvContentPartPr>
            <p14:xfrm>
              <a:off x="5032971" y="8665"/>
              <a:ext cx="200880" cy="2570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B48FEDDD-DA2E-4915-955D-E8990D3E275F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014971" y="-9335"/>
                <a:ext cx="2365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67A86F7A-995D-4CCE-A6FE-D3F6BCEB4E41}"/>
                  </a:ext>
                </a:extLst>
              </p14:cNvPr>
              <p14:cNvContentPartPr/>
              <p14:nvPr/>
            </p14:nvContentPartPr>
            <p14:xfrm>
              <a:off x="6696891" y="-90335"/>
              <a:ext cx="616320" cy="3999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67A86F7A-995D-4CCE-A6FE-D3F6BCEB4E41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679251" y="-107975"/>
                <a:ext cx="651960" cy="43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502CF0A-D0D1-4321-9CAB-1B0A83E27D7E}"/>
              </a:ext>
            </a:extLst>
          </p:cNvPr>
          <p:cNvGrpSpPr/>
          <p:nvPr/>
        </p:nvGrpSpPr>
        <p:grpSpPr>
          <a:xfrm>
            <a:off x="406971" y="609145"/>
            <a:ext cx="1965240" cy="988560"/>
            <a:chOff x="406971" y="609145"/>
            <a:chExt cx="1965240" cy="9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6A5D773-8A0F-4BF7-87E9-9B9C143705C1}"/>
                    </a:ext>
                  </a:extLst>
                </p14:cNvPr>
                <p14:cNvContentPartPr/>
                <p14:nvPr/>
              </p14:nvContentPartPr>
              <p14:xfrm>
                <a:off x="406971" y="1074985"/>
                <a:ext cx="273600" cy="5227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6A5D773-8A0F-4BF7-87E9-9B9C143705C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89331" y="1057345"/>
                  <a:ext cx="30924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40B2548-C8DB-4E09-820E-59D1799BA8A3}"/>
                    </a:ext>
                  </a:extLst>
                </p14:cNvPr>
                <p14:cNvContentPartPr/>
                <p14:nvPr/>
              </p14:nvContentPartPr>
              <p14:xfrm>
                <a:off x="524691" y="1283065"/>
                <a:ext cx="17640" cy="388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40B2548-C8DB-4E09-820E-59D1799BA8A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07051" y="1265065"/>
                  <a:ext cx="532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E919BC9-A3A9-4D74-A71B-2DA09FB5C955}"/>
                    </a:ext>
                  </a:extLst>
                </p14:cNvPr>
                <p14:cNvContentPartPr/>
                <p14:nvPr/>
              </p14:nvContentPartPr>
              <p14:xfrm>
                <a:off x="423891" y="609145"/>
                <a:ext cx="1948320" cy="5486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E919BC9-A3A9-4D74-A71B-2DA09FB5C95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05891" y="591145"/>
                  <a:ext cx="1983960" cy="58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0C5A7DAC-AF30-4159-B923-740D7E8CB934}"/>
                  </a:ext>
                </a:extLst>
              </p14:cNvPr>
              <p14:cNvContentPartPr/>
              <p14:nvPr/>
            </p14:nvContentPartPr>
            <p14:xfrm>
              <a:off x="10420371" y="5772625"/>
              <a:ext cx="560520" cy="8319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0C5A7DAC-AF30-4159-B923-740D7E8CB934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0402371" y="5754625"/>
                <a:ext cx="596160" cy="8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DFD2B26-BD1E-40F9-95DE-34DC2281644C}"/>
                  </a:ext>
                </a:extLst>
              </p14:cNvPr>
              <p14:cNvContentPartPr/>
              <p14:nvPr/>
            </p14:nvContentPartPr>
            <p14:xfrm>
              <a:off x="1162251" y="334825"/>
              <a:ext cx="2269800" cy="37544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DFD2B26-BD1E-40F9-95DE-34DC2281644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144611" y="316825"/>
                <a:ext cx="2305440" cy="37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A85AAA0-79CA-4606-B0C7-254D8104BEBB}"/>
                  </a:ext>
                </a:extLst>
              </p14:cNvPr>
              <p14:cNvContentPartPr/>
              <p14:nvPr/>
            </p14:nvContentPartPr>
            <p14:xfrm>
              <a:off x="10248291" y="4798105"/>
              <a:ext cx="1036440" cy="6883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A85AAA0-79CA-4606-B0C7-254D8104BEBB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0230291" y="4780465"/>
                <a:ext cx="107208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A3C7F289-C0DC-48AA-A40C-D5BD78780B25}"/>
                  </a:ext>
                </a:extLst>
              </p14:cNvPr>
              <p14:cNvContentPartPr/>
              <p14:nvPr/>
            </p14:nvContentPartPr>
            <p14:xfrm>
              <a:off x="1274931" y="316465"/>
              <a:ext cx="4221360" cy="25117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A3C7F289-C0DC-48AA-A40C-D5BD78780B25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257291" y="298825"/>
                <a:ext cx="4257000" cy="25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2F47BB14-9DF2-4866-8A0B-9B39208DAFED}"/>
                  </a:ext>
                </a:extLst>
              </p14:cNvPr>
              <p14:cNvContentPartPr/>
              <p14:nvPr/>
            </p14:nvContentPartPr>
            <p14:xfrm>
              <a:off x="9668691" y="4314265"/>
              <a:ext cx="664920" cy="3765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2F47BB14-9DF2-4866-8A0B-9B39208DAFED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651051" y="4296625"/>
                <a:ext cx="7005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B9880320-248F-4517-8AA1-F1CC31640670}"/>
                  </a:ext>
                </a:extLst>
              </p14:cNvPr>
              <p14:cNvContentPartPr/>
              <p14:nvPr/>
            </p14:nvContentPartPr>
            <p14:xfrm>
              <a:off x="7242291" y="-27695"/>
              <a:ext cx="1259280" cy="27795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B9880320-248F-4517-8AA1-F1CC31640670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224651" y="-45335"/>
                <a:ext cx="1294920" cy="28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B1CB252-A260-4E42-888F-E73A48088D78}"/>
                  </a:ext>
                </a:extLst>
              </p14:cNvPr>
              <p14:cNvContentPartPr/>
              <p14:nvPr/>
            </p14:nvContentPartPr>
            <p14:xfrm>
              <a:off x="9777411" y="3499585"/>
              <a:ext cx="653400" cy="6130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B1CB252-A260-4E42-888F-E73A48088D78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759411" y="3481945"/>
                <a:ext cx="689040" cy="64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4EBC1A7-F4A2-41FC-9552-62F1836421A5}"/>
              </a:ext>
            </a:extLst>
          </p:cNvPr>
          <p:cNvGrpSpPr/>
          <p:nvPr/>
        </p:nvGrpSpPr>
        <p:grpSpPr>
          <a:xfrm>
            <a:off x="9415251" y="3839065"/>
            <a:ext cx="1218600" cy="2344320"/>
            <a:chOff x="9415251" y="3839065"/>
            <a:chExt cx="1218600" cy="23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2D9A6A7-EBF6-46B5-A0C2-DC618E37CBFB}"/>
                    </a:ext>
                  </a:extLst>
                </p14:cNvPr>
                <p14:cNvContentPartPr/>
                <p14:nvPr/>
              </p14:nvContentPartPr>
              <p14:xfrm>
                <a:off x="9415251" y="3839065"/>
                <a:ext cx="685080" cy="461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2D9A6A7-EBF6-46B5-A0C2-DC618E37CBF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397611" y="3821065"/>
                  <a:ext cx="72072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CE72686-4F8C-4C4E-A9C6-40C04CE6D2F0}"/>
                    </a:ext>
                  </a:extLst>
                </p14:cNvPr>
                <p14:cNvContentPartPr/>
                <p14:nvPr/>
              </p14:nvContentPartPr>
              <p14:xfrm>
                <a:off x="9596331" y="4484905"/>
                <a:ext cx="540720" cy="4039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CE72686-4F8C-4C4E-A9C6-40C04CE6D2F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578331" y="4466905"/>
                  <a:ext cx="5763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E752B7A-D0DF-4F86-82BD-789422339296}"/>
                    </a:ext>
                  </a:extLst>
                </p14:cNvPr>
                <p14:cNvContentPartPr/>
                <p14:nvPr/>
              </p14:nvContentPartPr>
              <p14:xfrm>
                <a:off x="9958491" y="5380225"/>
                <a:ext cx="302760" cy="1335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E752B7A-D0DF-4F86-82BD-78942233929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940491" y="5362225"/>
                  <a:ext cx="338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50A5C13-8B38-42C9-9BF7-8F8C71D13C4C}"/>
                    </a:ext>
                  </a:extLst>
                </p14:cNvPr>
                <p14:cNvContentPartPr/>
                <p14:nvPr/>
              </p14:nvContentPartPr>
              <p14:xfrm>
                <a:off x="10193571" y="5892865"/>
                <a:ext cx="440280" cy="2905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50A5C13-8B38-42C9-9BF7-8F8C71D13C4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175931" y="5875225"/>
                  <a:ext cx="4759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5A3DE72-8D55-4EF1-ACB9-8BA229046290}"/>
                    </a:ext>
                  </a:extLst>
                </p14:cNvPr>
                <p14:cNvContentPartPr/>
                <p14:nvPr/>
              </p14:nvContentPartPr>
              <p14:xfrm>
                <a:off x="10148571" y="5130745"/>
                <a:ext cx="192600" cy="568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5A3DE72-8D55-4EF1-ACB9-8BA22904629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130571" y="5113105"/>
                  <a:ext cx="2282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4DB897F-3B13-4DDC-AAF2-39E4AB043463}"/>
                    </a:ext>
                  </a:extLst>
                </p14:cNvPr>
                <p14:cNvContentPartPr/>
                <p14:nvPr/>
              </p14:nvContentPartPr>
              <p14:xfrm>
                <a:off x="9931131" y="4291225"/>
                <a:ext cx="363960" cy="3276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4DB897F-3B13-4DDC-AAF2-39E4AB04346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913491" y="4273585"/>
                  <a:ext cx="399600" cy="36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775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46DEBA-7F07-4F7A-85A7-54AC4F5717AD}"/>
                  </a:ext>
                </a:extLst>
              </p14:cNvPr>
              <p14:cNvContentPartPr/>
              <p14:nvPr/>
            </p14:nvContentPartPr>
            <p14:xfrm>
              <a:off x="722331" y="479385"/>
              <a:ext cx="345600" cy="731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46DEBA-7F07-4F7A-85A7-54AC4F5717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691" y="443385"/>
                <a:ext cx="381240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41C04B-8200-4B3C-B23B-6293AE5B5181}"/>
                  </a:ext>
                </a:extLst>
              </p14:cNvPr>
              <p14:cNvContentPartPr/>
              <p14:nvPr/>
            </p14:nvContentPartPr>
            <p14:xfrm>
              <a:off x="1240011" y="416025"/>
              <a:ext cx="277560" cy="560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41C04B-8200-4B3C-B23B-6293AE5B51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2011" y="380385"/>
                <a:ext cx="31320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C136914-B59E-463B-956A-E26F07F72E1A}"/>
                  </a:ext>
                </a:extLst>
              </p14:cNvPr>
              <p14:cNvContentPartPr/>
              <p14:nvPr/>
            </p14:nvContentPartPr>
            <p14:xfrm>
              <a:off x="1049571" y="666225"/>
              <a:ext cx="302760" cy="85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C136914-B59E-463B-956A-E26F07F72E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1931" y="630585"/>
                <a:ext cx="3384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5330E0-FC1F-4379-A0AD-B0C6D02C7697}"/>
                  </a:ext>
                </a:extLst>
              </p14:cNvPr>
              <p14:cNvContentPartPr/>
              <p14:nvPr/>
            </p14:nvContentPartPr>
            <p14:xfrm>
              <a:off x="1448811" y="414585"/>
              <a:ext cx="468360" cy="331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5330E0-FC1F-4379-A0AD-B0C6D02C76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31171" y="378585"/>
                <a:ext cx="50400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4AE2B35-9EEC-4843-95E7-FDA520F52FBB}"/>
                  </a:ext>
                </a:extLst>
              </p14:cNvPr>
              <p14:cNvContentPartPr/>
              <p14:nvPr/>
            </p14:nvContentPartPr>
            <p14:xfrm>
              <a:off x="1826451" y="269865"/>
              <a:ext cx="336960" cy="545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4AE2B35-9EEC-4843-95E7-FDA520F52F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08811" y="234225"/>
                <a:ext cx="37260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31459E0-0D84-42FF-87F0-356E18B96CF9}"/>
                  </a:ext>
                </a:extLst>
              </p14:cNvPr>
              <p14:cNvContentPartPr/>
              <p14:nvPr/>
            </p14:nvContentPartPr>
            <p14:xfrm>
              <a:off x="2335491" y="623745"/>
              <a:ext cx="575640" cy="37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31459E0-0D84-42FF-87F0-356E18B96C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7851" y="587745"/>
                <a:ext cx="6112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4E5561A-ED85-4DDA-AD48-455EF98D8443}"/>
                  </a:ext>
                </a:extLst>
              </p14:cNvPr>
              <p14:cNvContentPartPr/>
              <p14:nvPr/>
            </p14:nvContentPartPr>
            <p14:xfrm>
              <a:off x="2933091" y="162585"/>
              <a:ext cx="190800" cy="435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4E5561A-ED85-4DDA-AD48-455EF98D84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15091" y="126585"/>
                <a:ext cx="22644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C2EE59F-C951-429E-8A83-30D6D91E88CF}"/>
                  </a:ext>
                </a:extLst>
              </p14:cNvPr>
              <p14:cNvContentPartPr/>
              <p14:nvPr/>
            </p14:nvContentPartPr>
            <p14:xfrm>
              <a:off x="3014451" y="614385"/>
              <a:ext cx="255240" cy="28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C2EE59F-C951-429E-8A83-30D6D91E88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96811" y="578745"/>
                <a:ext cx="290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D1071F7-161B-47DC-83FE-832901D0D83F}"/>
                  </a:ext>
                </a:extLst>
              </p14:cNvPr>
              <p14:cNvContentPartPr/>
              <p14:nvPr/>
            </p14:nvContentPartPr>
            <p14:xfrm>
              <a:off x="2833371" y="81225"/>
              <a:ext cx="297720" cy="60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D1071F7-161B-47DC-83FE-832901D0D8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15731" y="45225"/>
                <a:ext cx="3333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78C1809-B348-474E-A3AE-3449BB19B29F}"/>
                  </a:ext>
                </a:extLst>
              </p14:cNvPr>
              <p14:cNvContentPartPr/>
              <p14:nvPr/>
            </p14:nvContentPartPr>
            <p14:xfrm>
              <a:off x="397971" y="813825"/>
              <a:ext cx="4085280" cy="553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78C1809-B348-474E-A3AE-3449BB19B29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9971" y="777825"/>
                <a:ext cx="412092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D21ABBD-2BBE-4075-B002-946D732FEFE2}"/>
                  </a:ext>
                </a:extLst>
              </p14:cNvPr>
              <p14:cNvContentPartPr/>
              <p14:nvPr/>
            </p14:nvContentPartPr>
            <p14:xfrm>
              <a:off x="332811" y="851985"/>
              <a:ext cx="4445280" cy="800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D21ABBD-2BBE-4075-B002-946D732FEFE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4811" y="815985"/>
                <a:ext cx="4480920" cy="87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3025137-BAA8-405F-A282-B917150B8174}"/>
                  </a:ext>
                </a:extLst>
              </p14:cNvPr>
              <p14:cNvContentPartPr/>
              <p14:nvPr/>
            </p14:nvContentPartPr>
            <p14:xfrm>
              <a:off x="4317291" y="1529865"/>
              <a:ext cx="366480" cy="498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3025137-BAA8-405F-A282-B917150B81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99291" y="1493865"/>
                <a:ext cx="40212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837528-1913-4013-A74C-E9B8A7D02A30}"/>
                  </a:ext>
                </a:extLst>
              </p14:cNvPr>
              <p14:cNvContentPartPr/>
              <p14:nvPr/>
            </p14:nvContentPartPr>
            <p14:xfrm>
              <a:off x="4761531" y="1502145"/>
              <a:ext cx="647640" cy="248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837528-1913-4013-A74C-E9B8A7D02A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43891" y="1466505"/>
                <a:ext cx="6832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3569947-2112-4401-A5A6-12204B194BE2}"/>
                  </a:ext>
                </a:extLst>
              </p14:cNvPr>
              <p14:cNvContentPartPr/>
              <p14:nvPr/>
            </p14:nvContentPartPr>
            <p14:xfrm>
              <a:off x="5347971" y="1230705"/>
              <a:ext cx="461160" cy="37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3569947-2112-4401-A5A6-12204B194BE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30331" y="1194705"/>
                <a:ext cx="49680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5AC5675-8DB0-48DE-8338-B84889D17B58}"/>
                  </a:ext>
                </a:extLst>
              </p14:cNvPr>
              <p14:cNvContentPartPr/>
              <p14:nvPr/>
            </p14:nvContentPartPr>
            <p14:xfrm>
              <a:off x="5540571" y="868905"/>
              <a:ext cx="287280" cy="327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5AC5675-8DB0-48DE-8338-B84889D17B5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22571" y="832905"/>
                <a:ext cx="3229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A75D80E-50F2-4B0B-9481-403351E055BC}"/>
                  </a:ext>
                </a:extLst>
              </p14:cNvPr>
              <p14:cNvContentPartPr/>
              <p14:nvPr/>
            </p14:nvContentPartPr>
            <p14:xfrm>
              <a:off x="5648931" y="805545"/>
              <a:ext cx="322200" cy="300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A75D80E-50F2-4B0B-9481-403351E055B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30931" y="769545"/>
                <a:ext cx="35784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E998AFB-B72E-49B0-97CE-A685F26928D3}"/>
                  </a:ext>
                </a:extLst>
              </p14:cNvPr>
              <p14:cNvContentPartPr/>
              <p14:nvPr/>
            </p14:nvContentPartPr>
            <p14:xfrm>
              <a:off x="6164811" y="693585"/>
              <a:ext cx="951480" cy="501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E998AFB-B72E-49B0-97CE-A685F26928D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47171" y="657585"/>
                <a:ext cx="98712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0E2255-DA37-45C6-8330-C1D6DD98F955}"/>
                  </a:ext>
                </a:extLst>
              </p14:cNvPr>
              <p14:cNvContentPartPr/>
              <p14:nvPr/>
            </p14:nvContentPartPr>
            <p14:xfrm>
              <a:off x="7015851" y="488745"/>
              <a:ext cx="482760" cy="419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0E2255-DA37-45C6-8330-C1D6DD98F95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98211" y="452745"/>
                <a:ext cx="51840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EB1F55-C1D7-4CC5-B103-219998722CC7}"/>
                  </a:ext>
                </a:extLst>
              </p14:cNvPr>
              <p14:cNvContentPartPr/>
              <p14:nvPr/>
            </p14:nvContentPartPr>
            <p14:xfrm>
              <a:off x="7207731" y="597105"/>
              <a:ext cx="116640" cy="95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EB1F55-C1D7-4CC5-B103-219998722CC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89731" y="561105"/>
                <a:ext cx="1522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ACF4602-8878-4754-891F-D9B2F6FBFC57}"/>
                  </a:ext>
                </a:extLst>
              </p14:cNvPr>
              <p14:cNvContentPartPr/>
              <p14:nvPr/>
            </p14:nvContentPartPr>
            <p14:xfrm>
              <a:off x="5594931" y="1471545"/>
              <a:ext cx="612720" cy="774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ACF4602-8878-4754-891F-D9B2F6FBFC5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76931" y="1435545"/>
                <a:ext cx="64836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537022-1597-4CFA-B6FF-08B52523275A}"/>
                  </a:ext>
                </a:extLst>
              </p14:cNvPr>
              <p14:cNvContentPartPr/>
              <p14:nvPr/>
            </p14:nvContentPartPr>
            <p14:xfrm>
              <a:off x="6345171" y="1409985"/>
              <a:ext cx="786600" cy="448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537022-1597-4CFA-B6FF-08B52523275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27531" y="1374345"/>
                <a:ext cx="82224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2E5D511-85A7-4CF6-B31F-44BBF19257D6}"/>
                  </a:ext>
                </a:extLst>
              </p14:cNvPr>
              <p14:cNvContentPartPr/>
              <p14:nvPr/>
            </p14:nvContentPartPr>
            <p14:xfrm>
              <a:off x="7266051" y="501705"/>
              <a:ext cx="920160" cy="847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2E5D511-85A7-4CF6-B31F-44BBF19257D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48411" y="466065"/>
                <a:ext cx="955800" cy="9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B14C6A0-C4E8-4518-B730-F299057D9811}"/>
                  </a:ext>
                </a:extLst>
              </p14:cNvPr>
              <p14:cNvContentPartPr/>
              <p14:nvPr/>
            </p14:nvContentPartPr>
            <p14:xfrm>
              <a:off x="7856811" y="660825"/>
              <a:ext cx="254880" cy="162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B14C6A0-C4E8-4518-B730-F299057D981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39171" y="624825"/>
                <a:ext cx="2905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B215C8A-D8F9-4DCD-89A8-2BDB0254A075}"/>
                  </a:ext>
                </a:extLst>
              </p14:cNvPr>
              <p14:cNvContentPartPr/>
              <p14:nvPr/>
            </p14:nvContentPartPr>
            <p14:xfrm>
              <a:off x="6454611" y="1959705"/>
              <a:ext cx="422640" cy="819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B215C8A-D8F9-4DCD-89A8-2BDB0254A07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36971" y="1923705"/>
                <a:ext cx="458280" cy="89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0B2693B-3349-4D70-9E77-43DDC2CA27B1}"/>
                  </a:ext>
                </a:extLst>
              </p14:cNvPr>
              <p14:cNvContentPartPr/>
              <p14:nvPr/>
            </p14:nvContentPartPr>
            <p14:xfrm>
              <a:off x="7144011" y="1362465"/>
              <a:ext cx="1238760" cy="880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0B2693B-3349-4D70-9E77-43DDC2CA27B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26371" y="1326825"/>
                <a:ext cx="127440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0872378-2F4C-4797-98C7-AB91741C3017}"/>
                  </a:ext>
                </a:extLst>
              </p14:cNvPr>
              <p14:cNvContentPartPr/>
              <p14:nvPr/>
            </p14:nvContentPartPr>
            <p14:xfrm>
              <a:off x="8452971" y="1194705"/>
              <a:ext cx="287640" cy="348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0872378-2F4C-4797-98C7-AB91741C301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35331" y="1159065"/>
                <a:ext cx="32328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D9D7BED-61B3-4B4E-A9DF-1804A60ACE16}"/>
                  </a:ext>
                </a:extLst>
              </p14:cNvPr>
              <p14:cNvContentPartPr/>
              <p14:nvPr/>
            </p14:nvContentPartPr>
            <p14:xfrm>
              <a:off x="8663931" y="1004625"/>
              <a:ext cx="390600" cy="403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D9D7BED-61B3-4B4E-A9DF-1804A60ACE1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45931" y="968625"/>
                <a:ext cx="42624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F1B4205-4649-4BD4-831B-09EE7AC42B43}"/>
                  </a:ext>
                </a:extLst>
              </p14:cNvPr>
              <p14:cNvContentPartPr/>
              <p14:nvPr/>
            </p14:nvContentPartPr>
            <p14:xfrm>
              <a:off x="8718291" y="1181745"/>
              <a:ext cx="223560" cy="149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F1B4205-4649-4BD4-831B-09EE7AC42B4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00291" y="1145745"/>
                <a:ext cx="2592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B799C74-4731-4F31-BF41-469D3C3E8C8D}"/>
                  </a:ext>
                </a:extLst>
              </p14:cNvPr>
              <p14:cNvContentPartPr/>
              <p14:nvPr/>
            </p14:nvContentPartPr>
            <p14:xfrm>
              <a:off x="8962731" y="1176705"/>
              <a:ext cx="154800" cy="153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B799C74-4731-4F31-BF41-469D3C3E8C8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44731" y="1141065"/>
                <a:ext cx="1904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B90A593-B96E-412E-97BF-261897CAFDB6}"/>
                  </a:ext>
                </a:extLst>
              </p14:cNvPr>
              <p14:cNvContentPartPr/>
              <p14:nvPr/>
            </p14:nvContentPartPr>
            <p14:xfrm>
              <a:off x="8818011" y="689985"/>
              <a:ext cx="1196280" cy="524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B90A593-B96E-412E-97BF-261897CAFDB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00011" y="653985"/>
                <a:ext cx="123192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90E42E0-7371-4B4C-A71B-1FD240AC93FB}"/>
                  </a:ext>
                </a:extLst>
              </p14:cNvPr>
              <p14:cNvContentPartPr/>
              <p14:nvPr/>
            </p14:nvContentPartPr>
            <p14:xfrm>
              <a:off x="10030851" y="316665"/>
              <a:ext cx="828000" cy="537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90E42E0-7371-4B4C-A71B-1FD240AC93F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013211" y="280665"/>
                <a:ext cx="86364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F07E1A-BE1B-4BBA-8B46-FDBBB24048EC}"/>
                  </a:ext>
                </a:extLst>
              </p14:cNvPr>
              <p14:cNvContentPartPr/>
              <p14:nvPr/>
            </p14:nvContentPartPr>
            <p14:xfrm>
              <a:off x="10827531" y="156825"/>
              <a:ext cx="725040" cy="775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F07E1A-BE1B-4BBA-8B46-FDBBB24048E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809531" y="120825"/>
                <a:ext cx="760680" cy="84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6536EEB-B852-4E98-AFBB-FC45BEC027DE}"/>
                  </a:ext>
                </a:extLst>
              </p14:cNvPr>
              <p14:cNvContentPartPr/>
              <p14:nvPr/>
            </p14:nvContentPartPr>
            <p14:xfrm>
              <a:off x="7754211" y="2555865"/>
              <a:ext cx="769320" cy="794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6536EEB-B852-4E98-AFBB-FC45BEC027D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736211" y="2519865"/>
                <a:ext cx="804960" cy="8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4F808B4-DF41-42FB-ACD9-EE17B91A38B6}"/>
                  </a:ext>
                </a:extLst>
              </p14:cNvPr>
              <p14:cNvContentPartPr/>
              <p14:nvPr/>
            </p14:nvContentPartPr>
            <p14:xfrm>
              <a:off x="8610651" y="2452905"/>
              <a:ext cx="144720" cy="396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4F808B4-DF41-42FB-ACD9-EE17B91A38B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92651" y="2417265"/>
                <a:ext cx="18036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5A2DD9B-A95C-45E9-B9A9-0E51ABFD634C}"/>
                  </a:ext>
                </a:extLst>
              </p14:cNvPr>
              <p14:cNvContentPartPr/>
              <p14:nvPr/>
            </p14:nvContentPartPr>
            <p14:xfrm>
              <a:off x="8745291" y="2038905"/>
              <a:ext cx="436320" cy="398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5A2DD9B-A95C-45E9-B9A9-0E51ABFD634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727651" y="2002905"/>
                <a:ext cx="47196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6048B83-9CFE-4938-B944-5F316F8CF932}"/>
                  </a:ext>
                </a:extLst>
              </p14:cNvPr>
              <p14:cNvContentPartPr/>
              <p14:nvPr/>
            </p14:nvContentPartPr>
            <p14:xfrm>
              <a:off x="795051" y="4363425"/>
              <a:ext cx="264240" cy="499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6048B83-9CFE-4938-B944-5F316F8CF93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77051" y="4327785"/>
                <a:ext cx="29988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62CD669-6135-4D92-91AC-D113245ECE26}"/>
                  </a:ext>
                </a:extLst>
              </p14:cNvPr>
              <p14:cNvContentPartPr/>
              <p14:nvPr/>
            </p14:nvContentPartPr>
            <p14:xfrm>
              <a:off x="1104291" y="3865545"/>
              <a:ext cx="377640" cy="8082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62CD669-6135-4D92-91AC-D113245ECE2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86291" y="3829905"/>
                <a:ext cx="413280" cy="8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8B14CF9-0303-4547-9A29-A27AC368F301}"/>
                  </a:ext>
                </a:extLst>
              </p14:cNvPr>
              <p14:cNvContentPartPr/>
              <p14:nvPr/>
            </p14:nvContentPartPr>
            <p14:xfrm>
              <a:off x="1169811" y="4436865"/>
              <a:ext cx="281160" cy="261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8B14CF9-0303-4547-9A29-A27AC368F30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1811" y="4401225"/>
                <a:ext cx="3168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BE60C0D-3CD4-414A-97CF-35616DC20F71}"/>
                  </a:ext>
                </a:extLst>
              </p14:cNvPr>
              <p14:cNvContentPartPr/>
              <p14:nvPr/>
            </p14:nvContentPartPr>
            <p14:xfrm>
              <a:off x="1681731" y="3535785"/>
              <a:ext cx="933840" cy="939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BE60C0D-3CD4-414A-97CF-35616DC20F7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63731" y="3499785"/>
                <a:ext cx="969480" cy="10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43D76D2-622A-4D16-87CA-B96E4C4B61E7}"/>
                  </a:ext>
                </a:extLst>
              </p14:cNvPr>
              <p14:cNvContentPartPr/>
              <p14:nvPr/>
            </p14:nvContentPartPr>
            <p14:xfrm>
              <a:off x="2480211" y="3783825"/>
              <a:ext cx="172440" cy="100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43D76D2-622A-4D16-87CA-B96E4C4B61E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462571" y="3747825"/>
                <a:ext cx="2080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24D7667-CE2F-4675-B7B2-C59ECCEE9487}"/>
                  </a:ext>
                </a:extLst>
              </p14:cNvPr>
              <p14:cNvContentPartPr/>
              <p14:nvPr/>
            </p14:nvContentPartPr>
            <p14:xfrm>
              <a:off x="2516571" y="3313305"/>
              <a:ext cx="498600" cy="491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24D7667-CE2F-4675-B7B2-C59ECCEE948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498931" y="3277305"/>
                <a:ext cx="53424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3ACA2AA-53C5-4378-9F25-3024E10190BF}"/>
                  </a:ext>
                </a:extLst>
              </p14:cNvPr>
              <p14:cNvContentPartPr/>
              <p14:nvPr/>
            </p14:nvContentPartPr>
            <p14:xfrm>
              <a:off x="2788011" y="3166065"/>
              <a:ext cx="387360" cy="26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3ACA2AA-53C5-4378-9F25-3024E10190B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770011" y="3130425"/>
                <a:ext cx="4230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39AD5A5-A0BD-41EB-B39C-9221860B6D3E}"/>
                  </a:ext>
                </a:extLst>
              </p14:cNvPr>
              <p14:cNvContentPartPr/>
              <p14:nvPr/>
            </p14:nvContentPartPr>
            <p14:xfrm>
              <a:off x="3204891" y="3670425"/>
              <a:ext cx="443160" cy="439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39AD5A5-A0BD-41EB-B39C-9221860B6D3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186891" y="3634785"/>
                <a:ext cx="47880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09CE4F7-622B-4E21-933F-E25803246D74}"/>
                  </a:ext>
                </a:extLst>
              </p14:cNvPr>
              <p14:cNvContentPartPr/>
              <p14:nvPr/>
            </p14:nvContentPartPr>
            <p14:xfrm>
              <a:off x="2451771" y="2951865"/>
              <a:ext cx="182880" cy="1072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09CE4F7-622B-4E21-933F-E25803246D7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434131" y="2915865"/>
                <a:ext cx="2185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8E40EE1-885C-445C-8C2F-4F6A999A79DB}"/>
                  </a:ext>
                </a:extLst>
              </p14:cNvPr>
              <p14:cNvContentPartPr/>
              <p14:nvPr/>
            </p14:nvContentPartPr>
            <p14:xfrm>
              <a:off x="1829691" y="4308345"/>
              <a:ext cx="1488240" cy="833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8E40EE1-885C-445C-8C2F-4F6A999A79D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812051" y="4272705"/>
                <a:ext cx="1523880" cy="90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5E2B583-C7D9-4ADB-BC92-FF998E26DECD}"/>
                  </a:ext>
                </a:extLst>
              </p14:cNvPr>
              <p14:cNvContentPartPr/>
              <p14:nvPr/>
            </p14:nvContentPartPr>
            <p14:xfrm>
              <a:off x="1828611" y="4733865"/>
              <a:ext cx="1358640" cy="761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5E2B583-C7D9-4ADB-BC92-FF998E26DEC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810611" y="4698225"/>
                <a:ext cx="139428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6300DEF-64BA-4A09-8C26-6932192A5643}"/>
                  </a:ext>
                </a:extLst>
              </p14:cNvPr>
              <p14:cNvContentPartPr/>
              <p14:nvPr/>
            </p14:nvContentPartPr>
            <p14:xfrm>
              <a:off x="7514091" y="3800745"/>
              <a:ext cx="262800" cy="361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6300DEF-64BA-4A09-8C26-6932192A56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96091" y="3764745"/>
                <a:ext cx="2984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0FAD384-0CD8-4C2C-88F9-D2CB38D1A45C}"/>
                  </a:ext>
                </a:extLst>
              </p14:cNvPr>
              <p14:cNvContentPartPr/>
              <p14:nvPr/>
            </p14:nvContentPartPr>
            <p14:xfrm>
              <a:off x="7693011" y="3503025"/>
              <a:ext cx="518400" cy="1047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0FAD384-0CD8-4C2C-88F9-D2CB38D1A45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675371" y="3467385"/>
                <a:ext cx="55404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C1A7C0D-0117-4E5B-A458-C38916748D56}"/>
                  </a:ext>
                </a:extLst>
              </p14:cNvPr>
              <p14:cNvContentPartPr/>
              <p14:nvPr/>
            </p14:nvContentPartPr>
            <p14:xfrm>
              <a:off x="9513171" y="2425905"/>
              <a:ext cx="10800" cy="410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C1A7C0D-0117-4E5B-A458-C38916748D5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495531" y="2390265"/>
                <a:ext cx="4644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F575BDD-7B39-4B2F-9BE6-568279B5E06F}"/>
                  </a:ext>
                </a:extLst>
              </p14:cNvPr>
              <p14:cNvContentPartPr/>
              <p14:nvPr/>
            </p14:nvContentPartPr>
            <p14:xfrm>
              <a:off x="9814851" y="2353545"/>
              <a:ext cx="26280" cy="5936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F575BDD-7B39-4B2F-9BE6-568279B5E06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796851" y="2317545"/>
                <a:ext cx="6192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30A10B5-F9E4-42CE-A665-A56FA50CFF9A}"/>
                  </a:ext>
                </a:extLst>
              </p14:cNvPr>
              <p14:cNvContentPartPr/>
              <p14:nvPr/>
            </p14:nvContentPartPr>
            <p14:xfrm>
              <a:off x="10528731" y="1810305"/>
              <a:ext cx="128160" cy="685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30A10B5-F9E4-42CE-A665-A56FA50CFF9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510731" y="1774665"/>
                <a:ext cx="163800" cy="7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1E00919-889A-489D-B3CB-8D9AF5B24FB4}"/>
                  </a:ext>
                </a:extLst>
              </p14:cNvPr>
              <p14:cNvContentPartPr/>
              <p14:nvPr/>
            </p14:nvContentPartPr>
            <p14:xfrm>
              <a:off x="10836531" y="2170305"/>
              <a:ext cx="53640" cy="455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1E00919-889A-489D-B3CB-8D9AF5B24FB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818891" y="2134665"/>
                <a:ext cx="8928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18025A4-2FC1-4EDD-8E2B-A3B365933941}"/>
                  </a:ext>
                </a:extLst>
              </p14:cNvPr>
              <p14:cNvContentPartPr/>
              <p14:nvPr/>
            </p14:nvContentPartPr>
            <p14:xfrm>
              <a:off x="9098451" y="3648105"/>
              <a:ext cx="439920" cy="299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18025A4-2FC1-4EDD-8E2B-A3B36593394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080451" y="3612465"/>
                <a:ext cx="47556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A08D4FD-37A7-40D5-BB10-4DFAD62BD89D}"/>
                  </a:ext>
                </a:extLst>
              </p14:cNvPr>
              <p14:cNvContentPartPr/>
              <p14:nvPr/>
            </p14:nvContentPartPr>
            <p14:xfrm>
              <a:off x="9152451" y="3521385"/>
              <a:ext cx="207000" cy="341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A08D4FD-37A7-40D5-BB10-4DFAD62BD89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34811" y="3485385"/>
                <a:ext cx="24264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9003F04-88B0-4B1C-B1BA-0077B8A6D33E}"/>
                  </a:ext>
                </a:extLst>
              </p14:cNvPr>
              <p14:cNvContentPartPr/>
              <p14:nvPr/>
            </p14:nvContentPartPr>
            <p14:xfrm>
              <a:off x="9677331" y="3412665"/>
              <a:ext cx="149400" cy="2275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9003F04-88B0-4B1C-B1BA-0077B8A6D33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59331" y="3377025"/>
                <a:ext cx="1850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1008A84-065A-4D8A-AEE3-32455A8A1964}"/>
                  </a:ext>
                </a:extLst>
              </p14:cNvPr>
              <p14:cNvContentPartPr/>
              <p14:nvPr/>
            </p14:nvContentPartPr>
            <p14:xfrm>
              <a:off x="9740691" y="3250305"/>
              <a:ext cx="360360" cy="350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1008A84-065A-4D8A-AEE3-32455A8A196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722691" y="3214665"/>
                <a:ext cx="3960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8BD40B5-3E00-4EC9-8507-41BD3E448570}"/>
                  </a:ext>
                </a:extLst>
              </p14:cNvPr>
              <p14:cNvContentPartPr/>
              <p14:nvPr/>
            </p14:nvContentPartPr>
            <p14:xfrm>
              <a:off x="9949491" y="3032865"/>
              <a:ext cx="496440" cy="2610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8BD40B5-3E00-4EC9-8507-41BD3E44857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931491" y="2997225"/>
                <a:ext cx="5320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18B7D91-43A2-449C-847C-B01C6413D421}"/>
                  </a:ext>
                </a:extLst>
              </p14:cNvPr>
              <p14:cNvContentPartPr/>
              <p14:nvPr/>
            </p14:nvContentPartPr>
            <p14:xfrm>
              <a:off x="10465371" y="2830545"/>
              <a:ext cx="758160" cy="3322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18B7D91-43A2-449C-847C-B01C6413D42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447731" y="2794905"/>
                <a:ext cx="79380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FA4AD6A-9B28-47FA-8767-6132EE38AA92}"/>
                  </a:ext>
                </a:extLst>
              </p14:cNvPr>
              <p14:cNvContentPartPr/>
              <p14:nvPr/>
            </p14:nvContentPartPr>
            <p14:xfrm>
              <a:off x="11226051" y="2597985"/>
              <a:ext cx="294480" cy="252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FA4AD6A-9B28-47FA-8767-6132EE38AA9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208411" y="2561985"/>
                <a:ext cx="3301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0E233F7-C9F9-41F8-9525-379620723CA2}"/>
                  </a:ext>
                </a:extLst>
              </p14:cNvPr>
              <p14:cNvContentPartPr/>
              <p14:nvPr/>
            </p14:nvContentPartPr>
            <p14:xfrm>
              <a:off x="2327211" y="6067665"/>
              <a:ext cx="360000" cy="5511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0E233F7-C9F9-41F8-9525-379620723CA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309571" y="6031665"/>
                <a:ext cx="39564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DF015B4-0D49-4F0C-902A-8DEE02168A1D}"/>
                  </a:ext>
                </a:extLst>
              </p14:cNvPr>
              <p14:cNvContentPartPr/>
              <p14:nvPr/>
            </p14:nvContentPartPr>
            <p14:xfrm>
              <a:off x="2606931" y="5803065"/>
              <a:ext cx="455400" cy="691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DF015B4-0D49-4F0C-902A-8DEE02168A1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89291" y="5767065"/>
                <a:ext cx="491040" cy="76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6D00051-7524-4C79-B570-17F0F1680052}"/>
                  </a:ext>
                </a:extLst>
              </p14:cNvPr>
              <p14:cNvContentPartPr/>
              <p14:nvPr/>
            </p14:nvContentPartPr>
            <p14:xfrm>
              <a:off x="2624931" y="6183585"/>
              <a:ext cx="365040" cy="190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6D00051-7524-4C79-B570-17F0F168005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607291" y="6147585"/>
                <a:ext cx="4006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243AD5A-59E5-4DF6-99B7-DF8A581E3A52}"/>
                  </a:ext>
                </a:extLst>
              </p14:cNvPr>
              <p14:cNvContentPartPr/>
              <p14:nvPr/>
            </p14:nvContentPartPr>
            <p14:xfrm>
              <a:off x="3104811" y="5967585"/>
              <a:ext cx="525600" cy="2152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243AD5A-59E5-4DF6-99B7-DF8A581E3A5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086811" y="5931585"/>
                <a:ext cx="5612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6535A86-8872-4677-90CE-1CE01B5FAD87}"/>
                  </a:ext>
                </a:extLst>
              </p14:cNvPr>
              <p14:cNvContentPartPr/>
              <p14:nvPr/>
            </p14:nvContentPartPr>
            <p14:xfrm>
              <a:off x="3518451" y="5638185"/>
              <a:ext cx="258480" cy="4539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6535A86-8872-4677-90CE-1CE01B5FAD8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500811" y="5602185"/>
                <a:ext cx="29412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8FFC38-E37A-482A-80BF-750194D42B6C}"/>
                  </a:ext>
                </a:extLst>
              </p14:cNvPr>
              <p14:cNvContentPartPr/>
              <p14:nvPr/>
            </p14:nvContentPartPr>
            <p14:xfrm>
              <a:off x="3747771" y="5642505"/>
              <a:ext cx="313920" cy="206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8FFC38-E37A-482A-80BF-750194D42B6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730131" y="5606505"/>
                <a:ext cx="3495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93B9339-C55E-4895-AEA6-46F1101F4F7D}"/>
                  </a:ext>
                </a:extLst>
              </p14:cNvPr>
              <p14:cNvContentPartPr/>
              <p14:nvPr/>
            </p14:nvContentPartPr>
            <p14:xfrm>
              <a:off x="4028211" y="5353065"/>
              <a:ext cx="181800" cy="167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93B9339-C55E-4895-AEA6-46F1101F4F7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010571" y="5317065"/>
                <a:ext cx="2174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524DE9D-BF02-4D4E-89A5-B314483FE65F}"/>
                  </a:ext>
                </a:extLst>
              </p14:cNvPr>
              <p14:cNvContentPartPr/>
              <p14:nvPr/>
            </p14:nvContentPartPr>
            <p14:xfrm>
              <a:off x="4178691" y="5135985"/>
              <a:ext cx="255240" cy="250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524DE9D-BF02-4D4E-89A5-B314483FE65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160691" y="5099985"/>
                <a:ext cx="2908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F8EBEE4-4B24-4E65-BCA6-A82472E68760}"/>
                  </a:ext>
                </a:extLst>
              </p14:cNvPr>
              <p14:cNvContentPartPr/>
              <p14:nvPr/>
            </p14:nvContentPartPr>
            <p14:xfrm>
              <a:off x="4238451" y="4900905"/>
              <a:ext cx="335880" cy="321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F8EBEE4-4B24-4E65-BCA6-A82472E6876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220451" y="4865265"/>
                <a:ext cx="37152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39ECE26-E416-4A55-B712-12E14B5C189D}"/>
                  </a:ext>
                </a:extLst>
              </p14:cNvPr>
              <p14:cNvContentPartPr/>
              <p14:nvPr/>
            </p14:nvContentPartPr>
            <p14:xfrm>
              <a:off x="4289211" y="5325705"/>
              <a:ext cx="535680" cy="365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39ECE26-E416-4A55-B712-12E14B5C189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271211" y="5290065"/>
                <a:ext cx="57132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3984F66-F60A-4A1E-90C4-0486BB862FB4}"/>
                  </a:ext>
                </a:extLst>
              </p14:cNvPr>
              <p14:cNvContentPartPr/>
              <p14:nvPr/>
            </p14:nvContentPartPr>
            <p14:xfrm>
              <a:off x="3853611" y="4790025"/>
              <a:ext cx="358920" cy="352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3984F66-F60A-4A1E-90C4-0486BB862FB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835971" y="4754025"/>
                <a:ext cx="394560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418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B12112-7D04-47DB-A4B1-3F30AEE6D2A3}"/>
                  </a:ext>
                </a:extLst>
              </p14:cNvPr>
              <p14:cNvContentPartPr/>
              <p14:nvPr/>
            </p14:nvContentPartPr>
            <p14:xfrm>
              <a:off x="2498571" y="588105"/>
              <a:ext cx="346680" cy="848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B12112-7D04-47DB-A4B1-3F30AEE6D2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0571" y="552465"/>
                <a:ext cx="382320" cy="9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2AC100-A6F2-45BD-BB5C-54AACF3055C6}"/>
                  </a:ext>
                </a:extLst>
              </p14:cNvPr>
              <p14:cNvContentPartPr/>
              <p14:nvPr/>
            </p14:nvContentPartPr>
            <p14:xfrm>
              <a:off x="2541411" y="408465"/>
              <a:ext cx="375120" cy="571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2AC100-A6F2-45BD-BB5C-54AACF3055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3771" y="372825"/>
                <a:ext cx="41076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47090D-2F2B-49A6-B1B8-0873FAFF10D5}"/>
                  </a:ext>
                </a:extLst>
              </p14:cNvPr>
              <p14:cNvContentPartPr/>
              <p14:nvPr/>
            </p14:nvContentPartPr>
            <p14:xfrm>
              <a:off x="3038211" y="731025"/>
              <a:ext cx="465120" cy="617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47090D-2F2B-49A6-B1B8-0873FAFF10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0571" y="695025"/>
                <a:ext cx="50076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CC167D-6254-4AA1-88D7-15E6B28313CF}"/>
                  </a:ext>
                </a:extLst>
              </p14:cNvPr>
              <p14:cNvContentPartPr/>
              <p14:nvPr/>
            </p14:nvContentPartPr>
            <p14:xfrm>
              <a:off x="3575691" y="769185"/>
              <a:ext cx="106920" cy="9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CC167D-6254-4AA1-88D7-15E6B28313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57691" y="733545"/>
                <a:ext cx="1425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1E78CE-8597-4F0E-A4DC-150CA1B4905B}"/>
                  </a:ext>
                </a:extLst>
              </p14:cNvPr>
              <p14:cNvContentPartPr/>
              <p14:nvPr/>
            </p14:nvContentPartPr>
            <p14:xfrm>
              <a:off x="3367611" y="68782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1E78CE-8597-4F0E-A4DC-150CA1B490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49971" y="6518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3C867D-7AA0-47A7-8FD2-F503B6DB5430}"/>
                  </a:ext>
                </a:extLst>
              </p14:cNvPr>
              <p14:cNvContentPartPr/>
              <p14:nvPr/>
            </p14:nvContentPartPr>
            <p14:xfrm>
              <a:off x="3839571" y="461385"/>
              <a:ext cx="362520" cy="605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3C867D-7AA0-47A7-8FD2-F503B6DB54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21931" y="425385"/>
                <a:ext cx="39816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CA45BFC-A071-4986-8F81-83C15C540B58}"/>
                  </a:ext>
                </a:extLst>
              </p14:cNvPr>
              <p14:cNvContentPartPr/>
              <p14:nvPr/>
            </p14:nvContentPartPr>
            <p14:xfrm>
              <a:off x="4265811" y="425385"/>
              <a:ext cx="242640" cy="429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CA45BFC-A071-4986-8F81-83C15C540B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47811" y="389385"/>
                <a:ext cx="27828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3358402-1B8A-46A8-9EF0-4A2087B8ABA0}"/>
                  </a:ext>
                </a:extLst>
              </p14:cNvPr>
              <p14:cNvContentPartPr/>
              <p14:nvPr/>
            </p14:nvContentPartPr>
            <p14:xfrm>
              <a:off x="4590171" y="178785"/>
              <a:ext cx="982440" cy="50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3358402-1B8A-46A8-9EF0-4A2087B8AB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72531" y="142785"/>
                <a:ext cx="101808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C2738B3-E863-4590-AFDA-2A990932CA9E}"/>
                  </a:ext>
                </a:extLst>
              </p14:cNvPr>
              <p14:cNvContentPartPr/>
              <p14:nvPr/>
            </p14:nvContentPartPr>
            <p14:xfrm>
              <a:off x="4321971" y="1045665"/>
              <a:ext cx="655200" cy="91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C2738B3-E863-4590-AFDA-2A990932CA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04331" y="1009665"/>
                <a:ext cx="690840" cy="9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7AA100F-A1CB-41BD-8536-103FED101823}"/>
                  </a:ext>
                </a:extLst>
              </p14:cNvPr>
              <p14:cNvContentPartPr/>
              <p14:nvPr/>
            </p14:nvContentPartPr>
            <p14:xfrm>
              <a:off x="4825251" y="1135305"/>
              <a:ext cx="572760" cy="487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7AA100F-A1CB-41BD-8536-103FED10182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07611" y="1099665"/>
                <a:ext cx="60840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546189-FC22-465B-9ABE-77D691AAC901}"/>
                  </a:ext>
                </a:extLst>
              </p14:cNvPr>
              <p14:cNvContentPartPr/>
              <p14:nvPr/>
            </p14:nvContentPartPr>
            <p14:xfrm>
              <a:off x="5531211" y="1098945"/>
              <a:ext cx="446760" cy="451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546189-FC22-465B-9ABE-77D691AAC90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13211" y="1062945"/>
                <a:ext cx="48240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C721679-B26B-4B29-A714-562911CDE496}"/>
                  </a:ext>
                </a:extLst>
              </p14:cNvPr>
              <p14:cNvContentPartPr/>
              <p14:nvPr/>
            </p14:nvContentPartPr>
            <p14:xfrm>
              <a:off x="6192171" y="958185"/>
              <a:ext cx="489600" cy="292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C721679-B26B-4B29-A714-562911CDE4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74171" y="922185"/>
                <a:ext cx="5252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21108-3A91-4552-BE7C-F31B34782962}"/>
                  </a:ext>
                </a:extLst>
              </p14:cNvPr>
              <p14:cNvContentPartPr/>
              <p14:nvPr/>
            </p14:nvContentPartPr>
            <p14:xfrm>
              <a:off x="6743331" y="295785"/>
              <a:ext cx="1200600" cy="693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21108-3A91-4552-BE7C-F31B3478296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25691" y="260145"/>
                <a:ext cx="1236240" cy="7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5E1F85C-9D06-4760-8E17-4A523E0CA0C4}"/>
                  </a:ext>
                </a:extLst>
              </p14:cNvPr>
              <p14:cNvContentPartPr/>
              <p14:nvPr/>
            </p14:nvContentPartPr>
            <p14:xfrm>
              <a:off x="4649211" y="1076985"/>
              <a:ext cx="3589200" cy="1904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5E1F85C-9D06-4760-8E17-4A523E0CA0C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31571" y="1041345"/>
                <a:ext cx="3624840" cy="19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1D70F67-D70D-46AE-A42F-B3A4EA0ABD31}"/>
                  </a:ext>
                </a:extLst>
              </p14:cNvPr>
              <p14:cNvContentPartPr/>
              <p14:nvPr/>
            </p14:nvContentPartPr>
            <p14:xfrm>
              <a:off x="2435211" y="584505"/>
              <a:ext cx="3027960" cy="1253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1D70F67-D70D-46AE-A42F-B3A4EA0ABD3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17211" y="548505"/>
                <a:ext cx="3063600" cy="132516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A0F5A7A7-E99F-4D44-B3B5-2C0D8ADABAC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120221" y="2592638"/>
            <a:ext cx="9715500" cy="1419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841E0DB-E21E-4D35-A343-3B79F725D79A}"/>
                  </a:ext>
                </a:extLst>
              </p14:cNvPr>
              <p14:cNvContentPartPr/>
              <p14:nvPr/>
            </p14:nvContentPartPr>
            <p14:xfrm>
              <a:off x="7685811" y="3340305"/>
              <a:ext cx="99720" cy="355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841E0DB-E21E-4D35-A343-3B79F725D79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668171" y="3304665"/>
                <a:ext cx="13536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748D14A-EAF4-4926-91D2-B0369B44FB50}"/>
                  </a:ext>
                </a:extLst>
              </p14:cNvPr>
              <p14:cNvContentPartPr/>
              <p14:nvPr/>
            </p14:nvContentPartPr>
            <p14:xfrm>
              <a:off x="7820811" y="3385665"/>
              <a:ext cx="138960" cy="437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748D14A-EAF4-4926-91D2-B0369B44FB5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802811" y="3349665"/>
                <a:ext cx="17460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EC1241E-590E-4CB9-976D-88AD68D6D641}"/>
                  </a:ext>
                </a:extLst>
              </p14:cNvPr>
              <p14:cNvContentPartPr/>
              <p14:nvPr/>
            </p14:nvContentPartPr>
            <p14:xfrm>
              <a:off x="8175051" y="333130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EC1241E-590E-4CB9-976D-88AD68D6D64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157051" y="32956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30ED978-018A-4CEB-80EA-5518FE13D054}"/>
                  </a:ext>
                </a:extLst>
              </p14:cNvPr>
              <p14:cNvContentPartPr/>
              <p14:nvPr/>
            </p14:nvContentPartPr>
            <p14:xfrm>
              <a:off x="8229411" y="355774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30ED978-018A-4CEB-80EA-5518FE13D05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211411" y="3521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3C1CB80-BE15-4CFF-8777-6C4249E5827D}"/>
                  </a:ext>
                </a:extLst>
              </p14:cNvPr>
              <p14:cNvContentPartPr/>
              <p14:nvPr/>
            </p14:nvContentPartPr>
            <p14:xfrm>
              <a:off x="8365131" y="3258945"/>
              <a:ext cx="110520" cy="208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3C1CB80-BE15-4CFF-8777-6C4249E5827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347491" y="3222945"/>
                <a:ext cx="1461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BE7EFE1-BFD7-40ED-A122-00B161E8E248}"/>
                  </a:ext>
                </a:extLst>
              </p14:cNvPr>
              <p14:cNvContentPartPr/>
              <p14:nvPr/>
            </p14:nvContentPartPr>
            <p14:xfrm>
              <a:off x="8537571" y="3122865"/>
              <a:ext cx="136080" cy="265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BE7EFE1-BFD7-40ED-A122-00B161E8E24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19931" y="3087225"/>
                <a:ext cx="1717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4FBA50E-3DB5-486E-866A-4DB18406E97E}"/>
                  </a:ext>
                </a:extLst>
              </p14:cNvPr>
              <p14:cNvContentPartPr/>
              <p14:nvPr/>
            </p14:nvContentPartPr>
            <p14:xfrm>
              <a:off x="8845011" y="3276945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4FBA50E-3DB5-486E-866A-4DB18406E97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27011" y="32413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42DB43E-378F-4A0B-AC21-ABBE4BACEBE2}"/>
                  </a:ext>
                </a:extLst>
              </p14:cNvPr>
              <p14:cNvContentPartPr/>
              <p14:nvPr/>
            </p14:nvContentPartPr>
            <p14:xfrm>
              <a:off x="8854011" y="3403665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42DB43E-378F-4A0B-AC21-ABBE4BACEBE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36371" y="33676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104F020-F8E6-46FF-8CFD-8B6AD898A4B5}"/>
                  </a:ext>
                </a:extLst>
              </p14:cNvPr>
              <p14:cNvContentPartPr/>
              <p14:nvPr/>
            </p14:nvContentPartPr>
            <p14:xfrm>
              <a:off x="8935371" y="3194145"/>
              <a:ext cx="249840" cy="263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104F020-F8E6-46FF-8CFD-8B6AD898A4B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17731" y="3158145"/>
                <a:ext cx="2854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B2F61D3-E619-4E1A-84C3-2233F7E11AEC}"/>
                  </a:ext>
                </a:extLst>
              </p14:cNvPr>
              <p14:cNvContentPartPr/>
              <p14:nvPr/>
            </p14:nvContentPartPr>
            <p14:xfrm>
              <a:off x="9264771" y="3022785"/>
              <a:ext cx="189360" cy="191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B2F61D3-E619-4E1A-84C3-2233F7E11AE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47131" y="2986785"/>
                <a:ext cx="2250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DCBB0B1-B508-49F7-96A7-79F7A7EA0EE8}"/>
                  </a:ext>
                </a:extLst>
              </p14:cNvPr>
              <p14:cNvContentPartPr/>
              <p14:nvPr/>
            </p14:nvContentPartPr>
            <p14:xfrm>
              <a:off x="6056451" y="4018545"/>
              <a:ext cx="1586160" cy="37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DCBB0B1-B508-49F7-96A7-79F7A7EA0EE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38811" y="3982545"/>
                <a:ext cx="1621800" cy="1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63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F42ACF-A4D5-4E76-9055-D1F93B15A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80" y="274951"/>
            <a:ext cx="9715500" cy="1419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CE2312-A3CF-4C91-8751-C9D1BB963D71}"/>
                  </a:ext>
                </a:extLst>
              </p14:cNvPr>
              <p14:cNvContentPartPr/>
              <p14:nvPr/>
            </p14:nvContentPartPr>
            <p14:xfrm>
              <a:off x="772824" y="2125889"/>
              <a:ext cx="240480" cy="49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CE2312-A3CF-4C91-8751-C9D1BB963D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824" y="2089889"/>
                <a:ext cx="27612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0FCD49-940F-4704-BDA3-26919629DD96}"/>
                  </a:ext>
                </a:extLst>
              </p14:cNvPr>
              <p14:cNvContentPartPr/>
              <p14:nvPr/>
            </p14:nvContentPartPr>
            <p14:xfrm>
              <a:off x="1105104" y="1823129"/>
              <a:ext cx="610560" cy="551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0FCD49-940F-4704-BDA3-26919629DD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7464" y="1787129"/>
                <a:ext cx="64620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46968E-E80C-47C0-B9D5-4EB73E9822B6}"/>
                  </a:ext>
                </a:extLst>
              </p14:cNvPr>
              <p14:cNvContentPartPr/>
              <p14:nvPr/>
            </p14:nvContentPartPr>
            <p14:xfrm>
              <a:off x="1055424" y="2298689"/>
              <a:ext cx="799920" cy="434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46968E-E80C-47C0-B9D5-4EB73E9822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7424" y="2263049"/>
                <a:ext cx="83556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CA7438D-2539-489B-9F1B-06691A7AD8E5}"/>
                  </a:ext>
                </a:extLst>
              </p14:cNvPr>
              <p14:cNvContentPartPr/>
              <p14:nvPr/>
            </p14:nvContentPartPr>
            <p14:xfrm>
              <a:off x="1036344" y="2477249"/>
              <a:ext cx="703080" cy="558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CA7438D-2539-489B-9F1B-06691A7AD8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8704" y="2441249"/>
                <a:ext cx="73872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CC16108-4E36-4E52-9087-CD8361A12C89}"/>
                  </a:ext>
                </a:extLst>
              </p14:cNvPr>
              <p14:cNvContentPartPr/>
              <p14:nvPr/>
            </p14:nvContentPartPr>
            <p14:xfrm>
              <a:off x="1525944" y="2503889"/>
              <a:ext cx="577440" cy="651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CC16108-4E36-4E52-9087-CD8361A12C8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08304" y="2468249"/>
                <a:ext cx="61308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DA3C202-1912-4DA9-A08E-E02E5B938304}"/>
                  </a:ext>
                </a:extLst>
              </p14:cNvPr>
              <p14:cNvContentPartPr/>
              <p14:nvPr/>
            </p14:nvContentPartPr>
            <p14:xfrm>
              <a:off x="2184384" y="2168729"/>
              <a:ext cx="866160" cy="960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DA3C202-1912-4DA9-A08E-E02E5B93830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66384" y="2133089"/>
                <a:ext cx="901800" cy="10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1A65805-346A-4536-B412-7242EF029574}"/>
                  </a:ext>
                </a:extLst>
              </p14:cNvPr>
              <p14:cNvContentPartPr/>
              <p14:nvPr/>
            </p14:nvContentPartPr>
            <p14:xfrm>
              <a:off x="2629704" y="2482289"/>
              <a:ext cx="60480" cy="53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1A65805-346A-4536-B412-7242EF0295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12064" y="2446649"/>
                <a:ext cx="961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50213F1-6F24-4909-8E30-E30922C4F06E}"/>
                  </a:ext>
                </a:extLst>
              </p14:cNvPr>
              <p14:cNvContentPartPr/>
              <p14:nvPr/>
            </p14:nvContentPartPr>
            <p14:xfrm>
              <a:off x="2997624" y="2353409"/>
              <a:ext cx="357480" cy="349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50213F1-6F24-4909-8E30-E30922C4F06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79624" y="2317769"/>
                <a:ext cx="39312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78E4FA8-20C2-48C2-B31A-4870277EE4D3}"/>
                  </a:ext>
                </a:extLst>
              </p14:cNvPr>
              <p14:cNvContentPartPr/>
              <p14:nvPr/>
            </p14:nvContentPartPr>
            <p14:xfrm>
              <a:off x="3647784" y="2585609"/>
              <a:ext cx="417960" cy="25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78E4FA8-20C2-48C2-B31A-4870277EE4D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29784" y="2549969"/>
                <a:ext cx="4536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2D200C2-B61F-44D0-BAFC-BEF224CE8185}"/>
                  </a:ext>
                </a:extLst>
              </p14:cNvPr>
              <p14:cNvContentPartPr/>
              <p14:nvPr/>
            </p14:nvContentPartPr>
            <p14:xfrm>
              <a:off x="3855144" y="2732129"/>
              <a:ext cx="397440" cy="58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2D200C2-B61F-44D0-BAFC-BEF224CE818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37144" y="2696129"/>
                <a:ext cx="4330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BD69495-CBD6-450A-B0F5-E53E5E6C9574}"/>
                  </a:ext>
                </a:extLst>
              </p14:cNvPr>
              <p14:cNvContentPartPr/>
              <p14:nvPr/>
            </p14:nvContentPartPr>
            <p14:xfrm>
              <a:off x="4279224" y="2281049"/>
              <a:ext cx="483120" cy="338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BD69495-CBD6-450A-B0F5-E53E5E6C957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261584" y="2245049"/>
                <a:ext cx="5187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4F5CDB3-EE46-4C23-AD02-567984F42A7E}"/>
                  </a:ext>
                </a:extLst>
              </p14:cNvPr>
              <p14:cNvContentPartPr/>
              <p14:nvPr/>
            </p14:nvContentPartPr>
            <p14:xfrm>
              <a:off x="5165544" y="2251889"/>
              <a:ext cx="551520" cy="151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4F5CDB3-EE46-4C23-AD02-567984F42A7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47544" y="2216249"/>
                <a:ext cx="587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D92F94F-203A-4492-8658-BD0CAAF3E57B}"/>
                  </a:ext>
                </a:extLst>
              </p14:cNvPr>
              <p14:cNvContentPartPr/>
              <p14:nvPr/>
            </p14:nvContentPartPr>
            <p14:xfrm>
              <a:off x="5278944" y="2507129"/>
              <a:ext cx="462960" cy="75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D92F94F-203A-4492-8658-BD0CAAF3E57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60944" y="2471489"/>
                <a:ext cx="4986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C334795-F2B3-4631-9CE4-1695E545B662}"/>
                  </a:ext>
                </a:extLst>
              </p14:cNvPr>
              <p14:cNvContentPartPr/>
              <p14:nvPr/>
            </p14:nvContentPartPr>
            <p14:xfrm>
              <a:off x="6164904" y="2035889"/>
              <a:ext cx="19944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C334795-F2B3-4631-9CE4-1695E545B66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146904" y="1999889"/>
                <a:ext cx="23508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8771ACF-0773-43AF-86E9-ED0CF013C7BD}"/>
                  </a:ext>
                </a:extLst>
              </p14:cNvPr>
              <p14:cNvContentPartPr/>
              <p14:nvPr/>
            </p14:nvContentPartPr>
            <p14:xfrm>
              <a:off x="6503304" y="1960289"/>
              <a:ext cx="351720" cy="447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8771ACF-0773-43AF-86E9-ED0CF013C7B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85664" y="1924649"/>
                <a:ext cx="38736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9EF1820-E3B5-4733-80AF-EBD209E66A77}"/>
                  </a:ext>
                </a:extLst>
              </p14:cNvPr>
              <p14:cNvContentPartPr/>
              <p14:nvPr/>
            </p14:nvContentPartPr>
            <p14:xfrm>
              <a:off x="6579624" y="1988729"/>
              <a:ext cx="146520" cy="69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9EF1820-E3B5-4733-80AF-EBD209E66A7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61624" y="1953089"/>
                <a:ext cx="1821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34F9E7A-DAD1-4A83-92A1-C9539CB761B4}"/>
                  </a:ext>
                </a:extLst>
              </p14:cNvPr>
              <p14:cNvContentPartPr/>
              <p14:nvPr/>
            </p14:nvContentPartPr>
            <p14:xfrm>
              <a:off x="7473504" y="1785329"/>
              <a:ext cx="1240920" cy="546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34F9E7A-DAD1-4A83-92A1-C9539CB761B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55504" y="1749329"/>
                <a:ext cx="127656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5701B6F-59A0-48F4-891C-30966A80F96A}"/>
                  </a:ext>
                </a:extLst>
              </p14:cNvPr>
              <p14:cNvContentPartPr/>
              <p14:nvPr/>
            </p14:nvContentPartPr>
            <p14:xfrm>
              <a:off x="8691384" y="1611449"/>
              <a:ext cx="297360" cy="473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5701B6F-59A0-48F4-891C-30966A80F96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673384" y="1575809"/>
                <a:ext cx="33300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EB4412-EC72-4EBE-8DD7-547845A4A966}"/>
                  </a:ext>
                </a:extLst>
              </p14:cNvPr>
              <p14:cNvContentPartPr/>
              <p14:nvPr/>
            </p14:nvContentPartPr>
            <p14:xfrm>
              <a:off x="8625144" y="1791089"/>
              <a:ext cx="613440" cy="300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EB4412-EC72-4EBE-8DD7-547845A4A96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607144" y="1755089"/>
                <a:ext cx="64908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4E65DEC-2A72-4684-B700-41E37B126B88}"/>
                  </a:ext>
                </a:extLst>
              </p14:cNvPr>
              <p14:cNvContentPartPr/>
              <p14:nvPr/>
            </p14:nvContentPartPr>
            <p14:xfrm>
              <a:off x="9171984" y="1611449"/>
              <a:ext cx="662760" cy="357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4E65DEC-2A72-4684-B700-41E37B126B8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153984" y="1575809"/>
                <a:ext cx="69840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C8F6D0E-A76B-48C2-837C-093BD92BCC71}"/>
                  </a:ext>
                </a:extLst>
              </p14:cNvPr>
              <p14:cNvContentPartPr/>
              <p14:nvPr/>
            </p14:nvContentPartPr>
            <p14:xfrm>
              <a:off x="9935544" y="1373129"/>
              <a:ext cx="393120" cy="408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C8F6D0E-A76B-48C2-837C-093BD92BCC7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917544" y="1337129"/>
                <a:ext cx="42876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94D09A9-4375-443E-90B4-941A67A0DE27}"/>
                  </a:ext>
                </a:extLst>
              </p14:cNvPr>
              <p14:cNvContentPartPr/>
              <p14:nvPr/>
            </p14:nvContentPartPr>
            <p14:xfrm>
              <a:off x="10460064" y="1026089"/>
              <a:ext cx="267840" cy="732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94D09A9-4375-443E-90B4-941A67A0DE2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442064" y="990449"/>
                <a:ext cx="30348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1B22339-E5DC-4A5D-8D28-F912E45CB985}"/>
                  </a:ext>
                </a:extLst>
              </p14:cNvPr>
              <p14:cNvContentPartPr/>
              <p14:nvPr/>
            </p14:nvContentPartPr>
            <p14:xfrm>
              <a:off x="10867224" y="1079369"/>
              <a:ext cx="627120" cy="468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1B22339-E5DC-4A5D-8D28-F912E45CB98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849224" y="1043729"/>
                <a:ext cx="66276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D95D399-70E9-4E95-A2CC-4781538B8E40}"/>
                  </a:ext>
                </a:extLst>
              </p14:cNvPr>
              <p14:cNvContentPartPr/>
              <p14:nvPr/>
            </p14:nvContentPartPr>
            <p14:xfrm>
              <a:off x="8804424" y="2502809"/>
              <a:ext cx="142200" cy="167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D95D399-70E9-4E95-A2CC-4781538B8E4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786424" y="2467169"/>
                <a:ext cx="177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7F0F341-1506-4EFD-AB1B-3A6AC0E30111}"/>
                  </a:ext>
                </a:extLst>
              </p14:cNvPr>
              <p14:cNvContentPartPr/>
              <p14:nvPr/>
            </p14:nvContentPartPr>
            <p14:xfrm>
              <a:off x="9123024" y="2175569"/>
              <a:ext cx="543960" cy="405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7F0F341-1506-4EFD-AB1B-3A6AC0E3011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105024" y="2139929"/>
                <a:ext cx="57960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2B681ED-F743-4BC2-A664-093CE7BEB950}"/>
                  </a:ext>
                </a:extLst>
              </p14:cNvPr>
              <p14:cNvContentPartPr/>
              <p14:nvPr/>
            </p14:nvContentPartPr>
            <p14:xfrm>
              <a:off x="9745824" y="2117249"/>
              <a:ext cx="211320" cy="334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2B681ED-F743-4BC2-A664-093CE7BEB95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728184" y="2081609"/>
                <a:ext cx="24696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41C1BCF-C27B-47FF-9FAD-E760B730B380}"/>
                  </a:ext>
                </a:extLst>
              </p14:cNvPr>
              <p14:cNvContentPartPr/>
              <p14:nvPr/>
            </p14:nvContentPartPr>
            <p14:xfrm>
              <a:off x="10048944" y="1800089"/>
              <a:ext cx="750240" cy="504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41C1BCF-C27B-47FF-9FAD-E760B730B38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030944" y="1764449"/>
                <a:ext cx="78588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58FB6AA-887A-4C8D-ACE8-E596DB178808}"/>
                  </a:ext>
                </a:extLst>
              </p14:cNvPr>
              <p14:cNvContentPartPr/>
              <p14:nvPr/>
            </p14:nvContentPartPr>
            <p14:xfrm>
              <a:off x="1928784" y="3436289"/>
              <a:ext cx="543960" cy="1043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58FB6AA-887A-4C8D-ACE8-E596DB17880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910784" y="3400289"/>
                <a:ext cx="579600" cy="11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757D12A-D358-41D8-B1A1-216666E963FD}"/>
                  </a:ext>
                </a:extLst>
              </p14:cNvPr>
              <p14:cNvContentPartPr/>
              <p14:nvPr/>
            </p14:nvContentPartPr>
            <p14:xfrm>
              <a:off x="2722224" y="3440249"/>
              <a:ext cx="244440" cy="1031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757D12A-D358-41D8-B1A1-216666E963F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704584" y="3404609"/>
                <a:ext cx="280080" cy="11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7E60DD5-BC1E-464E-A52A-CD6B047E47EE}"/>
                  </a:ext>
                </a:extLst>
              </p14:cNvPr>
              <p14:cNvContentPartPr/>
              <p14:nvPr/>
            </p14:nvContentPartPr>
            <p14:xfrm>
              <a:off x="3135504" y="3431249"/>
              <a:ext cx="380880" cy="777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7E60DD5-BC1E-464E-A52A-CD6B047E47E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117504" y="3395249"/>
                <a:ext cx="416520" cy="8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9AEECCC-346A-45C3-8142-7848DBBE215B}"/>
                  </a:ext>
                </a:extLst>
              </p14:cNvPr>
              <p14:cNvContentPartPr/>
              <p14:nvPr/>
            </p14:nvContentPartPr>
            <p14:xfrm>
              <a:off x="3035064" y="3591449"/>
              <a:ext cx="527040" cy="486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9AEECCC-346A-45C3-8142-7848DBBE215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017424" y="3555449"/>
                <a:ext cx="56268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78CE356-B436-4E9F-A5B8-03E34A23173F}"/>
                  </a:ext>
                </a:extLst>
              </p14:cNvPr>
              <p14:cNvContentPartPr/>
              <p14:nvPr/>
            </p14:nvContentPartPr>
            <p14:xfrm>
              <a:off x="3714024" y="3577049"/>
              <a:ext cx="484200" cy="155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78CE356-B436-4E9F-A5B8-03E34A23173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696024" y="3541409"/>
                <a:ext cx="5198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CBF6B62-04A1-4E2E-BCBB-6DBC381EB04E}"/>
                  </a:ext>
                </a:extLst>
              </p14:cNvPr>
              <p14:cNvContentPartPr/>
              <p14:nvPr/>
            </p14:nvContentPartPr>
            <p14:xfrm>
              <a:off x="3770184" y="3883049"/>
              <a:ext cx="455040" cy="132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CBF6B62-04A1-4E2E-BCBB-6DBC381EB04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752544" y="3847049"/>
                <a:ext cx="4906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76284A4-C20F-4711-979F-7B3CD0C1D508}"/>
                  </a:ext>
                </a:extLst>
              </p14:cNvPr>
              <p14:cNvContentPartPr/>
              <p14:nvPr/>
            </p14:nvContentPartPr>
            <p14:xfrm>
              <a:off x="4241064" y="3306689"/>
              <a:ext cx="708840" cy="519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76284A4-C20F-4711-979F-7B3CD0C1D50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223064" y="3271049"/>
                <a:ext cx="74448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4E5391A-5264-4F52-975C-BAFFB884BBD9}"/>
                  </a:ext>
                </a:extLst>
              </p14:cNvPr>
              <p14:cNvContentPartPr/>
              <p14:nvPr/>
            </p14:nvContentPartPr>
            <p14:xfrm>
              <a:off x="4769544" y="3053609"/>
              <a:ext cx="488880" cy="826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4E5391A-5264-4F52-975C-BAFFB884BBD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751904" y="3017969"/>
                <a:ext cx="524520" cy="8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61789E-D058-48BD-AF79-A329BB416A23}"/>
                  </a:ext>
                </a:extLst>
              </p14:cNvPr>
              <p14:cNvContentPartPr/>
              <p14:nvPr/>
            </p14:nvContentPartPr>
            <p14:xfrm>
              <a:off x="5420064" y="3278249"/>
              <a:ext cx="532440" cy="2469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61789E-D058-48BD-AF79-A329BB416A2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402424" y="3242609"/>
                <a:ext cx="5680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2F7F061-6C19-47CD-AD7D-DA0183CF469B}"/>
                  </a:ext>
                </a:extLst>
              </p14:cNvPr>
              <p14:cNvContentPartPr/>
              <p14:nvPr/>
            </p14:nvContentPartPr>
            <p14:xfrm>
              <a:off x="5608704" y="3522689"/>
              <a:ext cx="319320" cy="878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2F7F061-6C19-47CD-AD7D-DA0183CF469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590704" y="3486689"/>
                <a:ext cx="3549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B826E47-37DB-4367-A8D0-653E9071E58A}"/>
                  </a:ext>
                </a:extLst>
              </p14:cNvPr>
              <p14:cNvContentPartPr/>
              <p14:nvPr/>
            </p14:nvContentPartPr>
            <p14:xfrm>
              <a:off x="6353184" y="2827529"/>
              <a:ext cx="303120" cy="845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B826E47-37DB-4367-A8D0-653E9071E58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335544" y="2791889"/>
                <a:ext cx="33876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EB47059-49C1-4629-8B14-B0D1EFA1B5BE}"/>
                  </a:ext>
                </a:extLst>
              </p14:cNvPr>
              <p14:cNvContentPartPr/>
              <p14:nvPr/>
            </p14:nvContentPartPr>
            <p14:xfrm>
              <a:off x="6617424" y="3902489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EB47059-49C1-4629-8B14-B0D1EFA1B5B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599424" y="386648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7B60900-CC6B-4945-9A58-10D36F79EFAC}"/>
                  </a:ext>
                </a:extLst>
              </p14:cNvPr>
              <p14:cNvContentPartPr/>
              <p14:nvPr/>
            </p14:nvContentPartPr>
            <p14:xfrm>
              <a:off x="6253464" y="2817449"/>
              <a:ext cx="185040" cy="19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7B60900-CC6B-4945-9A58-10D36F79EFA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235824" y="2781449"/>
                <a:ext cx="2206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3611FE3-0BDC-4FD5-BED3-6077790B3DE5}"/>
                  </a:ext>
                </a:extLst>
              </p14:cNvPr>
              <p14:cNvContentPartPr/>
              <p14:nvPr/>
            </p14:nvContentPartPr>
            <p14:xfrm>
              <a:off x="2619984" y="4703849"/>
              <a:ext cx="387360" cy="6746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3611FE3-0BDC-4FD5-BED3-6077790B3DE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602344" y="4667849"/>
                <a:ext cx="42300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3BA95BE-29F7-48DD-B31F-0E4A78BD8798}"/>
                  </a:ext>
                </a:extLst>
              </p14:cNvPr>
              <p14:cNvContentPartPr/>
              <p14:nvPr/>
            </p14:nvContentPartPr>
            <p14:xfrm>
              <a:off x="2591904" y="4863329"/>
              <a:ext cx="474480" cy="217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3BA95BE-29F7-48DD-B31F-0E4A78BD879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574264" y="4827689"/>
                <a:ext cx="5101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9C05C80-81F9-4886-B43D-0AE8C76077D0}"/>
                  </a:ext>
                </a:extLst>
              </p14:cNvPr>
              <p14:cNvContentPartPr/>
              <p14:nvPr/>
            </p14:nvContentPartPr>
            <p14:xfrm>
              <a:off x="3714024" y="4872329"/>
              <a:ext cx="319680" cy="124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9C05C80-81F9-4886-B43D-0AE8C76077D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696024" y="4836329"/>
                <a:ext cx="3553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A91D213-D01C-4FEC-BB16-20D147A2FEB6}"/>
                  </a:ext>
                </a:extLst>
              </p14:cNvPr>
              <p14:cNvContentPartPr/>
              <p14:nvPr/>
            </p14:nvContentPartPr>
            <p14:xfrm>
              <a:off x="3723384" y="5071769"/>
              <a:ext cx="544680" cy="943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A91D213-D01C-4FEC-BB16-20D147A2FEB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705384" y="5035769"/>
                <a:ext cx="5803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875CC79-3F78-4C76-B4EA-738913566D84}"/>
                  </a:ext>
                </a:extLst>
              </p14:cNvPr>
              <p14:cNvContentPartPr/>
              <p14:nvPr/>
            </p14:nvContentPartPr>
            <p14:xfrm>
              <a:off x="4619064" y="4694129"/>
              <a:ext cx="105840" cy="3074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875CC79-3F78-4C76-B4EA-738913566D8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601064" y="4658489"/>
                <a:ext cx="1414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D999235-0D72-4824-A6F4-FBCB690684DC}"/>
                  </a:ext>
                </a:extLst>
              </p14:cNvPr>
              <p14:cNvContentPartPr/>
              <p14:nvPr/>
            </p14:nvContentPartPr>
            <p14:xfrm>
              <a:off x="4749744" y="4618889"/>
              <a:ext cx="375480" cy="341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D999235-0D72-4824-A6F4-FBCB690684D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732104" y="4583249"/>
                <a:ext cx="4111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1C01FA3-8835-4F72-8451-EE8CEEFF6807}"/>
                  </a:ext>
                </a:extLst>
              </p14:cNvPr>
              <p14:cNvContentPartPr/>
              <p14:nvPr/>
            </p14:nvContentPartPr>
            <p14:xfrm>
              <a:off x="5297664" y="4600169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1C01FA3-8835-4F72-8451-EE8CEEFF680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279664" y="456416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40928AF-3052-44AC-885E-E95E31F9B203}"/>
                  </a:ext>
                </a:extLst>
              </p14:cNvPr>
              <p14:cNvContentPartPr/>
              <p14:nvPr/>
            </p14:nvContentPartPr>
            <p14:xfrm>
              <a:off x="5344824" y="4873409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40928AF-3052-44AC-885E-E95E31F9B20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326824" y="483740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19C4B7B-6D66-4B64-A156-8E96189E89DA}"/>
                  </a:ext>
                </a:extLst>
              </p14:cNvPr>
              <p14:cNvContentPartPr/>
              <p14:nvPr/>
            </p14:nvContentPartPr>
            <p14:xfrm>
              <a:off x="5644704" y="4410449"/>
              <a:ext cx="551160" cy="3819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19C4B7B-6D66-4B64-A156-8E96189E89D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627064" y="4374449"/>
                <a:ext cx="58680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5969FA7-472B-440E-A857-A1966F599EA9}"/>
                  </a:ext>
                </a:extLst>
              </p14:cNvPr>
              <p14:cNvContentPartPr/>
              <p14:nvPr/>
            </p14:nvContentPartPr>
            <p14:xfrm>
              <a:off x="6644424" y="4346369"/>
              <a:ext cx="378360" cy="378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5969FA7-472B-440E-A857-A1966F599EA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626424" y="4310729"/>
                <a:ext cx="41400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9857CF7-2DC9-4438-B830-B6028494E6F9}"/>
                  </a:ext>
                </a:extLst>
              </p14:cNvPr>
              <p14:cNvContentPartPr/>
              <p14:nvPr/>
            </p14:nvContentPartPr>
            <p14:xfrm>
              <a:off x="7069944" y="4241609"/>
              <a:ext cx="354240" cy="417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9857CF7-2DC9-4438-B830-B6028494E6F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051944" y="4205969"/>
                <a:ext cx="38988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923D98B-E5C4-4B66-9B3A-1C3D8CF43418}"/>
                  </a:ext>
                </a:extLst>
              </p14:cNvPr>
              <p14:cNvContentPartPr/>
              <p14:nvPr/>
            </p14:nvContentPartPr>
            <p14:xfrm>
              <a:off x="7456944" y="4054409"/>
              <a:ext cx="214200" cy="479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923D98B-E5C4-4B66-9B3A-1C3D8CF4341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439304" y="4018769"/>
                <a:ext cx="24984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3F9A491-E1C1-4334-8492-0E29E8ED6E55}"/>
                  </a:ext>
                </a:extLst>
              </p14:cNvPr>
              <p14:cNvContentPartPr/>
              <p14:nvPr/>
            </p14:nvContentPartPr>
            <p14:xfrm>
              <a:off x="8031504" y="3921209"/>
              <a:ext cx="155160" cy="316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3F9A491-E1C1-4334-8492-0E29E8ED6E5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013504" y="3885569"/>
                <a:ext cx="19080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D02E0FD-ABB0-44AD-B7BB-9774A4F7A378}"/>
                  </a:ext>
                </a:extLst>
              </p14:cNvPr>
              <p14:cNvContentPartPr/>
              <p14:nvPr/>
            </p14:nvContentPartPr>
            <p14:xfrm>
              <a:off x="8322744" y="3826889"/>
              <a:ext cx="229680" cy="331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D02E0FD-ABB0-44AD-B7BB-9774A4F7A378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305104" y="3791249"/>
                <a:ext cx="26532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1F121A3-1E51-46DE-9197-58EDA6F3263E}"/>
                  </a:ext>
                </a:extLst>
              </p14:cNvPr>
              <p14:cNvContentPartPr/>
              <p14:nvPr/>
            </p14:nvContentPartPr>
            <p14:xfrm>
              <a:off x="8691384" y="3892769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1F121A3-1E51-46DE-9197-58EDA6F3263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673384" y="385712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FF4E4CE-C99C-4D5F-B1AC-EDA9188CE287}"/>
                  </a:ext>
                </a:extLst>
              </p14:cNvPr>
              <p14:cNvContentPartPr/>
              <p14:nvPr/>
            </p14:nvContentPartPr>
            <p14:xfrm>
              <a:off x="8747544" y="4203809"/>
              <a:ext cx="432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FF4E4CE-C99C-4D5F-B1AC-EDA9188CE28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729904" y="4168169"/>
                <a:ext cx="39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EE814ED-948B-4646-8EC3-2D49C9619CAA}"/>
                  </a:ext>
                </a:extLst>
              </p14:cNvPr>
              <p14:cNvContentPartPr/>
              <p14:nvPr/>
            </p14:nvContentPartPr>
            <p14:xfrm>
              <a:off x="8869944" y="3759209"/>
              <a:ext cx="396360" cy="3495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EE814ED-948B-4646-8EC3-2D49C9619CA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851944" y="3723569"/>
                <a:ext cx="43200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D11B971-DEFB-4EE5-818C-848946555FD8}"/>
                  </a:ext>
                </a:extLst>
              </p14:cNvPr>
              <p14:cNvContentPartPr/>
              <p14:nvPr/>
            </p14:nvContentPartPr>
            <p14:xfrm>
              <a:off x="9367104" y="3645449"/>
              <a:ext cx="307080" cy="419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D11B971-DEFB-4EE5-818C-848946555FD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349464" y="3609449"/>
                <a:ext cx="3427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EDF9304-B261-4F48-996F-80B3C7B6417B}"/>
                  </a:ext>
                </a:extLst>
              </p14:cNvPr>
              <p14:cNvContentPartPr/>
              <p14:nvPr/>
            </p14:nvContentPartPr>
            <p14:xfrm>
              <a:off x="4301904" y="5708969"/>
              <a:ext cx="747000" cy="201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EDF9304-B261-4F48-996F-80B3C7B6417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283904" y="5672969"/>
                <a:ext cx="7826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A253138-B5E5-4C4E-8313-AF4705C1D1B2}"/>
                  </a:ext>
                </a:extLst>
              </p14:cNvPr>
              <p14:cNvContentPartPr/>
              <p14:nvPr/>
            </p14:nvContentPartPr>
            <p14:xfrm>
              <a:off x="4581264" y="5815889"/>
              <a:ext cx="604800" cy="169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A253138-B5E5-4C4E-8313-AF4705C1D1B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563264" y="5780249"/>
                <a:ext cx="6404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40C3CB5-9D2A-4985-86AD-72D884422ED8}"/>
                  </a:ext>
                </a:extLst>
              </p14:cNvPr>
              <p14:cNvContentPartPr/>
              <p14:nvPr/>
            </p14:nvContentPartPr>
            <p14:xfrm>
              <a:off x="5589984" y="5182289"/>
              <a:ext cx="575280" cy="508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40C3CB5-9D2A-4985-86AD-72D884422ED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571984" y="5146289"/>
                <a:ext cx="61092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EE71AE6-BFE8-4CEE-A6BC-861D350D6D70}"/>
                  </a:ext>
                </a:extLst>
              </p14:cNvPr>
              <p14:cNvContentPartPr/>
              <p14:nvPr/>
            </p14:nvContentPartPr>
            <p14:xfrm>
              <a:off x="6293784" y="5209289"/>
              <a:ext cx="366120" cy="384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EE71AE6-BFE8-4CEE-A6BC-861D350D6D70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276144" y="5173649"/>
                <a:ext cx="40176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7D2E2A0-9C6E-446E-8386-754C4D39B87E}"/>
                  </a:ext>
                </a:extLst>
              </p14:cNvPr>
              <p14:cNvContentPartPr/>
              <p14:nvPr/>
            </p14:nvContentPartPr>
            <p14:xfrm>
              <a:off x="6871584" y="5014529"/>
              <a:ext cx="522360" cy="2811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7D2E2A0-9C6E-446E-8386-754C4D39B87E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853944" y="4978889"/>
                <a:ext cx="55800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B30F408-0BAB-410D-981E-815817B84C12}"/>
                  </a:ext>
                </a:extLst>
              </p14:cNvPr>
              <p14:cNvContentPartPr/>
              <p14:nvPr/>
            </p14:nvContentPartPr>
            <p14:xfrm>
              <a:off x="7512744" y="4920209"/>
              <a:ext cx="120960" cy="131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B30F408-0BAB-410D-981E-815817B84C12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494744" y="4884569"/>
                <a:ext cx="1566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94700CD-5247-49D1-AC94-81FC88AB157C}"/>
                  </a:ext>
                </a:extLst>
              </p14:cNvPr>
              <p14:cNvContentPartPr/>
              <p14:nvPr/>
            </p14:nvContentPartPr>
            <p14:xfrm>
              <a:off x="7215024" y="4636889"/>
              <a:ext cx="15480" cy="29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94700CD-5247-49D1-AC94-81FC88AB157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197024" y="4600889"/>
                <a:ext cx="511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A30EE3D-2873-437E-8783-3CBF3665B96F}"/>
                  </a:ext>
                </a:extLst>
              </p14:cNvPr>
              <p14:cNvContentPartPr/>
              <p14:nvPr/>
            </p14:nvContentPartPr>
            <p14:xfrm>
              <a:off x="7588344" y="4811489"/>
              <a:ext cx="293040" cy="202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A30EE3D-2873-437E-8783-3CBF3665B96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570344" y="4775849"/>
                <a:ext cx="3286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EE39062-E591-4D00-A92E-5965453546D6}"/>
                  </a:ext>
                </a:extLst>
              </p14:cNvPr>
              <p14:cNvContentPartPr/>
              <p14:nvPr/>
            </p14:nvContentPartPr>
            <p14:xfrm>
              <a:off x="7974984" y="4534649"/>
              <a:ext cx="448920" cy="352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EE39062-E591-4D00-A92E-5965453546D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956984" y="4499009"/>
                <a:ext cx="48456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8B80D75-B5CB-48E5-9B5F-D74ACAFB36EC}"/>
                  </a:ext>
                </a:extLst>
              </p14:cNvPr>
              <p14:cNvContentPartPr/>
              <p14:nvPr/>
            </p14:nvContentPartPr>
            <p14:xfrm>
              <a:off x="8247144" y="4500089"/>
              <a:ext cx="214200" cy="51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8B80D75-B5CB-48E5-9B5F-D74ACAFB36E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229144" y="4464089"/>
                <a:ext cx="2498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0F69B74-D210-4053-82C5-E6C291C008A1}"/>
                  </a:ext>
                </a:extLst>
              </p14:cNvPr>
              <p14:cNvContentPartPr/>
              <p14:nvPr/>
            </p14:nvContentPartPr>
            <p14:xfrm>
              <a:off x="8577984" y="4408649"/>
              <a:ext cx="749160" cy="287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0F69B74-D210-4053-82C5-E6C291C008A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560344" y="4373009"/>
                <a:ext cx="7848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164CF80-9A50-4BAA-88D3-9FAE0D667D9C}"/>
                  </a:ext>
                </a:extLst>
              </p14:cNvPr>
              <p14:cNvContentPartPr/>
              <p14:nvPr/>
            </p14:nvContentPartPr>
            <p14:xfrm>
              <a:off x="8135184" y="4364369"/>
              <a:ext cx="264240" cy="2786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164CF80-9A50-4BAA-88D3-9FAE0D667D9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117184" y="4328369"/>
                <a:ext cx="2998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CAA5B7E-18D6-4F4B-9EED-A8A3777470A1}"/>
                  </a:ext>
                </a:extLst>
              </p14:cNvPr>
              <p14:cNvContentPartPr/>
              <p14:nvPr/>
            </p14:nvContentPartPr>
            <p14:xfrm>
              <a:off x="8078664" y="4427009"/>
              <a:ext cx="131040" cy="60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CAA5B7E-18D6-4F4B-9EED-A8A3777470A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060664" y="4391009"/>
                <a:ext cx="166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5B8D990-0CA2-448B-8EE0-8B19B792D5A4}"/>
                  </a:ext>
                </a:extLst>
              </p14:cNvPr>
              <p14:cNvContentPartPr/>
              <p14:nvPr/>
            </p14:nvContentPartPr>
            <p14:xfrm>
              <a:off x="6494664" y="5922089"/>
              <a:ext cx="384120" cy="1108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5B8D990-0CA2-448B-8EE0-8B19B792D5A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477024" y="5886089"/>
                <a:ext cx="4197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6F2B132-98BE-426B-ADD0-C82DD7BC9BD2}"/>
                  </a:ext>
                </a:extLst>
              </p14:cNvPr>
              <p14:cNvContentPartPr/>
              <p14:nvPr/>
            </p14:nvContentPartPr>
            <p14:xfrm>
              <a:off x="6607704" y="6206489"/>
              <a:ext cx="247320" cy="716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6F2B132-98BE-426B-ADD0-C82DD7BC9BD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590064" y="6170849"/>
                <a:ext cx="2829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F599CBE-524A-422C-8980-4E23375D35D0}"/>
                  </a:ext>
                </a:extLst>
              </p14:cNvPr>
              <p14:cNvContentPartPr/>
              <p14:nvPr/>
            </p14:nvContentPartPr>
            <p14:xfrm>
              <a:off x="7635144" y="5529329"/>
              <a:ext cx="311040" cy="424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F599CBE-524A-422C-8980-4E23375D35D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617504" y="5493689"/>
                <a:ext cx="34668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272315B-00D7-40EC-A211-7443E9E48A62}"/>
                  </a:ext>
                </a:extLst>
              </p14:cNvPr>
              <p14:cNvContentPartPr/>
              <p14:nvPr/>
            </p14:nvContentPartPr>
            <p14:xfrm>
              <a:off x="8134824" y="5240969"/>
              <a:ext cx="397800" cy="4543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272315B-00D7-40EC-A211-7443E9E48A62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116824" y="5205329"/>
                <a:ext cx="43344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C509D87-E701-426D-AC07-F28402DAFDB9}"/>
                  </a:ext>
                </a:extLst>
              </p14:cNvPr>
              <p14:cNvContentPartPr/>
              <p14:nvPr/>
            </p14:nvContentPartPr>
            <p14:xfrm>
              <a:off x="7569264" y="5786009"/>
              <a:ext cx="1044360" cy="501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C509D87-E701-426D-AC07-F28402DAFDB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551624" y="5750009"/>
                <a:ext cx="108000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D2B3DE6-BB16-4A79-A87C-301BFE8B0759}"/>
                  </a:ext>
                </a:extLst>
              </p14:cNvPr>
              <p14:cNvContentPartPr/>
              <p14:nvPr/>
            </p14:nvContentPartPr>
            <p14:xfrm>
              <a:off x="8114664" y="6108209"/>
              <a:ext cx="273600" cy="4932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D2B3DE6-BB16-4A79-A87C-301BFE8B0759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096664" y="6072569"/>
                <a:ext cx="30924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01D7349-8E81-4459-AB49-03F4F008DA80}"/>
                  </a:ext>
                </a:extLst>
              </p14:cNvPr>
              <p14:cNvContentPartPr/>
              <p14:nvPr/>
            </p14:nvContentPartPr>
            <p14:xfrm>
              <a:off x="8631264" y="6238169"/>
              <a:ext cx="186840" cy="227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01D7349-8E81-4459-AB49-03F4F008DA8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613624" y="6202529"/>
                <a:ext cx="2224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8A05545-AA7F-46EE-8532-2208C3D9EDE2}"/>
                  </a:ext>
                </a:extLst>
              </p14:cNvPr>
              <p14:cNvContentPartPr/>
              <p14:nvPr/>
            </p14:nvContentPartPr>
            <p14:xfrm>
              <a:off x="8898744" y="5205329"/>
              <a:ext cx="345960" cy="214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8A05545-AA7F-46EE-8532-2208C3D9EDE2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880744" y="5169329"/>
                <a:ext cx="3816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6850BFF-922E-4603-B77C-46CDF2303A18}"/>
                  </a:ext>
                </a:extLst>
              </p14:cNvPr>
              <p14:cNvContentPartPr/>
              <p14:nvPr/>
            </p14:nvContentPartPr>
            <p14:xfrm>
              <a:off x="8964624" y="5438249"/>
              <a:ext cx="284400" cy="1425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6850BFF-922E-4603-B77C-46CDF2303A1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946624" y="5402249"/>
                <a:ext cx="3200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0660CE5-EDC4-42EE-A525-C926F5B97CBF}"/>
                  </a:ext>
                </a:extLst>
              </p14:cNvPr>
              <p14:cNvContentPartPr/>
              <p14:nvPr/>
            </p14:nvContentPartPr>
            <p14:xfrm>
              <a:off x="9605424" y="4769729"/>
              <a:ext cx="66960" cy="2538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0660CE5-EDC4-42EE-A525-C926F5B97CBF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587784" y="4733729"/>
                <a:ext cx="1026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225C571-5085-4FC7-96C5-E344B2E79988}"/>
                  </a:ext>
                </a:extLst>
              </p14:cNvPr>
              <p14:cNvContentPartPr/>
              <p14:nvPr/>
            </p14:nvContentPartPr>
            <p14:xfrm>
              <a:off x="9473664" y="4906529"/>
              <a:ext cx="404640" cy="2120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225C571-5085-4FC7-96C5-E344B2E79988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456024" y="4870889"/>
                <a:ext cx="4402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7A83902-758A-49E5-8AF5-47E1BD28FFBD}"/>
                  </a:ext>
                </a:extLst>
              </p14:cNvPr>
              <p14:cNvContentPartPr/>
              <p14:nvPr/>
            </p14:nvContentPartPr>
            <p14:xfrm>
              <a:off x="9567624" y="5135849"/>
              <a:ext cx="407520" cy="4827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7A83902-758A-49E5-8AF5-47E1BD28FFBD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549984" y="5100209"/>
                <a:ext cx="44316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FE57925-D9AA-4A3C-B056-6C8153CE3113}"/>
                  </a:ext>
                </a:extLst>
              </p14:cNvPr>
              <p14:cNvContentPartPr/>
              <p14:nvPr/>
            </p14:nvContentPartPr>
            <p14:xfrm>
              <a:off x="2750931" y="1744785"/>
              <a:ext cx="2594520" cy="110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FE57925-D9AA-4A3C-B056-6C8153CE3113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733291" y="1708785"/>
                <a:ext cx="2630160" cy="1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470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2C2728-2E20-4B19-A1D0-DB7E78528D9F}"/>
                  </a:ext>
                </a:extLst>
              </p14:cNvPr>
              <p14:cNvContentPartPr/>
              <p14:nvPr/>
            </p14:nvContentPartPr>
            <p14:xfrm>
              <a:off x="732411" y="640305"/>
              <a:ext cx="345240" cy="835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2C2728-2E20-4B19-A1D0-DB7E78528D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771" y="604665"/>
                <a:ext cx="380880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4EA58B-4089-4E30-BA50-7022687BDAEC}"/>
                  </a:ext>
                </a:extLst>
              </p14:cNvPr>
              <p14:cNvContentPartPr/>
              <p14:nvPr/>
            </p14:nvContentPartPr>
            <p14:xfrm>
              <a:off x="1301571" y="560745"/>
              <a:ext cx="174240" cy="72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4EA58B-4089-4E30-BA50-7022687BDA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3931" y="525105"/>
                <a:ext cx="209880" cy="7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D82AF0-5D1C-4121-B287-7AF7EF959293}"/>
                  </a:ext>
                </a:extLst>
              </p14:cNvPr>
              <p14:cNvContentPartPr/>
              <p14:nvPr/>
            </p14:nvContentPartPr>
            <p14:xfrm>
              <a:off x="1618371" y="724185"/>
              <a:ext cx="309960" cy="368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D82AF0-5D1C-4121-B287-7AF7EF9592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0731" y="688185"/>
                <a:ext cx="34560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2DBFCC-1BCD-4848-A304-C867A088061E}"/>
                  </a:ext>
                </a:extLst>
              </p14:cNvPr>
              <p14:cNvContentPartPr/>
              <p14:nvPr/>
            </p14:nvContentPartPr>
            <p14:xfrm>
              <a:off x="1647531" y="687825"/>
              <a:ext cx="320400" cy="316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2DBFCC-1BCD-4848-A304-C867A08806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9531" y="651825"/>
                <a:ext cx="3560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B7AFA1F-27C4-4912-81E3-610FA892E14E}"/>
                  </a:ext>
                </a:extLst>
              </p14:cNvPr>
              <p14:cNvContentPartPr/>
              <p14:nvPr/>
            </p14:nvContentPartPr>
            <p14:xfrm>
              <a:off x="2263131" y="678465"/>
              <a:ext cx="290880" cy="36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B7AFA1F-27C4-4912-81E3-610FA892E1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45131" y="642465"/>
                <a:ext cx="3265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0CE907F-E306-409F-BB72-A8CB879F2165}"/>
                  </a:ext>
                </a:extLst>
              </p14:cNvPr>
              <p14:cNvContentPartPr/>
              <p14:nvPr/>
            </p14:nvContentPartPr>
            <p14:xfrm>
              <a:off x="2244771" y="886185"/>
              <a:ext cx="223920" cy="46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0CE907F-E306-409F-BB72-A8CB879F21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27131" y="850185"/>
                <a:ext cx="2595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C618B07-7097-478F-B8E9-ED14B5906707}"/>
                  </a:ext>
                </a:extLst>
              </p14:cNvPr>
              <p14:cNvContentPartPr/>
              <p14:nvPr/>
            </p14:nvContentPartPr>
            <p14:xfrm>
              <a:off x="2815371" y="604305"/>
              <a:ext cx="371160" cy="456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C618B07-7097-478F-B8E9-ED14B59067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97371" y="568305"/>
                <a:ext cx="40680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6E41267-961C-4634-B87F-F6D0958741DC}"/>
                  </a:ext>
                </a:extLst>
              </p14:cNvPr>
              <p14:cNvContentPartPr/>
              <p14:nvPr/>
            </p14:nvContentPartPr>
            <p14:xfrm>
              <a:off x="3159171" y="416025"/>
              <a:ext cx="274680" cy="609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6E41267-961C-4634-B87F-F6D0958741D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41531" y="380385"/>
                <a:ext cx="31032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766C24D-F632-43DE-9505-3D2705105939}"/>
                  </a:ext>
                </a:extLst>
              </p14:cNvPr>
              <p14:cNvContentPartPr/>
              <p14:nvPr/>
            </p14:nvContentPartPr>
            <p14:xfrm>
              <a:off x="3657051" y="545625"/>
              <a:ext cx="455760" cy="115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766C24D-F632-43DE-9505-3D270510593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39411" y="509625"/>
                <a:ext cx="4914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D5B601E-BC7F-4624-BC1B-B75A71ACACFA}"/>
                  </a:ext>
                </a:extLst>
              </p14:cNvPr>
              <p14:cNvContentPartPr/>
              <p14:nvPr/>
            </p14:nvContentPartPr>
            <p14:xfrm>
              <a:off x="3756771" y="747585"/>
              <a:ext cx="578520" cy="48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D5B601E-BC7F-4624-BC1B-B75A71ACAC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38771" y="711585"/>
                <a:ext cx="6141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D2B79D3-D13A-47C9-BB4F-3C0C45E8CF40}"/>
                  </a:ext>
                </a:extLst>
              </p14:cNvPr>
              <p14:cNvContentPartPr/>
              <p14:nvPr/>
            </p14:nvContentPartPr>
            <p14:xfrm>
              <a:off x="5051331" y="289305"/>
              <a:ext cx="465840" cy="408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D2B79D3-D13A-47C9-BB4F-3C0C45E8CF4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33691" y="253665"/>
                <a:ext cx="50148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433B0B1-68A2-4CB1-B29C-EA53FBD6ECF3}"/>
                  </a:ext>
                </a:extLst>
              </p14:cNvPr>
              <p14:cNvContentPartPr/>
              <p14:nvPr/>
            </p14:nvContentPartPr>
            <p14:xfrm>
              <a:off x="4499091" y="167625"/>
              <a:ext cx="216360" cy="40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433B0B1-68A2-4CB1-B29C-EA53FBD6ECF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81451" y="131985"/>
                <a:ext cx="2520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7216DF5-6696-4B6D-A099-3BC56A391FD2}"/>
                  </a:ext>
                </a:extLst>
              </p14:cNvPr>
              <p14:cNvContentPartPr/>
              <p14:nvPr/>
            </p14:nvContentPartPr>
            <p14:xfrm>
              <a:off x="4879251" y="17865"/>
              <a:ext cx="313920" cy="169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7216DF5-6696-4B6D-A099-3BC56A391F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61611" y="-18135"/>
                <a:ext cx="3495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EE07B64-85C5-4F3E-B122-FD10A9E7EEBF}"/>
                  </a:ext>
                </a:extLst>
              </p14:cNvPr>
              <p14:cNvContentPartPr/>
              <p14:nvPr/>
            </p14:nvContentPartPr>
            <p14:xfrm>
              <a:off x="5286771" y="-27656"/>
              <a:ext cx="200520" cy="300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EE07B64-85C5-4F3E-B122-FD10A9E7EEB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69131" y="-63296"/>
                <a:ext cx="23616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F604A16-86A2-47B3-AEBD-6E926B8D7029}"/>
                  </a:ext>
                </a:extLst>
              </p14:cNvPr>
              <p14:cNvContentPartPr/>
              <p14:nvPr/>
            </p14:nvContentPartPr>
            <p14:xfrm>
              <a:off x="5268771" y="13384"/>
              <a:ext cx="138960" cy="77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F604A16-86A2-47B3-AEBD-6E926B8D70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50771" y="-22616"/>
                <a:ext cx="1746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9718A59-E2EE-49D7-9295-A77090F26DAE}"/>
                  </a:ext>
                </a:extLst>
              </p14:cNvPr>
              <p14:cNvContentPartPr/>
              <p14:nvPr/>
            </p14:nvContentPartPr>
            <p14:xfrm>
              <a:off x="5817411" y="569944"/>
              <a:ext cx="39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9718A59-E2EE-49D7-9295-A77090F26DA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99771" y="533944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D248CAB-E2BF-4159-8497-E65053258061}"/>
                  </a:ext>
                </a:extLst>
              </p14:cNvPr>
              <p14:cNvContentPartPr/>
              <p14:nvPr/>
            </p14:nvContentPartPr>
            <p14:xfrm>
              <a:off x="6156171" y="170344"/>
              <a:ext cx="350280" cy="469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D248CAB-E2BF-4159-8497-E6505325806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38171" y="134344"/>
                <a:ext cx="38592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08ED714-5F96-4808-AA6C-F9B1E395040F}"/>
                  </a:ext>
                </a:extLst>
              </p14:cNvPr>
              <p14:cNvContentPartPr/>
              <p14:nvPr/>
            </p14:nvContentPartPr>
            <p14:xfrm>
              <a:off x="6545331" y="162784"/>
              <a:ext cx="303120" cy="348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08ED714-5F96-4808-AA6C-F9B1E395040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27691" y="126784"/>
                <a:ext cx="33876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2635757-E212-4EA1-8220-449683BC233B}"/>
                  </a:ext>
                </a:extLst>
              </p14:cNvPr>
              <p14:cNvContentPartPr/>
              <p14:nvPr/>
            </p14:nvContentPartPr>
            <p14:xfrm>
              <a:off x="6925491" y="90064"/>
              <a:ext cx="278280" cy="458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2635757-E212-4EA1-8220-449683BC233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07851" y="54424"/>
                <a:ext cx="31392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1B0D871-263F-431F-9030-B0DCF2E621A1}"/>
                  </a:ext>
                </a:extLst>
              </p14:cNvPr>
              <p14:cNvContentPartPr/>
              <p14:nvPr/>
            </p14:nvContentPartPr>
            <p14:xfrm>
              <a:off x="6934491" y="266104"/>
              <a:ext cx="159480" cy="96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1B0D871-263F-431F-9030-B0DCF2E621A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16491" y="230464"/>
                <a:ext cx="1951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CB19707-0774-46D8-892C-3ED7F8EC66F2}"/>
                  </a:ext>
                </a:extLst>
              </p14:cNvPr>
              <p14:cNvContentPartPr/>
              <p14:nvPr/>
            </p14:nvContentPartPr>
            <p14:xfrm>
              <a:off x="7242291" y="35704"/>
              <a:ext cx="284400" cy="598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CB19707-0774-46D8-892C-3ED7F8EC66F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24651" y="64"/>
                <a:ext cx="32004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1F8FCBF-8FEC-44A3-BDA5-95118E24DA11}"/>
                  </a:ext>
                </a:extLst>
              </p14:cNvPr>
              <p14:cNvContentPartPr/>
              <p14:nvPr/>
            </p14:nvContentPartPr>
            <p14:xfrm>
              <a:off x="7414731" y="-221336"/>
              <a:ext cx="352800" cy="405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1F8FCBF-8FEC-44A3-BDA5-95118E24DA1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96731" y="-257336"/>
                <a:ext cx="38844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39E0012-636C-4871-8221-ABD4E9D23589}"/>
                  </a:ext>
                </a:extLst>
              </p14:cNvPr>
              <p14:cNvContentPartPr/>
              <p14:nvPr/>
            </p14:nvContentPartPr>
            <p14:xfrm>
              <a:off x="4960971" y="396424"/>
              <a:ext cx="3217320" cy="581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39E0012-636C-4871-8221-ABD4E9D2358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2971" y="360424"/>
                <a:ext cx="325296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E16519B-16AA-4BF9-A9CA-C36EA4A8FB4B}"/>
                  </a:ext>
                </a:extLst>
              </p14:cNvPr>
              <p14:cNvContentPartPr/>
              <p14:nvPr/>
            </p14:nvContentPartPr>
            <p14:xfrm>
              <a:off x="5929371" y="1002664"/>
              <a:ext cx="707040" cy="453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E16519B-16AA-4BF9-A9CA-C36EA4A8FB4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11731" y="966664"/>
                <a:ext cx="74268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FF50E8-3FF0-49ED-81AD-5B8E3A386B20}"/>
                  </a:ext>
                </a:extLst>
              </p14:cNvPr>
              <p14:cNvContentPartPr/>
              <p14:nvPr/>
            </p14:nvContentPartPr>
            <p14:xfrm>
              <a:off x="6726411" y="923104"/>
              <a:ext cx="123840" cy="244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FF50E8-3FF0-49ED-81AD-5B8E3A386B2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08771" y="887104"/>
                <a:ext cx="1594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3886C41-1BFD-43D3-BAD6-D59FF5D060E7}"/>
                  </a:ext>
                </a:extLst>
              </p14:cNvPr>
              <p14:cNvContentPartPr/>
              <p14:nvPr/>
            </p14:nvContentPartPr>
            <p14:xfrm>
              <a:off x="6889491" y="1303264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3886C41-1BFD-43D3-BAD6-D59FF5D060E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71491" y="12672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1D87167-D353-4A0D-BA72-958945DFF79E}"/>
                  </a:ext>
                </a:extLst>
              </p14:cNvPr>
              <p14:cNvContentPartPr/>
              <p14:nvPr/>
            </p14:nvContentPartPr>
            <p14:xfrm>
              <a:off x="1810251" y="3038464"/>
              <a:ext cx="789840" cy="211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1D87167-D353-4A0D-BA72-958945DFF79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792611" y="3002824"/>
                <a:ext cx="8254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12EF007-A083-41BB-97D3-7B44F1E0FC3E}"/>
                  </a:ext>
                </a:extLst>
              </p14:cNvPr>
              <p14:cNvContentPartPr/>
              <p14:nvPr/>
            </p14:nvContentPartPr>
            <p14:xfrm>
              <a:off x="2054691" y="3440224"/>
              <a:ext cx="687240" cy="171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12EF007-A083-41BB-97D3-7B44F1E0FC3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036691" y="3404584"/>
                <a:ext cx="7228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98CD411-5187-41CB-B9EF-8CA815D9C7EA}"/>
                  </a:ext>
                </a:extLst>
              </p14:cNvPr>
              <p14:cNvContentPartPr/>
              <p14:nvPr/>
            </p14:nvContentPartPr>
            <p14:xfrm>
              <a:off x="3457971" y="2561464"/>
              <a:ext cx="4604760" cy="806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98CD411-5187-41CB-B9EF-8CA815D9C7E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439971" y="2525464"/>
                <a:ext cx="4640400" cy="8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B6AA479-17BE-4187-A67D-AA2F95993936}"/>
                  </a:ext>
                </a:extLst>
              </p14:cNvPr>
              <p14:cNvContentPartPr/>
              <p14:nvPr/>
            </p14:nvContentPartPr>
            <p14:xfrm>
              <a:off x="3657051" y="2502064"/>
              <a:ext cx="534600" cy="338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B6AA479-17BE-4187-A67D-AA2F9599393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639411" y="2466064"/>
                <a:ext cx="57024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A9FCC81-FDDE-4CF5-B521-A16221B90E0B}"/>
                  </a:ext>
                </a:extLst>
              </p14:cNvPr>
              <p14:cNvContentPartPr/>
              <p14:nvPr/>
            </p14:nvContentPartPr>
            <p14:xfrm>
              <a:off x="4282011" y="2643184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A9FCC81-FDDE-4CF5-B521-A16221B90E0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64011" y="26071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96DC588-1ED6-41B6-AA44-BBE874189050}"/>
                  </a:ext>
                </a:extLst>
              </p14:cNvPr>
              <p14:cNvContentPartPr/>
              <p14:nvPr/>
            </p14:nvContentPartPr>
            <p14:xfrm>
              <a:off x="4284531" y="2399824"/>
              <a:ext cx="248040" cy="251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96DC588-1ED6-41B6-AA44-BBE87418905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66891" y="2363824"/>
                <a:ext cx="28368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AD970B7-4E7A-4A80-A6BE-43D0F5A0CBA0}"/>
                  </a:ext>
                </a:extLst>
              </p14:cNvPr>
              <p14:cNvContentPartPr/>
              <p14:nvPr/>
            </p14:nvContentPartPr>
            <p14:xfrm>
              <a:off x="4580811" y="2435104"/>
              <a:ext cx="59760" cy="95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AD970B7-4E7A-4A80-A6BE-43D0F5A0CBA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62811" y="2399464"/>
                <a:ext cx="95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296DF73-17A3-4369-8C06-2369FFB2BA47}"/>
                  </a:ext>
                </a:extLst>
              </p14:cNvPr>
              <p14:cNvContentPartPr/>
              <p14:nvPr/>
            </p14:nvContentPartPr>
            <p14:xfrm>
              <a:off x="4679451" y="2287144"/>
              <a:ext cx="327960" cy="285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296DF73-17A3-4369-8C06-2369FFB2BA4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661811" y="2251504"/>
                <a:ext cx="36360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A5DB21D-4E7C-4313-A614-8AB987209A6A}"/>
                  </a:ext>
                </a:extLst>
              </p14:cNvPr>
              <p14:cNvContentPartPr/>
              <p14:nvPr/>
            </p14:nvContentPartPr>
            <p14:xfrm>
              <a:off x="4888611" y="2145304"/>
              <a:ext cx="353880" cy="43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A5DB21D-4E7C-4313-A614-8AB987209A6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70611" y="2109664"/>
                <a:ext cx="38952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3051BE4-DBBC-4A10-9B5A-FD0626267FD0}"/>
                  </a:ext>
                </a:extLst>
              </p14:cNvPr>
              <p14:cNvContentPartPr/>
              <p14:nvPr/>
            </p14:nvContentPartPr>
            <p14:xfrm>
              <a:off x="3549411" y="2398744"/>
              <a:ext cx="191880" cy="588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3051BE4-DBBC-4A10-9B5A-FD0626267FD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31411" y="2363104"/>
                <a:ext cx="22752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FFAED93-61B4-4CBE-87CF-A1366BDC8D7C}"/>
                  </a:ext>
                </a:extLst>
              </p14:cNvPr>
              <p14:cNvContentPartPr/>
              <p14:nvPr/>
            </p14:nvContentPartPr>
            <p14:xfrm>
              <a:off x="4580811" y="1911664"/>
              <a:ext cx="216360" cy="34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FFAED93-61B4-4CBE-87CF-A1366BDC8D7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62811" y="1875664"/>
                <a:ext cx="2520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A8D5B55-4EC6-40F9-BA14-E623BE693047}"/>
                  </a:ext>
                </a:extLst>
              </p14:cNvPr>
              <p14:cNvContentPartPr/>
              <p14:nvPr/>
            </p14:nvContentPartPr>
            <p14:xfrm>
              <a:off x="4909131" y="1713664"/>
              <a:ext cx="139320" cy="280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A8D5B55-4EC6-40F9-BA14-E623BE69304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91131" y="1677664"/>
                <a:ext cx="1749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9647398-616C-4D17-8E7E-DAA9963CAD02}"/>
                  </a:ext>
                </a:extLst>
              </p14:cNvPr>
              <p14:cNvContentPartPr/>
              <p14:nvPr/>
            </p14:nvContentPartPr>
            <p14:xfrm>
              <a:off x="5086611" y="1669024"/>
              <a:ext cx="140400" cy="2257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9647398-616C-4D17-8E7E-DAA9963CAD0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68971" y="1633384"/>
                <a:ext cx="1760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D07CC6D-DB83-478A-A143-F6B37FFDE356}"/>
                  </a:ext>
                </a:extLst>
              </p14:cNvPr>
              <p14:cNvContentPartPr/>
              <p14:nvPr/>
            </p14:nvContentPartPr>
            <p14:xfrm>
              <a:off x="5354811" y="1661824"/>
              <a:ext cx="168120" cy="308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D07CC6D-DB83-478A-A143-F6B37FFDE35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36811" y="1625824"/>
                <a:ext cx="2037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1F19F96-3D8D-46D9-A839-65ACF98D8E9A}"/>
                  </a:ext>
                </a:extLst>
              </p14:cNvPr>
              <p14:cNvContentPartPr/>
              <p14:nvPr/>
            </p14:nvContentPartPr>
            <p14:xfrm>
              <a:off x="5350131" y="1656424"/>
              <a:ext cx="226080" cy="212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1F19F96-3D8D-46D9-A839-65ACF98D8E9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332491" y="1620424"/>
                <a:ext cx="2617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FF342E2-CDF4-43F4-92E6-9CF0C1B76770}"/>
                  </a:ext>
                </a:extLst>
              </p14:cNvPr>
              <p14:cNvContentPartPr/>
              <p14:nvPr/>
            </p14:nvContentPartPr>
            <p14:xfrm>
              <a:off x="5404491" y="1749664"/>
              <a:ext cx="111240" cy="61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FF342E2-CDF4-43F4-92E6-9CF0C1B7677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86851" y="1713664"/>
                <a:ext cx="1468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75A08D7-1573-4D8B-ACF1-6F04D6007A45}"/>
                  </a:ext>
                </a:extLst>
              </p14:cNvPr>
              <p14:cNvContentPartPr/>
              <p14:nvPr/>
            </p14:nvContentPartPr>
            <p14:xfrm>
              <a:off x="5431491" y="1611064"/>
              <a:ext cx="112680" cy="225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75A08D7-1573-4D8B-ACF1-6F04D6007A4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13851" y="1575424"/>
                <a:ext cx="1483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3213346-2AEE-463E-BA7A-AC85ED428206}"/>
                  </a:ext>
                </a:extLst>
              </p14:cNvPr>
              <p14:cNvContentPartPr/>
              <p14:nvPr/>
            </p14:nvContentPartPr>
            <p14:xfrm>
              <a:off x="5594931" y="1393984"/>
              <a:ext cx="133920" cy="177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3213346-2AEE-463E-BA7A-AC85ED42820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76931" y="1357984"/>
                <a:ext cx="1695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6E49659-5924-4F6F-BF18-E5CC700DC23B}"/>
                  </a:ext>
                </a:extLst>
              </p14:cNvPr>
              <p14:cNvContentPartPr/>
              <p14:nvPr/>
            </p14:nvContentPartPr>
            <p14:xfrm>
              <a:off x="5630931" y="1477144"/>
              <a:ext cx="271440" cy="161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6E49659-5924-4F6F-BF18-E5CC700DC23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12931" y="1441504"/>
                <a:ext cx="3070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4E0A3AB-6D47-462E-ACA3-5B0107BAC569}"/>
                  </a:ext>
                </a:extLst>
              </p14:cNvPr>
              <p14:cNvContentPartPr/>
              <p14:nvPr/>
            </p14:nvContentPartPr>
            <p14:xfrm>
              <a:off x="5730291" y="1581904"/>
              <a:ext cx="324720" cy="266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4E0A3AB-6D47-462E-ACA3-5B0107BAC56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712651" y="1546264"/>
                <a:ext cx="3603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C9024A9-DE6F-4EB8-90C7-FC77A3679AF2}"/>
                  </a:ext>
                </a:extLst>
              </p14:cNvPr>
              <p14:cNvContentPartPr/>
              <p14:nvPr/>
            </p14:nvContentPartPr>
            <p14:xfrm>
              <a:off x="5621211" y="2163304"/>
              <a:ext cx="317880" cy="422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C9024A9-DE6F-4EB8-90C7-FC77A3679AF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03571" y="2127664"/>
                <a:ext cx="35352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0B4FF0D-C44C-41D7-9939-AE7A81199C7C}"/>
                  </a:ext>
                </a:extLst>
              </p14:cNvPr>
              <p14:cNvContentPartPr/>
              <p14:nvPr/>
            </p14:nvContentPartPr>
            <p14:xfrm>
              <a:off x="5558571" y="2199664"/>
              <a:ext cx="424800" cy="245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0B4FF0D-C44C-41D7-9939-AE7A81199C7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540931" y="2164024"/>
                <a:ext cx="46044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05E086E-76EF-4802-AA42-F5CFCEE3D13D}"/>
                  </a:ext>
                </a:extLst>
              </p14:cNvPr>
              <p14:cNvContentPartPr/>
              <p14:nvPr/>
            </p14:nvContentPartPr>
            <p14:xfrm>
              <a:off x="5621931" y="2343304"/>
              <a:ext cx="360000" cy="83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05E086E-76EF-4802-AA42-F5CFCEE3D13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603931" y="2307304"/>
                <a:ext cx="3956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D00674C-D38E-443B-8BBC-B111AD9375E5}"/>
                  </a:ext>
                </a:extLst>
              </p14:cNvPr>
              <p14:cNvContentPartPr/>
              <p14:nvPr/>
            </p14:nvContentPartPr>
            <p14:xfrm>
              <a:off x="5766651" y="2072584"/>
              <a:ext cx="185040" cy="366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D00674C-D38E-443B-8BBC-B111AD9375E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748651" y="2036944"/>
                <a:ext cx="22068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C7923C6-5672-4F21-A167-DCA28FF4BAB3}"/>
                  </a:ext>
                </a:extLst>
              </p14:cNvPr>
              <p14:cNvContentPartPr/>
              <p14:nvPr/>
            </p14:nvContentPartPr>
            <p14:xfrm>
              <a:off x="6726411" y="1828504"/>
              <a:ext cx="314280" cy="562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C7923C6-5672-4F21-A167-DCA28FF4BAB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08771" y="1792504"/>
                <a:ext cx="34992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C174F51-D29C-490D-BA80-60C4A636F01F}"/>
                  </a:ext>
                </a:extLst>
              </p14:cNvPr>
              <p14:cNvContentPartPr/>
              <p14:nvPr/>
            </p14:nvContentPartPr>
            <p14:xfrm>
              <a:off x="7015851" y="1909864"/>
              <a:ext cx="139680" cy="2764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C174F51-D29C-490D-BA80-60C4A636F01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998211" y="1874224"/>
                <a:ext cx="1753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CA81E89-454C-41B6-A961-1BA84D1CC2F4}"/>
                  </a:ext>
                </a:extLst>
              </p14:cNvPr>
              <p14:cNvContentPartPr/>
              <p14:nvPr/>
            </p14:nvContentPartPr>
            <p14:xfrm>
              <a:off x="7276491" y="1950904"/>
              <a:ext cx="219600" cy="247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CA81E89-454C-41B6-A961-1BA84D1CC2F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258851" y="1915264"/>
                <a:ext cx="2552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0EEAA9F-1ACB-4119-9DC2-6BC877AE33AC}"/>
                  </a:ext>
                </a:extLst>
              </p14:cNvPr>
              <p14:cNvContentPartPr/>
              <p14:nvPr/>
            </p14:nvContentPartPr>
            <p14:xfrm>
              <a:off x="7717851" y="1755784"/>
              <a:ext cx="231480" cy="307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0EEAA9F-1ACB-4119-9DC2-6BC877AE33A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699851" y="1720144"/>
                <a:ext cx="2671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35CFDB4-7456-4894-A843-3FD855E65BB0}"/>
                  </a:ext>
                </a:extLst>
              </p14:cNvPr>
              <p14:cNvContentPartPr/>
              <p14:nvPr/>
            </p14:nvContentPartPr>
            <p14:xfrm>
              <a:off x="7658811" y="1819504"/>
              <a:ext cx="439560" cy="2509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35CFDB4-7456-4894-A843-3FD855E65BB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641171" y="1783864"/>
                <a:ext cx="4752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05DA546-F093-4C0E-914B-8BFB3788EF53}"/>
                  </a:ext>
                </a:extLst>
              </p14:cNvPr>
              <p14:cNvContentPartPr/>
              <p14:nvPr/>
            </p14:nvContentPartPr>
            <p14:xfrm>
              <a:off x="7776531" y="1936504"/>
              <a:ext cx="275400" cy="73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05DA546-F093-4C0E-914B-8BFB3788EF5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58891" y="1900504"/>
                <a:ext cx="3110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8A5B982-56CA-44C9-8502-1AC679ADA11A}"/>
                  </a:ext>
                </a:extLst>
              </p14:cNvPr>
              <p14:cNvContentPartPr/>
              <p14:nvPr/>
            </p14:nvContentPartPr>
            <p14:xfrm>
              <a:off x="7749531" y="1755784"/>
              <a:ext cx="166680" cy="255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8A5B982-56CA-44C9-8502-1AC679ADA11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731891" y="1720144"/>
                <a:ext cx="2023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0F35C6A-8B30-436D-BA21-FFFAC135E520}"/>
                  </a:ext>
                </a:extLst>
              </p14:cNvPr>
              <p14:cNvContentPartPr/>
              <p14:nvPr/>
            </p14:nvContentPartPr>
            <p14:xfrm>
              <a:off x="8283771" y="1384984"/>
              <a:ext cx="94680" cy="212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0F35C6A-8B30-436D-BA21-FFFAC135E52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265771" y="1349344"/>
                <a:ext cx="1303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92BA6E-09A0-480E-8B35-50ABF918AFAD}"/>
                  </a:ext>
                </a:extLst>
              </p14:cNvPr>
              <p14:cNvContentPartPr/>
              <p14:nvPr/>
            </p14:nvContentPartPr>
            <p14:xfrm>
              <a:off x="8193051" y="1618624"/>
              <a:ext cx="457560" cy="2102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92BA6E-09A0-480E-8B35-50ABF918AFA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175051" y="1582624"/>
                <a:ext cx="49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9BD97BE-1344-49C1-8751-DE3822082162}"/>
                  </a:ext>
                </a:extLst>
              </p14:cNvPr>
              <p14:cNvContentPartPr/>
              <p14:nvPr/>
            </p14:nvContentPartPr>
            <p14:xfrm>
              <a:off x="8365131" y="1882144"/>
              <a:ext cx="291960" cy="3452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9BD97BE-1344-49C1-8751-DE382208216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347491" y="1846504"/>
                <a:ext cx="32760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A4F3F6D-32E0-4CC9-893A-40FC7DDDECD3}"/>
                  </a:ext>
                </a:extLst>
              </p14:cNvPr>
              <p14:cNvContentPartPr/>
              <p14:nvPr/>
            </p14:nvContentPartPr>
            <p14:xfrm>
              <a:off x="8527851" y="1309744"/>
              <a:ext cx="426240" cy="700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A4F3F6D-32E0-4CC9-893A-40FC7DDDECD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510211" y="1273744"/>
                <a:ext cx="461880" cy="7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D84BCBC-215F-43FF-B4CB-6A7D2EC90D9C}"/>
                  </a:ext>
                </a:extLst>
              </p14:cNvPr>
              <p14:cNvContentPartPr/>
              <p14:nvPr/>
            </p14:nvContentPartPr>
            <p14:xfrm>
              <a:off x="8057331" y="2312704"/>
              <a:ext cx="1271520" cy="231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D84BCBC-215F-43FF-B4CB-6A7D2EC90D9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039331" y="2277064"/>
                <a:ext cx="13071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5558610-EF18-4FFE-8F67-0DB522F838A7}"/>
                  </a:ext>
                </a:extLst>
              </p14:cNvPr>
              <p14:cNvContentPartPr/>
              <p14:nvPr/>
            </p14:nvContentPartPr>
            <p14:xfrm>
              <a:off x="8301771" y="703504"/>
              <a:ext cx="856800" cy="3715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5558610-EF18-4FFE-8F67-0DB522F838A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284131" y="667864"/>
                <a:ext cx="89244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1A663D8-1BE0-4883-8099-D700052F1CD8}"/>
                  </a:ext>
                </a:extLst>
              </p14:cNvPr>
              <p14:cNvContentPartPr/>
              <p14:nvPr/>
            </p14:nvContentPartPr>
            <p14:xfrm>
              <a:off x="5884371" y="3075544"/>
              <a:ext cx="650880" cy="750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1A663D8-1BE0-4883-8099-D700052F1CD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866371" y="3039544"/>
                <a:ext cx="686520" cy="8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FB82F15-B1EA-4AB7-99AA-AB9015891003}"/>
                  </a:ext>
                </a:extLst>
              </p14:cNvPr>
              <p14:cNvContentPartPr/>
              <p14:nvPr/>
            </p14:nvContentPartPr>
            <p14:xfrm>
              <a:off x="6726411" y="2987344"/>
              <a:ext cx="144000" cy="245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FB82F15-B1EA-4AB7-99AA-AB901589100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708771" y="2951704"/>
                <a:ext cx="1796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223EC12-0095-4B50-A453-9F7148890DE7}"/>
                  </a:ext>
                </a:extLst>
              </p14:cNvPr>
              <p14:cNvContentPartPr/>
              <p14:nvPr/>
            </p14:nvContentPartPr>
            <p14:xfrm>
              <a:off x="7006851" y="3440224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223EC12-0095-4B50-A453-9F7148890DE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89211" y="34042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11489F2-73C9-4AAA-8FE0-533CD2A47BB0}"/>
                  </a:ext>
                </a:extLst>
              </p14:cNvPr>
              <p14:cNvContentPartPr/>
              <p14:nvPr/>
            </p14:nvContentPartPr>
            <p14:xfrm>
              <a:off x="2833371" y="5424184"/>
              <a:ext cx="711360" cy="270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11489F2-73C9-4AAA-8FE0-533CD2A47BB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815731" y="5388544"/>
                <a:ext cx="7470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B98E379-860F-4658-869D-159C1E7D6D7E}"/>
                  </a:ext>
                </a:extLst>
              </p14:cNvPr>
              <p14:cNvContentPartPr/>
              <p14:nvPr/>
            </p14:nvContentPartPr>
            <p14:xfrm>
              <a:off x="3068811" y="5874184"/>
              <a:ext cx="838440" cy="318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B98E379-860F-4658-869D-159C1E7D6D7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051171" y="5838184"/>
                <a:ext cx="87408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2529ED9-3A13-4B23-B1D4-C1DAD1992F05}"/>
                  </a:ext>
                </a:extLst>
              </p14:cNvPr>
              <p14:cNvContentPartPr/>
              <p14:nvPr/>
            </p14:nvContentPartPr>
            <p14:xfrm>
              <a:off x="4448331" y="5116744"/>
              <a:ext cx="443520" cy="511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2529ED9-3A13-4B23-B1D4-C1DAD1992F0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430331" y="5081104"/>
                <a:ext cx="47916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D2563C9-28F0-457B-A273-9888873DD4D9}"/>
                  </a:ext>
                </a:extLst>
              </p14:cNvPr>
              <p14:cNvContentPartPr/>
              <p14:nvPr/>
            </p14:nvContentPartPr>
            <p14:xfrm>
              <a:off x="5042691" y="5341384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D2563C9-28F0-457B-A273-9888873DD4D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24691" y="53053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559ED31-7C5E-4BC4-83CB-DBC212F2D1A2}"/>
                  </a:ext>
                </a:extLst>
              </p14:cNvPr>
              <p14:cNvContentPartPr/>
              <p14:nvPr/>
            </p14:nvContentPartPr>
            <p14:xfrm>
              <a:off x="5042691" y="4887424"/>
              <a:ext cx="932040" cy="540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559ED31-7C5E-4BC4-83CB-DBC212F2D1A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024691" y="4851784"/>
                <a:ext cx="96768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25B1B88-4E07-4568-9F4A-4779FFB35565}"/>
                  </a:ext>
                </a:extLst>
              </p14:cNvPr>
              <p14:cNvContentPartPr/>
              <p14:nvPr/>
            </p14:nvContentPartPr>
            <p14:xfrm>
              <a:off x="6164811" y="4199824"/>
              <a:ext cx="2379240" cy="942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25B1B88-4E07-4568-9F4A-4779FFB3556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147171" y="4163824"/>
                <a:ext cx="2414880" cy="10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504A400-E824-4A17-A0BA-876E06C754AE}"/>
                  </a:ext>
                </a:extLst>
              </p14:cNvPr>
              <p14:cNvContentPartPr/>
              <p14:nvPr/>
            </p14:nvContentPartPr>
            <p14:xfrm>
              <a:off x="8921691" y="3522664"/>
              <a:ext cx="662760" cy="8629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504A400-E824-4A17-A0BA-876E06C754A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903691" y="3486664"/>
                <a:ext cx="698400" cy="9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75DCF23-858E-4A7D-93AF-F8A24F75B2D7}"/>
                  </a:ext>
                </a:extLst>
              </p14:cNvPr>
              <p14:cNvContentPartPr/>
              <p14:nvPr/>
            </p14:nvContentPartPr>
            <p14:xfrm>
              <a:off x="9062091" y="4025944"/>
              <a:ext cx="255600" cy="183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75DCF23-858E-4A7D-93AF-F8A24F75B2D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044451" y="3990304"/>
                <a:ext cx="2912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C6AC0B8-8EA6-49E2-8F82-6C18586E5250}"/>
                  </a:ext>
                </a:extLst>
              </p14:cNvPr>
              <p14:cNvContentPartPr/>
              <p14:nvPr/>
            </p14:nvContentPartPr>
            <p14:xfrm>
              <a:off x="9677691" y="3392344"/>
              <a:ext cx="700920" cy="4258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C6AC0B8-8EA6-49E2-8F82-6C18586E525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660051" y="3356704"/>
                <a:ext cx="73656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2A63605-EA69-40A6-967B-297928F52B47}"/>
                  </a:ext>
                </a:extLst>
              </p14:cNvPr>
              <p14:cNvContentPartPr/>
              <p14:nvPr/>
            </p14:nvContentPartPr>
            <p14:xfrm>
              <a:off x="10375011" y="3068704"/>
              <a:ext cx="437400" cy="4924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2A63605-EA69-40A6-967B-297928F52B4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357371" y="3033064"/>
                <a:ext cx="47304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86CD6F0-D770-4726-BAF6-4C810D9B8BF5}"/>
                  </a:ext>
                </a:extLst>
              </p14:cNvPr>
              <p14:cNvContentPartPr/>
              <p14:nvPr/>
            </p14:nvContentPartPr>
            <p14:xfrm>
              <a:off x="10654011" y="2497384"/>
              <a:ext cx="786240" cy="6634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86CD6F0-D770-4726-BAF6-4C810D9B8BF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636371" y="2461384"/>
                <a:ext cx="821880" cy="73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38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830291-8C82-49D7-AC50-21723CA91829}"/>
                  </a:ext>
                </a:extLst>
              </p14:cNvPr>
              <p14:cNvContentPartPr/>
              <p14:nvPr/>
            </p14:nvContentPartPr>
            <p14:xfrm>
              <a:off x="334611" y="438345"/>
              <a:ext cx="447120" cy="476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830291-8C82-49D7-AC50-21723CA918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611" y="402345"/>
                <a:ext cx="48276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F07E26-3266-4FBE-8ED9-12CD85FC664B}"/>
                  </a:ext>
                </a:extLst>
              </p14:cNvPr>
              <p14:cNvContentPartPr/>
              <p14:nvPr/>
            </p14:nvContentPartPr>
            <p14:xfrm>
              <a:off x="660411" y="445905"/>
              <a:ext cx="279720" cy="322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F07E26-3266-4FBE-8ED9-12CD85FC66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771" y="409905"/>
                <a:ext cx="31536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073FC1-CC5D-4585-AB69-66DF902A76A9}"/>
                  </a:ext>
                </a:extLst>
              </p14:cNvPr>
              <p14:cNvContentPartPr/>
              <p14:nvPr/>
            </p14:nvContentPartPr>
            <p14:xfrm>
              <a:off x="262251" y="778185"/>
              <a:ext cx="385560" cy="371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073FC1-CC5D-4585-AB69-66DF902A76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611" y="742185"/>
                <a:ext cx="4212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1397065-DB1E-4657-B41C-9238E4E642D8}"/>
                  </a:ext>
                </a:extLst>
              </p14:cNvPr>
              <p14:cNvContentPartPr/>
              <p14:nvPr/>
            </p14:nvContentPartPr>
            <p14:xfrm>
              <a:off x="865971" y="1131705"/>
              <a:ext cx="295560" cy="932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1397065-DB1E-4657-B41C-9238E4E642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7971" y="1095705"/>
                <a:ext cx="331200" cy="10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C8F52C8-1A28-44CC-870F-8BCD449696F3}"/>
                  </a:ext>
                </a:extLst>
              </p14:cNvPr>
              <p14:cNvContentPartPr/>
              <p14:nvPr/>
            </p14:nvContentPartPr>
            <p14:xfrm>
              <a:off x="1348011" y="1016865"/>
              <a:ext cx="227160" cy="587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C8F52C8-1A28-44CC-870F-8BCD449696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30371" y="980865"/>
                <a:ext cx="26280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8BE83F-6D84-4418-820F-E03DEE610019}"/>
                  </a:ext>
                </a:extLst>
              </p14:cNvPr>
              <p14:cNvContentPartPr/>
              <p14:nvPr/>
            </p14:nvContentPartPr>
            <p14:xfrm>
              <a:off x="1822491" y="1067985"/>
              <a:ext cx="169200" cy="510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8BE83F-6D84-4418-820F-E03DEE6100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04491" y="1031985"/>
                <a:ext cx="20484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E7B23FD-0E47-43B0-B496-F7EDD3B4FB30}"/>
                  </a:ext>
                </a:extLst>
              </p14:cNvPr>
              <p14:cNvContentPartPr/>
              <p14:nvPr/>
            </p14:nvContentPartPr>
            <p14:xfrm>
              <a:off x="1737891" y="1158705"/>
              <a:ext cx="356760" cy="313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E7B23FD-0E47-43B0-B496-F7EDD3B4FB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9891" y="1122705"/>
                <a:ext cx="39240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BB942DC-5E00-4FE4-973A-AF19E45628ED}"/>
                  </a:ext>
                </a:extLst>
              </p14:cNvPr>
              <p14:cNvContentPartPr/>
              <p14:nvPr/>
            </p14:nvContentPartPr>
            <p14:xfrm>
              <a:off x="2199771" y="1090305"/>
              <a:ext cx="416880" cy="159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BB942DC-5E00-4FE4-973A-AF19E45628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81771" y="1054305"/>
                <a:ext cx="4525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8BF358B-E406-4382-A9B0-2B9C9939C989}"/>
                  </a:ext>
                </a:extLst>
              </p14:cNvPr>
              <p14:cNvContentPartPr/>
              <p14:nvPr/>
            </p14:nvContentPartPr>
            <p14:xfrm>
              <a:off x="2335491" y="1262745"/>
              <a:ext cx="439200" cy="167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8BF358B-E406-4382-A9B0-2B9C9939C98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17851" y="1227105"/>
                <a:ext cx="474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C29A77-5E7F-4725-A2F8-4F65D4077453}"/>
                  </a:ext>
                </a:extLst>
              </p14:cNvPr>
              <p14:cNvContentPartPr/>
              <p14:nvPr/>
            </p14:nvContentPartPr>
            <p14:xfrm>
              <a:off x="2715651" y="884745"/>
              <a:ext cx="375840" cy="560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C29A77-5E7F-4725-A2F8-4F65D40774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98011" y="848745"/>
                <a:ext cx="41148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1AA5D89-0DC8-4909-917B-635957D5FA66}"/>
                  </a:ext>
                </a:extLst>
              </p14:cNvPr>
              <p14:cNvContentPartPr/>
              <p14:nvPr/>
            </p14:nvContentPartPr>
            <p14:xfrm>
              <a:off x="2933091" y="814185"/>
              <a:ext cx="705960" cy="680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AA5D89-0DC8-4909-917B-635957D5FA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15091" y="778545"/>
                <a:ext cx="741600" cy="7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09E6021-4770-4EFE-B062-07498D51C9E4}"/>
                  </a:ext>
                </a:extLst>
              </p14:cNvPr>
              <p14:cNvContentPartPr/>
              <p14:nvPr/>
            </p14:nvContentPartPr>
            <p14:xfrm>
              <a:off x="4073931" y="1287945"/>
              <a:ext cx="598680" cy="78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09E6021-4770-4EFE-B062-07498D51C9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55931" y="1252305"/>
                <a:ext cx="6343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B0BDAC6-D6BC-4FFF-86D6-B366FC958FC2}"/>
                  </a:ext>
                </a:extLst>
              </p14:cNvPr>
              <p14:cNvContentPartPr/>
              <p14:nvPr/>
            </p14:nvContentPartPr>
            <p14:xfrm>
              <a:off x="4073931" y="1629585"/>
              <a:ext cx="43344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B0BDAC6-D6BC-4FFF-86D6-B366FC958F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55931" y="1593585"/>
                <a:ext cx="469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146D7AF-F058-48CE-9CEF-8D6081DFE31F}"/>
                  </a:ext>
                </a:extLst>
              </p14:cNvPr>
              <p14:cNvContentPartPr/>
              <p14:nvPr/>
            </p14:nvContentPartPr>
            <p14:xfrm>
              <a:off x="5042691" y="1152945"/>
              <a:ext cx="3976920" cy="403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146D7AF-F058-48CE-9CEF-8D6081DFE3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24691" y="1117305"/>
                <a:ext cx="40125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9D2D8D3-B1DF-4FD0-8293-607589AD14DF}"/>
                  </a:ext>
                </a:extLst>
              </p14:cNvPr>
              <p14:cNvContentPartPr/>
              <p14:nvPr/>
            </p14:nvContentPartPr>
            <p14:xfrm>
              <a:off x="5522931" y="857745"/>
              <a:ext cx="459000" cy="482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9D2D8D3-B1DF-4FD0-8293-607589AD14D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04931" y="822105"/>
                <a:ext cx="49464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382EC75-692F-42E0-B605-ED96D4DC15CA}"/>
                  </a:ext>
                </a:extLst>
              </p14:cNvPr>
              <p14:cNvContentPartPr/>
              <p14:nvPr/>
            </p14:nvContentPartPr>
            <p14:xfrm>
              <a:off x="5087691" y="566505"/>
              <a:ext cx="233640" cy="21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382EC75-692F-42E0-B605-ED96D4DC15C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70051" y="530865"/>
                <a:ext cx="2692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415BAAC-5205-4099-A477-0C777BA7DED7}"/>
                  </a:ext>
                </a:extLst>
              </p14:cNvPr>
              <p14:cNvContentPartPr/>
              <p14:nvPr/>
            </p14:nvContentPartPr>
            <p14:xfrm>
              <a:off x="5612571" y="298305"/>
              <a:ext cx="223200" cy="341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415BAAC-5205-4099-A477-0C777BA7DED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94931" y="262665"/>
                <a:ext cx="25884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03761E0-0A57-44BB-99CB-8B79B9B2DC7A}"/>
                  </a:ext>
                </a:extLst>
              </p14:cNvPr>
              <p14:cNvContentPartPr/>
              <p14:nvPr/>
            </p14:nvContentPartPr>
            <p14:xfrm>
              <a:off x="5902371" y="189945"/>
              <a:ext cx="327240" cy="289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03761E0-0A57-44BB-99CB-8B79B9B2DC7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84731" y="153945"/>
                <a:ext cx="36288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482B6AB-F377-4817-98AE-316979F49BA6}"/>
                  </a:ext>
                </a:extLst>
              </p14:cNvPr>
              <p14:cNvContentPartPr/>
              <p14:nvPr/>
            </p14:nvContentPartPr>
            <p14:xfrm>
              <a:off x="5947731" y="283905"/>
              <a:ext cx="37800" cy="32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482B6AB-F377-4817-98AE-316979F49BA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29731" y="248265"/>
                <a:ext cx="734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B23EF0D-DC82-4C89-88A8-2965E1238F3A}"/>
                  </a:ext>
                </a:extLst>
              </p14:cNvPr>
              <p14:cNvContentPartPr/>
              <p14:nvPr/>
            </p14:nvContentPartPr>
            <p14:xfrm>
              <a:off x="6156171" y="108598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B23EF0D-DC82-4C89-88A8-2965E1238F3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38171" y="10503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36A9EDC-6D68-4607-9797-2A743F6A5C77}"/>
                  </a:ext>
                </a:extLst>
              </p14:cNvPr>
              <p14:cNvContentPartPr/>
              <p14:nvPr/>
            </p14:nvContentPartPr>
            <p14:xfrm>
              <a:off x="6672051" y="497385"/>
              <a:ext cx="399960" cy="909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6A9EDC-6D68-4607-9797-2A743F6A5C7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54051" y="461745"/>
                <a:ext cx="435600" cy="9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B14C456-478E-46CE-9347-21F5DF4FCC6C}"/>
                  </a:ext>
                </a:extLst>
              </p14:cNvPr>
              <p14:cNvContentPartPr/>
              <p14:nvPr/>
            </p14:nvContentPartPr>
            <p14:xfrm>
              <a:off x="7043211" y="615105"/>
              <a:ext cx="308160" cy="364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B14C456-478E-46CE-9347-21F5DF4FCC6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25571" y="579465"/>
                <a:ext cx="34380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FBD6BA3-1014-4015-97D7-085F1EB27DCC}"/>
                  </a:ext>
                </a:extLst>
              </p14:cNvPr>
              <p14:cNvContentPartPr/>
              <p14:nvPr/>
            </p14:nvContentPartPr>
            <p14:xfrm>
              <a:off x="7396371" y="574425"/>
              <a:ext cx="320040" cy="389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FBD6BA3-1014-4015-97D7-085F1EB27DC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78731" y="538785"/>
                <a:ext cx="35568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69DF78C-AB60-4DF6-81A0-8DD4E5AB7496}"/>
                  </a:ext>
                </a:extLst>
              </p14:cNvPr>
              <p14:cNvContentPartPr/>
              <p14:nvPr/>
            </p14:nvContentPartPr>
            <p14:xfrm>
              <a:off x="7405371" y="725265"/>
              <a:ext cx="101160" cy="62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69DF78C-AB60-4DF6-81A0-8DD4E5AB749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87731" y="689625"/>
                <a:ext cx="1368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3B3317B-12B5-4D7E-8AD7-37201B75C480}"/>
                  </a:ext>
                </a:extLst>
              </p14:cNvPr>
              <p14:cNvContentPartPr/>
              <p14:nvPr/>
            </p14:nvContentPartPr>
            <p14:xfrm>
              <a:off x="7667811" y="533745"/>
              <a:ext cx="388440" cy="462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3B3317B-12B5-4D7E-8AD7-37201B75C48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49811" y="498105"/>
                <a:ext cx="42408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8671014-EB32-450E-90F7-FEF0D2502DE2}"/>
                  </a:ext>
                </a:extLst>
              </p14:cNvPr>
              <p14:cNvContentPartPr/>
              <p14:nvPr/>
            </p14:nvContentPartPr>
            <p14:xfrm>
              <a:off x="7884891" y="84825"/>
              <a:ext cx="596160" cy="34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8671014-EB32-450E-90F7-FEF0D2502DE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67251" y="48825"/>
                <a:ext cx="63180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9C560C1-610E-4B43-82B3-E0029B2A1A7D}"/>
                  </a:ext>
                </a:extLst>
              </p14:cNvPr>
              <p14:cNvContentPartPr/>
              <p14:nvPr/>
            </p14:nvContentPartPr>
            <p14:xfrm>
              <a:off x="6427611" y="1623465"/>
              <a:ext cx="650160" cy="787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9C560C1-610E-4B43-82B3-E0029B2A1A7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09971" y="1587825"/>
                <a:ext cx="685800" cy="85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BEBA6AE-923F-4FB5-852F-DD083816B555}"/>
                  </a:ext>
                </a:extLst>
              </p14:cNvPr>
              <p14:cNvContentPartPr/>
              <p14:nvPr/>
            </p14:nvContentPartPr>
            <p14:xfrm>
              <a:off x="7215291" y="1647225"/>
              <a:ext cx="185040" cy="499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BEBA6AE-923F-4FB5-852F-DD083816B55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97651" y="1611225"/>
                <a:ext cx="22068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4F5E1A-0CF0-4F09-A40D-E0EFA4426514}"/>
                  </a:ext>
                </a:extLst>
              </p14:cNvPr>
              <p14:cNvContentPartPr/>
              <p14:nvPr/>
            </p14:nvContentPartPr>
            <p14:xfrm>
              <a:off x="7477731" y="2353545"/>
              <a:ext cx="360" cy="3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4F5E1A-0CF0-4F09-A40D-E0EFA44265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60091" y="231754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17200B4-E7FA-4C0B-8030-E10B42DFAB4F}"/>
                  </a:ext>
                </a:extLst>
              </p14:cNvPr>
              <p14:cNvContentPartPr/>
              <p14:nvPr/>
            </p14:nvContentPartPr>
            <p14:xfrm>
              <a:off x="2516571" y="3834585"/>
              <a:ext cx="617400" cy="149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17200B4-E7FA-4C0B-8030-E10B42DFAB4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98931" y="3798945"/>
                <a:ext cx="6530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9D9B822-FF46-4F7F-A961-B19CE744703C}"/>
                  </a:ext>
                </a:extLst>
              </p14:cNvPr>
              <p14:cNvContentPartPr/>
              <p14:nvPr/>
            </p14:nvContentPartPr>
            <p14:xfrm>
              <a:off x="2815371" y="4156785"/>
              <a:ext cx="618480" cy="80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9D9B822-FF46-4F7F-A961-B19CE744703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797371" y="4120785"/>
                <a:ext cx="654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BF77C75-A554-414C-BAC3-F5211F1E168E}"/>
                  </a:ext>
                </a:extLst>
              </p14:cNvPr>
              <p14:cNvContentPartPr/>
              <p14:nvPr/>
            </p14:nvContentPartPr>
            <p14:xfrm>
              <a:off x="4182291" y="3394665"/>
              <a:ext cx="389880" cy="401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BF77C75-A554-414C-BAC3-F5211F1E168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164291" y="3358665"/>
                <a:ext cx="42552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0785725-A675-4D65-9A76-797D67EB6CF3}"/>
                  </a:ext>
                </a:extLst>
              </p14:cNvPr>
              <p14:cNvContentPartPr/>
              <p14:nvPr/>
            </p14:nvContentPartPr>
            <p14:xfrm>
              <a:off x="4725891" y="359374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0785725-A675-4D65-9A76-797D67EB6C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07891" y="35581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D13AF82-62B7-4D37-A523-460258BDE4C0}"/>
                  </a:ext>
                </a:extLst>
              </p14:cNvPr>
              <p14:cNvContentPartPr/>
              <p14:nvPr/>
            </p14:nvContentPartPr>
            <p14:xfrm>
              <a:off x="4857651" y="3189105"/>
              <a:ext cx="356400" cy="360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D13AF82-62B7-4D37-A523-460258BDE4C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40011" y="3153105"/>
                <a:ext cx="3920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B30F3E3-7221-4E1C-AE88-0CE4CDDC421F}"/>
                  </a:ext>
                </a:extLst>
              </p14:cNvPr>
              <p14:cNvContentPartPr/>
              <p14:nvPr/>
            </p14:nvContentPartPr>
            <p14:xfrm>
              <a:off x="5305131" y="3095865"/>
              <a:ext cx="77400" cy="368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B30F3E3-7221-4E1C-AE88-0CE4CDDC421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87131" y="3060225"/>
                <a:ext cx="11304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E38681F-03B4-4075-8FE2-9AC48311170E}"/>
                  </a:ext>
                </a:extLst>
              </p14:cNvPr>
              <p14:cNvContentPartPr/>
              <p14:nvPr/>
            </p14:nvContentPartPr>
            <p14:xfrm>
              <a:off x="5426451" y="2966625"/>
              <a:ext cx="396360" cy="453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E38681F-03B4-4075-8FE2-9AC48311170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08451" y="2930625"/>
                <a:ext cx="43200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D86A030-82F3-4A16-9D32-F6E3473A38B2}"/>
                  </a:ext>
                </a:extLst>
              </p14:cNvPr>
              <p14:cNvContentPartPr/>
              <p14:nvPr/>
            </p14:nvContentPartPr>
            <p14:xfrm>
              <a:off x="5703291" y="2833425"/>
              <a:ext cx="355680" cy="553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D86A030-82F3-4A16-9D32-F6E3473A38B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85651" y="2797785"/>
                <a:ext cx="39132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106E91E-9E2B-417A-A858-BD9CBDB34438}"/>
                  </a:ext>
                </a:extLst>
              </p14:cNvPr>
              <p14:cNvContentPartPr/>
              <p14:nvPr/>
            </p14:nvContentPartPr>
            <p14:xfrm>
              <a:off x="4063851" y="3285945"/>
              <a:ext cx="75960" cy="598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106E91E-9E2B-417A-A858-BD9CBDB3443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46211" y="3249945"/>
                <a:ext cx="11160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81502ED-2861-45F4-8E2F-66CF65B934AE}"/>
                  </a:ext>
                </a:extLst>
              </p14:cNvPr>
              <p14:cNvContentPartPr/>
              <p14:nvPr/>
            </p14:nvContentPartPr>
            <p14:xfrm>
              <a:off x="5286771" y="2636865"/>
              <a:ext cx="203400" cy="51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81502ED-2861-45F4-8E2F-66CF65B934A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69131" y="2601225"/>
                <a:ext cx="2390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5DFD5BA-5DEE-4832-8D1C-454B34E2F95E}"/>
                  </a:ext>
                </a:extLst>
              </p14:cNvPr>
              <p14:cNvContentPartPr/>
              <p14:nvPr/>
            </p14:nvContentPartPr>
            <p14:xfrm>
              <a:off x="5676291" y="2380905"/>
              <a:ext cx="90000" cy="246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5DFD5BA-5DEE-4832-8D1C-454B34E2F95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58651" y="2344905"/>
                <a:ext cx="1256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4383CC9-46B2-4D84-A4AB-6F6F2A38BD3A}"/>
                  </a:ext>
                </a:extLst>
              </p14:cNvPr>
              <p14:cNvContentPartPr/>
              <p14:nvPr/>
            </p14:nvContentPartPr>
            <p14:xfrm>
              <a:off x="5900571" y="2416905"/>
              <a:ext cx="147600" cy="2494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4383CC9-46B2-4D84-A4AB-6F6F2A38BD3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82571" y="2380905"/>
                <a:ext cx="1832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42FEF4C-617A-426B-8701-7B211111D2C0}"/>
                  </a:ext>
                </a:extLst>
              </p14:cNvPr>
              <p14:cNvContentPartPr/>
              <p14:nvPr/>
            </p14:nvContentPartPr>
            <p14:xfrm>
              <a:off x="6110091" y="2394585"/>
              <a:ext cx="294480" cy="249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42FEF4C-617A-426B-8701-7B211111D2C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092091" y="2358585"/>
                <a:ext cx="3301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3BA8BF1-4271-42ED-896F-85EAFCFB87D7}"/>
                  </a:ext>
                </a:extLst>
              </p14:cNvPr>
              <p14:cNvContentPartPr/>
              <p14:nvPr/>
            </p14:nvContentPartPr>
            <p14:xfrm>
              <a:off x="6581331" y="2326545"/>
              <a:ext cx="55080" cy="2275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3BA8BF1-4271-42ED-896F-85EAFCFB87D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63691" y="2290545"/>
                <a:ext cx="907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87237F9-5A0F-4026-A868-51076A2A828E}"/>
                  </a:ext>
                </a:extLst>
              </p14:cNvPr>
              <p14:cNvContentPartPr/>
              <p14:nvPr/>
            </p14:nvContentPartPr>
            <p14:xfrm>
              <a:off x="6509331" y="2593665"/>
              <a:ext cx="213840" cy="113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87237F9-5A0F-4026-A868-51076A2A828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491331" y="2557665"/>
                <a:ext cx="2494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7B0E6FD-3F12-47F8-BC26-32253A37361F}"/>
                  </a:ext>
                </a:extLst>
              </p14:cNvPr>
              <p14:cNvContentPartPr/>
              <p14:nvPr/>
            </p14:nvContentPartPr>
            <p14:xfrm>
              <a:off x="6545331" y="2798145"/>
              <a:ext cx="145800" cy="341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7B0E6FD-3F12-47F8-BC26-32253A37361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527691" y="2762145"/>
                <a:ext cx="18144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945CCC1-964D-45EB-93CA-1FD624414A52}"/>
                  </a:ext>
                </a:extLst>
              </p14:cNvPr>
              <p14:cNvContentPartPr/>
              <p14:nvPr/>
            </p14:nvContentPartPr>
            <p14:xfrm>
              <a:off x="7097571" y="2670345"/>
              <a:ext cx="405000" cy="581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945CCC1-964D-45EB-93CA-1FD624414A5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79931" y="2634345"/>
                <a:ext cx="44064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F2F0666-9CAE-435C-9C60-00554BFE7217}"/>
                  </a:ext>
                </a:extLst>
              </p14:cNvPr>
              <p14:cNvContentPartPr/>
              <p14:nvPr/>
            </p14:nvContentPartPr>
            <p14:xfrm>
              <a:off x="7550451" y="2795265"/>
              <a:ext cx="90360" cy="172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F2F0666-9CAE-435C-9C60-00554BFE721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32451" y="2759265"/>
                <a:ext cx="1260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2E95DCE-3FBE-403C-A9E1-33358A60CAD6}"/>
                  </a:ext>
                </a:extLst>
              </p14:cNvPr>
              <p14:cNvContentPartPr/>
              <p14:nvPr/>
            </p14:nvContentPartPr>
            <p14:xfrm>
              <a:off x="7830531" y="2761065"/>
              <a:ext cx="276840" cy="139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2E95DCE-3FBE-403C-A9E1-33358A60CAD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812531" y="2725065"/>
                <a:ext cx="3124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ED21DAD-946E-495D-97A0-48F6F062B095}"/>
                  </a:ext>
                </a:extLst>
              </p14:cNvPr>
              <p14:cNvContentPartPr/>
              <p14:nvPr/>
            </p14:nvContentPartPr>
            <p14:xfrm>
              <a:off x="8364411" y="2507625"/>
              <a:ext cx="227160" cy="289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ED21DAD-946E-495D-97A0-48F6F062B09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346771" y="2471625"/>
                <a:ext cx="26280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16E587D-14C1-420D-BBD3-9721C5F87758}"/>
                  </a:ext>
                </a:extLst>
              </p14:cNvPr>
              <p14:cNvContentPartPr/>
              <p14:nvPr/>
            </p14:nvContentPartPr>
            <p14:xfrm>
              <a:off x="8328771" y="2588265"/>
              <a:ext cx="320400" cy="170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16E587D-14C1-420D-BBD3-9721C5F8775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311131" y="2552625"/>
                <a:ext cx="3560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CCC5041-81FD-4494-BFB0-A205B5F68B31}"/>
                  </a:ext>
                </a:extLst>
              </p14:cNvPr>
              <p14:cNvContentPartPr/>
              <p14:nvPr/>
            </p14:nvContentPartPr>
            <p14:xfrm>
              <a:off x="8437491" y="2516265"/>
              <a:ext cx="152640" cy="26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CCC5041-81FD-4494-BFB0-A205B5F68B3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419491" y="2480625"/>
                <a:ext cx="1882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95E2EDA-5DBA-4A23-A055-F80D53585590}"/>
                  </a:ext>
                </a:extLst>
              </p14:cNvPr>
              <p14:cNvContentPartPr/>
              <p14:nvPr/>
            </p14:nvContentPartPr>
            <p14:xfrm>
              <a:off x="8772291" y="2272185"/>
              <a:ext cx="101160" cy="144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95E2EDA-5DBA-4A23-A055-F80D5358559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754651" y="2236185"/>
                <a:ext cx="1368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5B12989-8B45-44CA-9114-D7A285433E98}"/>
                  </a:ext>
                </a:extLst>
              </p14:cNvPr>
              <p14:cNvContentPartPr/>
              <p14:nvPr/>
            </p14:nvContentPartPr>
            <p14:xfrm>
              <a:off x="8826651" y="2527785"/>
              <a:ext cx="172800" cy="795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5B12989-8B45-44CA-9114-D7A285433E9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809011" y="2492145"/>
                <a:ext cx="2084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D37C94E-D08D-48B5-A2A8-A988315B25A3}"/>
                  </a:ext>
                </a:extLst>
              </p14:cNvPr>
              <p14:cNvContentPartPr/>
              <p14:nvPr/>
            </p14:nvContentPartPr>
            <p14:xfrm>
              <a:off x="8872011" y="2762505"/>
              <a:ext cx="301680" cy="364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D37C94E-D08D-48B5-A2A8-A988315B25A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54011" y="2726505"/>
                <a:ext cx="33732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ABA5898-CCE1-4642-9A01-930796271911}"/>
                  </a:ext>
                </a:extLst>
              </p14:cNvPr>
              <p14:cNvContentPartPr/>
              <p14:nvPr/>
            </p14:nvContentPartPr>
            <p14:xfrm>
              <a:off x="8989731" y="2009745"/>
              <a:ext cx="477360" cy="762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ABA5898-CCE1-4642-9A01-93079627191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971731" y="1973745"/>
                <a:ext cx="513000" cy="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B679EFB-28B9-4E88-9FAB-C415D0E26B13}"/>
                  </a:ext>
                </a:extLst>
              </p14:cNvPr>
              <p14:cNvContentPartPr/>
              <p14:nvPr/>
            </p14:nvContentPartPr>
            <p14:xfrm>
              <a:off x="8917371" y="1431225"/>
              <a:ext cx="484920" cy="327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B679EFB-28B9-4E88-9FAB-C415D0E26B1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99731" y="1395225"/>
                <a:ext cx="5205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E18837E-6E96-4286-BB69-578A6039A78F}"/>
                  </a:ext>
                </a:extLst>
              </p14:cNvPr>
              <p14:cNvContentPartPr/>
              <p14:nvPr/>
            </p14:nvContentPartPr>
            <p14:xfrm>
              <a:off x="3856491" y="3236985"/>
              <a:ext cx="6056280" cy="10180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E18837E-6E96-4286-BB69-578A6039A78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838851" y="3201345"/>
                <a:ext cx="6091920" cy="10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F6175B5-A1AC-44F3-ABDA-9D43F617CAC7}"/>
                  </a:ext>
                </a:extLst>
              </p14:cNvPr>
              <p14:cNvContentPartPr/>
              <p14:nvPr/>
            </p14:nvContentPartPr>
            <p14:xfrm>
              <a:off x="5703291" y="4177665"/>
              <a:ext cx="581760" cy="638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F6175B5-A1AC-44F3-ABDA-9D43F617CAC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85651" y="4142025"/>
                <a:ext cx="61740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331A78F-B235-426A-9E2A-A53F0EDD317F}"/>
                  </a:ext>
                </a:extLst>
              </p14:cNvPr>
              <p14:cNvContentPartPr/>
              <p14:nvPr/>
            </p14:nvContentPartPr>
            <p14:xfrm>
              <a:off x="6318891" y="4073625"/>
              <a:ext cx="136440" cy="258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331A78F-B235-426A-9E2A-A53F0EDD317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301251" y="4037625"/>
                <a:ext cx="172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0F52289-5AB4-4EBB-8852-C73E2EE09370}"/>
                  </a:ext>
                </a:extLst>
              </p14:cNvPr>
              <p14:cNvContentPartPr/>
              <p14:nvPr/>
            </p14:nvContentPartPr>
            <p14:xfrm>
              <a:off x="6527331" y="4499145"/>
              <a:ext cx="3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0F52289-5AB4-4EBB-8852-C73E2EE093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09331" y="44635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2F62028-D2EC-4FAA-B431-029E23E93BF8}"/>
                  </a:ext>
                </a:extLst>
              </p14:cNvPr>
              <p14:cNvContentPartPr/>
              <p14:nvPr/>
            </p14:nvContentPartPr>
            <p14:xfrm>
              <a:off x="4779891" y="5871825"/>
              <a:ext cx="923400" cy="2934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2F62028-D2EC-4FAA-B431-029E23E93BF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761891" y="5835825"/>
                <a:ext cx="9590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55AF853-6367-4AAC-9488-8E74D3379566}"/>
                  </a:ext>
                </a:extLst>
              </p14:cNvPr>
              <p14:cNvContentPartPr/>
              <p14:nvPr/>
            </p14:nvContentPartPr>
            <p14:xfrm>
              <a:off x="5006331" y="6325785"/>
              <a:ext cx="759960" cy="165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55AF853-6367-4AAC-9488-8E74D337956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988331" y="6290145"/>
                <a:ext cx="7956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12D3D50-B7E4-453B-AF61-73B81BD3CDF4}"/>
                  </a:ext>
                </a:extLst>
              </p14:cNvPr>
              <p14:cNvContentPartPr/>
              <p14:nvPr/>
            </p14:nvContentPartPr>
            <p14:xfrm>
              <a:off x="6499971" y="4139505"/>
              <a:ext cx="1767240" cy="1693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12D3D50-B7E4-453B-AF61-73B81BD3CDF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481971" y="4103505"/>
                <a:ext cx="1802880" cy="17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595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C0D9BE-CD1B-493C-8672-636591F2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72" y="344786"/>
            <a:ext cx="9772650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B4E572-95FE-4E41-A98A-C2D960182987}"/>
                  </a:ext>
                </a:extLst>
              </p14:cNvPr>
              <p14:cNvContentPartPr/>
              <p14:nvPr/>
            </p14:nvContentPartPr>
            <p14:xfrm>
              <a:off x="515691" y="1084185"/>
              <a:ext cx="353160" cy="635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B4E572-95FE-4E41-A98A-C2D9601829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691" y="1048545"/>
                <a:ext cx="38880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15D1B5-3B93-488C-B8AA-14203DB5F2AB}"/>
                  </a:ext>
                </a:extLst>
              </p14:cNvPr>
              <p14:cNvContentPartPr/>
              <p14:nvPr/>
            </p14:nvContentPartPr>
            <p14:xfrm>
              <a:off x="1079091" y="848025"/>
              <a:ext cx="378720" cy="668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15D1B5-3B93-488C-B8AA-14203DB5F2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1091" y="812025"/>
                <a:ext cx="414360" cy="7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5E51697-6E37-474E-8D02-50E9ED45B7E4}"/>
                  </a:ext>
                </a:extLst>
              </p14:cNvPr>
              <p14:cNvContentPartPr/>
              <p14:nvPr/>
            </p14:nvContentPartPr>
            <p14:xfrm>
              <a:off x="968211" y="1476225"/>
              <a:ext cx="529200" cy="271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5E51697-6E37-474E-8D02-50E9ED45B7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0571" y="1440585"/>
                <a:ext cx="5648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6E0ECC-2570-4836-AB94-9A81C55F1522}"/>
                  </a:ext>
                </a:extLst>
              </p14:cNvPr>
              <p14:cNvContentPartPr/>
              <p14:nvPr/>
            </p14:nvContentPartPr>
            <p14:xfrm>
              <a:off x="968211" y="1803825"/>
              <a:ext cx="579600" cy="160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6E0ECC-2570-4836-AB94-9A81C55F15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0571" y="1768185"/>
                <a:ext cx="6152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B7092B7-5EA6-44F8-9E59-087E242B5547}"/>
                  </a:ext>
                </a:extLst>
              </p14:cNvPr>
              <p14:cNvContentPartPr/>
              <p14:nvPr/>
            </p14:nvContentPartPr>
            <p14:xfrm>
              <a:off x="2208771" y="1280745"/>
              <a:ext cx="515880" cy="478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B7092B7-5EA6-44F8-9E59-087E242B554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90771" y="1244745"/>
                <a:ext cx="55152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80F26BA-EE8C-4E1B-B91B-42E03597EA6A}"/>
                  </a:ext>
                </a:extLst>
              </p14:cNvPr>
              <p14:cNvContentPartPr/>
              <p14:nvPr/>
            </p14:nvContentPartPr>
            <p14:xfrm>
              <a:off x="3132171" y="1432665"/>
              <a:ext cx="267840" cy="61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0F26BA-EE8C-4E1B-B91B-42E03597EA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14531" y="1396665"/>
                <a:ext cx="3034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EEF9C60-C927-4D69-A885-757E7DB3AF29}"/>
                  </a:ext>
                </a:extLst>
              </p14:cNvPr>
              <p14:cNvContentPartPr/>
              <p14:nvPr/>
            </p14:nvContentPartPr>
            <p14:xfrm>
              <a:off x="3186531" y="1606905"/>
              <a:ext cx="342720" cy="9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EEF9C60-C927-4D69-A885-757E7DB3AF2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68891" y="1570905"/>
                <a:ext cx="3783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06DB0A3-DD46-43FD-A5BA-B1867D9534E1}"/>
                  </a:ext>
                </a:extLst>
              </p14:cNvPr>
              <p14:cNvContentPartPr/>
              <p14:nvPr/>
            </p14:nvContentPartPr>
            <p14:xfrm>
              <a:off x="3820491" y="1219905"/>
              <a:ext cx="528480" cy="564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06DB0A3-DD46-43FD-A5BA-B1867D9534E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02491" y="1184265"/>
                <a:ext cx="56412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D394B1F-2321-4877-AD31-F519785FBE61}"/>
                  </a:ext>
                </a:extLst>
              </p14:cNvPr>
              <p14:cNvContentPartPr/>
              <p14:nvPr/>
            </p14:nvContentPartPr>
            <p14:xfrm>
              <a:off x="4830291" y="1131345"/>
              <a:ext cx="561960" cy="539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D394B1F-2321-4877-AD31-F519785FBE6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12291" y="1095345"/>
                <a:ext cx="59760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B5009F-6664-4869-86A7-EF4E9B01DB3B}"/>
                  </a:ext>
                </a:extLst>
              </p14:cNvPr>
              <p14:cNvContentPartPr/>
              <p14:nvPr/>
            </p14:nvContentPartPr>
            <p14:xfrm>
              <a:off x="5377131" y="1257705"/>
              <a:ext cx="269280" cy="345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B5009F-6664-4869-86A7-EF4E9B01DB3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59131" y="1222065"/>
                <a:ext cx="30492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5DD3141-5740-4A23-BCD1-9E3AF9119771}"/>
                  </a:ext>
                </a:extLst>
              </p14:cNvPr>
              <p14:cNvContentPartPr/>
              <p14:nvPr/>
            </p14:nvContentPartPr>
            <p14:xfrm>
              <a:off x="5549211" y="968265"/>
              <a:ext cx="264600" cy="519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5DD3141-5740-4A23-BCD1-9E3AF911977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31571" y="932625"/>
                <a:ext cx="30024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D8EBD18-80F4-4417-9B8B-33A51FBA669F}"/>
                  </a:ext>
                </a:extLst>
              </p14:cNvPr>
              <p14:cNvContentPartPr/>
              <p14:nvPr/>
            </p14:nvContentPartPr>
            <p14:xfrm>
              <a:off x="5694291" y="941265"/>
              <a:ext cx="302400" cy="583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D8EBD18-80F4-4417-9B8B-33A51FBA669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76651" y="905625"/>
                <a:ext cx="33804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10D7794-6943-481A-86A0-19549E22A784}"/>
                  </a:ext>
                </a:extLst>
              </p14:cNvPr>
              <p14:cNvContentPartPr/>
              <p14:nvPr/>
            </p14:nvContentPartPr>
            <p14:xfrm>
              <a:off x="6101451" y="1017945"/>
              <a:ext cx="237240" cy="450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10D7794-6943-481A-86A0-19549E22A78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83811" y="982305"/>
                <a:ext cx="27288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67C83AC-EB54-4293-9AAC-F617488AD175}"/>
                  </a:ext>
                </a:extLst>
              </p14:cNvPr>
              <p14:cNvContentPartPr/>
              <p14:nvPr/>
            </p14:nvContentPartPr>
            <p14:xfrm>
              <a:off x="6985251" y="1158705"/>
              <a:ext cx="394920" cy="632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67C83AC-EB54-4293-9AAC-F617488AD17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967251" y="1122705"/>
                <a:ext cx="43056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970455-AB99-4472-8BE6-455009985446}"/>
                  </a:ext>
                </a:extLst>
              </p14:cNvPr>
              <p14:cNvContentPartPr/>
              <p14:nvPr/>
            </p14:nvContentPartPr>
            <p14:xfrm>
              <a:off x="7287651" y="1012185"/>
              <a:ext cx="719640" cy="51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970455-AB99-4472-8BE6-45500998544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69651" y="976545"/>
                <a:ext cx="75528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823653C-E8FE-4614-91B9-A4E012C03070}"/>
                  </a:ext>
                </a:extLst>
              </p14:cNvPr>
              <p14:cNvContentPartPr/>
              <p14:nvPr/>
            </p14:nvContentPartPr>
            <p14:xfrm>
              <a:off x="8084691" y="995265"/>
              <a:ext cx="188280" cy="250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823653C-E8FE-4614-91B9-A4E012C0307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066691" y="959625"/>
                <a:ext cx="22392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EAE015B-E8AB-4505-8ECC-8F699F350641}"/>
                  </a:ext>
                </a:extLst>
              </p14:cNvPr>
              <p14:cNvContentPartPr/>
              <p14:nvPr/>
            </p14:nvContentPartPr>
            <p14:xfrm>
              <a:off x="8319771" y="749025"/>
              <a:ext cx="675360" cy="676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EAE015B-E8AB-4505-8ECC-8F699F35064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301771" y="713385"/>
                <a:ext cx="711000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B1BC01E-FCF5-41DA-A1CA-0DE2B449A552}"/>
                  </a:ext>
                </a:extLst>
              </p14:cNvPr>
              <p14:cNvContentPartPr/>
              <p14:nvPr/>
            </p14:nvContentPartPr>
            <p14:xfrm>
              <a:off x="9133731" y="985185"/>
              <a:ext cx="102960" cy="276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B1BC01E-FCF5-41DA-A1CA-0DE2B449A55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115731" y="949545"/>
                <a:ext cx="138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80263D-7075-40BD-AAFC-E69035DB139F}"/>
                  </a:ext>
                </a:extLst>
              </p14:cNvPr>
              <p14:cNvContentPartPr/>
              <p14:nvPr/>
            </p14:nvContentPartPr>
            <p14:xfrm>
              <a:off x="9423891" y="560025"/>
              <a:ext cx="866160" cy="588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80263D-7075-40BD-AAFC-E69035DB139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406251" y="524385"/>
                <a:ext cx="90180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4545FDA-6BAB-4363-B8F8-4157B69FB416}"/>
                  </a:ext>
                </a:extLst>
              </p14:cNvPr>
              <p14:cNvContentPartPr/>
              <p14:nvPr/>
            </p14:nvContentPartPr>
            <p14:xfrm>
              <a:off x="2234691" y="2397465"/>
              <a:ext cx="438840" cy="1059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4545FDA-6BAB-4363-B8F8-4157B69FB41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216691" y="2361465"/>
                <a:ext cx="474480" cy="11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FB1821-47F9-49C1-9265-34272F167578}"/>
                  </a:ext>
                </a:extLst>
              </p14:cNvPr>
              <p14:cNvContentPartPr/>
              <p14:nvPr/>
            </p14:nvContentPartPr>
            <p14:xfrm>
              <a:off x="2898531" y="2362545"/>
              <a:ext cx="286200" cy="902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FB1821-47F9-49C1-9265-34272F16757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880891" y="2326905"/>
                <a:ext cx="32184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4A3664C-DA60-4914-BC4C-3F2193A71A50}"/>
                  </a:ext>
                </a:extLst>
              </p14:cNvPr>
              <p14:cNvContentPartPr/>
              <p14:nvPr/>
            </p14:nvContentPartPr>
            <p14:xfrm>
              <a:off x="3308571" y="2493585"/>
              <a:ext cx="185400" cy="518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4A3664C-DA60-4914-BC4C-3F2193A71A5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90931" y="2457945"/>
                <a:ext cx="22104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11A05CB-1E76-4538-A0ED-2BF31D05EC06}"/>
                  </a:ext>
                </a:extLst>
              </p14:cNvPr>
              <p14:cNvContentPartPr/>
              <p14:nvPr/>
            </p14:nvContentPartPr>
            <p14:xfrm>
              <a:off x="3240531" y="2552625"/>
              <a:ext cx="413640" cy="422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11A05CB-1E76-4538-A0ED-2BF31D05EC0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22891" y="2516985"/>
                <a:ext cx="44928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EF935AE-35BA-40BF-83AA-B2AB2EC5B191}"/>
                  </a:ext>
                </a:extLst>
              </p14:cNvPr>
              <p14:cNvContentPartPr/>
              <p14:nvPr/>
            </p14:nvContentPartPr>
            <p14:xfrm>
              <a:off x="3784131" y="2308185"/>
              <a:ext cx="433440" cy="642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EF935AE-35BA-40BF-83AA-B2AB2EC5B19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66131" y="2272545"/>
                <a:ext cx="46908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D78EBE-E011-438F-9F21-46A47AE087E4}"/>
                  </a:ext>
                </a:extLst>
              </p14:cNvPr>
              <p14:cNvContentPartPr/>
              <p14:nvPr/>
            </p14:nvContentPartPr>
            <p14:xfrm>
              <a:off x="4276611" y="2462265"/>
              <a:ext cx="60120" cy="401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D78EBE-E011-438F-9F21-46A47AE087E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58971" y="2426625"/>
                <a:ext cx="9576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E4D959D-CD65-496B-9605-F02F7AE0E4FF}"/>
                  </a:ext>
                </a:extLst>
              </p14:cNvPr>
              <p14:cNvContentPartPr/>
              <p14:nvPr/>
            </p14:nvContentPartPr>
            <p14:xfrm>
              <a:off x="4517451" y="2187225"/>
              <a:ext cx="311400" cy="511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E4D959D-CD65-496B-9605-F02F7AE0E4F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499451" y="2151585"/>
                <a:ext cx="34704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DBA46A7-2503-45F5-BA09-FAF89B054246}"/>
                  </a:ext>
                </a:extLst>
              </p14:cNvPr>
              <p14:cNvContentPartPr/>
              <p14:nvPr/>
            </p14:nvContentPartPr>
            <p14:xfrm>
              <a:off x="4752891" y="1910025"/>
              <a:ext cx="498960" cy="659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DBA46A7-2503-45F5-BA09-FAF89B05424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734891" y="1874025"/>
                <a:ext cx="53460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981015F-EA04-4D5B-BF2F-7063B2243823}"/>
                  </a:ext>
                </a:extLst>
              </p14:cNvPr>
              <p14:cNvContentPartPr/>
              <p14:nvPr/>
            </p14:nvContentPartPr>
            <p14:xfrm>
              <a:off x="5748651" y="2282625"/>
              <a:ext cx="364680" cy="216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981015F-EA04-4D5B-BF2F-7063B224382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730651" y="2246625"/>
                <a:ext cx="4003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40756AA-89CA-41C5-8965-C9A228AAA017}"/>
                  </a:ext>
                </a:extLst>
              </p14:cNvPr>
              <p14:cNvContentPartPr/>
              <p14:nvPr/>
            </p14:nvContentPartPr>
            <p14:xfrm>
              <a:off x="5739651" y="2544705"/>
              <a:ext cx="317520" cy="144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40756AA-89CA-41C5-8965-C9A228AAA01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721651" y="2508705"/>
                <a:ext cx="353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1DC3020-52D1-4C8F-925E-229E3709E1DC}"/>
                  </a:ext>
                </a:extLst>
              </p14:cNvPr>
              <p14:cNvContentPartPr/>
              <p14:nvPr/>
            </p14:nvContentPartPr>
            <p14:xfrm>
              <a:off x="6300891" y="1911825"/>
              <a:ext cx="382320" cy="603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1DC3020-52D1-4C8F-925E-229E3709E1D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282891" y="1876185"/>
                <a:ext cx="41796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D193256-81E7-4ADE-B5F0-7D9675E8FD00}"/>
                  </a:ext>
                </a:extLst>
              </p14:cNvPr>
              <p14:cNvContentPartPr/>
              <p14:nvPr/>
            </p14:nvContentPartPr>
            <p14:xfrm>
              <a:off x="6654051" y="267970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D193256-81E7-4ADE-B5F0-7D9675E8FD0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636051" y="26437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93AE502-7526-4700-824B-7DDD89311226}"/>
                  </a:ext>
                </a:extLst>
              </p14:cNvPr>
              <p14:cNvContentPartPr/>
              <p14:nvPr/>
            </p14:nvContentPartPr>
            <p14:xfrm>
              <a:off x="515691" y="973305"/>
              <a:ext cx="444960" cy="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93AE502-7526-4700-824B-7DDD8931122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97691" y="937305"/>
                <a:ext cx="4806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6B38582-9B20-4A3B-AFB9-57AE97A3B23E}"/>
                  </a:ext>
                </a:extLst>
              </p14:cNvPr>
              <p14:cNvContentPartPr/>
              <p14:nvPr/>
            </p14:nvContentPartPr>
            <p14:xfrm>
              <a:off x="3231891" y="3847545"/>
              <a:ext cx="469800" cy="45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6B38582-9B20-4A3B-AFB9-57AE97A3B23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213891" y="3811545"/>
                <a:ext cx="50544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A83D9AD-832D-44A0-B96D-2E4402D82BEA}"/>
                  </a:ext>
                </a:extLst>
              </p14:cNvPr>
              <p14:cNvContentPartPr/>
              <p14:nvPr/>
            </p14:nvContentPartPr>
            <p14:xfrm>
              <a:off x="3141171" y="3964905"/>
              <a:ext cx="364320" cy="236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A83D9AD-832D-44A0-B96D-2E4402D82BE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123171" y="3928905"/>
                <a:ext cx="3999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357F1AA-6E45-4219-95A5-862D2DC0848F}"/>
                  </a:ext>
                </a:extLst>
              </p14:cNvPr>
              <p14:cNvContentPartPr/>
              <p14:nvPr/>
            </p14:nvContentPartPr>
            <p14:xfrm>
              <a:off x="4137291" y="3721185"/>
              <a:ext cx="410040" cy="262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357F1AA-6E45-4219-95A5-862D2DC0848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119291" y="3685545"/>
                <a:ext cx="44568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D1C67CF-A642-41C3-9361-FB22BF635384}"/>
                  </a:ext>
                </a:extLst>
              </p14:cNvPr>
              <p14:cNvContentPartPr/>
              <p14:nvPr/>
            </p14:nvContentPartPr>
            <p14:xfrm>
              <a:off x="4309011" y="4011705"/>
              <a:ext cx="332640" cy="1710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D1C67CF-A642-41C3-9361-FB22BF63538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291011" y="3976065"/>
                <a:ext cx="3682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0D91F4C-FA3B-4155-92B2-AC95A4132315}"/>
                  </a:ext>
                </a:extLst>
              </p14:cNvPr>
              <p14:cNvContentPartPr/>
              <p14:nvPr/>
            </p14:nvContentPartPr>
            <p14:xfrm>
              <a:off x="4924971" y="3485385"/>
              <a:ext cx="407520" cy="488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0D91F4C-FA3B-4155-92B2-AC95A413231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906971" y="3449745"/>
                <a:ext cx="44316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D4E4BAD-5668-47C1-B53E-03450AAAF66A}"/>
                  </a:ext>
                </a:extLst>
              </p14:cNvPr>
              <p14:cNvContentPartPr/>
              <p14:nvPr/>
            </p14:nvContentPartPr>
            <p14:xfrm>
              <a:off x="5259771" y="3358305"/>
              <a:ext cx="597240" cy="313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D4E4BAD-5668-47C1-B53E-03450AAAF66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242131" y="3322665"/>
                <a:ext cx="6328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61E71AA-6D23-4765-ACD2-2126494F9441}"/>
                  </a:ext>
                </a:extLst>
              </p14:cNvPr>
              <p14:cNvContentPartPr/>
              <p14:nvPr/>
            </p14:nvContentPartPr>
            <p14:xfrm>
              <a:off x="5934051" y="3320865"/>
              <a:ext cx="314640" cy="2134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61E71AA-6D23-4765-ACD2-2126494F944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916051" y="3285225"/>
                <a:ext cx="3502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50C0385-973F-481F-9665-BBD34AA6FC21}"/>
                  </a:ext>
                </a:extLst>
              </p14:cNvPr>
              <p14:cNvContentPartPr/>
              <p14:nvPr/>
            </p14:nvContentPartPr>
            <p14:xfrm>
              <a:off x="6364251" y="2785185"/>
              <a:ext cx="840240" cy="411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50C0385-973F-481F-9665-BBD34AA6FC2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346251" y="2749185"/>
                <a:ext cx="87588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9A6EA5C-30F0-40CB-B372-A54D3A39E59A}"/>
                  </a:ext>
                </a:extLst>
              </p14:cNvPr>
              <p14:cNvContentPartPr/>
              <p14:nvPr/>
            </p14:nvContentPartPr>
            <p14:xfrm>
              <a:off x="5169051" y="4007025"/>
              <a:ext cx="280800" cy="166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9A6EA5C-30F0-40CB-B372-A54D3A39E59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151411" y="3971385"/>
                <a:ext cx="3164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E3EACDD-9F00-4A63-9078-A5BEF1F06A55}"/>
                  </a:ext>
                </a:extLst>
              </p14:cNvPr>
              <p14:cNvContentPartPr/>
              <p14:nvPr/>
            </p14:nvContentPartPr>
            <p14:xfrm>
              <a:off x="4942611" y="3512385"/>
              <a:ext cx="9720" cy="2372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E3EACDD-9F00-4A63-9078-A5BEF1F06A5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924971" y="3476745"/>
                <a:ext cx="453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B23F675-6D82-4A7C-98C4-218C49254C04}"/>
                  </a:ext>
                </a:extLst>
              </p14:cNvPr>
              <p14:cNvContentPartPr/>
              <p14:nvPr/>
            </p14:nvContentPartPr>
            <p14:xfrm>
              <a:off x="5078691" y="237105"/>
              <a:ext cx="1356840" cy="88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B23F675-6D82-4A7C-98C4-218C49254C0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060691" y="201105"/>
                <a:ext cx="13924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A89423E-CBDF-4D13-B383-242FD232C810}"/>
                  </a:ext>
                </a:extLst>
              </p14:cNvPr>
              <p14:cNvContentPartPr/>
              <p14:nvPr/>
            </p14:nvContentPartPr>
            <p14:xfrm>
              <a:off x="3304251" y="890505"/>
              <a:ext cx="1291320" cy="435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A89423E-CBDF-4D13-B383-242FD232C81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286611" y="854505"/>
                <a:ext cx="13269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863D212-373D-4B78-9144-F6668D83111D}"/>
                  </a:ext>
                </a:extLst>
              </p14:cNvPr>
              <p14:cNvContentPartPr/>
              <p14:nvPr/>
            </p14:nvContentPartPr>
            <p14:xfrm>
              <a:off x="10302651" y="176625"/>
              <a:ext cx="633240" cy="552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863D212-373D-4B78-9144-F6668D83111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284651" y="140985"/>
                <a:ext cx="66888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7C1EA9A-E142-4AF5-80BE-D5F5350AF8CC}"/>
                  </a:ext>
                </a:extLst>
              </p14:cNvPr>
              <p14:cNvContentPartPr/>
              <p14:nvPr/>
            </p14:nvContentPartPr>
            <p14:xfrm>
              <a:off x="7218891" y="2328705"/>
              <a:ext cx="795960" cy="515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7C1EA9A-E142-4AF5-80BE-D5F5350AF8C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201251" y="2292705"/>
                <a:ext cx="83160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9373FFC-1ADD-4135-9DE2-0639920654B9}"/>
                  </a:ext>
                </a:extLst>
              </p14:cNvPr>
              <p14:cNvContentPartPr/>
              <p14:nvPr/>
            </p14:nvContentPartPr>
            <p14:xfrm>
              <a:off x="1382931" y="5012865"/>
              <a:ext cx="528840" cy="1126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9373FFC-1ADD-4135-9DE2-0639920654B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364931" y="4977225"/>
                <a:ext cx="564480" cy="11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42E687D-ECBD-45B6-BB19-10584E394837}"/>
                  </a:ext>
                </a:extLst>
              </p14:cNvPr>
              <p14:cNvContentPartPr/>
              <p14:nvPr/>
            </p14:nvContentPartPr>
            <p14:xfrm>
              <a:off x="2443131" y="4936545"/>
              <a:ext cx="245160" cy="871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42E687D-ECBD-45B6-BB19-10584E39483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425491" y="4900905"/>
                <a:ext cx="28080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79FB817-47F4-4232-A7F6-2143BD78688C}"/>
                  </a:ext>
                </a:extLst>
              </p14:cNvPr>
              <p14:cNvContentPartPr/>
              <p14:nvPr/>
            </p14:nvContentPartPr>
            <p14:xfrm>
              <a:off x="2997531" y="5106105"/>
              <a:ext cx="216720" cy="446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79FB817-47F4-4232-A7F6-2143BD78688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979531" y="5070105"/>
                <a:ext cx="2523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274E1A1-B154-4949-8B1D-11AD46E971E3}"/>
                  </a:ext>
                </a:extLst>
              </p14:cNvPr>
              <p14:cNvContentPartPr/>
              <p14:nvPr/>
            </p14:nvContentPartPr>
            <p14:xfrm>
              <a:off x="2851731" y="5187465"/>
              <a:ext cx="451440" cy="342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274E1A1-B154-4949-8B1D-11AD46E971E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833731" y="5151465"/>
                <a:ext cx="4870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24BB474-9057-4844-9554-978DBF8952EE}"/>
                  </a:ext>
                </a:extLst>
              </p14:cNvPr>
              <p14:cNvContentPartPr/>
              <p14:nvPr/>
            </p14:nvContentPartPr>
            <p14:xfrm>
              <a:off x="3521691" y="5042385"/>
              <a:ext cx="491760" cy="673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24BB474-9057-4844-9554-978DBF8952E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503691" y="5006745"/>
                <a:ext cx="52740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DBD7FF0-A630-4CE5-9281-F917182662FB}"/>
                  </a:ext>
                </a:extLst>
              </p14:cNvPr>
              <p14:cNvContentPartPr/>
              <p14:nvPr/>
            </p14:nvContentPartPr>
            <p14:xfrm>
              <a:off x="4114611" y="5169105"/>
              <a:ext cx="22680" cy="5623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DBD7FF0-A630-4CE5-9281-F917182662F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096971" y="5133465"/>
                <a:ext cx="5832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923208E-3F99-436F-B6E0-C616DA5124EC}"/>
                  </a:ext>
                </a:extLst>
              </p14:cNvPr>
              <p14:cNvContentPartPr/>
              <p14:nvPr/>
            </p14:nvContentPartPr>
            <p14:xfrm>
              <a:off x="4300011" y="4851945"/>
              <a:ext cx="501120" cy="580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923208E-3F99-436F-B6E0-C616DA5124EC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282371" y="4815945"/>
                <a:ext cx="53676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D84D123-CE75-49F0-AF30-833D17E73E36}"/>
                  </a:ext>
                </a:extLst>
              </p14:cNvPr>
              <p14:cNvContentPartPr/>
              <p14:nvPr/>
            </p14:nvContentPartPr>
            <p14:xfrm>
              <a:off x="4544451" y="4562505"/>
              <a:ext cx="807120" cy="1062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D84D123-CE75-49F0-AF30-833D17E73E3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526451" y="4526865"/>
                <a:ext cx="842760" cy="11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889FBE7-6E08-4D72-849D-3ADE0906A71B}"/>
                  </a:ext>
                </a:extLst>
              </p14:cNvPr>
              <p14:cNvContentPartPr/>
              <p14:nvPr/>
            </p14:nvContentPartPr>
            <p14:xfrm>
              <a:off x="5413491" y="4904865"/>
              <a:ext cx="381960" cy="246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889FBE7-6E08-4D72-849D-3ADE0906A71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395851" y="4869225"/>
                <a:ext cx="4176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9C2A8AD-9C76-4CBA-BBCF-3905B9E71F07}"/>
                  </a:ext>
                </a:extLst>
              </p14:cNvPr>
              <p14:cNvContentPartPr/>
              <p14:nvPr/>
            </p14:nvContentPartPr>
            <p14:xfrm>
              <a:off x="5513211" y="5117985"/>
              <a:ext cx="292680" cy="88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9C2A8AD-9C76-4CBA-BBCF-3905B9E71F07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495211" y="5081985"/>
                <a:ext cx="3283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9FC111C-F965-4419-9CD4-3A5B6204998B}"/>
                  </a:ext>
                </a:extLst>
              </p14:cNvPr>
              <p14:cNvContentPartPr/>
              <p14:nvPr/>
            </p14:nvContentPartPr>
            <p14:xfrm>
              <a:off x="6834771" y="4203585"/>
              <a:ext cx="322200" cy="6685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9FC111C-F965-4419-9CD4-3A5B6204998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817131" y="4167585"/>
                <a:ext cx="357840" cy="7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3A2AE6C-76F0-4859-93C0-B75CCD66DCED}"/>
                  </a:ext>
                </a:extLst>
              </p14:cNvPr>
              <p14:cNvContentPartPr/>
              <p14:nvPr/>
            </p14:nvContentPartPr>
            <p14:xfrm>
              <a:off x="7378731" y="4109985"/>
              <a:ext cx="281520" cy="5623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3A2AE6C-76F0-4859-93C0-B75CCD66DCE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360731" y="4073985"/>
                <a:ext cx="31716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F550624-0DDA-4FE4-BBEA-BA122B72C241}"/>
                  </a:ext>
                </a:extLst>
              </p14:cNvPr>
              <p14:cNvContentPartPr/>
              <p14:nvPr/>
            </p14:nvContentPartPr>
            <p14:xfrm>
              <a:off x="7700931" y="4100985"/>
              <a:ext cx="112320" cy="375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F550624-0DDA-4FE4-BBEA-BA122B72C24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682931" y="4064985"/>
                <a:ext cx="14796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1DDD8BD-ABF8-467E-A3E4-940339F48D13}"/>
                  </a:ext>
                </a:extLst>
              </p14:cNvPr>
              <p14:cNvContentPartPr/>
              <p14:nvPr/>
            </p14:nvContentPartPr>
            <p14:xfrm>
              <a:off x="7622451" y="4264065"/>
              <a:ext cx="331200" cy="103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1DDD8BD-ABF8-467E-A3E4-940339F48D1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604811" y="4228425"/>
                <a:ext cx="3668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93674C9-1583-4BA4-8EE7-BDBB35FC7D15}"/>
                  </a:ext>
                </a:extLst>
              </p14:cNvPr>
              <p14:cNvContentPartPr/>
              <p14:nvPr/>
            </p14:nvContentPartPr>
            <p14:xfrm>
              <a:off x="8038971" y="4179825"/>
              <a:ext cx="179280" cy="75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93674C9-1583-4BA4-8EE7-BDBB35FC7D1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021331" y="4143825"/>
                <a:ext cx="2149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3C52894-15D5-46A4-90DA-E0EE92EF1944}"/>
                  </a:ext>
                </a:extLst>
              </p14:cNvPr>
              <p14:cNvContentPartPr/>
              <p14:nvPr/>
            </p14:nvContentPartPr>
            <p14:xfrm>
              <a:off x="8129691" y="4275945"/>
              <a:ext cx="208440" cy="87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3C52894-15D5-46A4-90DA-E0EE92EF194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112051" y="4240305"/>
                <a:ext cx="2440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0149F0A-38BC-44ED-9840-34B640F278D9}"/>
                  </a:ext>
                </a:extLst>
              </p14:cNvPr>
              <p14:cNvContentPartPr/>
              <p14:nvPr/>
            </p14:nvContentPartPr>
            <p14:xfrm>
              <a:off x="8463411" y="4055625"/>
              <a:ext cx="129600" cy="2091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0149F0A-38BC-44ED-9840-34B640F278D9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45411" y="4019625"/>
                <a:ext cx="1652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0CED287-E5F6-4F6A-A1D0-CD2600556889}"/>
                  </a:ext>
                </a:extLst>
              </p14:cNvPr>
              <p14:cNvContentPartPr/>
              <p14:nvPr/>
            </p14:nvContentPartPr>
            <p14:xfrm>
              <a:off x="8410131" y="3820185"/>
              <a:ext cx="408600" cy="426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0CED287-E5F6-4F6A-A1D0-CD260055688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392491" y="3784185"/>
                <a:ext cx="44424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9728502-8FBF-41CF-95FC-EAA1624C9B5B}"/>
                  </a:ext>
                </a:extLst>
              </p14:cNvPr>
              <p14:cNvContentPartPr/>
              <p14:nvPr/>
            </p14:nvContentPartPr>
            <p14:xfrm>
              <a:off x="8845011" y="3960585"/>
              <a:ext cx="295200" cy="122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9728502-8FBF-41CF-95FC-EAA1624C9B5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827011" y="3924585"/>
                <a:ext cx="3308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371D4A9-E16A-451E-A60F-6DE1E0E49E9B}"/>
                  </a:ext>
                </a:extLst>
              </p14:cNvPr>
              <p14:cNvContentPartPr/>
              <p14:nvPr/>
            </p14:nvContentPartPr>
            <p14:xfrm>
              <a:off x="8935371" y="3856185"/>
              <a:ext cx="131040" cy="2390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371D4A9-E16A-451E-A60F-6DE1E0E49E9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917731" y="3820545"/>
                <a:ext cx="1666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716534F-DF80-4058-B3BF-BBFA7E344AAB}"/>
                  </a:ext>
                </a:extLst>
              </p14:cNvPr>
              <p14:cNvContentPartPr/>
              <p14:nvPr/>
            </p14:nvContentPartPr>
            <p14:xfrm>
              <a:off x="9206811" y="3358305"/>
              <a:ext cx="387720" cy="4669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716534F-DF80-4058-B3BF-BBFA7E344AA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189171" y="3322305"/>
                <a:ext cx="42336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8FD01BC-6BD2-46F8-86AE-4A0433645AD3}"/>
                  </a:ext>
                </a:extLst>
              </p14:cNvPr>
              <p14:cNvContentPartPr/>
              <p14:nvPr/>
            </p14:nvContentPartPr>
            <p14:xfrm>
              <a:off x="9786771" y="3267945"/>
              <a:ext cx="189720" cy="417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8FD01BC-6BD2-46F8-86AE-4A0433645AD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769131" y="3232305"/>
                <a:ext cx="22536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A57A616-A49C-4F76-B3CD-57ABD7B24F78}"/>
                  </a:ext>
                </a:extLst>
              </p14:cNvPr>
              <p14:cNvContentPartPr/>
              <p14:nvPr/>
            </p14:nvContentPartPr>
            <p14:xfrm>
              <a:off x="10012131" y="3322305"/>
              <a:ext cx="127800" cy="3290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A57A616-A49C-4F76-B3CD-57ABD7B24F7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994491" y="3286305"/>
                <a:ext cx="1634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605030D-1AFF-4054-92AA-F07C7AC8DDE4}"/>
                  </a:ext>
                </a:extLst>
              </p14:cNvPr>
              <p14:cNvContentPartPr/>
              <p14:nvPr/>
            </p14:nvContentPartPr>
            <p14:xfrm>
              <a:off x="9967491" y="3413025"/>
              <a:ext cx="239760" cy="1645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605030D-1AFF-4054-92AA-F07C7AC8DDE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949851" y="3377025"/>
                <a:ext cx="2754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579FDF0-030E-4448-BEBB-0239868B9B34}"/>
                  </a:ext>
                </a:extLst>
              </p14:cNvPr>
              <p14:cNvContentPartPr/>
              <p14:nvPr/>
            </p14:nvContentPartPr>
            <p14:xfrm>
              <a:off x="10302651" y="3319065"/>
              <a:ext cx="115200" cy="943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579FDF0-030E-4448-BEBB-0239868B9B3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284651" y="3283065"/>
                <a:ext cx="1508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76995BE-A86E-45D7-B91B-C25D17F8C639}"/>
                  </a:ext>
                </a:extLst>
              </p14:cNvPr>
              <p14:cNvContentPartPr/>
              <p14:nvPr/>
            </p14:nvContentPartPr>
            <p14:xfrm>
              <a:off x="10338651" y="3508785"/>
              <a:ext cx="122760" cy="85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76995BE-A86E-45D7-B91B-C25D17F8C639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321011" y="3472785"/>
                <a:ext cx="1584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09696F1-6809-4B27-86B2-F2352FED1966}"/>
                  </a:ext>
                </a:extLst>
              </p14:cNvPr>
              <p14:cNvContentPartPr/>
              <p14:nvPr/>
            </p14:nvContentPartPr>
            <p14:xfrm>
              <a:off x="10519731" y="3177585"/>
              <a:ext cx="130680" cy="216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09696F1-6809-4B27-86B2-F2352FED1966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502091" y="3141585"/>
                <a:ext cx="1663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D39B5E5-7765-4E06-842C-D12B7F9D461B}"/>
                  </a:ext>
                </a:extLst>
              </p14:cNvPr>
              <p14:cNvContentPartPr/>
              <p14:nvPr/>
            </p14:nvContentPartPr>
            <p14:xfrm>
              <a:off x="10492371" y="2960145"/>
              <a:ext cx="371160" cy="4104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D39B5E5-7765-4E06-842C-D12B7F9D461B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474731" y="2924505"/>
                <a:ext cx="40680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455EB07-5A10-4FF7-AA23-3DADC4BB9D58}"/>
                  </a:ext>
                </a:extLst>
              </p14:cNvPr>
              <p14:cNvContentPartPr/>
              <p14:nvPr/>
            </p14:nvContentPartPr>
            <p14:xfrm>
              <a:off x="10872891" y="2875185"/>
              <a:ext cx="216000" cy="1666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455EB07-5A10-4FF7-AA23-3DADC4BB9D58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855251" y="2839545"/>
                <a:ext cx="2516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8440EB5-D8F3-481A-8C24-03B1FE1AA5F5}"/>
                  </a:ext>
                </a:extLst>
              </p14:cNvPr>
              <p14:cNvContentPartPr/>
              <p14:nvPr/>
            </p14:nvContentPartPr>
            <p14:xfrm>
              <a:off x="10899891" y="2860425"/>
              <a:ext cx="206280" cy="2491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8440EB5-D8F3-481A-8C24-03B1FE1AA5F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882251" y="2824785"/>
                <a:ext cx="2419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E0A37FE-5658-4D3F-8088-8009688C051F}"/>
                  </a:ext>
                </a:extLst>
              </p14:cNvPr>
              <p14:cNvContentPartPr/>
              <p14:nvPr/>
            </p14:nvContentPartPr>
            <p14:xfrm>
              <a:off x="11042811" y="2406465"/>
              <a:ext cx="271080" cy="4698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E0A37FE-5658-4D3F-8088-8009688C051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025171" y="2370465"/>
                <a:ext cx="30672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473CBDB-B6B3-4BA7-9FC0-EC2EFB7542E5}"/>
                  </a:ext>
                </a:extLst>
              </p14:cNvPr>
              <p14:cNvContentPartPr/>
              <p14:nvPr/>
            </p14:nvContentPartPr>
            <p14:xfrm>
              <a:off x="11325771" y="2444265"/>
              <a:ext cx="98640" cy="401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473CBDB-B6B3-4BA7-9FC0-EC2EFB7542E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1307771" y="2408265"/>
                <a:ext cx="13428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4815F2C-75C7-419E-B0AC-9A99ECC012EE}"/>
                  </a:ext>
                </a:extLst>
              </p14:cNvPr>
              <p14:cNvContentPartPr/>
              <p14:nvPr/>
            </p14:nvContentPartPr>
            <p14:xfrm>
              <a:off x="11506131" y="2407905"/>
              <a:ext cx="38880" cy="2347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4815F2C-75C7-419E-B0AC-9A99ECC012E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1488131" y="2371905"/>
                <a:ext cx="745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9606E1C-959B-466C-A0BF-2DF1A59D3A2F}"/>
                  </a:ext>
                </a:extLst>
              </p14:cNvPr>
              <p14:cNvContentPartPr/>
              <p14:nvPr/>
            </p14:nvContentPartPr>
            <p14:xfrm>
              <a:off x="11470491" y="2516265"/>
              <a:ext cx="240120" cy="135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9606E1C-959B-466C-A0BF-2DF1A59D3A2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1452491" y="2480625"/>
                <a:ext cx="2757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344D3EA-9071-446B-89C5-72CB8B61D7A8}"/>
                  </a:ext>
                </a:extLst>
              </p14:cNvPr>
              <p14:cNvContentPartPr/>
              <p14:nvPr/>
            </p14:nvContentPartPr>
            <p14:xfrm>
              <a:off x="11389131" y="2456505"/>
              <a:ext cx="165600" cy="936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344D3EA-9071-446B-89C5-72CB8B61D7A8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1371131" y="2420505"/>
                <a:ext cx="2012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C055936-03A5-4772-91C8-DF37403E8FC3}"/>
                  </a:ext>
                </a:extLst>
              </p14:cNvPr>
              <p14:cNvContentPartPr/>
              <p14:nvPr/>
            </p14:nvContentPartPr>
            <p14:xfrm>
              <a:off x="11660571" y="2398905"/>
              <a:ext cx="72000" cy="36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C055936-03A5-4772-91C8-DF37403E8FC3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1642931" y="2363265"/>
                <a:ext cx="1076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DE671E2-5F16-47E5-A2D7-8FC2AE39C92A}"/>
                  </a:ext>
                </a:extLst>
              </p14:cNvPr>
              <p14:cNvContentPartPr/>
              <p14:nvPr/>
            </p14:nvContentPartPr>
            <p14:xfrm>
              <a:off x="11705931" y="2456145"/>
              <a:ext cx="119880" cy="342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DE671E2-5F16-47E5-A2D7-8FC2AE39C92A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1687931" y="2420145"/>
                <a:ext cx="1555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0079E23-3A88-4172-9530-B20684C21C98}"/>
                  </a:ext>
                </a:extLst>
              </p14:cNvPr>
              <p14:cNvContentPartPr/>
              <p14:nvPr/>
            </p14:nvContentPartPr>
            <p14:xfrm>
              <a:off x="11787291" y="2196225"/>
              <a:ext cx="265320" cy="136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0079E23-3A88-4172-9530-B20684C21C98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1769291" y="2160585"/>
                <a:ext cx="3009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6259B7C-0AAF-4C08-9141-136C14F5148F}"/>
                  </a:ext>
                </a:extLst>
              </p14:cNvPr>
              <p14:cNvContentPartPr/>
              <p14:nvPr/>
            </p14:nvContentPartPr>
            <p14:xfrm>
              <a:off x="11859651" y="1973025"/>
              <a:ext cx="355320" cy="5104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6259B7C-0AAF-4C08-9141-136C14F5148F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1842011" y="1937025"/>
                <a:ext cx="39096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303BFAE-B949-4641-8AD0-C457CE823319}"/>
                  </a:ext>
                </a:extLst>
              </p14:cNvPr>
              <p14:cNvContentPartPr/>
              <p14:nvPr/>
            </p14:nvContentPartPr>
            <p14:xfrm>
              <a:off x="7957611" y="2709225"/>
              <a:ext cx="265320" cy="8852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303BFAE-B949-4641-8AD0-C457CE82331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939611" y="2673225"/>
                <a:ext cx="300960" cy="9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6CBE9C0-9B69-49D4-B3D9-A4C36CBD0FB4}"/>
                  </a:ext>
                </a:extLst>
              </p14:cNvPr>
              <p14:cNvContentPartPr/>
              <p14:nvPr/>
            </p14:nvContentPartPr>
            <p14:xfrm>
              <a:off x="9496611" y="1986345"/>
              <a:ext cx="524520" cy="738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6CBE9C0-9B69-49D4-B3D9-A4C36CBD0FB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478971" y="1950345"/>
                <a:ext cx="560160" cy="81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59AE713-18A1-47CC-8A0F-B9D6FCECEDBB}"/>
                  </a:ext>
                </a:extLst>
              </p14:cNvPr>
              <p14:cNvContentPartPr/>
              <p14:nvPr/>
            </p14:nvContentPartPr>
            <p14:xfrm>
              <a:off x="11153691" y="1705905"/>
              <a:ext cx="86400" cy="4849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59AE713-18A1-47CC-8A0F-B9D6FCECEDBB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1135691" y="1670265"/>
                <a:ext cx="12204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BFF4392-A908-46C2-8BCA-24D719607526}"/>
                  </a:ext>
                </a:extLst>
              </p14:cNvPr>
              <p14:cNvContentPartPr/>
              <p14:nvPr/>
            </p14:nvContentPartPr>
            <p14:xfrm>
              <a:off x="6020091" y="4770945"/>
              <a:ext cx="164520" cy="2548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BFF4392-A908-46C2-8BCA-24D719607526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002451" y="4735305"/>
                <a:ext cx="20016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5BD383E-0131-4226-9A55-9BFAA396BCF1}"/>
                  </a:ext>
                </a:extLst>
              </p14:cNvPr>
              <p14:cNvContentPartPr/>
              <p14:nvPr/>
            </p14:nvContentPartPr>
            <p14:xfrm>
              <a:off x="6408171" y="4732785"/>
              <a:ext cx="226800" cy="1252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5BD383E-0131-4226-9A55-9BFAA396BCF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390531" y="4697145"/>
                <a:ext cx="2624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1E87860-9768-47F4-8229-4381EA01A775}"/>
                  </a:ext>
                </a:extLst>
              </p14:cNvPr>
              <p14:cNvContentPartPr/>
              <p14:nvPr/>
            </p14:nvContentPartPr>
            <p14:xfrm>
              <a:off x="6665211" y="3910545"/>
              <a:ext cx="650160" cy="13215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1E87860-9768-47F4-8229-4381EA01A775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647571" y="3874905"/>
                <a:ext cx="685800" cy="13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1E061C8-D392-4130-BA98-42DE1B12C18F}"/>
                  </a:ext>
                </a:extLst>
              </p14:cNvPr>
              <p14:cNvContentPartPr/>
              <p14:nvPr/>
            </p14:nvContentPartPr>
            <p14:xfrm>
              <a:off x="11379771" y="1389465"/>
              <a:ext cx="1656360" cy="13658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1E061C8-D392-4130-BA98-42DE1B12C18F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1361771" y="1353825"/>
                <a:ext cx="1692000" cy="14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E767178-672D-48D2-A7BA-8EB529A60A69}"/>
                  </a:ext>
                </a:extLst>
              </p14:cNvPr>
              <p14:cNvContentPartPr/>
              <p14:nvPr/>
            </p14:nvContentPartPr>
            <p14:xfrm>
              <a:off x="4680171" y="6143985"/>
              <a:ext cx="545760" cy="2386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E767178-672D-48D2-A7BA-8EB529A60A69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662531" y="6108345"/>
                <a:ext cx="5814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C233232-59CD-4EA8-BADD-1C941C44D191}"/>
                  </a:ext>
                </a:extLst>
              </p14:cNvPr>
              <p14:cNvContentPartPr/>
              <p14:nvPr/>
            </p14:nvContentPartPr>
            <p14:xfrm>
              <a:off x="4850451" y="6450345"/>
              <a:ext cx="390960" cy="1317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C233232-59CD-4EA8-BADD-1C941C44D191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832811" y="6414345"/>
                <a:ext cx="4266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F271677-BC91-4962-81A0-4AC216AAC3C8}"/>
                  </a:ext>
                </a:extLst>
              </p14:cNvPr>
              <p14:cNvContentPartPr/>
              <p14:nvPr/>
            </p14:nvContentPartPr>
            <p14:xfrm>
              <a:off x="5576571" y="6106545"/>
              <a:ext cx="219960" cy="2559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F271677-BC91-4962-81A0-4AC216AAC3C8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5558931" y="6070545"/>
                <a:ext cx="2556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05072D4-9A1B-4E1C-BC25-D2D085033B81}"/>
                  </a:ext>
                </a:extLst>
              </p14:cNvPr>
              <p14:cNvContentPartPr/>
              <p14:nvPr/>
            </p14:nvContentPartPr>
            <p14:xfrm>
              <a:off x="5984091" y="6033465"/>
              <a:ext cx="253800" cy="1411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05072D4-9A1B-4E1C-BC25-D2D085033B81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966091" y="5997825"/>
                <a:ext cx="2894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D6641D7-A006-4B0A-9185-67B9D57BDC52}"/>
                  </a:ext>
                </a:extLst>
              </p14:cNvPr>
              <p14:cNvContentPartPr/>
              <p14:nvPr/>
            </p14:nvContentPartPr>
            <p14:xfrm>
              <a:off x="6877251" y="5583105"/>
              <a:ext cx="370800" cy="420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D6641D7-A006-4B0A-9185-67B9D57BDC52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6859611" y="5547105"/>
                <a:ext cx="40644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1728146-90FF-422D-B746-177F4114B94B}"/>
                  </a:ext>
                </a:extLst>
              </p14:cNvPr>
              <p14:cNvContentPartPr/>
              <p14:nvPr/>
            </p14:nvContentPartPr>
            <p14:xfrm>
              <a:off x="6663051" y="5642505"/>
              <a:ext cx="199080" cy="1155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1728146-90FF-422D-B746-177F4114B94B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6645411" y="5606865"/>
                <a:ext cx="2347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43B2EDA-2F4D-434A-A93E-65D1BA1022C3}"/>
                  </a:ext>
                </a:extLst>
              </p14:cNvPr>
              <p14:cNvContentPartPr/>
              <p14:nvPr/>
            </p14:nvContentPartPr>
            <p14:xfrm>
              <a:off x="6925491" y="5345505"/>
              <a:ext cx="253440" cy="166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43B2EDA-2F4D-434A-A93E-65D1BA1022C3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6907851" y="5309865"/>
                <a:ext cx="2890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09DBA22-6C3F-401D-B646-964AA308A966}"/>
                  </a:ext>
                </a:extLst>
              </p14:cNvPr>
              <p14:cNvContentPartPr/>
              <p14:nvPr/>
            </p14:nvContentPartPr>
            <p14:xfrm>
              <a:off x="7212411" y="5323905"/>
              <a:ext cx="131400" cy="150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09DBA22-6C3F-401D-B646-964AA308A966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194771" y="5287905"/>
                <a:ext cx="1670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0E602BA-4AAF-49DD-B03F-DBBA76447542}"/>
                  </a:ext>
                </a:extLst>
              </p14:cNvPr>
              <p14:cNvContentPartPr/>
              <p14:nvPr/>
            </p14:nvContentPartPr>
            <p14:xfrm>
              <a:off x="7215291" y="5342985"/>
              <a:ext cx="177480" cy="849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0E602BA-4AAF-49DD-B03F-DBBA76447542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7197651" y="5307345"/>
                <a:ext cx="2131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4965633-C39D-4A4E-B999-07BDF93CA4BA}"/>
                  </a:ext>
                </a:extLst>
              </p14:cNvPr>
              <p14:cNvContentPartPr/>
              <p14:nvPr/>
            </p14:nvContentPartPr>
            <p14:xfrm>
              <a:off x="7251291" y="5386185"/>
              <a:ext cx="80640" cy="280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4965633-C39D-4A4E-B999-07BDF93CA4BA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233651" y="5350185"/>
                <a:ext cx="1162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B51BE9A-79D0-41DF-891E-6724D21FE2C3}"/>
                  </a:ext>
                </a:extLst>
              </p14:cNvPr>
              <p14:cNvContentPartPr/>
              <p14:nvPr/>
            </p14:nvContentPartPr>
            <p14:xfrm>
              <a:off x="7452531" y="5214465"/>
              <a:ext cx="78120" cy="119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B51BE9A-79D0-41DF-891E-6724D21FE2C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434531" y="5178465"/>
                <a:ext cx="1137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D43B059-FA22-4FCF-8631-37CE18C42E9D}"/>
                  </a:ext>
                </a:extLst>
              </p14:cNvPr>
              <p14:cNvContentPartPr/>
              <p14:nvPr/>
            </p14:nvContentPartPr>
            <p14:xfrm>
              <a:off x="7658811" y="5494905"/>
              <a:ext cx="158760" cy="3319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D43B059-FA22-4FCF-8631-37CE18C42E9D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7641171" y="5459265"/>
                <a:ext cx="1944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DACE87C-DA6E-4AB5-AE60-BB334F2F546E}"/>
                  </a:ext>
                </a:extLst>
              </p14:cNvPr>
              <p14:cNvContentPartPr/>
              <p14:nvPr/>
            </p14:nvContentPartPr>
            <p14:xfrm>
              <a:off x="7839891" y="5484105"/>
              <a:ext cx="264960" cy="2350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DACE87C-DA6E-4AB5-AE60-BB334F2F546E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822251" y="5448105"/>
                <a:ext cx="3006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4F87362-9962-4124-A602-52E3ADD21CB1}"/>
                  </a:ext>
                </a:extLst>
              </p14:cNvPr>
              <p14:cNvContentPartPr/>
              <p14:nvPr/>
            </p14:nvContentPartPr>
            <p14:xfrm>
              <a:off x="8002611" y="5250825"/>
              <a:ext cx="299880" cy="2890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4F87362-9962-4124-A602-52E3ADD21CB1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7984971" y="5214825"/>
                <a:ext cx="33552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85629EF-0D1E-46C7-800C-199114956DA5}"/>
                  </a:ext>
                </a:extLst>
              </p14:cNvPr>
              <p14:cNvContentPartPr/>
              <p14:nvPr/>
            </p14:nvContentPartPr>
            <p14:xfrm>
              <a:off x="7947891" y="4878945"/>
              <a:ext cx="211680" cy="1886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85629EF-0D1E-46C7-800C-199114956DA5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930251" y="4843305"/>
                <a:ext cx="2473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4C20D41-7089-4D9C-B882-FE66D266DCF0}"/>
                  </a:ext>
                </a:extLst>
              </p14:cNvPr>
              <p14:cNvContentPartPr/>
              <p14:nvPr/>
            </p14:nvContentPartPr>
            <p14:xfrm>
              <a:off x="6907491" y="5772465"/>
              <a:ext cx="1435680" cy="4744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4C20D41-7089-4D9C-B882-FE66D266DCF0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6889491" y="5736465"/>
                <a:ext cx="147132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715700B-E008-43AD-8B2B-5411C28F09DE}"/>
                  </a:ext>
                </a:extLst>
              </p14:cNvPr>
              <p14:cNvContentPartPr/>
              <p14:nvPr/>
            </p14:nvContentPartPr>
            <p14:xfrm>
              <a:off x="7420491" y="6247305"/>
              <a:ext cx="221040" cy="2534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715700B-E008-43AD-8B2B-5411C28F09DE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7402491" y="6211305"/>
                <a:ext cx="25668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66EC1D4-A62B-4223-BB91-D207681CEC33}"/>
                  </a:ext>
                </a:extLst>
              </p14:cNvPr>
              <p14:cNvContentPartPr/>
              <p14:nvPr/>
            </p14:nvContentPartPr>
            <p14:xfrm>
              <a:off x="7830891" y="6128865"/>
              <a:ext cx="86760" cy="1472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66EC1D4-A62B-4223-BB91-D207681CEC33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7813251" y="6092865"/>
                <a:ext cx="1224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82357DD-B694-4C04-920A-2B3B087BE541}"/>
                  </a:ext>
                </a:extLst>
              </p14:cNvPr>
              <p14:cNvContentPartPr/>
              <p14:nvPr/>
            </p14:nvContentPartPr>
            <p14:xfrm>
              <a:off x="8038971" y="6454665"/>
              <a:ext cx="360" cy="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82357DD-B694-4C04-920A-2B3B087BE54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021331" y="64190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41393BD-B69C-46B2-B3CC-D848B1CFFEDB}"/>
                  </a:ext>
                </a:extLst>
              </p14:cNvPr>
              <p14:cNvContentPartPr/>
              <p14:nvPr/>
            </p14:nvContentPartPr>
            <p14:xfrm>
              <a:off x="6345531" y="5458905"/>
              <a:ext cx="533880" cy="11444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41393BD-B69C-46B2-B3CC-D848B1CFFED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327531" y="5422905"/>
                <a:ext cx="569520" cy="12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6C3D31D-A3E7-44F6-BF1F-C1C6BC736761}"/>
                  </a:ext>
                </a:extLst>
              </p14:cNvPr>
              <p14:cNvContentPartPr/>
              <p14:nvPr/>
            </p14:nvContentPartPr>
            <p14:xfrm>
              <a:off x="8609571" y="5621265"/>
              <a:ext cx="302760" cy="136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6C3D31D-A3E7-44F6-BF1F-C1C6BC736761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591571" y="5585625"/>
                <a:ext cx="3384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CC8FB54-F83A-4FB1-BA1E-8CF752760900}"/>
                  </a:ext>
                </a:extLst>
              </p14:cNvPr>
              <p14:cNvContentPartPr/>
              <p14:nvPr/>
            </p14:nvContentPartPr>
            <p14:xfrm>
              <a:off x="8727291" y="5531265"/>
              <a:ext cx="155520" cy="1994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CC8FB54-F83A-4FB1-BA1E-8CF752760900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709291" y="5495625"/>
                <a:ext cx="1911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9C13E12-6885-4F2E-B002-E20D44A44C2F}"/>
                  </a:ext>
                </a:extLst>
              </p14:cNvPr>
              <p14:cNvContentPartPr/>
              <p14:nvPr/>
            </p14:nvContentPartPr>
            <p14:xfrm>
              <a:off x="9196731" y="5196105"/>
              <a:ext cx="428040" cy="3632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9C13E12-6885-4F2E-B002-E20D44A44C2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179091" y="5160105"/>
                <a:ext cx="4636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7B7B529-8C96-47FB-BC63-8424E1CE6B47}"/>
                  </a:ext>
                </a:extLst>
              </p14:cNvPr>
              <p14:cNvContentPartPr/>
              <p14:nvPr/>
            </p14:nvContentPartPr>
            <p14:xfrm>
              <a:off x="8872011" y="5035185"/>
              <a:ext cx="223920" cy="1342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7B7B529-8C96-47FB-BC63-8424E1CE6B47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854011" y="4999185"/>
                <a:ext cx="2595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8539D20-24C8-40C1-AFF1-7FC9AC809221}"/>
                  </a:ext>
                </a:extLst>
              </p14:cNvPr>
              <p14:cNvContentPartPr/>
              <p14:nvPr/>
            </p14:nvContentPartPr>
            <p14:xfrm>
              <a:off x="9035091" y="4677705"/>
              <a:ext cx="398520" cy="2988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8539D20-24C8-40C1-AFF1-7FC9AC80922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017451" y="4642065"/>
                <a:ext cx="43416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D7092EB-52C2-4276-A715-5F0F2302163F}"/>
                  </a:ext>
                </a:extLst>
              </p14:cNvPr>
              <p14:cNvContentPartPr/>
              <p14:nvPr/>
            </p14:nvContentPartPr>
            <p14:xfrm>
              <a:off x="9410211" y="4583025"/>
              <a:ext cx="86040" cy="1778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D7092EB-52C2-4276-A715-5F0F2302163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392211" y="4547385"/>
                <a:ext cx="1216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E716FEE-DB92-452D-B82C-C350D42B7563}"/>
                  </a:ext>
                </a:extLst>
              </p14:cNvPr>
              <p14:cNvContentPartPr/>
              <p14:nvPr/>
            </p14:nvContentPartPr>
            <p14:xfrm>
              <a:off x="9333891" y="4625865"/>
              <a:ext cx="194400" cy="1234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E716FEE-DB92-452D-B82C-C350D42B7563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315891" y="4590225"/>
                <a:ext cx="2300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E7AA85A-5189-4A04-92FF-82112C47BB4B}"/>
                  </a:ext>
                </a:extLst>
              </p14:cNvPr>
              <p14:cNvContentPartPr/>
              <p14:nvPr/>
            </p14:nvContentPartPr>
            <p14:xfrm>
              <a:off x="9378891" y="4589505"/>
              <a:ext cx="87840" cy="131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E7AA85A-5189-4A04-92FF-82112C47BB4B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361251" y="4553865"/>
                <a:ext cx="1234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18BB682-B35D-4713-BD38-A4612E4112F7}"/>
                  </a:ext>
                </a:extLst>
              </p14:cNvPr>
              <p14:cNvContentPartPr/>
              <p14:nvPr/>
            </p14:nvContentPartPr>
            <p14:xfrm>
              <a:off x="9569331" y="4436145"/>
              <a:ext cx="93240" cy="1544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18BB682-B35D-4713-BD38-A4612E4112F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551331" y="4400145"/>
                <a:ext cx="1288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3378033-E259-4E4E-B445-01CDDF075081}"/>
                  </a:ext>
                </a:extLst>
              </p14:cNvPr>
              <p14:cNvContentPartPr/>
              <p14:nvPr/>
            </p14:nvContentPartPr>
            <p14:xfrm>
              <a:off x="9796131" y="4974345"/>
              <a:ext cx="68040" cy="336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3378033-E259-4E4E-B445-01CDDF075081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778491" y="4938705"/>
                <a:ext cx="1036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A6ADC14-329C-46C0-8989-FB5B400798F1}"/>
                  </a:ext>
                </a:extLst>
              </p14:cNvPr>
              <p14:cNvContentPartPr/>
              <p14:nvPr/>
            </p14:nvContentPartPr>
            <p14:xfrm>
              <a:off x="9958491" y="4996305"/>
              <a:ext cx="264600" cy="2790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A6ADC14-329C-46C0-8989-FB5B400798F1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940491" y="4960665"/>
                <a:ext cx="3002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EBD4ED5-512F-4CD7-BC8C-3AF9A8812336}"/>
                  </a:ext>
                </a:extLst>
              </p14:cNvPr>
              <p14:cNvContentPartPr/>
              <p14:nvPr/>
            </p14:nvContentPartPr>
            <p14:xfrm>
              <a:off x="10112211" y="4843305"/>
              <a:ext cx="315000" cy="2307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EBD4ED5-512F-4CD7-BC8C-3AF9A881233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094571" y="4807305"/>
                <a:ext cx="3506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37C2272-CC7D-4EB4-AF2C-49EA8EC1D896}"/>
                  </a:ext>
                </a:extLst>
              </p14:cNvPr>
              <p14:cNvContentPartPr/>
              <p14:nvPr/>
            </p14:nvContentPartPr>
            <p14:xfrm>
              <a:off x="10085211" y="4408425"/>
              <a:ext cx="114480" cy="1137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37C2272-CC7D-4EB4-AF2C-49EA8EC1D896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067571" y="4372785"/>
                <a:ext cx="1501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D782726-29C4-4BB4-BF10-2D32A91B405C}"/>
                  </a:ext>
                </a:extLst>
              </p14:cNvPr>
              <p14:cNvContentPartPr/>
              <p14:nvPr/>
            </p14:nvContentPartPr>
            <p14:xfrm>
              <a:off x="9234171" y="5380425"/>
              <a:ext cx="1319400" cy="4230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D782726-29C4-4BB4-BF10-2D32A91B405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216531" y="5344425"/>
                <a:ext cx="135504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FBA23C7-BC10-459A-8823-4DF2F34F4B75}"/>
                  </a:ext>
                </a:extLst>
              </p14:cNvPr>
              <p14:cNvContentPartPr/>
              <p14:nvPr/>
            </p14:nvContentPartPr>
            <p14:xfrm>
              <a:off x="9705051" y="5862105"/>
              <a:ext cx="154440" cy="2138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FBA23C7-BC10-459A-8823-4DF2F34F4B75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687051" y="5826105"/>
                <a:ext cx="1900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8DF6B03-1D00-4197-B7EE-D331D9A73B59}"/>
                  </a:ext>
                </a:extLst>
              </p14:cNvPr>
              <p14:cNvContentPartPr/>
              <p14:nvPr/>
            </p14:nvContentPartPr>
            <p14:xfrm>
              <a:off x="9831771" y="5821065"/>
              <a:ext cx="158040" cy="1656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8DF6B03-1D00-4197-B7EE-D331D9A73B59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9813771" y="5785425"/>
                <a:ext cx="1936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046EAD8-C8C0-451A-A6B6-0D4A8A04D834}"/>
                  </a:ext>
                </a:extLst>
              </p14:cNvPr>
              <p14:cNvContentPartPr/>
              <p14:nvPr/>
            </p14:nvContentPartPr>
            <p14:xfrm>
              <a:off x="10067211" y="6110505"/>
              <a:ext cx="360" cy="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046EAD8-C8C0-451A-A6B6-0D4A8A04D83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049211" y="60748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72F526E-2847-4ACF-8135-50F1249234AC}"/>
                  </a:ext>
                </a:extLst>
              </p14:cNvPr>
              <p14:cNvContentPartPr/>
              <p14:nvPr/>
            </p14:nvContentPartPr>
            <p14:xfrm>
              <a:off x="10718811" y="5257305"/>
              <a:ext cx="150120" cy="1116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72F526E-2847-4ACF-8135-50F1249234AC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0701171" y="5221305"/>
                <a:ext cx="1857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1727C41-BDB4-48A1-B507-B8985A5E9A2A}"/>
                  </a:ext>
                </a:extLst>
              </p14:cNvPr>
              <p14:cNvContentPartPr/>
              <p14:nvPr/>
            </p14:nvContentPartPr>
            <p14:xfrm>
              <a:off x="10746171" y="5232465"/>
              <a:ext cx="114480" cy="1285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1727C41-BDB4-48A1-B507-B8985A5E9A2A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10728171" y="5196825"/>
                <a:ext cx="1501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E0D8D10-C98D-4AA8-BDBE-58C4DA57FC0F}"/>
                  </a:ext>
                </a:extLst>
              </p14:cNvPr>
              <p14:cNvContentPartPr/>
              <p14:nvPr/>
            </p14:nvContentPartPr>
            <p14:xfrm>
              <a:off x="10960731" y="4803345"/>
              <a:ext cx="335160" cy="3132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E0D8D10-C98D-4AA8-BDBE-58C4DA57FC0F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0942731" y="4767705"/>
                <a:ext cx="37080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FD05FA8-EA53-41C2-9BA6-E467AE63867C}"/>
                  </a:ext>
                </a:extLst>
              </p14:cNvPr>
              <p14:cNvContentPartPr/>
              <p14:nvPr/>
            </p14:nvContentPartPr>
            <p14:xfrm>
              <a:off x="10791531" y="4750785"/>
              <a:ext cx="81000" cy="745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FD05FA8-EA53-41C2-9BA6-E467AE63867C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0773531" y="4715145"/>
                <a:ext cx="1166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17577DC-BEB1-432C-A357-FF128A0708F3}"/>
                  </a:ext>
                </a:extLst>
              </p14:cNvPr>
              <p14:cNvContentPartPr/>
              <p14:nvPr/>
            </p14:nvContentPartPr>
            <p14:xfrm>
              <a:off x="10881531" y="4424625"/>
              <a:ext cx="293400" cy="2563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17577DC-BEB1-432C-A357-FF128A0708F3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863531" y="4388625"/>
                <a:ext cx="32904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1EBA9FE-DA15-4D99-8B2C-34C6CE7A130B}"/>
                  </a:ext>
                </a:extLst>
              </p14:cNvPr>
              <p14:cNvContentPartPr/>
              <p14:nvPr/>
            </p14:nvContentPartPr>
            <p14:xfrm>
              <a:off x="11194371" y="4336425"/>
              <a:ext cx="59040" cy="2149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1EBA9FE-DA15-4D99-8B2C-34C6CE7A130B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1176731" y="4300425"/>
                <a:ext cx="946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9DDD431-232D-4D3F-9890-9194B2CF2937}"/>
                  </a:ext>
                </a:extLst>
              </p14:cNvPr>
              <p14:cNvContentPartPr/>
              <p14:nvPr/>
            </p14:nvContentPartPr>
            <p14:xfrm>
              <a:off x="11171691" y="4401585"/>
              <a:ext cx="114840" cy="568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9DDD431-232D-4D3F-9890-9194B2CF2937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1153691" y="4365945"/>
                <a:ext cx="1504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D7E4BE6-52E3-4F2F-A390-C8CBAA3221D5}"/>
                  </a:ext>
                </a:extLst>
              </p14:cNvPr>
              <p14:cNvContentPartPr/>
              <p14:nvPr/>
            </p14:nvContentPartPr>
            <p14:xfrm>
              <a:off x="11153691" y="4309065"/>
              <a:ext cx="23040" cy="738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D7E4BE6-52E3-4F2F-A390-C8CBAA3221D5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1135691" y="4273065"/>
                <a:ext cx="586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E671051-4A14-4989-A682-36455AC38BB3}"/>
                  </a:ext>
                </a:extLst>
              </p14:cNvPr>
              <p14:cNvContentPartPr/>
              <p14:nvPr/>
            </p14:nvContentPartPr>
            <p14:xfrm>
              <a:off x="11235051" y="4191345"/>
              <a:ext cx="103680" cy="119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E671051-4A14-4989-A682-36455AC38BB3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1217051" y="4155345"/>
                <a:ext cx="1393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5B1FC849-48C2-4F7A-922D-CCE2B4111900}"/>
                  </a:ext>
                </a:extLst>
              </p14:cNvPr>
              <p14:cNvContentPartPr/>
              <p14:nvPr/>
            </p14:nvContentPartPr>
            <p14:xfrm>
              <a:off x="11576691" y="4541625"/>
              <a:ext cx="133920" cy="2962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5B1FC849-48C2-4F7A-922D-CCE2B4111900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11558691" y="4505625"/>
                <a:ext cx="16956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E706A1D-1E53-4B7A-8AE5-4C8EE123186B}"/>
                  </a:ext>
                </a:extLst>
              </p14:cNvPr>
              <p14:cNvContentPartPr/>
              <p14:nvPr/>
            </p14:nvContentPartPr>
            <p14:xfrm>
              <a:off x="11687571" y="4489785"/>
              <a:ext cx="205920" cy="2574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E706A1D-1E53-4B7A-8AE5-4C8EE123186B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11669931" y="4453785"/>
                <a:ext cx="2415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ED9AD73-8C16-46F0-BE24-4407D8F79444}"/>
                  </a:ext>
                </a:extLst>
              </p14:cNvPr>
              <p14:cNvContentPartPr/>
              <p14:nvPr/>
            </p14:nvContentPartPr>
            <p14:xfrm>
              <a:off x="11796291" y="4354425"/>
              <a:ext cx="236520" cy="261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ED9AD73-8C16-46F0-BE24-4407D8F79444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11778291" y="4318785"/>
                <a:ext cx="27216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5E8F61B-1417-4108-877D-9F7E048F35EB}"/>
                  </a:ext>
                </a:extLst>
              </p14:cNvPr>
              <p14:cNvContentPartPr/>
              <p14:nvPr/>
            </p14:nvContentPartPr>
            <p14:xfrm>
              <a:off x="11642571" y="3926745"/>
              <a:ext cx="354600" cy="2322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5E8F61B-1417-4108-877D-9F7E048F35EB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11624571" y="3891105"/>
                <a:ext cx="390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7AC5337-3915-4049-A3E7-F7F23D71CF2C}"/>
                  </a:ext>
                </a:extLst>
              </p14:cNvPr>
              <p14:cNvContentPartPr/>
              <p14:nvPr/>
            </p14:nvContentPartPr>
            <p14:xfrm>
              <a:off x="11098971" y="4730625"/>
              <a:ext cx="990000" cy="6469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7AC5337-3915-4049-A3E7-F7F23D71CF2C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11081331" y="4694985"/>
                <a:ext cx="102564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DCED287-7CA7-407A-9165-D5404EAC874C}"/>
                  </a:ext>
                </a:extLst>
              </p14:cNvPr>
              <p14:cNvContentPartPr/>
              <p14:nvPr/>
            </p14:nvContentPartPr>
            <p14:xfrm>
              <a:off x="11198691" y="5503545"/>
              <a:ext cx="253800" cy="3034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DCED287-7CA7-407A-9165-D5404EAC874C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1181051" y="5467545"/>
                <a:ext cx="289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413E2C0-C882-4D85-B37A-11270154F46E}"/>
                  </a:ext>
                </a:extLst>
              </p14:cNvPr>
              <p14:cNvContentPartPr/>
              <p14:nvPr/>
            </p14:nvContentPartPr>
            <p14:xfrm>
              <a:off x="11524851" y="5223825"/>
              <a:ext cx="144000" cy="190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413E2C0-C882-4D85-B37A-11270154F46E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1506851" y="5187825"/>
                <a:ext cx="1796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FEEE502-269F-4661-811F-4A6A6D298877}"/>
                  </a:ext>
                </a:extLst>
              </p14:cNvPr>
              <p14:cNvContentPartPr/>
              <p14:nvPr/>
            </p14:nvContentPartPr>
            <p14:xfrm>
              <a:off x="11687571" y="5540625"/>
              <a:ext cx="360" cy="39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FEEE502-269F-4661-811F-4A6A6D29887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669931" y="550462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BC8DD1E-AE34-4B5D-BC34-077B4B6FA009}"/>
                  </a:ext>
                </a:extLst>
              </p14:cNvPr>
              <p14:cNvContentPartPr/>
              <p14:nvPr/>
            </p14:nvContentPartPr>
            <p14:xfrm>
              <a:off x="11741931" y="3519225"/>
              <a:ext cx="1216800" cy="21322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BC8DD1E-AE34-4B5D-BC34-077B4B6FA00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1724291" y="3483225"/>
                <a:ext cx="1252440" cy="220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9640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1613EA-0F21-4AAB-AD6D-90F0F65F0C5A}"/>
                  </a:ext>
                </a:extLst>
              </p14:cNvPr>
              <p14:cNvContentPartPr/>
              <p14:nvPr/>
            </p14:nvContentPartPr>
            <p14:xfrm>
              <a:off x="714771" y="913905"/>
              <a:ext cx="407880" cy="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1613EA-0F21-4AAB-AD6D-90F0F65F0C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771" y="877905"/>
                <a:ext cx="4435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3E1658-469C-42FB-97EA-C01961A1318A}"/>
                  </a:ext>
                </a:extLst>
              </p14:cNvPr>
              <p14:cNvContentPartPr/>
              <p14:nvPr/>
            </p14:nvContentPartPr>
            <p14:xfrm>
              <a:off x="696771" y="1167345"/>
              <a:ext cx="443160" cy="18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3E1658-469C-42FB-97EA-C01961A131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9131" y="1131705"/>
                <a:ext cx="4788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626778-22EF-4C45-9F7E-F265336C1F58}"/>
                  </a:ext>
                </a:extLst>
              </p14:cNvPr>
              <p14:cNvContentPartPr/>
              <p14:nvPr/>
            </p14:nvContentPartPr>
            <p14:xfrm>
              <a:off x="1593171" y="787185"/>
              <a:ext cx="64440" cy="413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626778-22EF-4C45-9F7E-F265336C1F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75171" y="751545"/>
                <a:ext cx="10008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FC5C015-95C5-432D-BC0C-1ACF312E200B}"/>
                  </a:ext>
                </a:extLst>
              </p14:cNvPr>
              <p14:cNvContentPartPr/>
              <p14:nvPr/>
            </p14:nvContentPartPr>
            <p14:xfrm>
              <a:off x="1855611" y="902025"/>
              <a:ext cx="513000" cy="12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FC5C015-95C5-432D-BC0C-1ACF312E20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7611" y="866385"/>
                <a:ext cx="5486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749D88-27AB-4513-8587-CDD44C07FEEB}"/>
                  </a:ext>
                </a:extLst>
              </p14:cNvPr>
              <p14:cNvContentPartPr/>
              <p14:nvPr/>
            </p14:nvContentPartPr>
            <p14:xfrm>
              <a:off x="2935251" y="378585"/>
              <a:ext cx="522000" cy="575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749D88-27AB-4513-8587-CDD44C07FEE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17611" y="342585"/>
                <a:ext cx="55764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B64D95F-533B-46AE-97FF-39C36C3EC9EC}"/>
                  </a:ext>
                </a:extLst>
              </p14:cNvPr>
              <p14:cNvContentPartPr/>
              <p14:nvPr/>
            </p14:nvContentPartPr>
            <p14:xfrm>
              <a:off x="2498571" y="411345"/>
              <a:ext cx="205920" cy="50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B64D95F-533B-46AE-97FF-39C36C3EC9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80571" y="375705"/>
                <a:ext cx="2415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80E4DE6-F490-4460-A07F-44128B13A88F}"/>
                  </a:ext>
                </a:extLst>
              </p14:cNvPr>
              <p14:cNvContentPartPr/>
              <p14:nvPr/>
            </p14:nvContentPartPr>
            <p14:xfrm>
              <a:off x="2899971" y="143505"/>
              <a:ext cx="312840" cy="316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80E4DE6-F490-4460-A07F-44128B13A8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81971" y="107505"/>
                <a:ext cx="34848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88B1A48-6975-402C-B4CC-2D0D39B57EAE}"/>
                  </a:ext>
                </a:extLst>
              </p14:cNvPr>
              <p14:cNvContentPartPr/>
              <p14:nvPr/>
            </p14:nvContentPartPr>
            <p14:xfrm>
              <a:off x="3428091" y="135225"/>
              <a:ext cx="409680" cy="1269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88B1A48-6975-402C-B4CC-2D0D39B57E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10091" y="99225"/>
                <a:ext cx="445320" cy="13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5A00F31-2E20-475D-B1F9-0AE2C191F895}"/>
                  </a:ext>
                </a:extLst>
              </p14:cNvPr>
              <p14:cNvContentPartPr/>
              <p14:nvPr/>
            </p14:nvContentPartPr>
            <p14:xfrm>
              <a:off x="4191291" y="325665"/>
              <a:ext cx="103320" cy="425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5A00F31-2E20-475D-B1F9-0AE2C191F8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73291" y="290025"/>
                <a:ext cx="13896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07BBE59-0627-4C6F-B0F5-550660DE4ED1}"/>
                  </a:ext>
                </a:extLst>
              </p14:cNvPr>
              <p14:cNvContentPartPr/>
              <p14:nvPr/>
            </p14:nvContentPartPr>
            <p14:xfrm>
              <a:off x="3956211" y="758385"/>
              <a:ext cx="917640" cy="128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07BBE59-0627-4C6F-B0F5-550660DE4ED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38211" y="722745"/>
                <a:ext cx="9532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EC13513-CE55-4FEB-AAA3-027B7683092B}"/>
                  </a:ext>
                </a:extLst>
              </p14:cNvPr>
              <p14:cNvContentPartPr/>
              <p14:nvPr/>
            </p14:nvContentPartPr>
            <p14:xfrm>
              <a:off x="4291011" y="1049625"/>
              <a:ext cx="99360" cy="201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EC13513-CE55-4FEB-AAA3-027B7683092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73371" y="1013985"/>
                <a:ext cx="1350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2E69AEC-0AB8-4A85-B409-3188A0C3B1BB}"/>
                  </a:ext>
                </a:extLst>
              </p14:cNvPr>
              <p14:cNvContentPartPr/>
              <p14:nvPr/>
            </p14:nvContentPartPr>
            <p14:xfrm>
              <a:off x="5404491" y="734625"/>
              <a:ext cx="558720" cy="17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2E69AEC-0AB8-4A85-B409-3188A0C3B1B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86851" y="698625"/>
                <a:ext cx="5943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716BEC5-08A0-480E-8D37-7C7D62B392E5}"/>
                  </a:ext>
                </a:extLst>
              </p14:cNvPr>
              <p14:cNvContentPartPr/>
              <p14:nvPr/>
            </p14:nvContentPartPr>
            <p14:xfrm>
              <a:off x="5648931" y="606465"/>
              <a:ext cx="153720" cy="362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716BEC5-08A0-480E-8D37-7C7D62B392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30931" y="570465"/>
                <a:ext cx="18936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3F64371-118F-4CF2-A819-C4073C7C321D}"/>
                  </a:ext>
                </a:extLst>
              </p14:cNvPr>
              <p14:cNvContentPartPr/>
              <p14:nvPr/>
            </p14:nvContentPartPr>
            <p14:xfrm>
              <a:off x="6264531" y="196785"/>
              <a:ext cx="408960" cy="478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3F64371-118F-4CF2-A819-C4073C7C321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46531" y="160785"/>
                <a:ext cx="44460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D6F1652-DC08-4FF8-B7DF-279FD0D1F359}"/>
                  </a:ext>
                </a:extLst>
              </p14:cNvPr>
              <p14:cNvContentPartPr/>
              <p14:nvPr/>
            </p14:nvContentPartPr>
            <p14:xfrm>
              <a:off x="6291891" y="786465"/>
              <a:ext cx="517680" cy="100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D6F1652-DC08-4FF8-B7DF-279FD0D1F35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73891" y="750465"/>
                <a:ext cx="5533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B07D0C4-3E27-4BBF-AADD-7AA97E3488B4}"/>
                  </a:ext>
                </a:extLst>
              </p14:cNvPr>
              <p14:cNvContentPartPr/>
              <p14:nvPr/>
            </p14:nvContentPartPr>
            <p14:xfrm>
              <a:off x="6599331" y="1004625"/>
              <a:ext cx="96120" cy="163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B07D0C4-3E27-4BBF-AADD-7AA97E3488B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81691" y="968625"/>
                <a:ext cx="1317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768AEC7-D88B-40B4-B33A-A13330E96799}"/>
                  </a:ext>
                </a:extLst>
              </p14:cNvPr>
              <p14:cNvContentPartPr/>
              <p14:nvPr/>
            </p14:nvContentPartPr>
            <p14:xfrm>
              <a:off x="7423371" y="582705"/>
              <a:ext cx="342360" cy="87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768AEC7-D88B-40B4-B33A-A13330E9679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05731" y="547065"/>
                <a:ext cx="3780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2D784FE-F90F-4AF6-8E4D-3F094BBD7682}"/>
                  </a:ext>
                </a:extLst>
              </p14:cNvPr>
              <p14:cNvContentPartPr/>
              <p14:nvPr/>
            </p14:nvContentPartPr>
            <p14:xfrm>
              <a:off x="7550451" y="488745"/>
              <a:ext cx="207360" cy="363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2D784FE-F90F-4AF6-8E4D-3F094BBD768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32451" y="452745"/>
                <a:ext cx="24300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BF1B34C-DF76-4F1E-8C87-A9A2752654E0}"/>
                  </a:ext>
                </a:extLst>
              </p14:cNvPr>
              <p14:cNvContentPartPr/>
              <p14:nvPr/>
            </p14:nvContentPartPr>
            <p14:xfrm>
              <a:off x="8208171" y="143865"/>
              <a:ext cx="412920" cy="335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BF1B34C-DF76-4F1E-8C87-A9A2752654E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90531" y="107865"/>
                <a:ext cx="4485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D13753D-D223-4FDF-B3F9-8EE62535BA63}"/>
                  </a:ext>
                </a:extLst>
              </p14:cNvPr>
              <p14:cNvContentPartPr/>
              <p14:nvPr/>
            </p14:nvContentPartPr>
            <p14:xfrm>
              <a:off x="8337771" y="501345"/>
              <a:ext cx="614520" cy="159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D13753D-D223-4FDF-B3F9-8EE62535BA6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319771" y="465705"/>
                <a:ext cx="6501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1DFF8DA-E351-4DE9-8363-0C6B96EA5FD6}"/>
                  </a:ext>
                </a:extLst>
              </p14:cNvPr>
              <p14:cNvContentPartPr/>
              <p14:nvPr/>
            </p14:nvContentPartPr>
            <p14:xfrm>
              <a:off x="8527851" y="903825"/>
              <a:ext cx="372240" cy="284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1DFF8DA-E351-4DE9-8363-0C6B96EA5FD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10211" y="867825"/>
                <a:ext cx="4078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F6FBCA9-3C38-4C3D-9953-18A05E3D8999}"/>
                  </a:ext>
                </a:extLst>
              </p14:cNvPr>
              <p14:cNvContentPartPr/>
              <p14:nvPr/>
            </p14:nvContentPartPr>
            <p14:xfrm>
              <a:off x="8998731" y="144225"/>
              <a:ext cx="842040" cy="1244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F6FBCA9-3C38-4C3D-9953-18A05E3D899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81091" y="108225"/>
                <a:ext cx="877680" cy="13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09E00B4-DC9C-4247-881F-8C5598F48597}"/>
                  </a:ext>
                </a:extLst>
              </p14:cNvPr>
              <p14:cNvContentPartPr/>
              <p14:nvPr/>
            </p14:nvContentPartPr>
            <p14:xfrm>
              <a:off x="959211" y="2860065"/>
              <a:ext cx="597960" cy="163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09E00B4-DC9C-4247-881F-8C5598F4859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1571" y="2824425"/>
                <a:ext cx="6336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7D6CB2F-B041-401D-A284-95904C8E61BF}"/>
                  </a:ext>
                </a:extLst>
              </p14:cNvPr>
              <p14:cNvContentPartPr/>
              <p14:nvPr/>
            </p14:nvContentPartPr>
            <p14:xfrm>
              <a:off x="1176651" y="3222225"/>
              <a:ext cx="462600" cy="100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7D6CB2F-B041-401D-A284-95904C8E61B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59011" y="3186225"/>
                <a:ext cx="4982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6D7E0F3-CF92-4751-8885-590917E744BA}"/>
                  </a:ext>
                </a:extLst>
              </p14:cNvPr>
              <p14:cNvContentPartPr/>
              <p14:nvPr/>
            </p14:nvContentPartPr>
            <p14:xfrm>
              <a:off x="2082051" y="2726865"/>
              <a:ext cx="223200" cy="486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6D7E0F3-CF92-4751-8885-590917E744B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64411" y="2691225"/>
                <a:ext cx="25884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75DD545-DB38-4AC0-9DCF-61B31AC02E65}"/>
                  </a:ext>
                </a:extLst>
              </p14:cNvPr>
              <p14:cNvContentPartPr/>
              <p14:nvPr/>
            </p14:nvContentPartPr>
            <p14:xfrm>
              <a:off x="2498571" y="2835225"/>
              <a:ext cx="648360" cy="206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75DD545-DB38-4AC0-9DCF-61B31AC02E6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80571" y="2799585"/>
                <a:ext cx="6840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87479FF-0FF7-4092-981D-7D4FF46E740E}"/>
                  </a:ext>
                </a:extLst>
              </p14:cNvPr>
              <p14:cNvContentPartPr/>
              <p14:nvPr/>
            </p14:nvContentPartPr>
            <p14:xfrm>
              <a:off x="3626091" y="2356785"/>
              <a:ext cx="738360" cy="522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87479FF-0FF7-4092-981D-7D4FF46E740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08091" y="2320785"/>
                <a:ext cx="77400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3CB1FEB-D530-459F-B202-9C25C59ACB16}"/>
                  </a:ext>
                </a:extLst>
              </p14:cNvPr>
              <p14:cNvContentPartPr/>
              <p14:nvPr/>
            </p14:nvContentPartPr>
            <p14:xfrm>
              <a:off x="3258891" y="2104785"/>
              <a:ext cx="205200" cy="104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3CB1FEB-D530-459F-B202-9C25C59ACB1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40891" y="2069145"/>
                <a:ext cx="2408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358D753-F152-4F5D-8B5F-6945E51FC5E0}"/>
                  </a:ext>
                </a:extLst>
              </p14:cNvPr>
              <p14:cNvContentPartPr/>
              <p14:nvPr/>
            </p14:nvContentPartPr>
            <p14:xfrm>
              <a:off x="3784131" y="1719225"/>
              <a:ext cx="329760" cy="370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358D753-F152-4F5D-8B5F-6945E51FC5E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66131" y="1683585"/>
                <a:ext cx="36540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87F94E5-91FD-416D-BF9C-E0AF45586C8B}"/>
                  </a:ext>
                </a:extLst>
              </p14:cNvPr>
              <p14:cNvContentPartPr/>
              <p14:nvPr/>
            </p14:nvContentPartPr>
            <p14:xfrm>
              <a:off x="4934691" y="1792305"/>
              <a:ext cx="468360" cy="1531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87F94E5-91FD-416D-BF9C-E0AF45586C8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16691" y="1756665"/>
                <a:ext cx="504000" cy="16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3B55C30-E63D-4B7D-BBF0-98A8DC2BE04B}"/>
                  </a:ext>
                </a:extLst>
              </p14:cNvPr>
              <p14:cNvContentPartPr/>
              <p14:nvPr/>
            </p14:nvContentPartPr>
            <p14:xfrm>
              <a:off x="5359491" y="2434905"/>
              <a:ext cx="163800" cy="338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3B55C30-E63D-4B7D-BBF0-98A8DC2BE04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41491" y="2399265"/>
                <a:ext cx="19944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69866A8-4FF5-4D12-87F9-5F15BE8A3B56}"/>
                  </a:ext>
                </a:extLst>
              </p14:cNvPr>
              <p14:cNvContentPartPr/>
              <p14:nvPr/>
            </p14:nvContentPartPr>
            <p14:xfrm>
              <a:off x="5893731" y="2447505"/>
              <a:ext cx="621360" cy="150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69866A8-4FF5-4D12-87F9-5F15BE8A3B5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75731" y="2411865"/>
                <a:ext cx="6570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7A60054-82B2-428A-8B19-6FDCF7B29E82}"/>
                  </a:ext>
                </a:extLst>
              </p14:cNvPr>
              <p14:cNvContentPartPr/>
              <p14:nvPr/>
            </p14:nvContentPartPr>
            <p14:xfrm>
              <a:off x="6164811" y="2344545"/>
              <a:ext cx="267840" cy="453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7A60054-82B2-428A-8B19-6FDCF7B29E8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47171" y="2308905"/>
                <a:ext cx="30348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B8BF8CD-D494-4428-A7C3-3EB17DB7F68B}"/>
                  </a:ext>
                </a:extLst>
              </p14:cNvPr>
              <p14:cNvContentPartPr/>
              <p14:nvPr/>
            </p14:nvContentPartPr>
            <p14:xfrm>
              <a:off x="6726411" y="1754145"/>
              <a:ext cx="662760" cy="665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B8BF8CD-D494-4428-A7C3-3EB17DB7F68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708771" y="1718145"/>
                <a:ext cx="6984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D5E066D-8C84-497A-9186-D9D1497B1979}"/>
                  </a:ext>
                </a:extLst>
              </p14:cNvPr>
              <p14:cNvContentPartPr/>
              <p14:nvPr/>
            </p14:nvContentPartPr>
            <p14:xfrm>
              <a:off x="8184051" y="2298825"/>
              <a:ext cx="449280" cy="87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D5E066D-8C84-497A-9186-D9D1497B197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66411" y="2262825"/>
                <a:ext cx="4849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7030CFC-DEBF-4DC9-A313-B71D2F76E248}"/>
                  </a:ext>
                </a:extLst>
              </p14:cNvPr>
              <p14:cNvContentPartPr/>
              <p14:nvPr/>
            </p14:nvContentPartPr>
            <p14:xfrm>
              <a:off x="8374131" y="2154465"/>
              <a:ext cx="160920" cy="412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7030CFC-DEBF-4DC9-A313-B71D2F76E24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356131" y="2118465"/>
                <a:ext cx="1965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08EDB46-9995-4ED9-8F60-86E0690DFDFA}"/>
                  </a:ext>
                </a:extLst>
              </p14:cNvPr>
              <p14:cNvContentPartPr/>
              <p14:nvPr/>
            </p14:nvContentPartPr>
            <p14:xfrm>
              <a:off x="8822691" y="1672785"/>
              <a:ext cx="309240" cy="4939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08EDB46-9995-4ED9-8F60-86E0690DFDF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804691" y="1636785"/>
                <a:ext cx="34488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294020-7545-47F2-86EA-E406FD5D514E}"/>
                  </a:ext>
                </a:extLst>
              </p14:cNvPr>
              <p14:cNvContentPartPr/>
              <p14:nvPr/>
            </p14:nvContentPartPr>
            <p14:xfrm>
              <a:off x="8953731" y="2366865"/>
              <a:ext cx="480960" cy="104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294020-7545-47F2-86EA-E406FD5D514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935731" y="2331225"/>
                <a:ext cx="5166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09FB137-0871-4518-BEC6-23BA9B4684B7}"/>
                  </a:ext>
                </a:extLst>
              </p14:cNvPr>
              <p14:cNvContentPartPr/>
              <p14:nvPr/>
            </p14:nvContentPartPr>
            <p14:xfrm>
              <a:off x="9107451" y="2615985"/>
              <a:ext cx="344520" cy="241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09FB137-0871-4518-BEC6-23BA9B4684B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089451" y="2579985"/>
                <a:ext cx="3801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AD64477-4A31-4A05-82F2-2F9B0A3FB11E}"/>
                  </a:ext>
                </a:extLst>
              </p14:cNvPr>
              <p14:cNvContentPartPr/>
              <p14:nvPr/>
            </p14:nvContentPartPr>
            <p14:xfrm>
              <a:off x="9496611" y="1366785"/>
              <a:ext cx="498600" cy="1108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AD64477-4A31-4A05-82F2-2F9B0A3FB11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478971" y="1330785"/>
                <a:ext cx="534240" cy="11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271B36D-D6E4-4FE4-8C12-D6EC21DE7BA2}"/>
                  </a:ext>
                </a:extLst>
              </p14:cNvPr>
              <p14:cNvContentPartPr/>
              <p14:nvPr/>
            </p14:nvContentPartPr>
            <p14:xfrm>
              <a:off x="8509851" y="3114225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271B36D-D6E4-4FE4-8C12-D6EC21DE7BA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492211" y="30782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1221D08-00F5-401A-8ED2-A7F2FA40A807}"/>
                  </a:ext>
                </a:extLst>
              </p14:cNvPr>
              <p14:cNvContentPartPr/>
              <p14:nvPr/>
            </p14:nvContentPartPr>
            <p14:xfrm>
              <a:off x="1864611" y="4578345"/>
              <a:ext cx="502560" cy="165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1221D08-00F5-401A-8ED2-A7F2FA40A80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846971" y="4542705"/>
                <a:ext cx="5382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D4D66CF-4136-45A9-A38A-0D415397B9F6}"/>
                  </a:ext>
                </a:extLst>
              </p14:cNvPr>
              <p14:cNvContentPartPr/>
              <p14:nvPr/>
            </p14:nvContentPartPr>
            <p14:xfrm>
              <a:off x="2118411" y="4915305"/>
              <a:ext cx="442800" cy="37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D4D66CF-4136-45A9-A38A-0D415397B9F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100411" y="4879665"/>
                <a:ext cx="4784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D7E71B2-0044-4670-B89F-D2376BFC12E4}"/>
                  </a:ext>
                </a:extLst>
              </p14:cNvPr>
              <p14:cNvContentPartPr/>
              <p14:nvPr/>
            </p14:nvContentPartPr>
            <p14:xfrm>
              <a:off x="3186531" y="4318425"/>
              <a:ext cx="291600" cy="529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D7E71B2-0044-4670-B89F-D2376BFC12E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68891" y="4282425"/>
                <a:ext cx="32724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6C27D9B-B78A-475F-B387-B3B3B74AA68F}"/>
                  </a:ext>
                </a:extLst>
              </p14:cNvPr>
              <p14:cNvContentPartPr/>
              <p14:nvPr/>
            </p14:nvContentPartPr>
            <p14:xfrm>
              <a:off x="3774771" y="4527585"/>
              <a:ext cx="620280" cy="126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6C27D9B-B78A-475F-B387-B3B3B74AA68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757131" y="4491585"/>
                <a:ext cx="6559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119EB3F-7FE2-4B69-AF57-1D3D0056DE81}"/>
                  </a:ext>
                </a:extLst>
              </p14:cNvPr>
              <p14:cNvContentPartPr/>
              <p14:nvPr/>
            </p14:nvContentPartPr>
            <p14:xfrm>
              <a:off x="4996971" y="4118265"/>
              <a:ext cx="388440" cy="284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119EB3F-7FE2-4B69-AF57-1D3D0056DE8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979331" y="4082625"/>
                <a:ext cx="4240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3261019-742D-4DA6-9091-325C50972D49}"/>
                  </a:ext>
                </a:extLst>
              </p14:cNvPr>
              <p14:cNvContentPartPr/>
              <p14:nvPr/>
            </p14:nvContentPartPr>
            <p14:xfrm>
              <a:off x="5522211" y="4300065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3261019-742D-4DA6-9091-325C50972D4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04571" y="42644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3662C68-7128-4A25-BC9D-FAFD2D023D40}"/>
                  </a:ext>
                </a:extLst>
              </p14:cNvPr>
              <p14:cNvContentPartPr/>
              <p14:nvPr/>
            </p14:nvContentPartPr>
            <p14:xfrm>
              <a:off x="5558571" y="3915945"/>
              <a:ext cx="371880" cy="369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3662C68-7128-4A25-BC9D-FAFD2D023D4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540931" y="3879945"/>
                <a:ext cx="40752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95AF9FE-1A08-4E58-9DF9-FD5BB50743A9}"/>
                  </a:ext>
                </a:extLst>
              </p14:cNvPr>
              <p14:cNvContentPartPr/>
              <p14:nvPr/>
            </p14:nvContentPartPr>
            <p14:xfrm>
              <a:off x="5947731" y="3937905"/>
              <a:ext cx="145080" cy="276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95AF9FE-1A08-4E58-9DF9-FD5BB50743A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929731" y="3901905"/>
                <a:ext cx="1807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8BA3EA8-3027-4450-BDF7-C76733C27E0B}"/>
                  </a:ext>
                </a:extLst>
              </p14:cNvPr>
              <p14:cNvContentPartPr/>
              <p14:nvPr/>
            </p14:nvContentPartPr>
            <p14:xfrm>
              <a:off x="6159771" y="3640545"/>
              <a:ext cx="447120" cy="470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8BA3EA8-3027-4450-BDF7-C76733C27E0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141771" y="3604905"/>
                <a:ext cx="48276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9FB0D48-2732-4C42-8409-E9DF7B57AD88}"/>
                  </a:ext>
                </a:extLst>
              </p14:cNvPr>
              <p14:cNvContentPartPr/>
              <p14:nvPr/>
            </p14:nvContentPartPr>
            <p14:xfrm>
              <a:off x="6545331" y="3521385"/>
              <a:ext cx="399600" cy="732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9FB0D48-2732-4C42-8409-E9DF7B57AD8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527691" y="3485385"/>
                <a:ext cx="43524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E11E9F9-2601-47FA-B6F3-C0ECF996529C}"/>
                  </a:ext>
                </a:extLst>
              </p14:cNvPr>
              <p14:cNvContentPartPr/>
              <p14:nvPr/>
            </p14:nvContentPartPr>
            <p14:xfrm>
              <a:off x="4869891" y="3892545"/>
              <a:ext cx="208800" cy="825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E11E9F9-2601-47FA-B6F3-C0ECF996529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851891" y="3856905"/>
                <a:ext cx="24444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576EF0D-5034-4CAA-B71E-BDB4E8CC76AB}"/>
                  </a:ext>
                </a:extLst>
              </p14:cNvPr>
              <p14:cNvContentPartPr/>
              <p14:nvPr/>
            </p14:nvContentPartPr>
            <p14:xfrm>
              <a:off x="6183171" y="3317985"/>
              <a:ext cx="207360" cy="590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576EF0D-5034-4CAA-B71E-BDB4E8CC76A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165171" y="3281985"/>
                <a:ext cx="2430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8587B11-E83B-4DCF-A493-D34AFC7F0FC9}"/>
                  </a:ext>
                </a:extLst>
              </p14:cNvPr>
              <p14:cNvContentPartPr/>
              <p14:nvPr/>
            </p14:nvContentPartPr>
            <p14:xfrm>
              <a:off x="6472971" y="3046905"/>
              <a:ext cx="317160" cy="350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8587B11-E83B-4DCF-A493-D34AFC7F0FC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454971" y="3011265"/>
                <a:ext cx="3528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1F56957-6A2C-4D54-AF3F-EFC92749F747}"/>
                  </a:ext>
                </a:extLst>
              </p14:cNvPr>
              <p14:cNvContentPartPr/>
              <p14:nvPr/>
            </p14:nvContentPartPr>
            <p14:xfrm>
              <a:off x="7277211" y="3394665"/>
              <a:ext cx="227520" cy="9082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1F56957-6A2C-4D54-AF3F-EFC92749F74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259211" y="3359025"/>
                <a:ext cx="263160" cy="9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1B25AF1-8671-4682-947A-F093ECD8C143}"/>
                  </a:ext>
                </a:extLst>
              </p14:cNvPr>
              <p14:cNvContentPartPr/>
              <p14:nvPr/>
            </p14:nvContentPartPr>
            <p14:xfrm>
              <a:off x="7568091" y="3910905"/>
              <a:ext cx="187200" cy="324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1B25AF1-8671-4682-947A-F093ECD8C14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550451" y="3874905"/>
                <a:ext cx="22284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2D99534-D24E-4747-B92B-F19A1F3F79B5}"/>
                  </a:ext>
                </a:extLst>
              </p14:cNvPr>
              <p14:cNvContentPartPr/>
              <p14:nvPr/>
            </p14:nvContentPartPr>
            <p14:xfrm>
              <a:off x="7839891" y="3976785"/>
              <a:ext cx="749520" cy="142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2D99534-D24E-4747-B92B-F19A1F3F79B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822251" y="3940785"/>
                <a:ext cx="7851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B608987-7BD4-472D-B78A-6AE7DE1B8AFB}"/>
                  </a:ext>
                </a:extLst>
              </p14:cNvPr>
              <p14:cNvContentPartPr/>
              <p14:nvPr/>
            </p14:nvContentPartPr>
            <p14:xfrm>
              <a:off x="8202411" y="3811185"/>
              <a:ext cx="237600" cy="550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B608987-7BD4-472D-B78A-6AE7DE1B8AF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184411" y="3775185"/>
                <a:ext cx="27324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3B22B7C-05F2-4602-9827-415D5F90A622}"/>
                  </a:ext>
                </a:extLst>
              </p14:cNvPr>
              <p14:cNvContentPartPr/>
              <p14:nvPr/>
            </p14:nvContentPartPr>
            <p14:xfrm>
              <a:off x="8672931" y="3377385"/>
              <a:ext cx="538200" cy="508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3B22B7C-05F2-4602-9827-415D5F90A62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654931" y="3341385"/>
                <a:ext cx="57384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C754A65-2984-42EF-B98B-AE8A5CFD7305}"/>
                  </a:ext>
                </a:extLst>
              </p14:cNvPr>
              <p14:cNvContentPartPr/>
              <p14:nvPr/>
            </p14:nvContentPartPr>
            <p14:xfrm>
              <a:off x="9523611" y="3348225"/>
              <a:ext cx="542520" cy="218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C754A65-2984-42EF-B98B-AE8A5CFD730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505971" y="3312585"/>
                <a:ext cx="5781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3BE1B57-A116-4B9B-8DCF-D92C1C038BB4}"/>
                  </a:ext>
                </a:extLst>
              </p14:cNvPr>
              <p14:cNvContentPartPr/>
              <p14:nvPr/>
            </p14:nvContentPartPr>
            <p14:xfrm>
              <a:off x="9804771" y="3303945"/>
              <a:ext cx="178200" cy="276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3BE1B57-A116-4B9B-8DCF-D92C1C038BB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786771" y="3268305"/>
                <a:ext cx="2138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7366F2D-C452-4DA3-BAE6-9F7679B40C2E}"/>
                  </a:ext>
                </a:extLst>
              </p14:cNvPr>
              <p14:cNvContentPartPr/>
              <p14:nvPr/>
            </p14:nvContentPartPr>
            <p14:xfrm>
              <a:off x="10354131" y="2714265"/>
              <a:ext cx="356400" cy="4557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7366F2D-C452-4DA3-BAE6-9F7679B40C2E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336131" y="2678265"/>
                <a:ext cx="39204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C734573-C640-4B5B-A7DB-5FB2ABE63F0B}"/>
                  </a:ext>
                </a:extLst>
              </p14:cNvPr>
              <p14:cNvContentPartPr/>
              <p14:nvPr/>
            </p14:nvContentPartPr>
            <p14:xfrm>
              <a:off x="10447371" y="3320505"/>
              <a:ext cx="374040" cy="137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C734573-C640-4B5B-A7DB-5FB2ABE63F0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429371" y="3284865"/>
                <a:ext cx="4096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D1A8BE8-8FBC-450C-9505-51B52E53AB19}"/>
                  </a:ext>
                </a:extLst>
              </p14:cNvPr>
              <p14:cNvContentPartPr/>
              <p14:nvPr/>
            </p14:nvContentPartPr>
            <p14:xfrm>
              <a:off x="10510731" y="3581865"/>
              <a:ext cx="482400" cy="2682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D1A8BE8-8FBC-450C-9505-51B52E53AB19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492731" y="3546225"/>
                <a:ext cx="51804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D55FAC2-1DDC-4A5B-ABCA-3143539860D2}"/>
                  </a:ext>
                </a:extLst>
              </p14:cNvPr>
              <p14:cNvContentPartPr/>
              <p14:nvPr/>
            </p14:nvContentPartPr>
            <p14:xfrm>
              <a:off x="11008971" y="2606985"/>
              <a:ext cx="501840" cy="996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D55FAC2-1DDC-4A5B-ABCA-3143539860D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990971" y="2571345"/>
                <a:ext cx="537480" cy="10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6DC7F27-364F-4639-A3FE-FFE6CB5821A7}"/>
                  </a:ext>
                </a:extLst>
              </p14:cNvPr>
              <p14:cNvContentPartPr/>
              <p14:nvPr/>
            </p14:nvContentPartPr>
            <p14:xfrm>
              <a:off x="2770011" y="5962545"/>
              <a:ext cx="838080" cy="2934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6DC7F27-364F-4639-A3FE-FFE6CB5821A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752371" y="5926905"/>
                <a:ext cx="8737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86C6122-B9A1-4E70-85D2-9D9C481B36F3}"/>
                  </a:ext>
                </a:extLst>
              </p14:cNvPr>
              <p14:cNvContentPartPr/>
              <p14:nvPr/>
            </p14:nvContentPartPr>
            <p14:xfrm>
              <a:off x="3014451" y="6303465"/>
              <a:ext cx="639000" cy="2329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86C6122-B9A1-4E70-85D2-9D9C481B36F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996811" y="6267825"/>
                <a:ext cx="6746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5AFF432-61AF-4975-8A54-B54961A3332E}"/>
                  </a:ext>
                </a:extLst>
              </p14:cNvPr>
              <p14:cNvContentPartPr/>
              <p14:nvPr/>
            </p14:nvContentPartPr>
            <p14:xfrm>
              <a:off x="4650651" y="5615145"/>
              <a:ext cx="506880" cy="486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5AFF432-61AF-4975-8A54-B54961A3332E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633011" y="5579505"/>
                <a:ext cx="54252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4A8A88D-BF36-4592-A1F7-0979B39907B3}"/>
                  </a:ext>
                </a:extLst>
              </p14:cNvPr>
              <p14:cNvContentPartPr/>
              <p14:nvPr/>
            </p14:nvContentPartPr>
            <p14:xfrm>
              <a:off x="5666931" y="5712345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4A8A88D-BF36-4592-A1F7-0979B39907B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49291" y="56763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ADD60B4-23E4-42ED-8862-B262F25A38F3}"/>
                  </a:ext>
                </a:extLst>
              </p14:cNvPr>
              <p14:cNvContentPartPr/>
              <p14:nvPr/>
            </p14:nvContentPartPr>
            <p14:xfrm>
              <a:off x="6007491" y="5096745"/>
              <a:ext cx="468720" cy="541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ADD60B4-23E4-42ED-8862-B262F25A38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989491" y="5060745"/>
                <a:ext cx="50436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945C014-FEC1-4F59-AD63-E25B5B099A68}"/>
                  </a:ext>
                </a:extLst>
              </p14:cNvPr>
              <p14:cNvContentPartPr/>
              <p14:nvPr/>
            </p14:nvContentPartPr>
            <p14:xfrm>
              <a:off x="6468291" y="4957065"/>
              <a:ext cx="647280" cy="641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945C014-FEC1-4F59-AD63-E25B5B099A6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450291" y="4921425"/>
                <a:ext cx="68292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FC2B65C-7D4C-42C7-9283-605AC46FA1F3}"/>
                  </a:ext>
                </a:extLst>
              </p14:cNvPr>
              <p14:cNvContentPartPr/>
              <p14:nvPr/>
            </p14:nvContentPartPr>
            <p14:xfrm>
              <a:off x="7277931" y="4906305"/>
              <a:ext cx="318240" cy="5083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FC2B65C-7D4C-42C7-9283-605AC46FA1F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59931" y="4870665"/>
                <a:ext cx="35388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EF24DF9-DB33-4BE5-AA99-1959345778ED}"/>
                  </a:ext>
                </a:extLst>
              </p14:cNvPr>
              <p14:cNvContentPartPr/>
              <p14:nvPr/>
            </p14:nvContentPartPr>
            <p14:xfrm>
              <a:off x="7825491" y="4762665"/>
              <a:ext cx="304920" cy="6660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EF24DF9-DB33-4BE5-AA99-1959345778E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807851" y="4726665"/>
                <a:ext cx="340560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68CC133-325E-48D7-93DE-0CF22104B612}"/>
                  </a:ext>
                </a:extLst>
              </p14:cNvPr>
              <p14:cNvContentPartPr/>
              <p14:nvPr/>
            </p14:nvContentPartPr>
            <p14:xfrm>
              <a:off x="8020611" y="4333545"/>
              <a:ext cx="1851480" cy="19746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68CC133-325E-48D7-93DE-0CF22104B61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002611" y="4297545"/>
                <a:ext cx="1887120" cy="20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27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769346-9271-4B77-A363-F5DEDA12B66A}"/>
                  </a:ext>
                </a:extLst>
              </p14:cNvPr>
              <p14:cNvContentPartPr/>
              <p14:nvPr/>
            </p14:nvContentPartPr>
            <p14:xfrm>
              <a:off x="1457091" y="379305"/>
              <a:ext cx="376920" cy="745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769346-9271-4B77-A363-F5DEDA12B6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9091" y="343665"/>
                <a:ext cx="412560" cy="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E01C4D0-6932-4CE1-B058-C302B7DD856D}"/>
                  </a:ext>
                </a:extLst>
              </p14:cNvPr>
              <p14:cNvContentPartPr/>
              <p14:nvPr/>
            </p14:nvContentPartPr>
            <p14:xfrm>
              <a:off x="1739691" y="434025"/>
              <a:ext cx="499680" cy="405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E01C4D0-6932-4CE1-B058-C302B7DD85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2051" y="398385"/>
                <a:ext cx="53532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6ACD63-4DB3-4FFC-9801-28B03A4B0AB1}"/>
                  </a:ext>
                </a:extLst>
              </p14:cNvPr>
              <p14:cNvContentPartPr/>
              <p14:nvPr/>
            </p14:nvContentPartPr>
            <p14:xfrm>
              <a:off x="2199771" y="514665"/>
              <a:ext cx="481680" cy="329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6ACD63-4DB3-4FFC-9801-28B03A4B0A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1771" y="479025"/>
                <a:ext cx="5173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D11B9F-852A-496F-920F-09BBBDED1E01}"/>
                  </a:ext>
                </a:extLst>
              </p14:cNvPr>
              <p14:cNvContentPartPr/>
              <p14:nvPr/>
            </p14:nvContentPartPr>
            <p14:xfrm>
              <a:off x="2734011" y="560745"/>
              <a:ext cx="299160" cy="169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D11B9F-852A-496F-920F-09BBBDED1E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16011" y="525105"/>
                <a:ext cx="3348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78DC924-48EC-4878-8F47-5CCE489E55A9}"/>
                  </a:ext>
                </a:extLst>
              </p14:cNvPr>
              <p14:cNvContentPartPr/>
              <p14:nvPr/>
            </p14:nvContentPartPr>
            <p14:xfrm>
              <a:off x="2996451" y="470385"/>
              <a:ext cx="275040" cy="335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78DC924-48EC-4878-8F47-5CCE489E55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78451" y="434745"/>
                <a:ext cx="3106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52A45D-BA33-4539-AB44-592656201209}"/>
                  </a:ext>
                </a:extLst>
              </p14:cNvPr>
              <p14:cNvContentPartPr/>
              <p14:nvPr/>
            </p14:nvContentPartPr>
            <p14:xfrm>
              <a:off x="3339531" y="337545"/>
              <a:ext cx="283320" cy="598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52A45D-BA33-4539-AB44-5926562012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21891" y="301545"/>
                <a:ext cx="31896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D8732D6-3CF1-4FAC-A1BA-896BC529BA4A}"/>
                  </a:ext>
                </a:extLst>
              </p14:cNvPr>
              <p14:cNvContentPartPr/>
              <p14:nvPr/>
            </p14:nvContentPartPr>
            <p14:xfrm>
              <a:off x="3802131" y="325665"/>
              <a:ext cx="163800" cy="36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D8732D6-3CF1-4FAC-A1BA-896BC529BA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84491" y="290025"/>
                <a:ext cx="19944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7E241A-3905-417E-BEA3-611C80E2260B}"/>
                  </a:ext>
                </a:extLst>
              </p14:cNvPr>
              <p14:cNvContentPartPr/>
              <p14:nvPr/>
            </p14:nvContentPartPr>
            <p14:xfrm>
              <a:off x="3876651" y="325665"/>
              <a:ext cx="421560" cy="306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7E241A-3905-417E-BEA3-611C80E226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58651" y="290025"/>
                <a:ext cx="45720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E7272E3-DD22-4C7B-B0C1-7F30CB601A00}"/>
                  </a:ext>
                </a:extLst>
              </p14:cNvPr>
              <p14:cNvContentPartPr/>
              <p14:nvPr/>
            </p14:nvContentPartPr>
            <p14:xfrm>
              <a:off x="4270851" y="148185"/>
              <a:ext cx="718560" cy="526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E7272E3-DD22-4C7B-B0C1-7F30CB601A0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53211" y="112545"/>
                <a:ext cx="75420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A55780F-A9E9-473C-86C4-0B61055EB002}"/>
                  </a:ext>
                </a:extLst>
              </p14:cNvPr>
              <p14:cNvContentPartPr/>
              <p14:nvPr/>
            </p14:nvContentPartPr>
            <p14:xfrm>
              <a:off x="5549211" y="341505"/>
              <a:ext cx="677160" cy="812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A55780F-A9E9-473C-86C4-0B61055EB0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31571" y="305505"/>
                <a:ext cx="712800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211FD3-C206-4461-BCC7-A21F81497D7D}"/>
                  </a:ext>
                </a:extLst>
              </p14:cNvPr>
              <p14:cNvContentPartPr/>
              <p14:nvPr/>
            </p14:nvContentPartPr>
            <p14:xfrm>
              <a:off x="5803011" y="581625"/>
              <a:ext cx="100440" cy="52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211FD3-C206-4461-BCC7-A21F81497D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85011" y="545625"/>
                <a:ext cx="1360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F5BC5AA-D823-4FAF-B69F-5A0CB51B05DB}"/>
                  </a:ext>
                </a:extLst>
              </p14:cNvPr>
              <p14:cNvContentPartPr/>
              <p14:nvPr/>
            </p14:nvContentPartPr>
            <p14:xfrm>
              <a:off x="6166251" y="298305"/>
              <a:ext cx="313200" cy="563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F5BC5AA-D823-4FAF-B69F-5A0CB51B05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48611" y="262665"/>
                <a:ext cx="34884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0111BBA-0B36-4A75-96E8-27574C498585}"/>
                  </a:ext>
                </a:extLst>
              </p14:cNvPr>
              <p14:cNvContentPartPr/>
              <p14:nvPr/>
            </p14:nvContentPartPr>
            <p14:xfrm>
              <a:off x="6489171" y="426105"/>
              <a:ext cx="529560" cy="696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0111BBA-0B36-4A75-96E8-27574C49858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71531" y="390105"/>
                <a:ext cx="565200" cy="7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B2004A4-7475-4EE9-B269-07E4991DC54B}"/>
                  </a:ext>
                </a:extLst>
              </p14:cNvPr>
              <p14:cNvContentPartPr/>
              <p14:nvPr/>
            </p14:nvContentPartPr>
            <p14:xfrm>
              <a:off x="6915411" y="284265"/>
              <a:ext cx="767520" cy="541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B2004A4-7475-4EE9-B269-07E4991DC54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97411" y="248625"/>
                <a:ext cx="80316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57643E-BFFB-484F-A0DB-F22FD0E87355}"/>
                  </a:ext>
                </a:extLst>
              </p14:cNvPr>
              <p14:cNvContentPartPr/>
              <p14:nvPr/>
            </p14:nvContentPartPr>
            <p14:xfrm>
              <a:off x="7685811" y="470385"/>
              <a:ext cx="152640" cy="194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57643E-BFFB-484F-A0DB-F22FD0E8735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68171" y="434745"/>
                <a:ext cx="1882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1FE0999-2CF4-4663-9F86-53250DF0F063}"/>
                  </a:ext>
                </a:extLst>
              </p14:cNvPr>
              <p14:cNvContentPartPr/>
              <p14:nvPr/>
            </p14:nvContentPartPr>
            <p14:xfrm>
              <a:off x="7577451" y="204345"/>
              <a:ext cx="360" cy="3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1FE0999-2CF4-4663-9F86-53250DF0F0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59451" y="16870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BA97AC7-C149-471A-8B37-971791996155}"/>
                  </a:ext>
                </a:extLst>
              </p14:cNvPr>
              <p14:cNvContentPartPr/>
              <p14:nvPr/>
            </p14:nvContentPartPr>
            <p14:xfrm>
              <a:off x="7695171" y="234945"/>
              <a:ext cx="403560" cy="412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BA97AC7-C149-471A-8B37-97179199615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77171" y="199305"/>
                <a:ext cx="43920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60D9789-5E59-436D-980F-1B0D662D732A}"/>
                  </a:ext>
                </a:extLst>
              </p14:cNvPr>
              <p14:cNvContentPartPr/>
              <p14:nvPr/>
            </p14:nvContentPartPr>
            <p14:xfrm>
              <a:off x="7912611" y="90225"/>
              <a:ext cx="656640" cy="525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60D9789-5E59-436D-980F-1B0D662D732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94611" y="54585"/>
                <a:ext cx="69228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D2BA378-9744-48A4-AA11-F3EA51C7DEED}"/>
                  </a:ext>
                </a:extLst>
              </p14:cNvPr>
              <p14:cNvContentPartPr/>
              <p14:nvPr/>
            </p14:nvContentPartPr>
            <p14:xfrm>
              <a:off x="7810011" y="135585"/>
              <a:ext cx="347400" cy="145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D2BA378-9744-48A4-AA11-F3EA51C7DEE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92011" y="99585"/>
                <a:ext cx="3830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E5CE3D5-FB68-49D1-845A-44BDC63AFCB6}"/>
                  </a:ext>
                </a:extLst>
              </p14:cNvPr>
              <p14:cNvContentPartPr/>
              <p14:nvPr/>
            </p14:nvContentPartPr>
            <p14:xfrm>
              <a:off x="1547811" y="790425"/>
              <a:ext cx="7143480" cy="59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E5CE3D5-FB68-49D1-845A-44BDC63AFCB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30171" y="754785"/>
                <a:ext cx="717912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268940-80E8-45A9-A4D2-9DFA6E62A8B9}"/>
                  </a:ext>
                </a:extLst>
              </p14:cNvPr>
              <p14:cNvContentPartPr/>
              <p14:nvPr/>
            </p14:nvContentPartPr>
            <p14:xfrm>
              <a:off x="1487691" y="930465"/>
              <a:ext cx="7176240" cy="568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268940-80E8-45A9-A4D2-9DFA6E62A8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70051" y="894825"/>
                <a:ext cx="721188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A36B410-04CA-496F-9A73-158219911EE6}"/>
                  </a:ext>
                </a:extLst>
              </p14:cNvPr>
              <p14:cNvContentPartPr/>
              <p14:nvPr/>
            </p14:nvContentPartPr>
            <p14:xfrm>
              <a:off x="1647171" y="3284505"/>
              <a:ext cx="411840" cy="507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A36B410-04CA-496F-9A73-158219911EE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29531" y="3248505"/>
                <a:ext cx="44748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1667472-AD77-4870-B2B9-EFBB75B01403}"/>
                  </a:ext>
                </a:extLst>
              </p14:cNvPr>
              <p14:cNvContentPartPr/>
              <p14:nvPr/>
            </p14:nvContentPartPr>
            <p14:xfrm>
              <a:off x="1765251" y="3549825"/>
              <a:ext cx="189360" cy="98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1667472-AD77-4870-B2B9-EFBB75B0140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47251" y="3514185"/>
                <a:ext cx="2250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20B0E2-4596-4452-8BD3-110FCBB6C222}"/>
                  </a:ext>
                </a:extLst>
              </p14:cNvPr>
              <p14:cNvContentPartPr/>
              <p14:nvPr/>
            </p14:nvContentPartPr>
            <p14:xfrm>
              <a:off x="1447731" y="3149145"/>
              <a:ext cx="753480" cy="773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20B0E2-4596-4452-8BD3-110FCBB6C22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30091" y="3113505"/>
                <a:ext cx="789120" cy="8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7F17CCA-A813-463F-8D7E-F20AD48B43E3}"/>
                  </a:ext>
                </a:extLst>
              </p14:cNvPr>
              <p14:cNvContentPartPr/>
              <p14:nvPr/>
            </p14:nvContentPartPr>
            <p14:xfrm>
              <a:off x="4404771" y="2089665"/>
              <a:ext cx="542880" cy="491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7F17CCA-A813-463F-8D7E-F20AD48B43E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87131" y="2053665"/>
                <a:ext cx="57852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4186218-463A-4C80-9B6C-A2C129F20610}"/>
                  </a:ext>
                </a:extLst>
              </p14:cNvPr>
              <p14:cNvContentPartPr/>
              <p14:nvPr/>
            </p14:nvContentPartPr>
            <p14:xfrm>
              <a:off x="4242771" y="1944225"/>
              <a:ext cx="912240" cy="915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4186218-463A-4C80-9B6C-A2C129F206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25131" y="1908225"/>
                <a:ext cx="947880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F06D77B-0188-437F-B6E5-33F7A85C4465}"/>
                  </a:ext>
                </a:extLst>
              </p14:cNvPr>
              <p14:cNvContentPartPr/>
              <p14:nvPr/>
            </p14:nvContentPartPr>
            <p14:xfrm>
              <a:off x="4388931" y="5069745"/>
              <a:ext cx="379080" cy="345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F06D77B-0188-437F-B6E5-33F7A85C446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71291" y="5033745"/>
                <a:ext cx="4147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7501A46-1184-49EC-9A03-E9A14651B1C0}"/>
                  </a:ext>
                </a:extLst>
              </p14:cNvPr>
              <p14:cNvContentPartPr/>
              <p14:nvPr/>
            </p14:nvContentPartPr>
            <p14:xfrm>
              <a:off x="4255011" y="4777065"/>
              <a:ext cx="673200" cy="934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7501A46-1184-49EC-9A03-E9A14651B1C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37371" y="4741425"/>
                <a:ext cx="708840" cy="10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38D80D0-47B2-4921-AB0F-67EA35E80324}"/>
                  </a:ext>
                </a:extLst>
              </p14:cNvPr>
              <p14:cNvContentPartPr/>
              <p14:nvPr/>
            </p14:nvContentPartPr>
            <p14:xfrm>
              <a:off x="7604451" y="3675465"/>
              <a:ext cx="155520" cy="382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38D80D0-47B2-4921-AB0F-67EA35E8032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86811" y="3639465"/>
                <a:ext cx="19116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916F86A-C998-408C-A2D1-1B33C3B058CF}"/>
                  </a:ext>
                </a:extLst>
              </p14:cNvPr>
              <p14:cNvContentPartPr/>
              <p14:nvPr/>
            </p14:nvContentPartPr>
            <p14:xfrm>
              <a:off x="7405371" y="3639465"/>
              <a:ext cx="776520" cy="538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916F86A-C998-408C-A2D1-1B33C3B058C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87371" y="3603465"/>
                <a:ext cx="81216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763BCCA-0343-46E2-AF6D-74C4834E400A}"/>
                  </a:ext>
                </a:extLst>
              </p14:cNvPr>
              <p14:cNvContentPartPr/>
              <p14:nvPr/>
            </p14:nvContentPartPr>
            <p14:xfrm>
              <a:off x="7241571" y="3448305"/>
              <a:ext cx="1197720" cy="966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763BCCA-0343-46E2-AF6D-74C4834E400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23931" y="3412665"/>
                <a:ext cx="123336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1A41A0-4B87-4203-A5B3-47FBDE8CC164}"/>
                  </a:ext>
                </a:extLst>
              </p14:cNvPr>
              <p14:cNvContentPartPr/>
              <p14:nvPr/>
            </p14:nvContentPartPr>
            <p14:xfrm>
              <a:off x="9216171" y="1394145"/>
              <a:ext cx="486000" cy="428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1A41A0-4B87-4203-A5B3-47FBDE8CC16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98171" y="1358145"/>
                <a:ext cx="52164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2F97C98-0028-42FA-BEDC-FEC56C6BF52D}"/>
                  </a:ext>
                </a:extLst>
              </p14:cNvPr>
              <p14:cNvContentPartPr/>
              <p14:nvPr/>
            </p14:nvContentPartPr>
            <p14:xfrm>
              <a:off x="9297531" y="1499265"/>
              <a:ext cx="195480" cy="66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2F97C98-0028-42FA-BEDC-FEC56C6BF52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79891" y="1463625"/>
                <a:ext cx="2311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13395F5-541C-446F-AFE4-3049DD95B5BC}"/>
                  </a:ext>
                </a:extLst>
              </p14:cNvPr>
              <p14:cNvContentPartPr/>
              <p14:nvPr/>
            </p14:nvContentPartPr>
            <p14:xfrm>
              <a:off x="9206811" y="1317465"/>
              <a:ext cx="163080" cy="85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13395F5-541C-446F-AFE4-3049DD95B5B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89171" y="1281825"/>
                <a:ext cx="1987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FBC10A8-8D72-4831-A0EC-EADF46CB3B20}"/>
                  </a:ext>
                </a:extLst>
              </p14:cNvPr>
              <p14:cNvContentPartPr/>
              <p14:nvPr/>
            </p14:nvContentPartPr>
            <p14:xfrm>
              <a:off x="9007011" y="1230705"/>
              <a:ext cx="899280" cy="797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FBC10A8-8D72-4831-A0EC-EADF46CB3B2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989371" y="1194705"/>
                <a:ext cx="93492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17488C6-42F2-4909-9F40-593943A438DE}"/>
                  </a:ext>
                </a:extLst>
              </p14:cNvPr>
              <p14:cNvContentPartPr/>
              <p14:nvPr/>
            </p14:nvContentPartPr>
            <p14:xfrm>
              <a:off x="11568411" y="2609145"/>
              <a:ext cx="360000" cy="6184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17488C6-42F2-4909-9F40-593943A438D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550411" y="2573145"/>
                <a:ext cx="39564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9D1C7FC-2A37-4249-B7C4-C10AC14E28E7}"/>
                  </a:ext>
                </a:extLst>
              </p14:cNvPr>
              <p14:cNvContentPartPr/>
              <p14:nvPr/>
            </p14:nvContentPartPr>
            <p14:xfrm>
              <a:off x="11387331" y="2351745"/>
              <a:ext cx="801000" cy="1128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9D1C7FC-2A37-4249-B7C4-C10AC14E28E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369331" y="2316105"/>
                <a:ext cx="836640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8651F98-6460-4773-B6BA-E368C6C9FCC7}"/>
                  </a:ext>
                </a:extLst>
              </p14:cNvPr>
              <p14:cNvContentPartPr/>
              <p14:nvPr/>
            </p14:nvContentPartPr>
            <p14:xfrm>
              <a:off x="8944371" y="135585"/>
              <a:ext cx="194040" cy="337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8651F98-6460-4773-B6BA-E368C6C9FCC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926731" y="99585"/>
                <a:ext cx="2296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8484BAE-4D97-4282-B92F-83B79951828F}"/>
                  </a:ext>
                </a:extLst>
              </p14:cNvPr>
              <p14:cNvContentPartPr/>
              <p14:nvPr/>
            </p14:nvContentPartPr>
            <p14:xfrm>
              <a:off x="8854011" y="254745"/>
              <a:ext cx="230760" cy="98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8484BAE-4D97-4282-B92F-83B79951828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836371" y="219105"/>
                <a:ext cx="2664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8AABD85-0BDF-4C94-8FE8-B4FF450ADAA1}"/>
                  </a:ext>
                </a:extLst>
              </p14:cNvPr>
              <p14:cNvContentPartPr/>
              <p14:nvPr/>
            </p14:nvContentPartPr>
            <p14:xfrm>
              <a:off x="9296091" y="242145"/>
              <a:ext cx="223200" cy="249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8AABD85-0BDF-4C94-8FE8-B4FF450ADAA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278091" y="206145"/>
                <a:ext cx="2588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829BA58-FA4A-4DA5-9DC1-C5E62DA15A5B}"/>
                  </a:ext>
                </a:extLst>
              </p14:cNvPr>
              <p14:cNvContentPartPr/>
              <p14:nvPr/>
            </p14:nvContentPartPr>
            <p14:xfrm>
              <a:off x="10166571" y="169785"/>
              <a:ext cx="281520" cy="609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829BA58-FA4A-4DA5-9DC1-C5E62DA15A5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148931" y="133785"/>
                <a:ext cx="31716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8DCDE98-43A7-4006-A5B0-80022BC81227}"/>
                  </a:ext>
                </a:extLst>
              </p14:cNvPr>
              <p14:cNvContentPartPr/>
              <p14:nvPr/>
            </p14:nvContentPartPr>
            <p14:xfrm>
              <a:off x="10220931" y="475785"/>
              <a:ext cx="260280" cy="49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8DCDE98-43A7-4006-A5B0-80022BC8122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203291" y="439785"/>
                <a:ext cx="2959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7E652E0-0764-470B-9743-4A12CCA2A97F}"/>
                  </a:ext>
                </a:extLst>
              </p14:cNvPr>
              <p14:cNvContentPartPr/>
              <p14:nvPr/>
            </p14:nvContentPartPr>
            <p14:xfrm>
              <a:off x="10646091" y="452385"/>
              <a:ext cx="36000" cy="170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7E652E0-0764-470B-9743-4A12CCA2A97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628451" y="416385"/>
                <a:ext cx="716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BE6B1F6-209A-4C03-8B55-93A64F60CA6E}"/>
                  </a:ext>
                </a:extLst>
              </p14:cNvPr>
              <p14:cNvContentPartPr/>
              <p14:nvPr/>
            </p14:nvContentPartPr>
            <p14:xfrm>
              <a:off x="10673451" y="325665"/>
              <a:ext cx="9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BE6B1F6-209A-4C03-8B55-93A64F60CA6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655811" y="290025"/>
                <a:ext cx="45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D6DC59A-4658-4B7B-9223-3CB83C1E3F95}"/>
                  </a:ext>
                </a:extLst>
              </p14:cNvPr>
              <p14:cNvContentPartPr/>
              <p14:nvPr/>
            </p14:nvContentPartPr>
            <p14:xfrm>
              <a:off x="10773531" y="333585"/>
              <a:ext cx="221760" cy="186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D6DC59A-4658-4B7B-9223-3CB83C1E3F9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755531" y="297585"/>
                <a:ext cx="2574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D0F7BF0-3153-4A9F-90A4-A7C968C5D8DE}"/>
                  </a:ext>
                </a:extLst>
              </p14:cNvPr>
              <p14:cNvContentPartPr/>
              <p14:nvPr/>
            </p14:nvContentPartPr>
            <p14:xfrm>
              <a:off x="11016171" y="-89055"/>
              <a:ext cx="294480" cy="605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D0F7BF0-3153-4A9F-90A4-A7C968C5D8D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998171" y="-124695"/>
                <a:ext cx="33012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C7CEFE4-6E4D-41BE-9760-5584362C0189}"/>
                  </a:ext>
                </a:extLst>
              </p14:cNvPr>
              <p14:cNvContentPartPr/>
              <p14:nvPr/>
            </p14:nvContentPartPr>
            <p14:xfrm>
              <a:off x="10220931" y="814744"/>
              <a:ext cx="624600" cy="231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C7CEFE4-6E4D-41BE-9760-5584362C018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203291" y="778744"/>
                <a:ext cx="6602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85CB076-E2EA-4107-BEC0-A89318FBE8BA}"/>
                  </a:ext>
                </a:extLst>
              </p14:cNvPr>
              <p14:cNvContentPartPr/>
              <p14:nvPr/>
            </p14:nvContentPartPr>
            <p14:xfrm>
              <a:off x="10891251" y="760024"/>
              <a:ext cx="99720" cy="171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85CB076-E2EA-4107-BEC0-A89318FBE8B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873251" y="724384"/>
                <a:ext cx="1353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D1A68FD-0D37-4493-BC73-041662E73054}"/>
                  </a:ext>
                </a:extLst>
              </p14:cNvPr>
              <p14:cNvContentPartPr/>
              <p14:nvPr/>
            </p14:nvContentPartPr>
            <p14:xfrm>
              <a:off x="10841931" y="702064"/>
              <a:ext cx="3960" cy="3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D1A68FD-0D37-4493-BC73-041662E7305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824291" y="666424"/>
                <a:ext cx="39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351334C-0DF5-44C9-9191-1FCEAC5BD9CF}"/>
                  </a:ext>
                </a:extLst>
              </p14:cNvPr>
              <p14:cNvContentPartPr/>
              <p14:nvPr/>
            </p14:nvContentPartPr>
            <p14:xfrm>
              <a:off x="10981611" y="705664"/>
              <a:ext cx="332640" cy="262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351334C-0DF5-44C9-9191-1FCEAC5BD9C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963611" y="670024"/>
                <a:ext cx="3682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3CBDD23-BC9E-4D93-829D-EC43D971DF22}"/>
                  </a:ext>
                </a:extLst>
              </p14:cNvPr>
              <p14:cNvContentPartPr/>
              <p14:nvPr/>
            </p14:nvContentPartPr>
            <p14:xfrm>
              <a:off x="11271411" y="642304"/>
              <a:ext cx="110880" cy="163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3CBDD23-BC9E-4D93-829D-EC43D971DF2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253411" y="606664"/>
                <a:ext cx="1465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766528A-19FD-4D4A-8B84-90167F8AFC3B}"/>
                  </a:ext>
                </a:extLst>
              </p14:cNvPr>
              <p14:cNvContentPartPr/>
              <p14:nvPr/>
            </p14:nvContentPartPr>
            <p14:xfrm>
              <a:off x="11171691" y="557344"/>
              <a:ext cx="360" cy="3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766528A-19FD-4D4A-8B84-90167F8AFC3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153691" y="52170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8DB310C-EFFE-43A4-95A0-D7A65F4AD6C7}"/>
                  </a:ext>
                </a:extLst>
              </p14:cNvPr>
              <p14:cNvContentPartPr/>
              <p14:nvPr/>
            </p14:nvContentPartPr>
            <p14:xfrm>
              <a:off x="11280051" y="495424"/>
              <a:ext cx="330120" cy="161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8DB310C-EFFE-43A4-95A0-D7A65F4AD6C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1262411" y="459424"/>
                <a:ext cx="3657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700C9C-DCB3-4CB3-A2C5-3A91755A12A4}"/>
                  </a:ext>
                </a:extLst>
              </p14:cNvPr>
              <p14:cNvContentPartPr/>
              <p14:nvPr/>
            </p14:nvContentPartPr>
            <p14:xfrm>
              <a:off x="11624211" y="388864"/>
              <a:ext cx="182880" cy="63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700C9C-DCB3-4CB3-A2C5-3A91755A12A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1606571" y="353224"/>
                <a:ext cx="2185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B757B2D-5B25-4C7D-8B92-D7786E9EE72A}"/>
                  </a:ext>
                </a:extLst>
              </p14:cNvPr>
              <p14:cNvContentPartPr/>
              <p14:nvPr/>
            </p14:nvContentPartPr>
            <p14:xfrm>
              <a:off x="11841651" y="218944"/>
              <a:ext cx="342360" cy="1814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B757B2D-5B25-4C7D-8B92-D7786E9EE72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1824011" y="183304"/>
                <a:ext cx="3780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CF7B44D-2DA6-4203-95F1-36026ABB2224}"/>
                  </a:ext>
                </a:extLst>
              </p14:cNvPr>
              <p14:cNvContentPartPr/>
              <p14:nvPr/>
            </p14:nvContentPartPr>
            <p14:xfrm>
              <a:off x="10689651" y="1203544"/>
              <a:ext cx="305640" cy="337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CF7B44D-2DA6-4203-95F1-36026ABB222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671651" y="1167904"/>
                <a:ext cx="3412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BF5CDC6-B729-46E9-A3BF-442E468F386C}"/>
                  </a:ext>
                </a:extLst>
              </p14:cNvPr>
              <p14:cNvContentPartPr/>
              <p14:nvPr/>
            </p14:nvContentPartPr>
            <p14:xfrm>
              <a:off x="10916451" y="1151704"/>
              <a:ext cx="347400" cy="379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BF5CDC6-B729-46E9-A3BF-442E468F386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898451" y="1115704"/>
                <a:ext cx="3830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2673D02-8235-476C-835A-8D114E249BC4}"/>
                  </a:ext>
                </a:extLst>
              </p14:cNvPr>
              <p14:cNvContentPartPr/>
              <p14:nvPr/>
            </p14:nvContentPartPr>
            <p14:xfrm>
              <a:off x="11392731" y="1004464"/>
              <a:ext cx="266040" cy="354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2673D02-8235-476C-835A-8D114E249BC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374731" y="968464"/>
                <a:ext cx="30168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872ED20-F5C2-4708-8DBB-DCE6E983B86C}"/>
                  </a:ext>
                </a:extLst>
              </p14:cNvPr>
              <p14:cNvContentPartPr/>
              <p14:nvPr/>
            </p14:nvContentPartPr>
            <p14:xfrm>
              <a:off x="11588211" y="760024"/>
              <a:ext cx="344520" cy="510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872ED20-F5C2-4708-8DBB-DCE6E983B86C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1570211" y="724384"/>
                <a:ext cx="38016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BCE36C6-8E06-4445-A3CC-D172A15A7C87}"/>
                  </a:ext>
                </a:extLst>
              </p14:cNvPr>
              <p14:cNvContentPartPr/>
              <p14:nvPr/>
            </p14:nvContentPartPr>
            <p14:xfrm>
              <a:off x="11588211" y="945424"/>
              <a:ext cx="195840" cy="86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BCE36C6-8E06-4445-A3CC-D172A15A7C8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1570211" y="909784"/>
                <a:ext cx="2314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E01F50B-29EB-4411-9397-0BA1ABEDDF19}"/>
                  </a:ext>
                </a:extLst>
              </p14:cNvPr>
              <p14:cNvContentPartPr/>
              <p14:nvPr/>
            </p14:nvContentPartPr>
            <p14:xfrm>
              <a:off x="2154411" y="2378224"/>
              <a:ext cx="2244240" cy="9716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E01F50B-29EB-4411-9397-0BA1ABEDDF1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136411" y="2342224"/>
                <a:ext cx="2279880" cy="10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A13854B-DDF8-4495-9D6E-DF7F3671BF6F}"/>
                  </a:ext>
                </a:extLst>
              </p14:cNvPr>
              <p14:cNvContentPartPr/>
              <p14:nvPr/>
            </p14:nvContentPartPr>
            <p14:xfrm>
              <a:off x="2569131" y="2287504"/>
              <a:ext cx="572760" cy="460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A13854B-DDF8-4495-9D6E-DF7F3671BF6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551491" y="2251864"/>
                <a:ext cx="60840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8FE9D9D-D078-478D-A50D-EE84ACB56A59}"/>
                  </a:ext>
                </a:extLst>
              </p14:cNvPr>
              <p14:cNvContentPartPr/>
              <p14:nvPr/>
            </p14:nvContentPartPr>
            <p14:xfrm>
              <a:off x="2064051" y="3847384"/>
              <a:ext cx="2198160" cy="12146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8FE9D9D-D078-478D-A50D-EE84ACB56A59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046051" y="3811384"/>
                <a:ext cx="2233800" cy="12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692924A-955C-4B4D-AD91-8269C6CE96F0}"/>
                  </a:ext>
                </a:extLst>
              </p14:cNvPr>
              <p14:cNvContentPartPr/>
              <p14:nvPr/>
            </p14:nvContentPartPr>
            <p14:xfrm>
              <a:off x="2616291" y="4598344"/>
              <a:ext cx="506160" cy="4586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692924A-955C-4B4D-AD91-8269C6CE96F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598291" y="4562704"/>
                <a:ext cx="54180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28878BF-2E36-419E-8FA0-F3D140529265}"/>
                  </a:ext>
                </a:extLst>
              </p14:cNvPr>
              <p14:cNvContentPartPr/>
              <p14:nvPr/>
            </p14:nvContentPartPr>
            <p14:xfrm>
              <a:off x="4762611" y="2842264"/>
              <a:ext cx="63360" cy="1919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28878BF-2E36-419E-8FA0-F3D14052926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744611" y="2806624"/>
                <a:ext cx="99000" cy="19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3C5CCA6-CD04-4259-84C4-AEEED3DA420A}"/>
                  </a:ext>
                </a:extLst>
              </p14:cNvPr>
              <p14:cNvContentPartPr/>
              <p14:nvPr/>
            </p14:nvContentPartPr>
            <p14:xfrm>
              <a:off x="4191291" y="3376504"/>
              <a:ext cx="298440" cy="6076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3C5CCA6-CD04-4259-84C4-AEEED3DA420A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173291" y="3340504"/>
                <a:ext cx="33408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821F0D0-B750-4FBF-A651-6E995B0ED293}"/>
                  </a:ext>
                </a:extLst>
              </p14:cNvPr>
              <p14:cNvContentPartPr/>
              <p14:nvPr/>
            </p14:nvContentPartPr>
            <p14:xfrm>
              <a:off x="5068971" y="1775224"/>
              <a:ext cx="3967200" cy="533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821F0D0-B750-4FBF-A651-6E995B0ED29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051331" y="1739224"/>
                <a:ext cx="400284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7E37EB9-C5D2-42D7-AEAC-5012EE9AEBE2}"/>
                  </a:ext>
                </a:extLst>
              </p14:cNvPr>
              <p14:cNvContentPartPr/>
              <p14:nvPr/>
            </p14:nvContentPartPr>
            <p14:xfrm>
              <a:off x="6753411" y="1592704"/>
              <a:ext cx="311760" cy="2034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7E37EB9-C5D2-42D7-AEAC-5012EE9AEBE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735771" y="1556704"/>
                <a:ext cx="3474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4651658-B43A-4CFE-B273-B127F56C716D}"/>
                  </a:ext>
                </a:extLst>
              </p14:cNvPr>
              <p14:cNvContentPartPr/>
              <p14:nvPr/>
            </p14:nvContentPartPr>
            <p14:xfrm>
              <a:off x="5124051" y="2733904"/>
              <a:ext cx="2108160" cy="1042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4651658-B43A-4CFE-B273-B127F56C716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106051" y="2697904"/>
                <a:ext cx="2143800" cy="11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EE82756-AAB7-40FC-B566-1627E402A2BB}"/>
                  </a:ext>
                </a:extLst>
              </p14:cNvPr>
              <p14:cNvContentPartPr/>
              <p14:nvPr/>
            </p14:nvContentPartPr>
            <p14:xfrm>
              <a:off x="6544251" y="2927944"/>
              <a:ext cx="315720" cy="3517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EE82756-AAB7-40FC-B566-1627E402A2BB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526611" y="2892304"/>
                <a:ext cx="35136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BEA7B8B-1E63-4B7F-B0F6-65D25FADA349}"/>
                  </a:ext>
                </a:extLst>
              </p14:cNvPr>
              <p14:cNvContentPartPr/>
              <p14:nvPr/>
            </p14:nvContentPartPr>
            <p14:xfrm>
              <a:off x="4834251" y="3786184"/>
              <a:ext cx="2455560" cy="10576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BEA7B8B-1E63-4B7F-B0F6-65D25FADA349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816251" y="3750184"/>
                <a:ext cx="2491200" cy="11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846DFAA-4F92-4117-9B76-05D570136A8F}"/>
                  </a:ext>
                </a:extLst>
              </p14:cNvPr>
              <p14:cNvContentPartPr/>
              <p14:nvPr/>
            </p14:nvContentPartPr>
            <p14:xfrm>
              <a:off x="5392971" y="3921904"/>
              <a:ext cx="471600" cy="4640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846DFAA-4F92-4117-9B76-05D570136A8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374971" y="3885904"/>
                <a:ext cx="50724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2B10283-AE1E-48E6-80C4-26435E9BF034}"/>
                  </a:ext>
                </a:extLst>
              </p14:cNvPr>
              <p14:cNvContentPartPr/>
              <p14:nvPr/>
            </p14:nvContentPartPr>
            <p14:xfrm>
              <a:off x="10046331" y="5078944"/>
              <a:ext cx="174960" cy="5169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2B10283-AE1E-48E6-80C4-26435E9BF03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028691" y="5042944"/>
                <a:ext cx="21060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893DFFD-9A37-4761-AB4D-579FDFEFEB20}"/>
                  </a:ext>
                </a:extLst>
              </p14:cNvPr>
              <p14:cNvContentPartPr/>
              <p14:nvPr/>
            </p14:nvContentPartPr>
            <p14:xfrm>
              <a:off x="10148571" y="5375224"/>
              <a:ext cx="122760" cy="565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893DFFD-9A37-4761-AB4D-579FDFEFEB2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130571" y="5339584"/>
                <a:ext cx="1584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F5DB9ED-FD51-422E-97E9-E5D6F5E802A9}"/>
                  </a:ext>
                </a:extLst>
              </p14:cNvPr>
              <p14:cNvContentPartPr/>
              <p14:nvPr/>
            </p14:nvContentPartPr>
            <p14:xfrm>
              <a:off x="9848331" y="4869064"/>
              <a:ext cx="737280" cy="8182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F5DB9ED-FD51-422E-97E9-E5D6F5E802A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830691" y="4833424"/>
                <a:ext cx="77292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C4EEFA1-5478-40FD-BA99-DAD2BCA64915}"/>
                  </a:ext>
                </a:extLst>
              </p14:cNvPr>
              <p14:cNvContentPartPr/>
              <p14:nvPr/>
            </p14:nvContentPartPr>
            <p14:xfrm>
              <a:off x="4915611" y="5079664"/>
              <a:ext cx="4933080" cy="3434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C4EEFA1-5478-40FD-BA99-DAD2BCA64915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897971" y="5043664"/>
                <a:ext cx="496872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733C90C-67DD-496E-AF36-FD1C600E423A}"/>
                  </a:ext>
                </a:extLst>
              </p14:cNvPr>
              <p14:cNvContentPartPr/>
              <p14:nvPr/>
            </p14:nvContentPartPr>
            <p14:xfrm>
              <a:off x="7654131" y="5712544"/>
              <a:ext cx="482040" cy="6282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733C90C-67DD-496E-AF36-FD1C600E423A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636131" y="5676544"/>
                <a:ext cx="51768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8ED6575-F302-499F-B525-B4FCC9F8C8F5}"/>
                  </a:ext>
                </a:extLst>
              </p14:cNvPr>
              <p14:cNvContentPartPr/>
              <p14:nvPr/>
            </p14:nvContentPartPr>
            <p14:xfrm>
              <a:off x="8020971" y="1846864"/>
              <a:ext cx="1112040" cy="1647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8ED6575-F302-499F-B525-B4FCC9F8C8F5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002971" y="1811224"/>
                <a:ext cx="1147680" cy="17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3637CCF-DAD5-4216-994F-C6155800364B}"/>
                  </a:ext>
                </a:extLst>
              </p14:cNvPr>
              <p14:cNvContentPartPr/>
              <p14:nvPr/>
            </p14:nvContentPartPr>
            <p14:xfrm>
              <a:off x="8121771" y="2248264"/>
              <a:ext cx="245880" cy="6721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3637CCF-DAD5-4216-994F-C6155800364B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104131" y="2212264"/>
                <a:ext cx="281520" cy="7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47DF4EF-76C2-4BBB-819A-AB5678BCD4CB}"/>
                  </a:ext>
                </a:extLst>
              </p14:cNvPr>
              <p14:cNvContentPartPr/>
              <p14:nvPr/>
            </p14:nvContentPartPr>
            <p14:xfrm>
              <a:off x="8111691" y="3485224"/>
              <a:ext cx="1787400" cy="14018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47DF4EF-76C2-4BBB-819A-AB5678BCD4CB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093691" y="3449584"/>
                <a:ext cx="1823040" cy="14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2B5B702-05AA-4F0A-92D2-70C2D340DAD1}"/>
                  </a:ext>
                </a:extLst>
              </p14:cNvPr>
              <p14:cNvContentPartPr/>
              <p14:nvPr/>
            </p14:nvContentPartPr>
            <p14:xfrm>
              <a:off x="9450531" y="3870784"/>
              <a:ext cx="218880" cy="485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2B5B702-05AA-4F0A-92D2-70C2D340DAD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432891" y="3835144"/>
                <a:ext cx="25452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74E94B1-9E4F-4FBE-9FB3-3D90B5DFDD9B}"/>
                  </a:ext>
                </a:extLst>
              </p14:cNvPr>
              <p14:cNvContentPartPr/>
              <p14:nvPr/>
            </p14:nvContentPartPr>
            <p14:xfrm>
              <a:off x="9705051" y="1982584"/>
              <a:ext cx="625320" cy="28062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74E94B1-9E4F-4FBE-9FB3-3D90B5DFDD9B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687411" y="1946584"/>
                <a:ext cx="660960" cy="28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AAC086C-ADDE-4111-9376-BA0758988060}"/>
                  </a:ext>
                </a:extLst>
              </p14:cNvPr>
              <p14:cNvContentPartPr/>
              <p14:nvPr/>
            </p14:nvContentPartPr>
            <p14:xfrm>
              <a:off x="9550971" y="2822464"/>
              <a:ext cx="375840" cy="4518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AAC086C-ADDE-4111-9376-BA075898806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532971" y="2786824"/>
                <a:ext cx="41148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5401810-94F3-40F0-AEE2-2D20687B1FB0}"/>
                  </a:ext>
                </a:extLst>
              </p14:cNvPr>
              <p14:cNvContentPartPr/>
              <p14:nvPr/>
            </p14:nvContentPartPr>
            <p14:xfrm>
              <a:off x="9813411" y="1783144"/>
              <a:ext cx="1501200" cy="11066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5401810-94F3-40F0-AEE2-2D20687B1FB0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795771" y="1747504"/>
                <a:ext cx="1536840" cy="11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03B4E8A-F0C9-4ED3-866C-B45D378DCECB}"/>
                  </a:ext>
                </a:extLst>
              </p14:cNvPr>
              <p14:cNvContentPartPr/>
              <p14:nvPr/>
            </p14:nvContentPartPr>
            <p14:xfrm>
              <a:off x="10404531" y="1722304"/>
              <a:ext cx="404280" cy="3697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03B4E8A-F0C9-4ED3-866C-B45D378DCECB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0386891" y="1686664"/>
                <a:ext cx="43992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9D7B79A-2583-4C4B-94E6-86E47E827385}"/>
                  </a:ext>
                </a:extLst>
              </p14:cNvPr>
              <p14:cNvContentPartPr/>
              <p14:nvPr/>
            </p14:nvContentPartPr>
            <p14:xfrm>
              <a:off x="10366011" y="3263464"/>
              <a:ext cx="1126800" cy="16434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9D7B79A-2583-4C4B-94E6-86E47E827385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0348011" y="3227824"/>
                <a:ext cx="1162440" cy="17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8FB9ECA-1CA8-479B-B859-C26A5C7BE537}"/>
                  </a:ext>
                </a:extLst>
              </p14:cNvPr>
              <p14:cNvContentPartPr/>
              <p14:nvPr/>
            </p14:nvContentPartPr>
            <p14:xfrm>
              <a:off x="11234691" y="4065544"/>
              <a:ext cx="406080" cy="4093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8FB9ECA-1CA8-479B-B859-C26A5C7BE537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1217051" y="4029544"/>
                <a:ext cx="44172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7D86340-6C14-4E47-84BD-02D71E395C87}"/>
                  </a:ext>
                </a:extLst>
              </p14:cNvPr>
              <p14:cNvContentPartPr/>
              <p14:nvPr/>
            </p14:nvContentPartPr>
            <p14:xfrm>
              <a:off x="2290131" y="2824264"/>
              <a:ext cx="545400" cy="522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7D86340-6C14-4E47-84BD-02D71E395C87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272131" y="2788264"/>
                <a:ext cx="58104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B281B79-7724-4F95-B47C-E2BB11536D3B}"/>
                  </a:ext>
                </a:extLst>
              </p14:cNvPr>
              <p14:cNvContentPartPr/>
              <p14:nvPr/>
            </p14:nvContentPartPr>
            <p14:xfrm>
              <a:off x="2452851" y="2770264"/>
              <a:ext cx="449640" cy="3931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B281B79-7724-4F95-B47C-E2BB11536D3B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435211" y="2734264"/>
                <a:ext cx="4852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96645C0-A887-4153-B319-B1FC58567D43}"/>
                  </a:ext>
                </a:extLst>
              </p14:cNvPr>
              <p14:cNvContentPartPr/>
              <p14:nvPr/>
            </p14:nvContentPartPr>
            <p14:xfrm>
              <a:off x="6210531" y="4236544"/>
              <a:ext cx="151200" cy="2743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96645C0-A887-4153-B319-B1FC58567D43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192531" y="4200904"/>
                <a:ext cx="1868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DEADC82-6930-4D42-A58A-70C5C2B83FE2}"/>
                  </a:ext>
                </a:extLst>
              </p14:cNvPr>
              <p14:cNvContentPartPr/>
              <p14:nvPr/>
            </p14:nvContentPartPr>
            <p14:xfrm>
              <a:off x="6309891" y="4082824"/>
              <a:ext cx="289080" cy="4806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DEADC82-6930-4D42-A58A-70C5C2B83FE2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292251" y="4046824"/>
                <a:ext cx="32472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AE888BE-4483-461F-A7A7-097AF4E3EE25}"/>
                  </a:ext>
                </a:extLst>
              </p14:cNvPr>
              <p14:cNvContentPartPr/>
              <p14:nvPr/>
            </p14:nvContentPartPr>
            <p14:xfrm>
              <a:off x="5721651" y="2797264"/>
              <a:ext cx="389520" cy="582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AE888BE-4483-461F-A7A7-097AF4E3EE25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703651" y="2761264"/>
                <a:ext cx="42516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F62B2FF-6436-4020-827C-FE3A7AE44F48}"/>
                  </a:ext>
                </a:extLst>
              </p14:cNvPr>
              <p14:cNvContentPartPr/>
              <p14:nvPr/>
            </p14:nvContentPartPr>
            <p14:xfrm>
              <a:off x="5572251" y="2733904"/>
              <a:ext cx="421200" cy="4608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F62B2FF-6436-4020-827C-FE3A7AE44F48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5554251" y="2697904"/>
                <a:ext cx="45684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75146C6-3B5D-4FA0-B717-E228F8E26E47}"/>
                  </a:ext>
                </a:extLst>
              </p14:cNvPr>
              <p14:cNvContentPartPr/>
              <p14:nvPr/>
            </p14:nvContentPartPr>
            <p14:xfrm>
              <a:off x="8627571" y="2290024"/>
              <a:ext cx="308880" cy="2826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75146C6-3B5D-4FA0-B717-E228F8E26E47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609931" y="2254384"/>
                <a:ext cx="3445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DF22254-7BD6-4667-A94F-2EB2CBABF9E3}"/>
                  </a:ext>
                </a:extLst>
              </p14:cNvPr>
              <p14:cNvContentPartPr/>
              <p14:nvPr/>
            </p14:nvContentPartPr>
            <p14:xfrm>
              <a:off x="8790291" y="2194984"/>
              <a:ext cx="247680" cy="1684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DF22254-7BD6-4667-A94F-2EB2CBABF9E3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8772651" y="2158984"/>
                <a:ext cx="2833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6AAB15C-861E-44A8-8076-0963FB376826}"/>
                  </a:ext>
                </a:extLst>
              </p14:cNvPr>
              <p14:cNvContentPartPr/>
              <p14:nvPr/>
            </p14:nvContentPartPr>
            <p14:xfrm>
              <a:off x="8840331" y="3747664"/>
              <a:ext cx="231480" cy="5400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6AAB15C-861E-44A8-8076-0963FB376826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8822331" y="3712024"/>
                <a:ext cx="26712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E37DC90-F487-4BF0-9CC0-879A761965C6}"/>
                  </a:ext>
                </a:extLst>
              </p14:cNvPr>
              <p14:cNvContentPartPr/>
              <p14:nvPr/>
            </p14:nvContentPartPr>
            <p14:xfrm>
              <a:off x="9026811" y="3784024"/>
              <a:ext cx="189720" cy="4622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E37DC90-F487-4BF0-9CC0-879A761965C6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9009171" y="3748024"/>
                <a:ext cx="225360" cy="5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311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769346-9271-4B77-A363-F5DEDA12B66A}"/>
                  </a:ext>
                </a:extLst>
              </p14:cNvPr>
              <p14:cNvContentPartPr/>
              <p14:nvPr/>
            </p14:nvContentPartPr>
            <p14:xfrm>
              <a:off x="1457091" y="379305"/>
              <a:ext cx="376920" cy="745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769346-9271-4B77-A363-F5DEDA12B6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9091" y="343665"/>
                <a:ext cx="412560" cy="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E01C4D0-6932-4CE1-B058-C302B7DD856D}"/>
                  </a:ext>
                </a:extLst>
              </p14:cNvPr>
              <p14:cNvContentPartPr/>
              <p14:nvPr/>
            </p14:nvContentPartPr>
            <p14:xfrm>
              <a:off x="1739691" y="434025"/>
              <a:ext cx="499680" cy="405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E01C4D0-6932-4CE1-B058-C302B7DD85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2051" y="398385"/>
                <a:ext cx="53532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6ACD63-4DB3-4FFC-9801-28B03A4B0AB1}"/>
                  </a:ext>
                </a:extLst>
              </p14:cNvPr>
              <p14:cNvContentPartPr/>
              <p14:nvPr/>
            </p14:nvContentPartPr>
            <p14:xfrm>
              <a:off x="2199771" y="514665"/>
              <a:ext cx="481680" cy="329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6ACD63-4DB3-4FFC-9801-28B03A4B0A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1771" y="479025"/>
                <a:ext cx="5173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D11B9F-852A-496F-920F-09BBBDED1E01}"/>
                  </a:ext>
                </a:extLst>
              </p14:cNvPr>
              <p14:cNvContentPartPr/>
              <p14:nvPr/>
            </p14:nvContentPartPr>
            <p14:xfrm>
              <a:off x="2734011" y="560745"/>
              <a:ext cx="299160" cy="169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D11B9F-852A-496F-920F-09BBBDED1E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16011" y="525105"/>
                <a:ext cx="3348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78DC924-48EC-4878-8F47-5CCE489E55A9}"/>
                  </a:ext>
                </a:extLst>
              </p14:cNvPr>
              <p14:cNvContentPartPr/>
              <p14:nvPr/>
            </p14:nvContentPartPr>
            <p14:xfrm>
              <a:off x="2996451" y="470385"/>
              <a:ext cx="275040" cy="335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78DC924-48EC-4878-8F47-5CCE489E55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78451" y="434745"/>
                <a:ext cx="3106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52A45D-BA33-4539-AB44-592656201209}"/>
                  </a:ext>
                </a:extLst>
              </p14:cNvPr>
              <p14:cNvContentPartPr/>
              <p14:nvPr/>
            </p14:nvContentPartPr>
            <p14:xfrm>
              <a:off x="3339531" y="337545"/>
              <a:ext cx="283320" cy="598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52A45D-BA33-4539-AB44-5926562012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21891" y="301545"/>
                <a:ext cx="31896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D8732D6-3CF1-4FAC-A1BA-896BC529BA4A}"/>
                  </a:ext>
                </a:extLst>
              </p14:cNvPr>
              <p14:cNvContentPartPr/>
              <p14:nvPr/>
            </p14:nvContentPartPr>
            <p14:xfrm>
              <a:off x="3802131" y="325665"/>
              <a:ext cx="163800" cy="36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D8732D6-3CF1-4FAC-A1BA-896BC529BA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84491" y="290025"/>
                <a:ext cx="19944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7E241A-3905-417E-BEA3-611C80E2260B}"/>
                  </a:ext>
                </a:extLst>
              </p14:cNvPr>
              <p14:cNvContentPartPr/>
              <p14:nvPr/>
            </p14:nvContentPartPr>
            <p14:xfrm>
              <a:off x="3876651" y="325665"/>
              <a:ext cx="421560" cy="306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7E241A-3905-417E-BEA3-611C80E226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58651" y="290025"/>
                <a:ext cx="45720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E7272E3-DD22-4C7B-B0C1-7F30CB601A00}"/>
                  </a:ext>
                </a:extLst>
              </p14:cNvPr>
              <p14:cNvContentPartPr/>
              <p14:nvPr/>
            </p14:nvContentPartPr>
            <p14:xfrm>
              <a:off x="4270851" y="148185"/>
              <a:ext cx="718560" cy="526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E7272E3-DD22-4C7B-B0C1-7F30CB601A0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53211" y="112545"/>
                <a:ext cx="75420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A55780F-A9E9-473C-86C4-0B61055EB002}"/>
                  </a:ext>
                </a:extLst>
              </p14:cNvPr>
              <p14:cNvContentPartPr/>
              <p14:nvPr/>
            </p14:nvContentPartPr>
            <p14:xfrm>
              <a:off x="5549211" y="341505"/>
              <a:ext cx="677160" cy="812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A55780F-A9E9-473C-86C4-0B61055EB0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31571" y="305505"/>
                <a:ext cx="712800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211FD3-C206-4461-BCC7-A21F81497D7D}"/>
                  </a:ext>
                </a:extLst>
              </p14:cNvPr>
              <p14:cNvContentPartPr/>
              <p14:nvPr/>
            </p14:nvContentPartPr>
            <p14:xfrm>
              <a:off x="5803011" y="581625"/>
              <a:ext cx="100440" cy="52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211FD3-C206-4461-BCC7-A21F81497D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85011" y="545625"/>
                <a:ext cx="1360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F5BC5AA-D823-4FAF-B69F-5A0CB51B05DB}"/>
                  </a:ext>
                </a:extLst>
              </p14:cNvPr>
              <p14:cNvContentPartPr/>
              <p14:nvPr/>
            </p14:nvContentPartPr>
            <p14:xfrm>
              <a:off x="6166251" y="298305"/>
              <a:ext cx="313200" cy="563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F5BC5AA-D823-4FAF-B69F-5A0CB51B05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48611" y="262665"/>
                <a:ext cx="34884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0111BBA-0B36-4A75-96E8-27574C498585}"/>
                  </a:ext>
                </a:extLst>
              </p14:cNvPr>
              <p14:cNvContentPartPr/>
              <p14:nvPr/>
            </p14:nvContentPartPr>
            <p14:xfrm>
              <a:off x="6489171" y="426105"/>
              <a:ext cx="529560" cy="696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0111BBA-0B36-4A75-96E8-27574C49858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71531" y="390105"/>
                <a:ext cx="565200" cy="7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B2004A4-7475-4EE9-B269-07E4991DC54B}"/>
                  </a:ext>
                </a:extLst>
              </p14:cNvPr>
              <p14:cNvContentPartPr/>
              <p14:nvPr/>
            </p14:nvContentPartPr>
            <p14:xfrm>
              <a:off x="6915411" y="284265"/>
              <a:ext cx="767520" cy="541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B2004A4-7475-4EE9-B269-07E4991DC54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97411" y="248625"/>
                <a:ext cx="80316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57643E-BFFB-484F-A0DB-F22FD0E87355}"/>
                  </a:ext>
                </a:extLst>
              </p14:cNvPr>
              <p14:cNvContentPartPr/>
              <p14:nvPr/>
            </p14:nvContentPartPr>
            <p14:xfrm>
              <a:off x="7685811" y="470385"/>
              <a:ext cx="152640" cy="194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57643E-BFFB-484F-A0DB-F22FD0E8735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68171" y="434745"/>
                <a:ext cx="1882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1FE0999-2CF4-4663-9F86-53250DF0F063}"/>
                  </a:ext>
                </a:extLst>
              </p14:cNvPr>
              <p14:cNvContentPartPr/>
              <p14:nvPr/>
            </p14:nvContentPartPr>
            <p14:xfrm>
              <a:off x="7577451" y="204345"/>
              <a:ext cx="360" cy="3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1FE0999-2CF4-4663-9F86-53250DF0F0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59451" y="16870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BA97AC7-C149-471A-8B37-971791996155}"/>
                  </a:ext>
                </a:extLst>
              </p14:cNvPr>
              <p14:cNvContentPartPr/>
              <p14:nvPr/>
            </p14:nvContentPartPr>
            <p14:xfrm>
              <a:off x="7695171" y="234945"/>
              <a:ext cx="403560" cy="412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BA97AC7-C149-471A-8B37-97179199615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77171" y="199305"/>
                <a:ext cx="43920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60D9789-5E59-436D-980F-1B0D662D732A}"/>
                  </a:ext>
                </a:extLst>
              </p14:cNvPr>
              <p14:cNvContentPartPr/>
              <p14:nvPr/>
            </p14:nvContentPartPr>
            <p14:xfrm>
              <a:off x="7912611" y="90225"/>
              <a:ext cx="656640" cy="525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60D9789-5E59-436D-980F-1B0D662D732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94611" y="54585"/>
                <a:ext cx="69228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D2BA378-9744-48A4-AA11-F3EA51C7DEED}"/>
                  </a:ext>
                </a:extLst>
              </p14:cNvPr>
              <p14:cNvContentPartPr/>
              <p14:nvPr/>
            </p14:nvContentPartPr>
            <p14:xfrm>
              <a:off x="7810011" y="135585"/>
              <a:ext cx="347400" cy="145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D2BA378-9744-48A4-AA11-F3EA51C7DEE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92011" y="99585"/>
                <a:ext cx="3830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E5CE3D5-FB68-49D1-845A-44BDC63AFCB6}"/>
                  </a:ext>
                </a:extLst>
              </p14:cNvPr>
              <p14:cNvContentPartPr/>
              <p14:nvPr/>
            </p14:nvContentPartPr>
            <p14:xfrm>
              <a:off x="1547811" y="790425"/>
              <a:ext cx="7143480" cy="59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E5CE3D5-FB68-49D1-845A-44BDC63AFCB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30171" y="754785"/>
                <a:ext cx="717912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268940-80E8-45A9-A4D2-9DFA6E62A8B9}"/>
                  </a:ext>
                </a:extLst>
              </p14:cNvPr>
              <p14:cNvContentPartPr/>
              <p14:nvPr/>
            </p14:nvContentPartPr>
            <p14:xfrm>
              <a:off x="1487691" y="930465"/>
              <a:ext cx="7176240" cy="568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268940-80E8-45A9-A4D2-9DFA6E62A8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70051" y="894825"/>
                <a:ext cx="721188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A36B410-04CA-496F-9A73-158219911EE6}"/>
                  </a:ext>
                </a:extLst>
              </p14:cNvPr>
              <p14:cNvContentPartPr/>
              <p14:nvPr/>
            </p14:nvContentPartPr>
            <p14:xfrm>
              <a:off x="1647171" y="3284505"/>
              <a:ext cx="411840" cy="507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A36B410-04CA-496F-9A73-158219911EE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29531" y="3248505"/>
                <a:ext cx="44748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1667472-AD77-4870-B2B9-EFBB75B01403}"/>
                  </a:ext>
                </a:extLst>
              </p14:cNvPr>
              <p14:cNvContentPartPr/>
              <p14:nvPr/>
            </p14:nvContentPartPr>
            <p14:xfrm>
              <a:off x="1765251" y="3549825"/>
              <a:ext cx="189360" cy="98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1667472-AD77-4870-B2B9-EFBB75B0140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47251" y="3514185"/>
                <a:ext cx="2250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20B0E2-4596-4452-8BD3-110FCBB6C222}"/>
                  </a:ext>
                </a:extLst>
              </p14:cNvPr>
              <p14:cNvContentPartPr/>
              <p14:nvPr/>
            </p14:nvContentPartPr>
            <p14:xfrm>
              <a:off x="1447731" y="3149145"/>
              <a:ext cx="753480" cy="773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20B0E2-4596-4452-8BD3-110FCBB6C22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30091" y="3113505"/>
                <a:ext cx="789120" cy="8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7F17CCA-A813-463F-8D7E-F20AD48B43E3}"/>
                  </a:ext>
                </a:extLst>
              </p14:cNvPr>
              <p14:cNvContentPartPr/>
              <p14:nvPr/>
            </p14:nvContentPartPr>
            <p14:xfrm>
              <a:off x="4404771" y="2089665"/>
              <a:ext cx="542880" cy="491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7F17CCA-A813-463F-8D7E-F20AD48B43E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86771" y="2053665"/>
                <a:ext cx="57852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4186218-463A-4C80-9B6C-A2C129F20610}"/>
                  </a:ext>
                </a:extLst>
              </p14:cNvPr>
              <p14:cNvContentPartPr/>
              <p14:nvPr/>
            </p14:nvContentPartPr>
            <p14:xfrm>
              <a:off x="4242771" y="1944225"/>
              <a:ext cx="912240" cy="915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4186218-463A-4C80-9B6C-A2C129F206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24771" y="1908225"/>
                <a:ext cx="947880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F06D77B-0188-437F-B6E5-33F7A85C4465}"/>
                  </a:ext>
                </a:extLst>
              </p14:cNvPr>
              <p14:cNvContentPartPr/>
              <p14:nvPr/>
            </p14:nvContentPartPr>
            <p14:xfrm>
              <a:off x="4388931" y="5069745"/>
              <a:ext cx="379080" cy="345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F06D77B-0188-437F-B6E5-33F7A85C446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70931" y="5033745"/>
                <a:ext cx="4147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7501A46-1184-49EC-9A03-E9A14651B1C0}"/>
                  </a:ext>
                </a:extLst>
              </p14:cNvPr>
              <p14:cNvContentPartPr/>
              <p14:nvPr/>
            </p14:nvContentPartPr>
            <p14:xfrm>
              <a:off x="4255011" y="4777065"/>
              <a:ext cx="673200" cy="934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7501A46-1184-49EC-9A03-E9A14651B1C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37011" y="4741065"/>
                <a:ext cx="708840" cy="10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38D80D0-47B2-4921-AB0F-67EA35E80324}"/>
                  </a:ext>
                </a:extLst>
              </p14:cNvPr>
              <p14:cNvContentPartPr/>
              <p14:nvPr/>
            </p14:nvContentPartPr>
            <p14:xfrm>
              <a:off x="7604451" y="3675465"/>
              <a:ext cx="155520" cy="382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38D80D0-47B2-4921-AB0F-67EA35E8032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86451" y="3639465"/>
                <a:ext cx="19116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916F86A-C998-408C-A2D1-1B33C3B058CF}"/>
                  </a:ext>
                </a:extLst>
              </p14:cNvPr>
              <p14:cNvContentPartPr/>
              <p14:nvPr/>
            </p14:nvContentPartPr>
            <p14:xfrm>
              <a:off x="7405371" y="3639465"/>
              <a:ext cx="776520" cy="538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916F86A-C998-408C-A2D1-1B33C3B058C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87371" y="3603465"/>
                <a:ext cx="81216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763BCCA-0343-46E2-AF6D-74C4834E400A}"/>
                  </a:ext>
                </a:extLst>
              </p14:cNvPr>
              <p14:cNvContentPartPr/>
              <p14:nvPr/>
            </p14:nvContentPartPr>
            <p14:xfrm>
              <a:off x="7241571" y="3448305"/>
              <a:ext cx="1197720" cy="966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763BCCA-0343-46E2-AF6D-74C4834E400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23571" y="3412305"/>
                <a:ext cx="123336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1A41A0-4B87-4203-A5B3-47FBDE8CC164}"/>
                  </a:ext>
                </a:extLst>
              </p14:cNvPr>
              <p14:cNvContentPartPr/>
              <p14:nvPr/>
            </p14:nvContentPartPr>
            <p14:xfrm>
              <a:off x="9216171" y="1394145"/>
              <a:ext cx="486000" cy="428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1A41A0-4B87-4203-A5B3-47FBDE8CC16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98171" y="1358145"/>
                <a:ext cx="52164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2F97C98-0028-42FA-BEDC-FEC56C6BF52D}"/>
                  </a:ext>
                </a:extLst>
              </p14:cNvPr>
              <p14:cNvContentPartPr/>
              <p14:nvPr/>
            </p14:nvContentPartPr>
            <p14:xfrm>
              <a:off x="9297531" y="1499265"/>
              <a:ext cx="195480" cy="66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2F97C98-0028-42FA-BEDC-FEC56C6BF52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79891" y="1463625"/>
                <a:ext cx="2311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13395F5-541C-446F-AFE4-3049DD95B5BC}"/>
                  </a:ext>
                </a:extLst>
              </p14:cNvPr>
              <p14:cNvContentPartPr/>
              <p14:nvPr/>
            </p14:nvContentPartPr>
            <p14:xfrm>
              <a:off x="9206811" y="1317465"/>
              <a:ext cx="163080" cy="85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13395F5-541C-446F-AFE4-3049DD95B5B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89171" y="1281825"/>
                <a:ext cx="1987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FBC10A8-8D72-4831-A0EC-EADF46CB3B20}"/>
                  </a:ext>
                </a:extLst>
              </p14:cNvPr>
              <p14:cNvContentPartPr/>
              <p14:nvPr/>
            </p14:nvContentPartPr>
            <p14:xfrm>
              <a:off x="9007011" y="1230705"/>
              <a:ext cx="899280" cy="797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FBC10A8-8D72-4831-A0EC-EADF46CB3B2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989011" y="1194705"/>
                <a:ext cx="93492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17488C6-42F2-4909-9F40-593943A438DE}"/>
                  </a:ext>
                </a:extLst>
              </p14:cNvPr>
              <p14:cNvContentPartPr/>
              <p14:nvPr/>
            </p14:nvContentPartPr>
            <p14:xfrm>
              <a:off x="11568411" y="2609145"/>
              <a:ext cx="360000" cy="6184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17488C6-42F2-4909-9F40-593943A438D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550411" y="2573145"/>
                <a:ext cx="39564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9D1C7FC-2A37-4249-B7C4-C10AC14E28E7}"/>
                  </a:ext>
                </a:extLst>
              </p14:cNvPr>
              <p14:cNvContentPartPr/>
              <p14:nvPr/>
            </p14:nvContentPartPr>
            <p14:xfrm>
              <a:off x="11387331" y="2351745"/>
              <a:ext cx="801000" cy="1128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9D1C7FC-2A37-4249-B7C4-C10AC14E28E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369331" y="2315745"/>
                <a:ext cx="836640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8651F98-6460-4773-B6BA-E368C6C9FCC7}"/>
                  </a:ext>
                </a:extLst>
              </p14:cNvPr>
              <p14:cNvContentPartPr/>
              <p14:nvPr/>
            </p14:nvContentPartPr>
            <p14:xfrm>
              <a:off x="8944371" y="135585"/>
              <a:ext cx="194040" cy="337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8651F98-6460-4773-B6BA-E368C6C9FCC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926731" y="99585"/>
                <a:ext cx="2296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8484BAE-4D97-4282-B92F-83B79951828F}"/>
                  </a:ext>
                </a:extLst>
              </p14:cNvPr>
              <p14:cNvContentPartPr/>
              <p14:nvPr/>
            </p14:nvContentPartPr>
            <p14:xfrm>
              <a:off x="8854011" y="254745"/>
              <a:ext cx="230760" cy="98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8484BAE-4D97-4282-B92F-83B79951828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836371" y="219105"/>
                <a:ext cx="2664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8AABD85-0BDF-4C94-8FE8-B4FF450ADAA1}"/>
                  </a:ext>
                </a:extLst>
              </p14:cNvPr>
              <p14:cNvContentPartPr/>
              <p14:nvPr/>
            </p14:nvContentPartPr>
            <p14:xfrm>
              <a:off x="9296091" y="242145"/>
              <a:ext cx="223200" cy="249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8AABD85-0BDF-4C94-8FE8-B4FF450ADAA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278091" y="206145"/>
                <a:ext cx="2588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829BA58-FA4A-4DA5-9DC1-C5E62DA15A5B}"/>
                  </a:ext>
                </a:extLst>
              </p14:cNvPr>
              <p14:cNvContentPartPr/>
              <p14:nvPr/>
            </p14:nvContentPartPr>
            <p14:xfrm>
              <a:off x="10166571" y="169785"/>
              <a:ext cx="281520" cy="609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829BA58-FA4A-4DA5-9DC1-C5E62DA15A5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148931" y="133785"/>
                <a:ext cx="31716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8DCDE98-43A7-4006-A5B0-80022BC81227}"/>
                  </a:ext>
                </a:extLst>
              </p14:cNvPr>
              <p14:cNvContentPartPr/>
              <p14:nvPr/>
            </p14:nvContentPartPr>
            <p14:xfrm>
              <a:off x="10220931" y="475785"/>
              <a:ext cx="260280" cy="49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8DCDE98-43A7-4006-A5B0-80022BC8122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203291" y="439785"/>
                <a:ext cx="2959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7E652E0-0764-470B-9743-4A12CCA2A97F}"/>
                  </a:ext>
                </a:extLst>
              </p14:cNvPr>
              <p14:cNvContentPartPr/>
              <p14:nvPr/>
            </p14:nvContentPartPr>
            <p14:xfrm>
              <a:off x="10646091" y="452385"/>
              <a:ext cx="36000" cy="170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7E652E0-0764-470B-9743-4A12CCA2A97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628451" y="416385"/>
                <a:ext cx="716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BE6B1F6-209A-4C03-8B55-93A64F60CA6E}"/>
                  </a:ext>
                </a:extLst>
              </p14:cNvPr>
              <p14:cNvContentPartPr/>
              <p14:nvPr/>
            </p14:nvContentPartPr>
            <p14:xfrm>
              <a:off x="10673451" y="325665"/>
              <a:ext cx="9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BE6B1F6-209A-4C03-8B55-93A64F60CA6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655811" y="290025"/>
                <a:ext cx="45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D6DC59A-4658-4B7B-9223-3CB83C1E3F95}"/>
                  </a:ext>
                </a:extLst>
              </p14:cNvPr>
              <p14:cNvContentPartPr/>
              <p14:nvPr/>
            </p14:nvContentPartPr>
            <p14:xfrm>
              <a:off x="10773531" y="333585"/>
              <a:ext cx="221760" cy="186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D6DC59A-4658-4B7B-9223-3CB83C1E3F9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755531" y="297585"/>
                <a:ext cx="2574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D0F7BF0-3153-4A9F-90A4-A7C968C5D8DE}"/>
                  </a:ext>
                </a:extLst>
              </p14:cNvPr>
              <p14:cNvContentPartPr/>
              <p14:nvPr/>
            </p14:nvContentPartPr>
            <p14:xfrm>
              <a:off x="11016171" y="-89055"/>
              <a:ext cx="294480" cy="605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D0F7BF0-3153-4A9F-90A4-A7C968C5D8D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998171" y="-124695"/>
                <a:ext cx="33012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C7CEFE4-6E4D-41BE-9760-5584362C0189}"/>
                  </a:ext>
                </a:extLst>
              </p14:cNvPr>
              <p14:cNvContentPartPr/>
              <p14:nvPr/>
            </p14:nvContentPartPr>
            <p14:xfrm>
              <a:off x="10220931" y="814744"/>
              <a:ext cx="624600" cy="231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C7CEFE4-6E4D-41BE-9760-5584362C018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203291" y="778744"/>
                <a:ext cx="6602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85CB076-E2EA-4107-BEC0-A89318FBE8BA}"/>
                  </a:ext>
                </a:extLst>
              </p14:cNvPr>
              <p14:cNvContentPartPr/>
              <p14:nvPr/>
            </p14:nvContentPartPr>
            <p14:xfrm>
              <a:off x="10891251" y="760024"/>
              <a:ext cx="99720" cy="171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85CB076-E2EA-4107-BEC0-A89318FBE8B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873251" y="724384"/>
                <a:ext cx="1353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D1A68FD-0D37-4493-BC73-041662E73054}"/>
                  </a:ext>
                </a:extLst>
              </p14:cNvPr>
              <p14:cNvContentPartPr/>
              <p14:nvPr/>
            </p14:nvContentPartPr>
            <p14:xfrm>
              <a:off x="10841931" y="702064"/>
              <a:ext cx="3960" cy="3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D1A68FD-0D37-4493-BC73-041662E7305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824291" y="666424"/>
                <a:ext cx="39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351334C-0DF5-44C9-9191-1FCEAC5BD9CF}"/>
                  </a:ext>
                </a:extLst>
              </p14:cNvPr>
              <p14:cNvContentPartPr/>
              <p14:nvPr/>
            </p14:nvContentPartPr>
            <p14:xfrm>
              <a:off x="10981611" y="705664"/>
              <a:ext cx="332640" cy="262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351334C-0DF5-44C9-9191-1FCEAC5BD9C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963611" y="670024"/>
                <a:ext cx="3682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3CBDD23-BC9E-4D93-829D-EC43D971DF22}"/>
                  </a:ext>
                </a:extLst>
              </p14:cNvPr>
              <p14:cNvContentPartPr/>
              <p14:nvPr/>
            </p14:nvContentPartPr>
            <p14:xfrm>
              <a:off x="11271411" y="642304"/>
              <a:ext cx="110880" cy="163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3CBDD23-BC9E-4D93-829D-EC43D971DF2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253411" y="606664"/>
                <a:ext cx="1465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766528A-19FD-4D4A-8B84-90167F8AFC3B}"/>
                  </a:ext>
                </a:extLst>
              </p14:cNvPr>
              <p14:cNvContentPartPr/>
              <p14:nvPr/>
            </p14:nvContentPartPr>
            <p14:xfrm>
              <a:off x="11171691" y="557344"/>
              <a:ext cx="360" cy="3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766528A-19FD-4D4A-8B84-90167F8AFC3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153691" y="52170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8DB310C-EFFE-43A4-95A0-D7A65F4AD6C7}"/>
                  </a:ext>
                </a:extLst>
              </p14:cNvPr>
              <p14:cNvContentPartPr/>
              <p14:nvPr/>
            </p14:nvContentPartPr>
            <p14:xfrm>
              <a:off x="11280051" y="495424"/>
              <a:ext cx="330120" cy="161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8DB310C-EFFE-43A4-95A0-D7A65F4AD6C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1262411" y="459424"/>
                <a:ext cx="3657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700C9C-DCB3-4CB3-A2C5-3A91755A12A4}"/>
                  </a:ext>
                </a:extLst>
              </p14:cNvPr>
              <p14:cNvContentPartPr/>
              <p14:nvPr/>
            </p14:nvContentPartPr>
            <p14:xfrm>
              <a:off x="11624211" y="388864"/>
              <a:ext cx="182880" cy="63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700C9C-DCB3-4CB3-A2C5-3A91755A12A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1606571" y="353224"/>
                <a:ext cx="2185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B757B2D-5B25-4C7D-8B92-D7786E9EE72A}"/>
                  </a:ext>
                </a:extLst>
              </p14:cNvPr>
              <p14:cNvContentPartPr/>
              <p14:nvPr/>
            </p14:nvContentPartPr>
            <p14:xfrm>
              <a:off x="11841651" y="218944"/>
              <a:ext cx="342360" cy="1814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B757B2D-5B25-4C7D-8B92-D7786E9EE72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1824011" y="183304"/>
                <a:ext cx="3780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CF7B44D-2DA6-4203-95F1-36026ABB2224}"/>
                  </a:ext>
                </a:extLst>
              </p14:cNvPr>
              <p14:cNvContentPartPr/>
              <p14:nvPr/>
            </p14:nvContentPartPr>
            <p14:xfrm>
              <a:off x="10689651" y="1203544"/>
              <a:ext cx="305640" cy="337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CF7B44D-2DA6-4203-95F1-36026ABB222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671651" y="1167904"/>
                <a:ext cx="3412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BF5CDC6-B729-46E9-A3BF-442E468F386C}"/>
                  </a:ext>
                </a:extLst>
              </p14:cNvPr>
              <p14:cNvContentPartPr/>
              <p14:nvPr/>
            </p14:nvContentPartPr>
            <p14:xfrm>
              <a:off x="10916451" y="1151704"/>
              <a:ext cx="347400" cy="379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BF5CDC6-B729-46E9-A3BF-442E468F386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898451" y="1115704"/>
                <a:ext cx="3830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2673D02-8235-476C-835A-8D114E249BC4}"/>
                  </a:ext>
                </a:extLst>
              </p14:cNvPr>
              <p14:cNvContentPartPr/>
              <p14:nvPr/>
            </p14:nvContentPartPr>
            <p14:xfrm>
              <a:off x="11392731" y="1004464"/>
              <a:ext cx="266040" cy="354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2673D02-8235-476C-835A-8D114E249BC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374731" y="968464"/>
                <a:ext cx="30168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872ED20-F5C2-4708-8DBB-DCE6E983B86C}"/>
                  </a:ext>
                </a:extLst>
              </p14:cNvPr>
              <p14:cNvContentPartPr/>
              <p14:nvPr/>
            </p14:nvContentPartPr>
            <p14:xfrm>
              <a:off x="11588211" y="760024"/>
              <a:ext cx="344520" cy="510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872ED20-F5C2-4708-8DBB-DCE6E983B86C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1570211" y="724384"/>
                <a:ext cx="38016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BCE36C6-8E06-4445-A3CC-D172A15A7C87}"/>
                  </a:ext>
                </a:extLst>
              </p14:cNvPr>
              <p14:cNvContentPartPr/>
              <p14:nvPr/>
            </p14:nvContentPartPr>
            <p14:xfrm>
              <a:off x="11588211" y="945424"/>
              <a:ext cx="195840" cy="86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BCE36C6-8E06-4445-A3CC-D172A15A7C8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1570211" y="909784"/>
                <a:ext cx="2314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CFB7B3-AA62-4BE6-B5D1-EFE871EB0CAB}"/>
                  </a:ext>
                </a:extLst>
              </p14:cNvPr>
              <p14:cNvContentPartPr/>
              <p14:nvPr/>
            </p14:nvContentPartPr>
            <p14:xfrm>
              <a:off x="4244931" y="2378224"/>
              <a:ext cx="153720" cy="9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CFB7B3-AA62-4BE6-B5D1-EFE871EB0CA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226931" y="2342224"/>
                <a:ext cx="1893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617E635-2E22-4D43-B0A0-F421C2074A52}"/>
                  </a:ext>
                </a:extLst>
              </p14:cNvPr>
              <p14:cNvContentPartPr/>
              <p14:nvPr/>
            </p14:nvContentPartPr>
            <p14:xfrm>
              <a:off x="2064051" y="3847384"/>
              <a:ext cx="19440" cy="3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617E635-2E22-4D43-B0A0-F421C2074A5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046051" y="3811384"/>
                <a:ext cx="550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26B204D-85D8-4DFF-963F-F4389CCF208C}"/>
                  </a:ext>
                </a:extLst>
              </p14:cNvPr>
              <p14:cNvContentPartPr/>
              <p14:nvPr/>
            </p14:nvContentPartPr>
            <p14:xfrm>
              <a:off x="4797891" y="2842264"/>
              <a:ext cx="1440" cy="15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26B204D-85D8-4DFF-963F-F4389CCF208C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779891" y="2806264"/>
                <a:ext cx="370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821F0D0-B750-4FBF-A651-6E995B0ED293}"/>
                  </a:ext>
                </a:extLst>
              </p14:cNvPr>
              <p14:cNvContentPartPr/>
              <p14:nvPr/>
            </p14:nvContentPartPr>
            <p14:xfrm>
              <a:off x="5068971" y="1775224"/>
              <a:ext cx="3967200" cy="533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821F0D0-B750-4FBF-A651-6E995B0ED29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050971" y="1739224"/>
                <a:ext cx="400284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7E37EB9-C5D2-42D7-AEAC-5012EE9AEBE2}"/>
                  </a:ext>
                </a:extLst>
              </p14:cNvPr>
              <p14:cNvContentPartPr/>
              <p14:nvPr/>
            </p14:nvContentPartPr>
            <p14:xfrm>
              <a:off x="6753411" y="1592704"/>
              <a:ext cx="311760" cy="2034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7E37EB9-C5D2-42D7-AEAC-5012EE9AEBE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735411" y="1556704"/>
                <a:ext cx="3474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B317ACD-EF4B-48EF-94F2-149783004DF3}"/>
                  </a:ext>
                </a:extLst>
              </p14:cNvPr>
              <p14:cNvContentPartPr/>
              <p14:nvPr/>
            </p14:nvContentPartPr>
            <p14:xfrm>
              <a:off x="7269291" y="3786184"/>
              <a:ext cx="20160" cy="21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B317ACD-EF4B-48EF-94F2-149783004DF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251291" y="3750184"/>
                <a:ext cx="558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2B10283-AE1E-48E6-80C4-26435E9BF034}"/>
                  </a:ext>
                </a:extLst>
              </p14:cNvPr>
              <p14:cNvContentPartPr/>
              <p14:nvPr/>
            </p14:nvContentPartPr>
            <p14:xfrm>
              <a:off x="10046331" y="5078944"/>
              <a:ext cx="174960" cy="5169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2B10283-AE1E-48E6-80C4-26435E9BF03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028331" y="5042944"/>
                <a:ext cx="21060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893DFFD-9A37-4761-AB4D-579FDFEFEB20}"/>
                  </a:ext>
                </a:extLst>
              </p14:cNvPr>
              <p14:cNvContentPartPr/>
              <p14:nvPr/>
            </p14:nvContentPartPr>
            <p14:xfrm>
              <a:off x="10148571" y="5375224"/>
              <a:ext cx="122760" cy="565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893DFFD-9A37-4761-AB4D-579FDFEFEB2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130571" y="5339224"/>
                <a:ext cx="1584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F5DB9ED-FD51-422E-97E9-E5D6F5E802A9}"/>
                  </a:ext>
                </a:extLst>
              </p14:cNvPr>
              <p14:cNvContentPartPr/>
              <p14:nvPr/>
            </p14:nvContentPartPr>
            <p14:xfrm>
              <a:off x="9848331" y="4869064"/>
              <a:ext cx="737280" cy="8182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F5DB9ED-FD51-422E-97E9-E5D6F5E802A9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830331" y="4833064"/>
                <a:ext cx="77292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2FFEFDB-F90F-444D-8114-4A9EAF077792}"/>
                  </a:ext>
                </a:extLst>
              </p14:cNvPr>
              <p14:cNvContentPartPr/>
              <p14:nvPr/>
            </p14:nvContentPartPr>
            <p14:xfrm>
              <a:off x="9120771" y="1846864"/>
              <a:ext cx="11880" cy="32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2FFEFDB-F90F-444D-8114-4A9EAF07779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102771" y="1810864"/>
                <a:ext cx="475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AEBA8A-7F27-472D-B785-3E49C0567BCF}"/>
                  </a:ext>
                </a:extLst>
              </p14:cNvPr>
              <p14:cNvContentPartPr/>
              <p14:nvPr/>
            </p14:nvContentPartPr>
            <p14:xfrm>
              <a:off x="9705051" y="1982584"/>
              <a:ext cx="20880" cy="44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AEBA8A-7F27-472D-B785-3E49C0567BC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687051" y="1946584"/>
                <a:ext cx="565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643E513-2B62-4C0E-93C1-15AAD31776E6}"/>
                  </a:ext>
                </a:extLst>
              </p14:cNvPr>
              <p14:cNvContentPartPr/>
              <p14:nvPr/>
            </p14:nvContentPartPr>
            <p14:xfrm>
              <a:off x="9813411" y="1783144"/>
              <a:ext cx="64080" cy="44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643E513-2B62-4C0E-93C1-15AAD31776E6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795411" y="1747144"/>
                <a:ext cx="997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391BC14-CA6A-480E-A3D0-FB11E95F167A}"/>
                  </a:ext>
                </a:extLst>
              </p14:cNvPr>
              <p14:cNvContentPartPr/>
              <p14:nvPr/>
            </p14:nvContentPartPr>
            <p14:xfrm>
              <a:off x="11491371" y="3263464"/>
              <a:ext cx="1440" cy="7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391BC14-CA6A-480E-A3D0-FB11E95F167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1473371" y="3227464"/>
                <a:ext cx="370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3E383BA-CCCC-4BA6-9A24-94063AA7F5E3}"/>
                  </a:ext>
                </a:extLst>
              </p14:cNvPr>
              <p14:cNvContentPartPr/>
              <p14:nvPr/>
            </p14:nvContentPartPr>
            <p14:xfrm>
              <a:off x="10366011" y="4902544"/>
              <a:ext cx="3960" cy="4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3E383BA-CCCC-4BA6-9A24-94063AA7F5E3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348011" y="4866544"/>
                <a:ext cx="396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80C485-6673-418A-814A-2FB8E5AF0E5A}"/>
                  </a:ext>
                </a:extLst>
              </p14:cNvPr>
              <p14:cNvContentPartPr/>
              <p14:nvPr/>
            </p14:nvContentPartPr>
            <p14:xfrm>
              <a:off x="5057811" y="1753984"/>
              <a:ext cx="3972960" cy="519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80C485-6673-418A-814A-2FB8E5AF0E5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039811" y="1717984"/>
                <a:ext cx="400860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48BFFCC-7F9D-42A2-8556-BDDA38D2BE13}"/>
                  </a:ext>
                </a:extLst>
              </p14:cNvPr>
              <p14:cNvContentPartPr/>
              <p14:nvPr/>
            </p14:nvContentPartPr>
            <p14:xfrm>
              <a:off x="2054691" y="3847384"/>
              <a:ext cx="2196360" cy="1307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48BFFCC-7F9D-42A2-8556-BDDA38D2BE13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036691" y="3811384"/>
                <a:ext cx="223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5678A3D-9959-4F5F-9F29-3E29FEAA9BCE}"/>
                  </a:ext>
                </a:extLst>
              </p14:cNvPr>
              <p14:cNvContentPartPr/>
              <p14:nvPr/>
            </p14:nvContentPartPr>
            <p14:xfrm>
              <a:off x="2163051" y="4523104"/>
              <a:ext cx="861840" cy="783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5678A3D-9959-4F5F-9F29-3E29FEAA9BC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145411" y="4487104"/>
                <a:ext cx="897480" cy="8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6FD7736-A3E1-4C3F-A717-9584F697C90F}"/>
                  </a:ext>
                </a:extLst>
              </p14:cNvPr>
              <p14:cNvContentPartPr/>
              <p14:nvPr/>
            </p14:nvContentPartPr>
            <p14:xfrm>
              <a:off x="9587331" y="2045584"/>
              <a:ext cx="579600" cy="2849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6FD7736-A3E1-4C3F-A717-9584F697C90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569691" y="2009944"/>
                <a:ext cx="615240" cy="29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A135FE4-6B8A-4A69-B387-8D52F6B4E620}"/>
                  </a:ext>
                </a:extLst>
              </p14:cNvPr>
              <p14:cNvContentPartPr/>
              <p14:nvPr/>
            </p14:nvContentPartPr>
            <p14:xfrm>
              <a:off x="10048851" y="3242584"/>
              <a:ext cx="456480" cy="638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A135FE4-6B8A-4A69-B387-8D52F6B4E620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031211" y="3206944"/>
                <a:ext cx="49212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A6605C0-E26A-44C9-BA16-50427D26B5E9}"/>
                  </a:ext>
                </a:extLst>
              </p14:cNvPr>
              <p14:cNvContentPartPr/>
              <p14:nvPr/>
            </p14:nvContentPartPr>
            <p14:xfrm>
              <a:off x="4670451" y="2828944"/>
              <a:ext cx="77400" cy="1933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A6605C0-E26A-44C9-BA16-50427D26B5E9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652451" y="2792944"/>
                <a:ext cx="113040" cy="20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9438FA4-6395-4762-A183-ED6357C9D33E}"/>
                  </a:ext>
                </a:extLst>
              </p14:cNvPr>
              <p14:cNvContentPartPr/>
              <p14:nvPr/>
            </p14:nvContentPartPr>
            <p14:xfrm>
              <a:off x="4734531" y="3448864"/>
              <a:ext cx="408600" cy="6994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9438FA4-6395-4762-A183-ED6357C9D33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716891" y="3413224"/>
                <a:ext cx="44424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E554096-3F92-40BE-9531-11919EA52048}"/>
                  </a:ext>
                </a:extLst>
              </p14:cNvPr>
              <p14:cNvContentPartPr/>
              <p14:nvPr/>
            </p14:nvContentPartPr>
            <p14:xfrm>
              <a:off x="9723411" y="1964224"/>
              <a:ext cx="1696680" cy="980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E554096-3F92-40BE-9531-11919EA52048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705411" y="1928584"/>
                <a:ext cx="1732320" cy="10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C309CBD-DD91-4F34-BEDE-377030CE5598}"/>
                  </a:ext>
                </a:extLst>
              </p14:cNvPr>
              <p14:cNvContentPartPr/>
              <p14:nvPr/>
            </p14:nvContentPartPr>
            <p14:xfrm>
              <a:off x="10691811" y="1927864"/>
              <a:ext cx="451440" cy="6148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C309CBD-DD91-4F34-BEDE-377030CE5598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673811" y="1892224"/>
                <a:ext cx="48708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4418D68-BBEB-42D9-9AE7-AB991A607F2E}"/>
                  </a:ext>
                </a:extLst>
              </p14:cNvPr>
              <p14:cNvContentPartPr/>
              <p14:nvPr/>
            </p14:nvContentPartPr>
            <p14:xfrm>
              <a:off x="4933611" y="3993184"/>
              <a:ext cx="2273400" cy="1076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4418D68-BBEB-42D9-9AE7-AB991A607F2E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915971" y="3957544"/>
                <a:ext cx="2309040" cy="11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72ABD1D-1EDD-4A53-9B2F-42BB44795FA6}"/>
                  </a:ext>
                </a:extLst>
              </p14:cNvPr>
              <p14:cNvContentPartPr/>
              <p14:nvPr/>
            </p14:nvContentPartPr>
            <p14:xfrm>
              <a:off x="6109011" y="4553344"/>
              <a:ext cx="475200" cy="6332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72ABD1D-1EDD-4A53-9B2F-42BB44795FA6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091011" y="4517704"/>
                <a:ext cx="51084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98D0416-C795-4233-8329-6F9E465E2F49}"/>
                  </a:ext>
                </a:extLst>
              </p14:cNvPr>
              <p14:cNvContentPartPr/>
              <p14:nvPr/>
            </p14:nvContentPartPr>
            <p14:xfrm>
              <a:off x="1005291" y="1076464"/>
              <a:ext cx="10738800" cy="49032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98D0416-C795-4233-8329-6F9E465E2F4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87291" y="1058824"/>
                <a:ext cx="10774440" cy="49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599C198-BEBA-44F1-B805-8AA846292DFE}"/>
                  </a:ext>
                </a:extLst>
              </p14:cNvPr>
              <p14:cNvContentPartPr/>
              <p14:nvPr/>
            </p14:nvContentPartPr>
            <p14:xfrm>
              <a:off x="4725891" y="6091984"/>
              <a:ext cx="565920" cy="4978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599C198-BEBA-44F1-B805-8AA846292DFE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707891" y="6074344"/>
                <a:ext cx="60156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6C35F1B-2094-4E36-9D78-6B80463F5D73}"/>
                  </a:ext>
                </a:extLst>
              </p14:cNvPr>
              <p14:cNvContentPartPr/>
              <p14:nvPr/>
            </p14:nvContentPartPr>
            <p14:xfrm>
              <a:off x="5422851" y="6010984"/>
              <a:ext cx="475920" cy="2991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6C35F1B-2094-4E36-9D78-6B80463F5D73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404851" y="5993344"/>
                <a:ext cx="5115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40321BF-F844-40D4-AF10-0E8C79FB972C}"/>
                  </a:ext>
                </a:extLst>
              </p14:cNvPr>
              <p14:cNvContentPartPr/>
              <p14:nvPr/>
            </p14:nvContentPartPr>
            <p14:xfrm>
              <a:off x="5540571" y="6001984"/>
              <a:ext cx="387360" cy="4078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40321BF-F844-40D4-AF10-0E8C79FB972C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522571" y="5984344"/>
                <a:ext cx="4230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1B2AA8E-46CC-4C8B-8C1C-B4363224F947}"/>
                  </a:ext>
                </a:extLst>
              </p14:cNvPr>
              <p14:cNvContentPartPr/>
              <p14:nvPr/>
            </p14:nvContentPartPr>
            <p14:xfrm>
              <a:off x="5893731" y="5676184"/>
              <a:ext cx="713160" cy="5796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1B2AA8E-46CC-4C8B-8C1C-B4363224F947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875731" y="5658544"/>
                <a:ext cx="74880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65E4CEB-60BC-4559-85CF-2C6599666275}"/>
                  </a:ext>
                </a:extLst>
              </p14:cNvPr>
              <p14:cNvContentPartPr/>
              <p14:nvPr/>
            </p14:nvContentPartPr>
            <p14:xfrm>
              <a:off x="6663051" y="5667544"/>
              <a:ext cx="337680" cy="2264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65E4CEB-60BC-4559-85CF-2C6599666275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645411" y="5649904"/>
                <a:ext cx="3733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911294A-F71F-4A0F-AE01-52173721156D}"/>
                  </a:ext>
                </a:extLst>
              </p14:cNvPr>
              <p14:cNvContentPartPr/>
              <p14:nvPr/>
            </p14:nvContentPartPr>
            <p14:xfrm>
              <a:off x="6789771" y="5603824"/>
              <a:ext cx="222840" cy="3801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911294A-F71F-4A0F-AE01-52173721156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771771" y="5585824"/>
                <a:ext cx="25848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9497DC6-0518-418E-8E34-1B0AEC515579}"/>
                  </a:ext>
                </a:extLst>
              </p14:cNvPr>
              <p14:cNvContentPartPr/>
              <p14:nvPr/>
            </p14:nvContentPartPr>
            <p14:xfrm>
              <a:off x="7061571" y="5349304"/>
              <a:ext cx="559800" cy="4312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9497DC6-0518-418E-8E34-1B0AEC515579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043571" y="5331304"/>
                <a:ext cx="59544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21C6362-3148-4D7D-94AA-F0BCBC9FA24C}"/>
                  </a:ext>
                </a:extLst>
              </p14:cNvPr>
              <p14:cNvContentPartPr/>
              <p14:nvPr/>
            </p14:nvContentPartPr>
            <p14:xfrm>
              <a:off x="7930611" y="5163544"/>
              <a:ext cx="579600" cy="29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21C6362-3148-4D7D-94AA-F0BCBC9FA24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912611" y="5145544"/>
                <a:ext cx="6152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899C951-9247-4D13-8992-15FD672F9C28}"/>
                  </a:ext>
                </a:extLst>
              </p14:cNvPr>
              <p14:cNvContentPartPr/>
              <p14:nvPr/>
            </p14:nvContentPartPr>
            <p14:xfrm>
              <a:off x="8147691" y="5078944"/>
              <a:ext cx="216720" cy="4618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899C951-9247-4D13-8992-15FD672F9C28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8130051" y="5060944"/>
                <a:ext cx="25236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AA0EC92-2958-4512-8408-B7D94E94F9A3}"/>
                  </a:ext>
                </a:extLst>
              </p14:cNvPr>
              <p14:cNvContentPartPr/>
              <p14:nvPr/>
            </p14:nvContentPartPr>
            <p14:xfrm>
              <a:off x="8745291" y="4752784"/>
              <a:ext cx="417960" cy="6616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AA0EC92-2958-4512-8408-B7D94E94F9A3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8727651" y="4734784"/>
                <a:ext cx="45360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B9D4F19-DE4F-4B34-B364-32BAD1875AD9}"/>
                  </a:ext>
                </a:extLst>
              </p14:cNvPr>
              <p14:cNvContentPartPr/>
              <p14:nvPr/>
            </p14:nvContentPartPr>
            <p14:xfrm>
              <a:off x="7432731" y="6157144"/>
              <a:ext cx="727920" cy="2617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B9D4F19-DE4F-4B34-B364-32BAD1875AD9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414731" y="6139144"/>
                <a:ext cx="7635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FCA70BD-6EA6-4321-A2A2-208AE41E9429}"/>
                  </a:ext>
                </a:extLst>
              </p14:cNvPr>
              <p14:cNvContentPartPr/>
              <p14:nvPr/>
            </p14:nvContentPartPr>
            <p14:xfrm>
              <a:off x="7450371" y="6389344"/>
              <a:ext cx="603360" cy="183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FCA70BD-6EA6-4321-A2A2-208AE41E9429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432731" y="6371344"/>
                <a:ext cx="6390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6F3CC2E-9833-4ADE-98C2-C00EA5D8E154}"/>
                  </a:ext>
                </a:extLst>
              </p14:cNvPr>
              <p14:cNvContentPartPr/>
              <p14:nvPr/>
            </p14:nvContentPartPr>
            <p14:xfrm>
              <a:off x="8428491" y="6056344"/>
              <a:ext cx="163800" cy="337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6F3CC2E-9833-4ADE-98C2-C00EA5D8E154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410491" y="6038704"/>
                <a:ext cx="19944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07466F7-7DD9-4D09-89DA-C6FF57032E59}"/>
                  </a:ext>
                </a:extLst>
              </p14:cNvPr>
              <p14:cNvContentPartPr/>
              <p14:nvPr/>
            </p14:nvContentPartPr>
            <p14:xfrm>
              <a:off x="8700291" y="5799664"/>
              <a:ext cx="608760" cy="6919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07466F7-7DD9-4D09-89DA-C6FF57032E59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682291" y="5782024"/>
                <a:ext cx="64440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811D2AD-EA8F-4DFB-AB1E-5FCDAA922A12}"/>
                  </a:ext>
                </a:extLst>
              </p14:cNvPr>
              <p14:cNvContentPartPr/>
              <p14:nvPr/>
            </p14:nvContentPartPr>
            <p14:xfrm>
              <a:off x="2199771" y="6259384"/>
              <a:ext cx="278640" cy="5169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811D2AD-EA8F-4DFB-AB1E-5FCDAA922A12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181771" y="6241384"/>
                <a:ext cx="31428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4EA99DD-0DBB-482F-A646-7707B5E22B67}"/>
                  </a:ext>
                </a:extLst>
              </p14:cNvPr>
              <p14:cNvContentPartPr/>
              <p14:nvPr/>
            </p14:nvContentPartPr>
            <p14:xfrm>
              <a:off x="2181771" y="6517144"/>
              <a:ext cx="61920" cy="554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4EA99DD-0DBB-482F-A646-7707B5E22B67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2163771" y="6499504"/>
                <a:ext cx="975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B986E9A-CA56-4484-9857-EC96254B766B}"/>
                  </a:ext>
                </a:extLst>
              </p14:cNvPr>
              <p14:cNvContentPartPr/>
              <p14:nvPr/>
            </p14:nvContentPartPr>
            <p14:xfrm>
              <a:off x="2570571" y="6055624"/>
              <a:ext cx="581760" cy="5619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B986E9A-CA56-4484-9857-EC96254B766B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2552931" y="6037624"/>
                <a:ext cx="61740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87D9052-64D7-41CA-ACB1-274011F31A3A}"/>
                  </a:ext>
                </a:extLst>
              </p14:cNvPr>
              <p14:cNvContentPartPr/>
              <p14:nvPr/>
            </p14:nvContentPartPr>
            <p14:xfrm>
              <a:off x="11146131" y="4988584"/>
              <a:ext cx="736200" cy="501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87D9052-64D7-41CA-ACB1-274011F31A3A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1128131" y="4970944"/>
                <a:ext cx="77184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5E02522-93B8-49B4-9081-B583FC34A138}"/>
                  </a:ext>
                </a:extLst>
              </p14:cNvPr>
              <p14:cNvContentPartPr/>
              <p14:nvPr/>
            </p14:nvContentPartPr>
            <p14:xfrm>
              <a:off x="11959371" y="4626064"/>
              <a:ext cx="145800" cy="3686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5E02522-93B8-49B4-9081-B583FC34A138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1941371" y="4608424"/>
                <a:ext cx="18144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CBDB15E-13D0-4073-84E5-DABE95ECA341}"/>
                  </a:ext>
                </a:extLst>
              </p14:cNvPr>
              <p14:cNvContentPartPr/>
              <p14:nvPr/>
            </p14:nvContentPartPr>
            <p14:xfrm>
              <a:off x="11968371" y="4299904"/>
              <a:ext cx="241920" cy="2804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CBDB15E-13D0-4073-84E5-DABE95ECA341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1950371" y="4282264"/>
                <a:ext cx="2775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7D0179C-00F5-4878-BA86-90C80E703984}"/>
                  </a:ext>
                </a:extLst>
              </p14:cNvPr>
              <p14:cNvContentPartPr/>
              <p14:nvPr/>
            </p14:nvContentPartPr>
            <p14:xfrm>
              <a:off x="11919411" y="4417624"/>
              <a:ext cx="167040" cy="338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7D0179C-00F5-4878-BA86-90C80E703984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1901411" y="4399984"/>
                <a:ext cx="20268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8028EB00-A8C5-414A-AE75-F031CB3043C4}"/>
              </a:ext>
            </a:extLst>
          </p:cNvPr>
          <p:cNvGrpSpPr/>
          <p:nvPr/>
        </p:nvGrpSpPr>
        <p:grpSpPr>
          <a:xfrm>
            <a:off x="8971371" y="5279464"/>
            <a:ext cx="3119040" cy="1520280"/>
            <a:chOff x="8971371" y="5279464"/>
            <a:chExt cx="3119040" cy="152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0AA715C-B730-424C-827C-84984BB8787D}"/>
                    </a:ext>
                  </a:extLst>
                </p14:cNvPr>
                <p14:cNvContentPartPr/>
                <p14:nvPr/>
              </p14:nvContentPartPr>
              <p14:xfrm>
                <a:off x="9777411" y="6110704"/>
                <a:ext cx="193320" cy="245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0AA715C-B730-424C-827C-84984BB8787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759411" y="6093064"/>
                  <a:ext cx="2289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DDD6F25-686C-4756-9534-88A4FDF57666}"/>
                    </a:ext>
                  </a:extLst>
                </p14:cNvPr>
                <p14:cNvContentPartPr/>
                <p14:nvPr/>
              </p14:nvContentPartPr>
              <p14:xfrm>
                <a:off x="9677691" y="6022144"/>
                <a:ext cx="176040" cy="115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DDD6F25-686C-4756-9534-88A4FDF5766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660051" y="6004504"/>
                  <a:ext cx="211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902DAFF-98C7-4020-82B9-C4B9FA622C90}"/>
                    </a:ext>
                  </a:extLst>
                </p14:cNvPr>
                <p14:cNvContentPartPr/>
                <p14:nvPr/>
              </p14:nvContentPartPr>
              <p14:xfrm>
                <a:off x="10004571" y="5943304"/>
                <a:ext cx="329040" cy="324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902DAFF-98C7-4020-82B9-C4B9FA622C9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986571" y="5925664"/>
                  <a:ext cx="3646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D427190-0FE0-461C-B321-42F1AAD8E46C}"/>
                    </a:ext>
                  </a:extLst>
                </p14:cNvPr>
                <p14:cNvContentPartPr/>
                <p14:nvPr/>
              </p14:nvContentPartPr>
              <p14:xfrm>
                <a:off x="10347651" y="5812264"/>
                <a:ext cx="298800" cy="228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D427190-0FE0-461C-B321-42F1AAD8E46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330011" y="5794264"/>
                  <a:ext cx="3344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FCDE0B4-4C4A-4863-AE14-AF3E67EBE306}"/>
                    </a:ext>
                  </a:extLst>
                </p14:cNvPr>
                <p14:cNvContentPartPr/>
                <p14:nvPr/>
              </p14:nvContentPartPr>
              <p14:xfrm>
                <a:off x="10266291" y="5853304"/>
                <a:ext cx="261000" cy="149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FCDE0B4-4C4A-4863-AE14-AF3E67EBE30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248291" y="5835664"/>
                  <a:ext cx="296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AC1CA3A-0AA8-4002-A461-3B3753746D28}"/>
                    </a:ext>
                  </a:extLst>
                </p14:cNvPr>
                <p14:cNvContentPartPr/>
                <p14:nvPr/>
              </p14:nvContentPartPr>
              <p14:xfrm>
                <a:off x="10538451" y="5441104"/>
                <a:ext cx="717480" cy="534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AC1CA3A-0AA8-4002-A461-3B3753746D2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520451" y="5423464"/>
                  <a:ext cx="7531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EE1246C-1F5A-4A6C-82EF-79890C3FAEDF}"/>
                    </a:ext>
                  </a:extLst>
                </p14:cNvPr>
                <p14:cNvContentPartPr/>
                <p14:nvPr/>
              </p14:nvContentPartPr>
              <p14:xfrm>
                <a:off x="8971371" y="6567544"/>
                <a:ext cx="267840" cy="95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EE1246C-1F5A-4A6C-82EF-79890C3FAED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953731" y="6549904"/>
                  <a:ext cx="303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622688E-51C4-4D00-BE16-FA446F8EB649}"/>
                    </a:ext>
                  </a:extLst>
                </p14:cNvPr>
                <p14:cNvContentPartPr/>
                <p14:nvPr/>
              </p14:nvContentPartPr>
              <p14:xfrm>
                <a:off x="9025731" y="6680944"/>
                <a:ext cx="208440" cy="91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622688E-51C4-4D00-BE16-FA446F8EB64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008091" y="6662944"/>
                  <a:ext cx="244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709AAEA-EDF5-4B95-8729-CC7B81B1A776}"/>
                    </a:ext>
                  </a:extLst>
                </p14:cNvPr>
                <p14:cNvContentPartPr/>
                <p14:nvPr/>
              </p14:nvContentPartPr>
              <p14:xfrm>
                <a:off x="9487971" y="6344344"/>
                <a:ext cx="340920" cy="3200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709AAEA-EDF5-4B95-8729-CC7B81B1A77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469971" y="6326704"/>
                  <a:ext cx="3765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B5E675E-35F9-4467-BEF6-4FFA11B85603}"/>
                    </a:ext>
                  </a:extLst>
                </p14:cNvPr>
                <p14:cNvContentPartPr/>
                <p14:nvPr/>
              </p14:nvContentPartPr>
              <p14:xfrm>
                <a:off x="10040211" y="6395824"/>
                <a:ext cx="286560" cy="186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B5E675E-35F9-4467-BEF6-4FFA11B8560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022211" y="6378184"/>
                  <a:ext cx="3222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35D8434-873F-450F-8F49-9FB18C09ABA8}"/>
                    </a:ext>
                  </a:extLst>
                </p14:cNvPr>
                <p14:cNvContentPartPr/>
                <p14:nvPr/>
              </p14:nvContentPartPr>
              <p14:xfrm>
                <a:off x="10003851" y="6364504"/>
                <a:ext cx="222120" cy="299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35D8434-873F-450F-8F49-9FB18C09ABA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985851" y="6346504"/>
                  <a:ext cx="2577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0F3C3A8-B4C0-4CFC-8050-95D4BF8C5E16}"/>
                    </a:ext>
                  </a:extLst>
                </p14:cNvPr>
                <p14:cNvContentPartPr/>
                <p14:nvPr/>
              </p14:nvContentPartPr>
              <p14:xfrm>
                <a:off x="10293291" y="6302224"/>
                <a:ext cx="223560" cy="102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0F3C3A8-B4C0-4CFC-8050-95D4BF8C5E1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275651" y="6284224"/>
                  <a:ext cx="259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0149B56-0445-46AB-8044-62E457CDB82A}"/>
                    </a:ext>
                  </a:extLst>
                </p14:cNvPr>
                <p14:cNvContentPartPr/>
                <p14:nvPr/>
              </p14:nvContentPartPr>
              <p14:xfrm>
                <a:off x="10628451" y="6307984"/>
                <a:ext cx="173520" cy="748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0149B56-0445-46AB-8044-62E457CDB82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610451" y="6290344"/>
                  <a:ext cx="209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5BE45EA-ECC0-4F3B-996A-ACE4216A8BA1}"/>
                    </a:ext>
                  </a:extLst>
                </p14:cNvPr>
                <p14:cNvContentPartPr/>
                <p14:nvPr/>
              </p14:nvContentPartPr>
              <p14:xfrm>
                <a:off x="10565091" y="6228424"/>
                <a:ext cx="247320" cy="1594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5BE45EA-ECC0-4F3B-996A-ACE4216A8BA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547091" y="6210784"/>
                  <a:ext cx="282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FCBA08B-C0AA-470E-BA81-A485DB89E72C}"/>
                    </a:ext>
                  </a:extLst>
                </p14:cNvPr>
                <p14:cNvContentPartPr/>
                <p14:nvPr/>
              </p14:nvContentPartPr>
              <p14:xfrm>
                <a:off x="11030571" y="6019984"/>
                <a:ext cx="358560" cy="264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FCBA08B-C0AA-470E-BA81-A485DB89E72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012571" y="6002344"/>
                  <a:ext cx="3942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16801A4-770B-4B4B-8BC8-2D9419140F94}"/>
                    </a:ext>
                  </a:extLst>
                </p14:cNvPr>
                <p14:cNvContentPartPr/>
                <p14:nvPr/>
              </p14:nvContentPartPr>
              <p14:xfrm>
                <a:off x="11389131" y="5952304"/>
                <a:ext cx="192240" cy="104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16801A4-770B-4B4B-8BC8-2D9419140F9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371131" y="5934304"/>
                  <a:ext cx="227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98109C5-E066-4A26-A744-10CB3FA91994}"/>
                    </a:ext>
                  </a:extLst>
                </p14:cNvPr>
                <p14:cNvContentPartPr/>
                <p14:nvPr/>
              </p14:nvContentPartPr>
              <p14:xfrm>
                <a:off x="11379771" y="5911624"/>
                <a:ext cx="172800" cy="1717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98109C5-E066-4A26-A744-10CB3FA9199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361771" y="5893984"/>
                  <a:ext cx="208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61030B2-1795-4195-B63E-488642FC9450}"/>
                    </a:ext>
                  </a:extLst>
                </p14:cNvPr>
                <p14:cNvContentPartPr/>
                <p14:nvPr/>
              </p14:nvContentPartPr>
              <p14:xfrm>
                <a:off x="11533851" y="5821624"/>
                <a:ext cx="312120" cy="1278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61030B2-1795-4195-B63E-488642FC945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515851" y="5803624"/>
                  <a:ext cx="347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E9CE89D-05FC-48EC-8AEB-4099C660380F}"/>
                    </a:ext>
                  </a:extLst>
                </p14:cNvPr>
                <p14:cNvContentPartPr/>
                <p14:nvPr/>
              </p14:nvContentPartPr>
              <p14:xfrm>
                <a:off x="11832291" y="5661424"/>
                <a:ext cx="183960" cy="132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E9CE89D-05FC-48EC-8AEB-4099C660380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814651" y="5643784"/>
                  <a:ext cx="219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8FD60B3-61BB-4807-9094-4C434388015E}"/>
                    </a:ext>
                  </a:extLst>
                </p14:cNvPr>
                <p14:cNvContentPartPr/>
                <p14:nvPr/>
              </p14:nvContentPartPr>
              <p14:xfrm>
                <a:off x="11841651" y="5594824"/>
                <a:ext cx="179640" cy="2541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8FD60B3-61BB-4807-9094-4C434388015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824011" y="5576824"/>
                  <a:ext cx="2152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AF0B69D-B543-43D3-8D34-448F9051AB72}"/>
                    </a:ext>
                  </a:extLst>
                </p14:cNvPr>
                <p14:cNvContentPartPr/>
                <p14:nvPr/>
              </p14:nvContentPartPr>
              <p14:xfrm>
                <a:off x="11923011" y="5279464"/>
                <a:ext cx="146160" cy="280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AF0B69D-B543-43D3-8D34-448F9051AB7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905371" y="5261824"/>
                  <a:ext cx="1818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0CD1977-C8A9-445B-A4AD-5F3636279A8A}"/>
                    </a:ext>
                  </a:extLst>
                </p14:cNvPr>
                <p14:cNvContentPartPr/>
                <p14:nvPr/>
              </p14:nvContentPartPr>
              <p14:xfrm>
                <a:off x="10726011" y="6608944"/>
                <a:ext cx="343080" cy="190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0CD1977-C8A9-445B-A4AD-5F3636279A8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708371" y="6590944"/>
                  <a:ext cx="378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E36045C-8C15-44D7-9287-F3D8A5E018A1}"/>
                    </a:ext>
                  </a:extLst>
                </p14:cNvPr>
                <p14:cNvContentPartPr/>
                <p14:nvPr/>
              </p14:nvContentPartPr>
              <p14:xfrm>
                <a:off x="10863891" y="6590584"/>
                <a:ext cx="79920" cy="185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E36045C-8C15-44D7-9287-F3D8A5E018A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845891" y="6572584"/>
                  <a:ext cx="115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3FC9BC1-EA3F-4CE1-9D47-79D33F7936BE}"/>
                    </a:ext>
                  </a:extLst>
                </p14:cNvPr>
                <p14:cNvContentPartPr/>
                <p14:nvPr/>
              </p14:nvContentPartPr>
              <p14:xfrm>
                <a:off x="11062971" y="6416344"/>
                <a:ext cx="224640" cy="1602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3FC9BC1-EA3F-4CE1-9D47-79D33F7936B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044971" y="6398704"/>
                  <a:ext cx="260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0D9E214-0A61-40F5-9ED2-8FE3F61F6590}"/>
                    </a:ext>
                  </a:extLst>
                </p14:cNvPr>
                <p14:cNvContentPartPr/>
                <p14:nvPr/>
              </p14:nvContentPartPr>
              <p14:xfrm>
                <a:off x="11370771" y="6369184"/>
                <a:ext cx="215280" cy="77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0D9E214-0A61-40F5-9ED2-8FE3F61F659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353131" y="6351544"/>
                  <a:ext cx="2509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86D16A2-D850-4A2C-96F5-DFEAEA8C8048}"/>
                    </a:ext>
                  </a:extLst>
                </p14:cNvPr>
                <p14:cNvContentPartPr/>
                <p14:nvPr/>
              </p14:nvContentPartPr>
              <p14:xfrm>
                <a:off x="11488491" y="6472504"/>
                <a:ext cx="154080" cy="550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86D16A2-D850-4A2C-96F5-DFEAEA8C804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470851" y="6454864"/>
                  <a:ext cx="1897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2DCC6AB-7C07-4570-8005-F022E95CD4B9}"/>
                    </a:ext>
                  </a:extLst>
                </p14:cNvPr>
                <p14:cNvContentPartPr/>
                <p14:nvPr/>
              </p14:nvContentPartPr>
              <p14:xfrm>
                <a:off x="11696571" y="6208624"/>
                <a:ext cx="204120" cy="1936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2DCC6AB-7C07-4570-8005-F022E95CD4B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678931" y="6190984"/>
                  <a:ext cx="239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AF3B38E-341F-43CF-91BF-56C0CD9D44C4}"/>
                    </a:ext>
                  </a:extLst>
                </p14:cNvPr>
                <p14:cNvContentPartPr/>
                <p14:nvPr/>
              </p14:nvContentPartPr>
              <p14:xfrm>
                <a:off x="11977371" y="6065704"/>
                <a:ext cx="113040" cy="3409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AF3B38E-341F-43CF-91BF-56C0CD9D44C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959731" y="6047704"/>
                  <a:ext cx="148680" cy="37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2128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694AC2-3922-426A-917F-2B5A18641852}"/>
                  </a:ext>
                </a:extLst>
              </p14:cNvPr>
              <p14:cNvContentPartPr/>
              <p14:nvPr/>
            </p14:nvContentPartPr>
            <p14:xfrm>
              <a:off x="1256211" y="1305945"/>
              <a:ext cx="451440" cy="478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694AC2-3922-426A-917F-2B5A186418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571" y="1269945"/>
                <a:ext cx="48708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B21884-F20E-444D-8FEC-1FA260BE147A}"/>
                  </a:ext>
                </a:extLst>
              </p14:cNvPr>
              <p14:cNvContentPartPr/>
              <p14:nvPr/>
            </p14:nvContentPartPr>
            <p14:xfrm>
              <a:off x="1047771" y="1116945"/>
              <a:ext cx="781200" cy="701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B21884-F20E-444D-8FEC-1FA260BE14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0131" y="1081305"/>
                <a:ext cx="81684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46F30B-B864-4B63-9D83-44CF2EC9A20A}"/>
                  </a:ext>
                </a:extLst>
              </p14:cNvPr>
              <p14:cNvContentPartPr/>
              <p14:nvPr/>
            </p14:nvContentPartPr>
            <p14:xfrm>
              <a:off x="4028211" y="243945"/>
              <a:ext cx="381600" cy="316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46F30B-B864-4B63-9D83-44CF2EC9A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0571" y="208305"/>
                <a:ext cx="41724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8B59458-7A26-4398-B2FF-DB7C501520B6}"/>
                  </a:ext>
                </a:extLst>
              </p14:cNvPr>
              <p14:cNvContentPartPr/>
              <p14:nvPr/>
            </p14:nvContentPartPr>
            <p14:xfrm>
              <a:off x="3808611" y="80505"/>
              <a:ext cx="637560" cy="598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8B59458-7A26-4398-B2FF-DB7C501520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90611" y="44505"/>
                <a:ext cx="67320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CF3E0C7-E765-4A0D-A107-58DE267E4CAC}"/>
                  </a:ext>
                </a:extLst>
              </p14:cNvPr>
              <p14:cNvContentPartPr/>
              <p14:nvPr/>
            </p14:nvContentPartPr>
            <p14:xfrm>
              <a:off x="7049691" y="234945"/>
              <a:ext cx="353520" cy="345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CF3E0C7-E765-4A0D-A107-58DE267E4C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31691" y="199305"/>
                <a:ext cx="3891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2A5A2E-A118-4A5C-80CF-EC912C36C2B5}"/>
                  </a:ext>
                </a:extLst>
              </p14:cNvPr>
              <p14:cNvContentPartPr/>
              <p14:nvPr/>
            </p14:nvContentPartPr>
            <p14:xfrm>
              <a:off x="6832971" y="115425"/>
              <a:ext cx="656280" cy="620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62A5A2E-A118-4A5C-80CF-EC912C36C2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15331" y="79425"/>
                <a:ext cx="69192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407801E-4E85-46A0-81C5-65364C5A44BF}"/>
                  </a:ext>
                </a:extLst>
              </p14:cNvPr>
              <p14:cNvContentPartPr/>
              <p14:nvPr/>
            </p14:nvContentPartPr>
            <p14:xfrm>
              <a:off x="9748251" y="190665"/>
              <a:ext cx="545760" cy="482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407801E-4E85-46A0-81C5-65364C5A44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30611" y="154665"/>
                <a:ext cx="58140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0A5D82-92E3-4A6F-9D91-DE6C9923727E}"/>
                  </a:ext>
                </a:extLst>
              </p14:cNvPr>
              <p14:cNvContentPartPr/>
              <p14:nvPr/>
            </p14:nvContentPartPr>
            <p14:xfrm>
              <a:off x="9658251" y="55665"/>
              <a:ext cx="744480" cy="768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0A5D82-92E3-4A6F-9D91-DE6C992372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40251" y="19665"/>
                <a:ext cx="780120" cy="8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455D96D-5360-4444-86D6-2E9A54F856D7}"/>
                  </a:ext>
                </a:extLst>
              </p14:cNvPr>
              <p14:cNvContentPartPr/>
              <p14:nvPr/>
            </p14:nvContentPartPr>
            <p14:xfrm>
              <a:off x="11476971" y="2261998"/>
              <a:ext cx="480240" cy="498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455D96D-5360-4444-86D6-2E9A54F856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58971" y="2226358"/>
                <a:ext cx="51588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18B8A41-2769-432F-B132-52AB1EECAEE6}"/>
                  </a:ext>
                </a:extLst>
              </p14:cNvPr>
              <p14:cNvContentPartPr/>
              <p14:nvPr/>
            </p14:nvContentPartPr>
            <p14:xfrm>
              <a:off x="11259531" y="1954198"/>
              <a:ext cx="792000" cy="92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18B8A41-2769-432F-B132-52AB1EECAEE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241891" y="1918198"/>
                <a:ext cx="827640" cy="9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766542-F4D1-4CA9-B252-1CA25BF910B9}"/>
                  </a:ext>
                </a:extLst>
              </p14:cNvPr>
              <p14:cNvContentPartPr/>
              <p14:nvPr/>
            </p14:nvContentPartPr>
            <p14:xfrm>
              <a:off x="4251771" y="2817838"/>
              <a:ext cx="337320" cy="842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766542-F4D1-4CA9-B252-1CA25BF910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34131" y="2781838"/>
                <a:ext cx="372960" cy="9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E2E155-2348-43C3-AAF1-FCAB31EE7C00}"/>
                  </a:ext>
                </a:extLst>
              </p14:cNvPr>
              <p14:cNvContentPartPr/>
              <p14:nvPr/>
            </p14:nvContentPartPr>
            <p14:xfrm>
              <a:off x="4327011" y="3285838"/>
              <a:ext cx="173520" cy="64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E2E155-2348-43C3-AAF1-FCAB31EE7C0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09371" y="3249838"/>
                <a:ext cx="2091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8826D6C-ABFF-4376-BE14-5252A2910BAD}"/>
                  </a:ext>
                </a:extLst>
              </p14:cNvPr>
              <p14:cNvContentPartPr/>
              <p14:nvPr/>
            </p14:nvContentPartPr>
            <p14:xfrm>
              <a:off x="3956931" y="2533798"/>
              <a:ext cx="1058400" cy="1298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8826D6C-ABFF-4376-BE14-5252A2910BA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39291" y="2498158"/>
                <a:ext cx="1094040" cy="13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6B637F6-458E-4107-96FA-03E05E41C23B}"/>
                  </a:ext>
                </a:extLst>
              </p14:cNvPr>
              <p14:cNvContentPartPr/>
              <p14:nvPr/>
            </p14:nvContentPartPr>
            <p14:xfrm>
              <a:off x="1692531" y="434638"/>
              <a:ext cx="2192400" cy="950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6B637F6-458E-4107-96FA-03E05E41C2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74891" y="398638"/>
                <a:ext cx="2228040" cy="10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FE873E6-6C20-4E13-9F78-1704D1BFAFE5}"/>
                  </a:ext>
                </a:extLst>
              </p14:cNvPr>
              <p14:cNvContentPartPr/>
              <p14:nvPr/>
            </p14:nvContentPartPr>
            <p14:xfrm>
              <a:off x="1882611" y="530398"/>
              <a:ext cx="452160" cy="339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FE873E6-6C20-4E13-9F78-1704D1BFAFE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64971" y="494398"/>
                <a:ext cx="48780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7A6EDF9-84FC-4D0C-887D-CE873601A536}"/>
                  </a:ext>
                </a:extLst>
              </p14:cNvPr>
              <p14:cNvContentPartPr/>
              <p14:nvPr/>
            </p14:nvContentPartPr>
            <p14:xfrm>
              <a:off x="1792251" y="1430038"/>
              <a:ext cx="2286000" cy="1520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7A6EDF9-84FC-4D0C-887D-CE873601A53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74251" y="1394038"/>
                <a:ext cx="2321640" cy="15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2FE58D-A1E9-4BFD-BCD9-B8F42C6AA8F5}"/>
                  </a:ext>
                </a:extLst>
              </p14:cNvPr>
              <p14:cNvContentPartPr/>
              <p14:nvPr/>
            </p14:nvContentPartPr>
            <p14:xfrm>
              <a:off x="2496411" y="2458918"/>
              <a:ext cx="439200" cy="432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2FE58D-A1E9-4BFD-BCD9-B8F42C6AA8F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78771" y="2423278"/>
                <a:ext cx="47484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DA23D75-E113-40C0-8C46-D24C3AE31D29}"/>
                  </a:ext>
                </a:extLst>
              </p14:cNvPr>
              <p14:cNvContentPartPr/>
              <p14:nvPr/>
            </p14:nvContentPartPr>
            <p14:xfrm>
              <a:off x="3811131" y="388918"/>
              <a:ext cx="755640" cy="2216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DA23D75-E113-40C0-8C46-D24C3AE31D2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93131" y="353278"/>
                <a:ext cx="791280" cy="22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5D155A2-5A07-4984-89F3-F91EFBB2997D}"/>
                  </a:ext>
                </a:extLst>
              </p14:cNvPr>
              <p14:cNvContentPartPr/>
              <p14:nvPr/>
            </p14:nvContentPartPr>
            <p14:xfrm>
              <a:off x="3814011" y="1602118"/>
              <a:ext cx="380520" cy="509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5D155A2-5A07-4984-89F3-F91EFBB2997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96011" y="1566118"/>
                <a:ext cx="41616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31F742-0519-40EC-9150-3BB2A3AC51DA}"/>
                  </a:ext>
                </a:extLst>
              </p14:cNvPr>
              <p14:cNvContentPartPr/>
              <p14:nvPr/>
            </p14:nvContentPartPr>
            <p14:xfrm>
              <a:off x="4426731" y="288838"/>
              <a:ext cx="2327760" cy="97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31F742-0519-40EC-9150-3BB2A3AC51D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08731" y="252838"/>
                <a:ext cx="23634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7E85F57-7F3A-405D-A0AA-5D5B33E0F209}"/>
                  </a:ext>
                </a:extLst>
              </p14:cNvPr>
              <p14:cNvContentPartPr/>
              <p14:nvPr/>
            </p14:nvContentPartPr>
            <p14:xfrm>
              <a:off x="5636691" y="460918"/>
              <a:ext cx="251280" cy="393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7E85F57-7F3A-405D-A0AA-5D5B33E0F20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19051" y="424918"/>
                <a:ext cx="2869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77912EE-1F4B-4474-8CAC-4F93ADF825FB}"/>
                  </a:ext>
                </a:extLst>
              </p14:cNvPr>
              <p14:cNvContentPartPr/>
              <p14:nvPr/>
            </p14:nvContentPartPr>
            <p14:xfrm>
              <a:off x="7523091" y="380638"/>
              <a:ext cx="2142000" cy="5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77912EE-1F4B-4474-8CAC-4F93ADF825F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05091" y="344998"/>
                <a:ext cx="21776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C9B15DE-C18C-43F8-B1B5-4F2AEC9B7E07}"/>
                  </a:ext>
                </a:extLst>
              </p14:cNvPr>
              <p14:cNvContentPartPr/>
              <p14:nvPr/>
            </p14:nvContentPartPr>
            <p14:xfrm>
              <a:off x="8627571" y="28558"/>
              <a:ext cx="351360" cy="2307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C9B15DE-C18C-43F8-B1B5-4F2AEC9B7E0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09931" y="-7442"/>
                <a:ext cx="38700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FCC64F0-15D2-408F-8801-A17A57E9A776}"/>
                  </a:ext>
                </a:extLst>
              </p14:cNvPr>
              <p14:cNvContentPartPr/>
              <p14:nvPr/>
            </p14:nvContentPartPr>
            <p14:xfrm>
              <a:off x="5012811" y="724024"/>
              <a:ext cx="2257200" cy="2341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FCC64F0-15D2-408F-8801-A17A57E9A77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994811" y="688024"/>
                <a:ext cx="2292840" cy="24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C8E4B30-6345-4FF8-8114-A1AB22836706}"/>
                  </a:ext>
                </a:extLst>
              </p14:cNvPr>
              <p14:cNvContentPartPr/>
              <p14:nvPr/>
            </p14:nvContentPartPr>
            <p14:xfrm>
              <a:off x="5042691" y="2136304"/>
              <a:ext cx="279360" cy="272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C8E4B30-6345-4FF8-8114-A1AB2283670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24691" y="2100664"/>
                <a:ext cx="3150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84309D8-FE53-4ACE-A495-7C3F4D401B7E}"/>
                  </a:ext>
                </a:extLst>
              </p14:cNvPr>
              <p14:cNvContentPartPr/>
              <p14:nvPr/>
            </p14:nvContentPartPr>
            <p14:xfrm>
              <a:off x="10130571" y="642304"/>
              <a:ext cx="1428840" cy="1289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84309D8-FE53-4ACE-A495-7C3F4D401B7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12571" y="606664"/>
                <a:ext cx="1464480" cy="13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64C64D0-C2E5-4643-9C14-A560733632F0}"/>
                  </a:ext>
                </a:extLst>
              </p14:cNvPr>
              <p14:cNvContentPartPr/>
              <p14:nvPr/>
            </p14:nvContentPartPr>
            <p14:xfrm>
              <a:off x="11216331" y="1028944"/>
              <a:ext cx="299520" cy="23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64C64D0-C2E5-4643-9C14-A560733632F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198691" y="992944"/>
                <a:ext cx="3351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1038A07-D3B0-48DB-86AE-75AC6DBFF055}"/>
                  </a:ext>
                </a:extLst>
              </p14:cNvPr>
              <p14:cNvContentPartPr/>
              <p14:nvPr/>
            </p14:nvContentPartPr>
            <p14:xfrm>
              <a:off x="5019651" y="2480464"/>
              <a:ext cx="6270120" cy="1197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1038A07-D3B0-48DB-86AE-75AC6DBFF05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02011" y="2444464"/>
                <a:ext cx="6305760" cy="12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F7CA597-3D07-4528-BCB0-A7A34AEFDCC3}"/>
                  </a:ext>
                </a:extLst>
              </p14:cNvPr>
              <p14:cNvContentPartPr/>
              <p14:nvPr/>
            </p14:nvContentPartPr>
            <p14:xfrm>
              <a:off x="7034211" y="2846224"/>
              <a:ext cx="533160" cy="291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F7CA597-3D07-4528-BCB0-A7A34AEFDCC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16211" y="2810584"/>
                <a:ext cx="5688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EFB6BF2-C8C9-4263-830A-5A5F1B821619}"/>
                  </a:ext>
                </a:extLst>
              </p14:cNvPr>
              <p14:cNvContentPartPr/>
              <p14:nvPr/>
            </p14:nvContentPartPr>
            <p14:xfrm>
              <a:off x="5774571" y="1588024"/>
              <a:ext cx="1032120" cy="660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EFB6BF2-C8C9-4263-830A-5A5F1B82161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56571" y="1552024"/>
                <a:ext cx="106776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B7F60D4-F891-45EC-87ED-AF6C4D46BB71}"/>
                  </a:ext>
                </a:extLst>
              </p14:cNvPr>
              <p14:cNvContentPartPr/>
              <p14:nvPr/>
            </p14:nvContentPartPr>
            <p14:xfrm>
              <a:off x="6078411" y="1423504"/>
              <a:ext cx="717120" cy="385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B7F60D4-F891-45EC-87ED-AF6C4D46BB7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60411" y="1387504"/>
                <a:ext cx="7527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CBBC090-E1BF-4C66-96A4-D4612C509691}"/>
                  </a:ext>
                </a:extLst>
              </p14:cNvPr>
              <p14:cNvContentPartPr/>
              <p14:nvPr/>
            </p14:nvContentPartPr>
            <p14:xfrm>
              <a:off x="1840491" y="1502704"/>
              <a:ext cx="1074960" cy="1083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CBBC090-E1BF-4C66-96A4-D4612C50969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22491" y="1466704"/>
                <a:ext cx="1110600" cy="11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FBB93EC-C160-4F4D-80B3-79C6C1C0DB69}"/>
                  </a:ext>
                </a:extLst>
              </p14:cNvPr>
              <p14:cNvContentPartPr/>
              <p14:nvPr/>
            </p14:nvContentPartPr>
            <p14:xfrm>
              <a:off x="1866051" y="1538704"/>
              <a:ext cx="605520" cy="715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FBB93EC-C160-4F4D-80B3-79C6C1C0DB6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48411" y="1502704"/>
                <a:ext cx="64116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DC7BAA5-1736-44F4-AC95-3818F5310E7F}"/>
                  </a:ext>
                </a:extLst>
              </p14:cNvPr>
              <p14:cNvContentPartPr/>
              <p14:nvPr/>
            </p14:nvContentPartPr>
            <p14:xfrm>
              <a:off x="10052811" y="615304"/>
              <a:ext cx="947160" cy="865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DC7BAA5-1736-44F4-AC95-3818F5310E7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035171" y="579664"/>
                <a:ext cx="98280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5B90E91-6962-4028-9866-AE131CE5903F}"/>
                  </a:ext>
                </a:extLst>
              </p14:cNvPr>
              <p14:cNvContentPartPr/>
              <p14:nvPr/>
            </p14:nvContentPartPr>
            <p14:xfrm>
              <a:off x="10346571" y="705664"/>
              <a:ext cx="671400" cy="667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5B90E91-6962-4028-9866-AE131CE5903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328931" y="670024"/>
                <a:ext cx="70704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6FD04AC-AB3F-4FCC-BCCA-3C698E15A61F}"/>
                  </a:ext>
                </a:extLst>
              </p14:cNvPr>
              <p14:cNvContentPartPr/>
              <p14:nvPr/>
            </p14:nvContentPartPr>
            <p14:xfrm>
              <a:off x="7858611" y="207784"/>
              <a:ext cx="57600" cy="631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6FD04AC-AB3F-4FCC-BCCA-3C698E15A61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840971" y="172144"/>
                <a:ext cx="9324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9712A6E-A545-44C0-B494-514722B00E5E}"/>
                  </a:ext>
                </a:extLst>
              </p14:cNvPr>
              <p14:cNvContentPartPr/>
              <p14:nvPr/>
            </p14:nvContentPartPr>
            <p14:xfrm>
              <a:off x="8020971" y="45064"/>
              <a:ext cx="81360" cy="634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9712A6E-A545-44C0-B494-514722B00E5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02971" y="9064"/>
                <a:ext cx="11700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03D4DEE-25A9-43F8-BD07-45A387660294}"/>
                  </a:ext>
                </a:extLst>
              </p14:cNvPr>
              <p14:cNvContentPartPr/>
              <p14:nvPr/>
            </p14:nvContentPartPr>
            <p14:xfrm>
              <a:off x="3295251" y="434224"/>
              <a:ext cx="137160" cy="565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03D4DEE-25A9-43F8-BD07-45A38766029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77251" y="398224"/>
                <a:ext cx="17280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2B934A0-4307-495D-A2BA-33792F59E281}"/>
                  </a:ext>
                </a:extLst>
              </p14:cNvPr>
              <p14:cNvContentPartPr/>
              <p14:nvPr/>
            </p14:nvContentPartPr>
            <p14:xfrm>
              <a:off x="2996451" y="497584"/>
              <a:ext cx="210240" cy="646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2B934A0-4307-495D-A2BA-33792F59E28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78451" y="461944"/>
                <a:ext cx="24588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FC77DAA-5F84-4FBA-887E-50C514C3A286}"/>
                  </a:ext>
                </a:extLst>
              </p14:cNvPr>
              <p14:cNvContentPartPr/>
              <p14:nvPr/>
            </p14:nvContentPartPr>
            <p14:xfrm>
              <a:off x="8790291" y="3150424"/>
              <a:ext cx="417600" cy="399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FC77DAA-5F84-4FBA-887E-50C514C3A28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772651" y="3114424"/>
                <a:ext cx="4532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CF9C2D6-84CF-41EB-B4F8-50FDDE35E32A}"/>
                  </a:ext>
                </a:extLst>
              </p14:cNvPr>
              <p14:cNvContentPartPr/>
              <p14:nvPr/>
            </p14:nvContentPartPr>
            <p14:xfrm>
              <a:off x="8989731" y="2959984"/>
              <a:ext cx="471960" cy="5666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CF9C2D6-84CF-41EB-B4F8-50FDDE35E32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971731" y="2924344"/>
                <a:ext cx="50760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A2A83F1-F412-4E93-BBDE-5F870BD50C1E}"/>
                  </a:ext>
                </a:extLst>
              </p14:cNvPr>
              <p14:cNvContentPartPr/>
              <p14:nvPr/>
            </p14:nvContentPartPr>
            <p14:xfrm>
              <a:off x="3662451" y="959464"/>
              <a:ext cx="835920" cy="2959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A2A83F1-F412-4E93-BBDE-5F870BD50C1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44811" y="923464"/>
                <a:ext cx="87156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9A1C0D5-4155-4406-9352-0FFADB1488CC}"/>
                  </a:ext>
                </a:extLst>
              </p14:cNvPr>
              <p14:cNvContentPartPr/>
              <p14:nvPr/>
            </p14:nvContentPartPr>
            <p14:xfrm>
              <a:off x="3793131" y="1167544"/>
              <a:ext cx="855000" cy="281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9A1C0D5-4155-4406-9352-0FFADB1488C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75131" y="1131544"/>
                <a:ext cx="89064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2FA2711-1CC3-44C6-AF5B-7A9069999EE3}"/>
                  </a:ext>
                </a:extLst>
              </p14:cNvPr>
              <p14:cNvContentPartPr/>
              <p14:nvPr/>
            </p14:nvContentPartPr>
            <p14:xfrm>
              <a:off x="4988691" y="8704"/>
              <a:ext cx="542880" cy="851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2FA2711-1CC3-44C6-AF5B-7A9069999EE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71051" y="-26936"/>
                <a:ext cx="57852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A41C7F6-7F01-4750-BF3F-959359CFF5C6}"/>
                  </a:ext>
                </a:extLst>
              </p14:cNvPr>
              <p14:cNvContentPartPr/>
              <p14:nvPr/>
            </p14:nvContentPartPr>
            <p14:xfrm>
              <a:off x="4827051" y="-82016"/>
              <a:ext cx="469080" cy="7214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A41C7F6-7F01-4750-BF3F-959359CFF5C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809051" y="-117656"/>
                <a:ext cx="504720" cy="79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5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694AC2-3922-426A-917F-2B5A18641852}"/>
                  </a:ext>
                </a:extLst>
              </p14:cNvPr>
              <p14:cNvContentPartPr/>
              <p14:nvPr/>
            </p14:nvContentPartPr>
            <p14:xfrm>
              <a:off x="1256211" y="1305945"/>
              <a:ext cx="451440" cy="478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694AC2-3922-426A-917F-2B5A186418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571" y="1269945"/>
                <a:ext cx="48708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B21884-F20E-444D-8FEC-1FA260BE147A}"/>
                  </a:ext>
                </a:extLst>
              </p14:cNvPr>
              <p14:cNvContentPartPr/>
              <p14:nvPr/>
            </p14:nvContentPartPr>
            <p14:xfrm>
              <a:off x="1047771" y="1116945"/>
              <a:ext cx="781200" cy="701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B21884-F20E-444D-8FEC-1FA260BE14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0131" y="1081305"/>
                <a:ext cx="81684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46F30B-B864-4B63-9D83-44CF2EC9A20A}"/>
                  </a:ext>
                </a:extLst>
              </p14:cNvPr>
              <p14:cNvContentPartPr/>
              <p14:nvPr/>
            </p14:nvContentPartPr>
            <p14:xfrm>
              <a:off x="4028211" y="243945"/>
              <a:ext cx="381600" cy="316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46F30B-B864-4B63-9D83-44CF2EC9A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0571" y="208305"/>
                <a:ext cx="41724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8B59458-7A26-4398-B2FF-DB7C501520B6}"/>
                  </a:ext>
                </a:extLst>
              </p14:cNvPr>
              <p14:cNvContentPartPr/>
              <p14:nvPr/>
            </p14:nvContentPartPr>
            <p14:xfrm>
              <a:off x="3808611" y="80505"/>
              <a:ext cx="637560" cy="598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8B59458-7A26-4398-B2FF-DB7C501520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90611" y="44505"/>
                <a:ext cx="67320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CF3E0C7-E765-4A0D-A107-58DE267E4CAC}"/>
                  </a:ext>
                </a:extLst>
              </p14:cNvPr>
              <p14:cNvContentPartPr/>
              <p14:nvPr/>
            </p14:nvContentPartPr>
            <p14:xfrm>
              <a:off x="7049691" y="234945"/>
              <a:ext cx="353520" cy="345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CF3E0C7-E765-4A0D-A107-58DE267E4C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31691" y="199305"/>
                <a:ext cx="3891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2A5A2E-A118-4A5C-80CF-EC912C36C2B5}"/>
                  </a:ext>
                </a:extLst>
              </p14:cNvPr>
              <p14:cNvContentPartPr/>
              <p14:nvPr/>
            </p14:nvContentPartPr>
            <p14:xfrm>
              <a:off x="6832971" y="115425"/>
              <a:ext cx="656280" cy="620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62A5A2E-A118-4A5C-80CF-EC912C36C2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15331" y="79425"/>
                <a:ext cx="69192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407801E-4E85-46A0-81C5-65364C5A44BF}"/>
                  </a:ext>
                </a:extLst>
              </p14:cNvPr>
              <p14:cNvContentPartPr/>
              <p14:nvPr/>
            </p14:nvContentPartPr>
            <p14:xfrm>
              <a:off x="9748251" y="190665"/>
              <a:ext cx="545760" cy="482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407801E-4E85-46A0-81C5-65364C5A44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30611" y="154665"/>
                <a:ext cx="58140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0A5D82-92E3-4A6F-9D91-DE6C9923727E}"/>
                  </a:ext>
                </a:extLst>
              </p14:cNvPr>
              <p14:cNvContentPartPr/>
              <p14:nvPr/>
            </p14:nvContentPartPr>
            <p14:xfrm>
              <a:off x="9658251" y="55665"/>
              <a:ext cx="744480" cy="768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0A5D82-92E3-4A6F-9D91-DE6C992372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40251" y="19665"/>
                <a:ext cx="780120" cy="8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455D96D-5360-4444-86D6-2E9A54F856D7}"/>
                  </a:ext>
                </a:extLst>
              </p14:cNvPr>
              <p14:cNvContentPartPr/>
              <p14:nvPr/>
            </p14:nvContentPartPr>
            <p14:xfrm>
              <a:off x="11476971" y="2261998"/>
              <a:ext cx="480240" cy="498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455D96D-5360-4444-86D6-2E9A54F856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58971" y="2226358"/>
                <a:ext cx="51588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18B8A41-2769-432F-B132-52AB1EECAEE6}"/>
                  </a:ext>
                </a:extLst>
              </p14:cNvPr>
              <p14:cNvContentPartPr/>
              <p14:nvPr/>
            </p14:nvContentPartPr>
            <p14:xfrm>
              <a:off x="11259531" y="1954198"/>
              <a:ext cx="792000" cy="92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18B8A41-2769-432F-B132-52AB1EECAEE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241891" y="1918198"/>
                <a:ext cx="827640" cy="9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766542-F4D1-4CA9-B252-1CA25BF910B9}"/>
                  </a:ext>
                </a:extLst>
              </p14:cNvPr>
              <p14:cNvContentPartPr/>
              <p14:nvPr/>
            </p14:nvContentPartPr>
            <p14:xfrm>
              <a:off x="4251771" y="2817838"/>
              <a:ext cx="337320" cy="842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766542-F4D1-4CA9-B252-1CA25BF910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34131" y="2781838"/>
                <a:ext cx="372960" cy="9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E2E155-2348-43C3-AAF1-FCAB31EE7C00}"/>
                  </a:ext>
                </a:extLst>
              </p14:cNvPr>
              <p14:cNvContentPartPr/>
              <p14:nvPr/>
            </p14:nvContentPartPr>
            <p14:xfrm>
              <a:off x="4327011" y="3285838"/>
              <a:ext cx="173520" cy="64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E2E155-2348-43C3-AAF1-FCAB31EE7C0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09371" y="3249838"/>
                <a:ext cx="2091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8826D6C-ABFF-4376-BE14-5252A2910BAD}"/>
                  </a:ext>
                </a:extLst>
              </p14:cNvPr>
              <p14:cNvContentPartPr/>
              <p14:nvPr/>
            </p14:nvContentPartPr>
            <p14:xfrm>
              <a:off x="3956931" y="2533798"/>
              <a:ext cx="1058400" cy="1298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8826D6C-ABFF-4376-BE14-5252A2910BA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39291" y="2498158"/>
                <a:ext cx="1094040" cy="13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24A8EE-0322-4982-A3B8-1339492857AD}"/>
                  </a:ext>
                </a:extLst>
              </p14:cNvPr>
              <p14:cNvContentPartPr/>
              <p14:nvPr/>
            </p14:nvContentPartPr>
            <p14:xfrm>
              <a:off x="4782771" y="733078"/>
              <a:ext cx="2206440" cy="1949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24A8EE-0322-4982-A3B8-1339492857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65131" y="697078"/>
                <a:ext cx="2242080" cy="20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6463F4-193D-4459-B428-51E07024AAF4}"/>
                  </a:ext>
                </a:extLst>
              </p14:cNvPr>
              <p14:cNvContentPartPr/>
              <p14:nvPr/>
            </p14:nvContentPartPr>
            <p14:xfrm>
              <a:off x="5037291" y="1642798"/>
              <a:ext cx="279360" cy="346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6463F4-193D-4459-B428-51E07024AAF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19291" y="1606798"/>
                <a:ext cx="31500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86E6D4-AED9-49D4-BC26-90CB9B1F1C63}"/>
                  </a:ext>
                </a:extLst>
              </p14:cNvPr>
              <p14:cNvContentPartPr/>
              <p14:nvPr/>
            </p14:nvContentPartPr>
            <p14:xfrm>
              <a:off x="1665531" y="1683478"/>
              <a:ext cx="2271960" cy="152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86E6D4-AED9-49D4-BC26-90CB9B1F1C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47891" y="1647838"/>
                <a:ext cx="2307600" cy="15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1EF9866-EFAE-4CB1-83E1-76E3DDA53F3B}"/>
                  </a:ext>
                </a:extLst>
              </p14:cNvPr>
              <p14:cNvContentPartPr/>
              <p14:nvPr/>
            </p14:nvContentPartPr>
            <p14:xfrm>
              <a:off x="1822491" y="2805238"/>
              <a:ext cx="854280" cy="763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1EF9866-EFAE-4CB1-83E1-76E3DDA53F3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4491" y="2769238"/>
                <a:ext cx="88992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DC2546B-2DFF-441B-87B4-78A4A4E8167D}"/>
                  </a:ext>
                </a:extLst>
              </p14:cNvPr>
              <p14:cNvContentPartPr/>
              <p14:nvPr/>
            </p14:nvContentPartPr>
            <p14:xfrm>
              <a:off x="10157931" y="551998"/>
              <a:ext cx="1334520" cy="1366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DC2546B-2DFF-441B-87B4-78A4A4E8167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39931" y="515998"/>
                <a:ext cx="1370160" cy="14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7B26AD8-4175-44C2-9E0B-A5D847150E4C}"/>
                  </a:ext>
                </a:extLst>
              </p14:cNvPr>
              <p14:cNvContentPartPr/>
              <p14:nvPr/>
            </p14:nvContentPartPr>
            <p14:xfrm>
              <a:off x="11334051" y="829918"/>
              <a:ext cx="631440" cy="4168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7B26AD8-4175-44C2-9E0B-A5D847150E4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316411" y="793918"/>
                <a:ext cx="66708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1C77ECC-E930-4CF0-A12E-A72C66F8B514}"/>
                  </a:ext>
                </a:extLst>
              </p14:cNvPr>
              <p14:cNvContentPartPr/>
              <p14:nvPr/>
            </p14:nvContentPartPr>
            <p14:xfrm>
              <a:off x="11419011" y="815878"/>
              <a:ext cx="187560" cy="182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1C77ECC-E930-4CF0-A12E-A72C66F8B5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401011" y="780238"/>
                <a:ext cx="2232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26406F6-AAE2-4BD9-BCF6-5D4D580885FD}"/>
                  </a:ext>
                </a:extLst>
              </p14:cNvPr>
              <p14:cNvContentPartPr/>
              <p14:nvPr/>
            </p14:nvContentPartPr>
            <p14:xfrm>
              <a:off x="7496091" y="216478"/>
              <a:ext cx="2273040" cy="127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26406F6-AAE2-4BD9-BCF6-5D4D580885F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78091" y="180838"/>
                <a:ext cx="23086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7AD846A-E799-47AB-B6F1-0305C836CD1F}"/>
                  </a:ext>
                </a:extLst>
              </p14:cNvPr>
              <p14:cNvContentPartPr/>
              <p14:nvPr/>
            </p14:nvContentPartPr>
            <p14:xfrm>
              <a:off x="8265411" y="412678"/>
              <a:ext cx="657720" cy="687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7AD846A-E799-47AB-B6F1-0305C836CD1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47771" y="377038"/>
                <a:ext cx="693360" cy="7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C0DC6A4-7B1B-4FCB-A547-39A9568131C7}"/>
                  </a:ext>
                </a:extLst>
              </p14:cNvPr>
              <p14:cNvContentPartPr/>
              <p14:nvPr/>
            </p14:nvContentPartPr>
            <p14:xfrm>
              <a:off x="1792251" y="571438"/>
              <a:ext cx="2146320" cy="825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C0DC6A4-7B1B-4FCB-A547-39A9568131C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74251" y="535438"/>
                <a:ext cx="2181960" cy="8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E5B6326-D0A5-4348-8632-40CC98E9414C}"/>
                  </a:ext>
                </a:extLst>
              </p14:cNvPr>
              <p14:cNvContentPartPr/>
              <p14:nvPr/>
            </p14:nvContentPartPr>
            <p14:xfrm>
              <a:off x="2263131" y="488638"/>
              <a:ext cx="642960" cy="435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E5B6326-D0A5-4348-8632-40CC98E9414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45131" y="452638"/>
                <a:ext cx="6786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9B05D6E-DAD6-4C25-9608-BEA3A44D25CB}"/>
                  </a:ext>
                </a:extLst>
              </p14:cNvPr>
              <p14:cNvContentPartPr/>
              <p14:nvPr/>
            </p14:nvContentPartPr>
            <p14:xfrm>
              <a:off x="2444211" y="4694518"/>
              <a:ext cx="1233000" cy="628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9B05D6E-DAD6-4C25-9608-BEA3A44D25C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26211" y="4658518"/>
                <a:ext cx="126864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A2A47AA-208E-4554-BBE2-257894DC6172}"/>
                  </a:ext>
                </a:extLst>
              </p14:cNvPr>
              <p14:cNvContentPartPr/>
              <p14:nvPr/>
            </p14:nvContentPartPr>
            <p14:xfrm>
              <a:off x="3811131" y="4544398"/>
              <a:ext cx="193320" cy="225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A2A47AA-208E-4554-BBE2-257894DC617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93131" y="4508758"/>
                <a:ext cx="2289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A08A469-0080-4343-B4FF-CD5D3D74F229}"/>
                  </a:ext>
                </a:extLst>
              </p14:cNvPr>
              <p14:cNvContentPartPr/>
              <p14:nvPr/>
            </p14:nvContentPartPr>
            <p14:xfrm>
              <a:off x="3467331" y="4318318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A08A469-0080-4343-B4FF-CD5D3D74F22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49331" y="42823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7791AA1-3C9E-4144-8972-FEBC8ECB9881}"/>
                  </a:ext>
                </a:extLst>
              </p14:cNvPr>
              <p14:cNvContentPartPr/>
              <p14:nvPr/>
            </p14:nvContentPartPr>
            <p14:xfrm>
              <a:off x="3702771" y="4354678"/>
              <a:ext cx="945360" cy="342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7791AA1-3C9E-4144-8972-FEBC8ECB988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84771" y="4319038"/>
                <a:ext cx="98100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BDB1AC0-C3CF-4135-AB9F-B666A993ED11}"/>
                  </a:ext>
                </a:extLst>
              </p14:cNvPr>
              <p14:cNvContentPartPr/>
              <p14:nvPr/>
            </p14:nvContentPartPr>
            <p14:xfrm>
              <a:off x="588051" y="5527198"/>
              <a:ext cx="599400" cy="590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BDB1AC0-C3CF-4135-AB9F-B666A993ED1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0411" y="5491558"/>
                <a:ext cx="63504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E977523-ED9D-42B8-A371-E72D510B3D1A}"/>
                  </a:ext>
                </a:extLst>
              </p14:cNvPr>
              <p14:cNvContentPartPr/>
              <p14:nvPr/>
            </p14:nvContentPartPr>
            <p14:xfrm>
              <a:off x="570051" y="5587678"/>
              <a:ext cx="999360" cy="514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E977523-ED9D-42B8-A371-E72D510B3D1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2051" y="5552038"/>
                <a:ext cx="103500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E89E593-8F15-457E-AA40-AC91D140FE6F}"/>
                  </a:ext>
                </a:extLst>
              </p14:cNvPr>
              <p14:cNvContentPartPr/>
              <p14:nvPr/>
            </p14:nvContentPartPr>
            <p14:xfrm>
              <a:off x="1412091" y="5296078"/>
              <a:ext cx="331920" cy="450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E89E593-8F15-457E-AA40-AC91D140FE6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394091" y="5260078"/>
                <a:ext cx="36756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724F250-62EF-45A5-9A13-E6D03660F40C}"/>
                  </a:ext>
                </a:extLst>
              </p14:cNvPr>
              <p14:cNvContentPartPr/>
              <p14:nvPr/>
            </p14:nvContentPartPr>
            <p14:xfrm>
              <a:off x="1330731" y="5492278"/>
              <a:ext cx="430920" cy="165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724F250-62EF-45A5-9A13-E6D03660F40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12731" y="5456638"/>
                <a:ext cx="4665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864C7A0-B167-4F5A-B77F-EAA381E5371B}"/>
                  </a:ext>
                </a:extLst>
              </p14:cNvPr>
              <p14:cNvContentPartPr/>
              <p14:nvPr/>
            </p14:nvContentPartPr>
            <p14:xfrm>
              <a:off x="1733211" y="4968118"/>
              <a:ext cx="513720" cy="682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864C7A0-B167-4F5A-B77F-EAA381E5371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15571" y="4932118"/>
                <a:ext cx="549360" cy="7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4D8A3E6-3352-483C-A99D-62132C526262}"/>
                  </a:ext>
                </a:extLst>
              </p14:cNvPr>
              <p14:cNvContentPartPr/>
              <p14:nvPr/>
            </p14:nvContentPartPr>
            <p14:xfrm>
              <a:off x="4983291" y="3882358"/>
              <a:ext cx="306000" cy="546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4D8A3E6-3352-483C-A99D-62132C52626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65651" y="3846358"/>
                <a:ext cx="34164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A3E68D2-38E3-4EA5-BCA8-3CAD12CE17A2}"/>
                  </a:ext>
                </a:extLst>
              </p14:cNvPr>
              <p14:cNvContentPartPr/>
              <p14:nvPr/>
            </p14:nvContentPartPr>
            <p14:xfrm>
              <a:off x="5030811" y="3838078"/>
              <a:ext cx="885600" cy="524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A3E68D2-38E3-4EA5-BCA8-3CAD12CE17A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12811" y="3802438"/>
                <a:ext cx="92124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0F91C03-547C-4709-BA94-B5DE349EAF3D}"/>
                  </a:ext>
                </a:extLst>
              </p14:cNvPr>
              <p14:cNvContentPartPr/>
              <p14:nvPr/>
            </p14:nvContentPartPr>
            <p14:xfrm>
              <a:off x="5858091" y="3644038"/>
              <a:ext cx="524520" cy="454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0F91C03-547C-4709-BA94-B5DE349EAF3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40091" y="3608038"/>
                <a:ext cx="56016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B73AF92-EA9B-40C6-8E9D-443E73A64175}"/>
                  </a:ext>
                </a:extLst>
              </p14:cNvPr>
              <p14:cNvContentPartPr/>
              <p14:nvPr/>
            </p14:nvContentPartPr>
            <p14:xfrm>
              <a:off x="6459651" y="3204478"/>
              <a:ext cx="680760" cy="801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B73AF92-EA9B-40C6-8E9D-443E73A6417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442011" y="3168838"/>
                <a:ext cx="71640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DB1D489-9BD7-4D94-94B8-C6D6ACFB133C}"/>
                  </a:ext>
                </a:extLst>
              </p14:cNvPr>
              <p14:cNvContentPartPr/>
              <p14:nvPr/>
            </p14:nvContentPartPr>
            <p14:xfrm>
              <a:off x="7088571" y="2996398"/>
              <a:ext cx="428760" cy="5623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DB1D489-9BD7-4D94-94B8-C6D6ACFB133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70571" y="2960758"/>
                <a:ext cx="46440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65F8B89-DF24-4762-8AB6-D5E5FD374EBE}"/>
                  </a:ext>
                </a:extLst>
              </p14:cNvPr>
              <p14:cNvContentPartPr/>
              <p14:nvPr/>
            </p14:nvContentPartPr>
            <p14:xfrm>
              <a:off x="7070211" y="3044998"/>
              <a:ext cx="580320" cy="3229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65F8B89-DF24-4762-8AB6-D5E5FD374EB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52571" y="3008998"/>
                <a:ext cx="6159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6E318B2-D87A-4D5E-95B3-ABB7F87A87A2}"/>
                  </a:ext>
                </a:extLst>
              </p14:cNvPr>
              <p14:cNvContentPartPr/>
              <p14:nvPr/>
            </p14:nvContentPartPr>
            <p14:xfrm>
              <a:off x="5567571" y="4572118"/>
              <a:ext cx="991440" cy="633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6E318B2-D87A-4D5E-95B3-ABB7F87A87A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49571" y="4536118"/>
                <a:ext cx="1027080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6EA071E-F923-4C2D-B6F7-7FC2E37F59A4}"/>
                  </a:ext>
                </a:extLst>
              </p14:cNvPr>
              <p14:cNvContentPartPr/>
              <p14:nvPr/>
            </p14:nvContentPartPr>
            <p14:xfrm>
              <a:off x="5784651" y="4808278"/>
              <a:ext cx="947880" cy="578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6EA071E-F923-4C2D-B6F7-7FC2E37F59A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767011" y="4772638"/>
                <a:ext cx="98352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58D7A30-3FC2-42A8-9DB3-150E7C8F6551}"/>
                  </a:ext>
                </a:extLst>
              </p14:cNvPr>
              <p14:cNvContentPartPr/>
              <p14:nvPr/>
            </p14:nvContentPartPr>
            <p14:xfrm>
              <a:off x="7740171" y="4095838"/>
              <a:ext cx="344520" cy="347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58D7A30-3FC2-42A8-9DB3-150E7C8F655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722531" y="4059838"/>
                <a:ext cx="38016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6A48D88-CB5C-42F1-BB1D-FBF1ADDE4E43}"/>
                  </a:ext>
                </a:extLst>
              </p14:cNvPr>
              <p14:cNvContentPartPr/>
              <p14:nvPr/>
            </p14:nvContentPartPr>
            <p14:xfrm>
              <a:off x="8066331" y="3595078"/>
              <a:ext cx="860760" cy="6238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6A48D88-CB5C-42F1-BB1D-FBF1ADDE4E4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048691" y="3559078"/>
                <a:ext cx="896400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A97982A-6374-48E5-B99D-46470F1F4380}"/>
                  </a:ext>
                </a:extLst>
              </p14:cNvPr>
              <p14:cNvContentPartPr/>
              <p14:nvPr/>
            </p14:nvContentPartPr>
            <p14:xfrm>
              <a:off x="3362211" y="5925358"/>
              <a:ext cx="436680" cy="776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A97982A-6374-48E5-B99D-46470F1F438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344211" y="5889718"/>
                <a:ext cx="472320" cy="84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D8DB2DE-86B5-4CEB-AB05-0A8A9F39A783}"/>
                  </a:ext>
                </a:extLst>
              </p14:cNvPr>
              <p14:cNvContentPartPr/>
              <p14:nvPr/>
            </p14:nvContentPartPr>
            <p14:xfrm>
              <a:off x="3367611" y="6224878"/>
              <a:ext cx="363960" cy="203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D8DB2DE-86B5-4CEB-AB05-0A8A9F39A78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349971" y="6188878"/>
                <a:ext cx="3996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8D2768-A475-4C04-A587-23D8D13603CF}"/>
                  </a:ext>
                </a:extLst>
              </p14:cNvPr>
              <p14:cNvContentPartPr/>
              <p14:nvPr/>
            </p14:nvContentPartPr>
            <p14:xfrm>
              <a:off x="3983211" y="6096358"/>
              <a:ext cx="276840" cy="96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8D2768-A475-4C04-A587-23D8D13603C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965211" y="6060358"/>
                <a:ext cx="3124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EF6BC5C-8E89-4276-BC73-EE5C7B82A226}"/>
                  </a:ext>
                </a:extLst>
              </p14:cNvPr>
              <p14:cNvContentPartPr/>
              <p14:nvPr/>
            </p14:nvContentPartPr>
            <p14:xfrm>
              <a:off x="4064571" y="6306598"/>
              <a:ext cx="276840" cy="121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EF6BC5C-8E89-4276-BC73-EE5C7B82A22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046931" y="6270958"/>
                <a:ext cx="3124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5F77DBD-7740-42C8-A9A2-278FC220F1A3}"/>
                  </a:ext>
                </a:extLst>
              </p14:cNvPr>
              <p14:cNvContentPartPr/>
              <p14:nvPr/>
            </p14:nvContentPartPr>
            <p14:xfrm>
              <a:off x="4561011" y="5586598"/>
              <a:ext cx="335160" cy="1123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5F77DBD-7740-42C8-A9A2-278FC220F1A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43011" y="5550598"/>
                <a:ext cx="370800" cy="11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544A476-AA84-4FC7-A69F-FC7407EAAF1A}"/>
                  </a:ext>
                </a:extLst>
              </p14:cNvPr>
              <p14:cNvContentPartPr/>
              <p14:nvPr/>
            </p14:nvContentPartPr>
            <p14:xfrm>
              <a:off x="5134851" y="5979718"/>
              <a:ext cx="239760" cy="205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544A476-AA84-4FC7-A69F-FC7407EAAF1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16851" y="5943718"/>
                <a:ext cx="2754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0AA4D5C-3FA7-49A2-98DB-AAF745FC9F08}"/>
                  </a:ext>
                </a:extLst>
              </p14:cNvPr>
              <p14:cNvContentPartPr/>
              <p14:nvPr/>
            </p14:nvContentPartPr>
            <p14:xfrm>
              <a:off x="5435091" y="6083758"/>
              <a:ext cx="60480" cy="165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0AA4D5C-3FA7-49A2-98DB-AAF745FC9F0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417091" y="6047758"/>
                <a:ext cx="961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C24DC5D-E721-4005-B953-40ED1D85B702}"/>
                  </a:ext>
                </a:extLst>
              </p14:cNvPr>
              <p14:cNvContentPartPr/>
              <p14:nvPr/>
            </p14:nvContentPartPr>
            <p14:xfrm>
              <a:off x="5787171" y="5629438"/>
              <a:ext cx="115920" cy="6566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C24DC5D-E721-4005-B953-40ED1D85B70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769531" y="5593438"/>
                <a:ext cx="151560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E17EE18-BACB-4011-B197-591BBDBF64B6}"/>
                  </a:ext>
                </a:extLst>
              </p14:cNvPr>
              <p14:cNvContentPartPr/>
              <p14:nvPr/>
            </p14:nvContentPartPr>
            <p14:xfrm>
              <a:off x="5739651" y="5986558"/>
              <a:ext cx="221040" cy="15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E17EE18-BACB-4011-B197-591BBDBF64B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721651" y="5950918"/>
                <a:ext cx="2566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F2EBB1D-FD45-49C1-8C9B-0D2296333C0D}"/>
                  </a:ext>
                </a:extLst>
              </p14:cNvPr>
              <p14:cNvContentPartPr/>
              <p14:nvPr/>
            </p14:nvContentPartPr>
            <p14:xfrm>
              <a:off x="6255531" y="5476798"/>
              <a:ext cx="137880" cy="5115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F2EBB1D-FD45-49C1-8C9B-0D2296333C0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237891" y="5441158"/>
                <a:ext cx="17352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1321862-C285-4990-9AC8-E57B02193804}"/>
                  </a:ext>
                </a:extLst>
              </p14:cNvPr>
              <p14:cNvContentPartPr/>
              <p14:nvPr/>
            </p14:nvContentPartPr>
            <p14:xfrm>
              <a:off x="4951971" y="5839318"/>
              <a:ext cx="136080" cy="5025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1321862-C285-4990-9AC8-E57B0219380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934331" y="5803318"/>
                <a:ext cx="17172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BF39787-5DE3-4BF6-8A9D-0078189A9F8E}"/>
                  </a:ext>
                </a:extLst>
              </p14:cNvPr>
              <p14:cNvContentPartPr/>
              <p14:nvPr/>
            </p14:nvContentPartPr>
            <p14:xfrm>
              <a:off x="6862131" y="5802958"/>
              <a:ext cx="38160" cy="303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BF39787-5DE3-4BF6-8A9D-0078189A9F8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844491" y="5767318"/>
                <a:ext cx="738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1A1CCEA-4D6F-426E-83F3-A3132A937A98}"/>
                  </a:ext>
                </a:extLst>
              </p14:cNvPr>
              <p14:cNvContentPartPr/>
              <p14:nvPr/>
            </p14:nvContentPartPr>
            <p14:xfrm>
              <a:off x="7169211" y="5359078"/>
              <a:ext cx="153360" cy="701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1A1CCEA-4D6F-426E-83F3-A3132A937A9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151211" y="5323438"/>
                <a:ext cx="18900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310A78F-14D5-4517-B273-6B12FDF2A70E}"/>
                  </a:ext>
                </a:extLst>
              </p14:cNvPr>
              <p14:cNvContentPartPr/>
              <p14:nvPr/>
            </p14:nvContentPartPr>
            <p14:xfrm>
              <a:off x="7384131" y="5504158"/>
              <a:ext cx="356400" cy="4928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310A78F-14D5-4517-B273-6B12FDF2A70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366491" y="5468518"/>
                <a:ext cx="39204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DCAC547-8A7C-4DBD-B5AA-E85E0777E1F6}"/>
                  </a:ext>
                </a:extLst>
              </p14:cNvPr>
              <p14:cNvContentPartPr/>
              <p14:nvPr/>
            </p14:nvContentPartPr>
            <p14:xfrm>
              <a:off x="7921251" y="5748598"/>
              <a:ext cx="111960" cy="282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DCAC547-8A7C-4DBD-B5AA-E85E0777E1F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903611" y="5712958"/>
                <a:ext cx="14760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A54CDB9-0C47-4038-B6CB-07988646C99C}"/>
                  </a:ext>
                </a:extLst>
              </p14:cNvPr>
              <p14:cNvContentPartPr/>
              <p14:nvPr/>
            </p14:nvContentPartPr>
            <p14:xfrm>
              <a:off x="8230131" y="5141638"/>
              <a:ext cx="338760" cy="7171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A54CDB9-0C47-4038-B6CB-07988646C99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212131" y="5105638"/>
                <a:ext cx="37440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2282FBC-B7EE-4AE6-B7C8-9A223CB0201E}"/>
                  </a:ext>
                </a:extLst>
              </p14:cNvPr>
              <p14:cNvContentPartPr/>
              <p14:nvPr/>
            </p14:nvContentPartPr>
            <p14:xfrm>
              <a:off x="8265411" y="5632318"/>
              <a:ext cx="198000" cy="802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2282FBC-B7EE-4AE6-B7C8-9A223CB0201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247771" y="5596678"/>
                <a:ext cx="2336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234E2C9-AF51-46AB-9738-EC168AACF730}"/>
                  </a:ext>
                </a:extLst>
              </p14:cNvPr>
              <p14:cNvContentPartPr/>
              <p14:nvPr/>
            </p14:nvContentPartPr>
            <p14:xfrm>
              <a:off x="8690931" y="5096638"/>
              <a:ext cx="119160" cy="6577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234E2C9-AF51-46AB-9738-EC168AACF73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672931" y="5060998"/>
                <a:ext cx="15480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8E866E7-C5DB-4966-884C-7514CE6EC032}"/>
                  </a:ext>
                </a:extLst>
              </p14:cNvPr>
              <p14:cNvContentPartPr/>
              <p14:nvPr/>
            </p14:nvContentPartPr>
            <p14:xfrm>
              <a:off x="9125091" y="5712238"/>
              <a:ext cx="64080" cy="175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8E866E7-C5DB-4966-884C-7514CE6EC03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107091" y="5676598"/>
                <a:ext cx="997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5BA3584-BF59-49A7-8C65-426AF7523103}"/>
                  </a:ext>
                </a:extLst>
              </p14:cNvPr>
              <p14:cNvContentPartPr/>
              <p14:nvPr/>
            </p14:nvContentPartPr>
            <p14:xfrm>
              <a:off x="9614691" y="4806838"/>
              <a:ext cx="72720" cy="6030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5BA3584-BF59-49A7-8C65-426AF752310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596691" y="4771198"/>
                <a:ext cx="10836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BCF576D-2FFA-419D-A898-89166AAB87C9}"/>
                  </a:ext>
                </a:extLst>
              </p14:cNvPr>
              <p14:cNvContentPartPr/>
              <p14:nvPr/>
            </p14:nvContentPartPr>
            <p14:xfrm>
              <a:off x="9779931" y="4754278"/>
              <a:ext cx="324000" cy="554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BCF576D-2FFA-419D-A898-89166AAB87C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761931" y="4718278"/>
                <a:ext cx="35964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EC749B2-E06C-4176-98B5-B02193F054B4}"/>
                  </a:ext>
                </a:extLst>
              </p14:cNvPr>
              <p14:cNvContentPartPr/>
              <p14:nvPr/>
            </p14:nvContentPartPr>
            <p14:xfrm>
              <a:off x="10276011" y="5187358"/>
              <a:ext cx="36000" cy="93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EC749B2-E06C-4176-98B5-B02193F054B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258011" y="5151718"/>
                <a:ext cx="716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3465CD1-6E5D-44DA-B087-87D3AEBE764D}"/>
                  </a:ext>
                </a:extLst>
              </p14:cNvPr>
              <p14:cNvContentPartPr/>
              <p14:nvPr/>
            </p14:nvContentPartPr>
            <p14:xfrm>
              <a:off x="10319931" y="4742758"/>
              <a:ext cx="459360" cy="537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3465CD1-6E5D-44DA-B087-87D3AEBE764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302291" y="4706758"/>
                <a:ext cx="49500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6BAEF26-8CB0-416C-A3C6-BA52EF4C962B}"/>
                  </a:ext>
                </a:extLst>
              </p14:cNvPr>
              <p14:cNvContentPartPr/>
              <p14:nvPr/>
            </p14:nvContentPartPr>
            <p14:xfrm>
              <a:off x="10723131" y="4575358"/>
              <a:ext cx="259920" cy="7225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6BAEF26-8CB0-416C-A3C6-BA52EF4C962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705131" y="4539718"/>
                <a:ext cx="29556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F072C52-850D-4415-ABAB-9F983A307FCE}"/>
                  </a:ext>
                </a:extLst>
              </p14:cNvPr>
              <p14:cNvContentPartPr/>
              <p14:nvPr/>
            </p14:nvContentPartPr>
            <p14:xfrm>
              <a:off x="8718291" y="6260518"/>
              <a:ext cx="9720" cy="1119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F072C52-850D-4415-ABAB-9F983A307FC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700291" y="6224878"/>
                <a:ext cx="453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352E7F2-5A39-45CA-BABE-11B17BA67B65}"/>
                  </a:ext>
                </a:extLst>
              </p14:cNvPr>
              <p14:cNvContentPartPr/>
              <p14:nvPr/>
            </p14:nvContentPartPr>
            <p14:xfrm>
              <a:off x="9287091" y="5984038"/>
              <a:ext cx="195840" cy="164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352E7F2-5A39-45CA-BABE-11B17BA67B6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269091" y="5948038"/>
                <a:ext cx="2314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D858777-506E-4E3F-B7F4-846B36E54366}"/>
                  </a:ext>
                </a:extLst>
              </p14:cNvPr>
              <p14:cNvContentPartPr/>
              <p14:nvPr/>
            </p14:nvContentPartPr>
            <p14:xfrm>
              <a:off x="9775971" y="6002038"/>
              <a:ext cx="19800" cy="1378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D858777-506E-4E3F-B7F4-846B36E5436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757971" y="5966398"/>
                <a:ext cx="554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303834C-4C06-41BA-A9C6-6CED3C994DED}"/>
                  </a:ext>
                </a:extLst>
              </p14:cNvPr>
              <p14:cNvContentPartPr/>
              <p14:nvPr/>
            </p14:nvContentPartPr>
            <p14:xfrm>
              <a:off x="9867411" y="5677318"/>
              <a:ext cx="361440" cy="4712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303834C-4C06-41BA-A9C6-6CED3C994DE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849771" y="5641678"/>
                <a:ext cx="39708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96A4AD0-AA1A-421B-8FC0-9593C7E659FB}"/>
                  </a:ext>
                </a:extLst>
              </p14:cNvPr>
              <p14:cNvContentPartPr/>
              <p14:nvPr/>
            </p14:nvContentPartPr>
            <p14:xfrm>
              <a:off x="10184931" y="5540158"/>
              <a:ext cx="279000" cy="3787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96A4AD0-AA1A-421B-8FC0-9593C7E659F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166931" y="5504518"/>
                <a:ext cx="314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ED089BF-E6E4-4A91-ABFC-D201D264476B}"/>
                  </a:ext>
                </a:extLst>
              </p14:cNvPr>
              <p14:cNvContentPartPr/>
              <p14:nvPr/>
            </p14:nvContentPartPr>
            <p14:xfrm>
              <a:off x="9059931" y="6011038"/>
              <a:ext cx="73440" cy="3470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ED089BF-E6E4-4A91-ABFC-D201D264476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041931" y="5975398"/>
                <a:ext cx="10908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82C55E1-6C8C-42BA-B96F-095E7EA01D7C}"/>
                  </a:ext>
                </a:extLst>
              </p14:cNvPr>
              <p14:cNvContentPartPr/>
              <p14:nvPr/>
            </p14:nvContentPartPr>
            <p14:xfrm>
              <a:off x="10657251" y="5866318"/>
              <a:ext cx="17640" cy="154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82C55E1-6C8C-42BA-B96F-095E7EA01D7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639611" y="5830318"/>
                <a:ext cx="532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466DC71-92C7-49ED-BFE2-F54FAAA6B40F}"/>
                  </a:ext>
                </a:extLst>
              </p14:cNvPr>
              <p14:cNvContentPartPr/>
              <p14:nvPr/>
            </p14:nvContentPartPr>
            <p14:xfrm>
              <a:off x="11104731" y="5728438"/>
              <a:ext cx="217800" cy="1591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466DC71-92C7-49ED-BFE2-F54FAAA6B40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086731" y="5692798"/>
                <a:ext cx="2534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AB12A8C-4AB0-425E-AB45-B875ED978287}"/>
                  </a:ext>
                </a:extLst>
              </p14:cNvPr>
              <p14:cNvContentPartPr/>
              <p14:nvPr/>
            </p14:nvContentPartPr>
            <p14:xfrm>
              <a:off x="11468691" y="5893318"/>
              <a:ext cx="10800" cy="248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AB12A8C-4AB0-425E-AB45-B875ED97828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451051" y="5857678"/>
                <a:ext cx="464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3E5F9CB-9A38-4999-8CE8-CD0BF933AE2D}"/>
                  </a:ext>
                </a:extLst>
              </p14:cNvPr>
              <p14:cNvContentPartPr/>
              <p14:nvPr/>
            </p14:nvContentPartPr>
            <p14:xfrm>
              <a:off x="11488491" y="5531158"/>
              <a:ext cx="287640" cy="2998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3E5F9CB-9A38-4999-8CE8-CD0BF933AE2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470851" y="5495518"/>
                <a:ext cx="3232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5E2659E-B05C-43E4-B117-42139982CE62}"/>
                  </a:ext>
                </a:extLst>
              </p14:cNvPr>
              <p14:cNvContentPartPr/>
              <p14:nvPr/>
            </p14:nvContentPartPr>
            <p14:xfrm>
              <a:off x="11696571" y="5377438"/>
              <a:ext cx="255240" cy="3888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5E2659E-B05C-43E4-B117-42139982CE6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678931" y="5341438"/>
                <a:ext cx="2908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63C83DE-2120-4344-823F-9E606BCF39E2}"/>
                  </a:ext>
                </a:extLst>
              </p14:cNvPr>
              <p14:cNvContentPartPr/>
              <p14:nvPr/>
            </p14:nvContentPartPr>
            <p14:xfrm>
              <a:off x="10836531" y="5621878"/>
              <a:ext cx="89280" cy="4557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63C83DE-2120-4344-823F-9E606BCF39E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818891" y="5586238"/>
                <a:ext cx="12492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E9AFDD9-7023-4A75-B6FE-1665A34FAEF4}"/>
                  </a:ext>
                </a:extLst>
              </p14:cNvPr>
              <p14:cNvContentPartPr/>
              <p14:nvPr/>
            </p14:nvContentPartPr>
            <p14:xfrm>
              <a:off x="11805291" y="4879558"/>
              <a:ext cx="410760" cy="10789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E9AFDD9-7023-4A75-B6FE-1665A34FAEF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787651" y="4843558"/>
                <a:ext cx="44640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1F15F95-9045-4516-BC78-10F7E4A1BFEE}"/>
                  </a:ext>
                </a:extLst>
              </p14:cNvPr>
              <p14:cNvContentPartPr/>
              <p14:nvPr/>
            </p14:nvContentPartPr>
            <p14:xfrm>
              <a:off x="5617611" y="1914958"/>
              <a:ext cx="915480" cy="11192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1F15F95-9045-4516-BC78-10F7E4A1BFE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599971" y="1879318"/>
                <a:ext cx="951120" cy="11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FEEF318-2294-4BB4-B547-A25252FAB132}"/>
                  </a:ext>
                </a:extLst>
              </p14:cNvPr>
              <p14:cNvContentPartPr/>
              <p14:nvPr/>
            </p14:nvContentPartPr>
            <p14:xfrm>
              <a:off x="6445611" y="2326438"/>
              <a:ext cx="417600" cy="4586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FEEF318-2294-4BB4-B547-A25252FAB13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427971" y="2290798"/>
                <a:ext cx="45324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B87ED63-5E1F-4F08-8FF9-6059F8A2DD81}"/>
                  </a:ext>
                </a:extLst>
              </p14:cNvPr>
              <p14:cNvContentPartPr/>
              <p14:nvPr/>
            </p14:nvContentPartPr>
            <p14:xfrm>
              <a:off x="6879771" y="2296198"/>
              <a:ext cx="505440" cy="2876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B87ED63-5E1F-4F08-8FF9-6059F8A2DD8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862131" y="2260558"/>
                <a:ext cx="5410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F978661-418C-4D24-BE97-9439562086BA}"/>
                  </a:ext>
                </a:extLst>
              </p14:cNvPr>
              <p14:cNvContentPartPr/>
              <p14:nvPr/>
            </p14:nvContentPartPr>
            <p14:xfrm>
              <a:off x="7330491" y="1473238"/>
              <a:ext cx="1816200" cy="1003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F978661-418C-4D24-BE97-9439562086B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312851" y="1437598"/>
                <a:ext cx="1851840" cy="10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76E7F04-D005-4CBF-82BD-1B45E1B891DB}"/>
                  </a:ext>
                </a:extLst>
              </p14:cNvPr>
              <p14:cNvContentPartPr/>
              <p14:nvPr/>
            </p14:nvContentPartPr>
            <p14:xfrm>
              <a:off x="7929531" y="2890918"/>
              <a:ext cx="325440" cy="3337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76E7F04-D005-4CBF-82BD-1B45E1B891D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911531" y="2854918"/>
                <a:ext cx="3610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BAE2DA7-D0D3-4C30-8525-60719DAF9E7F}"/>
                  </a:ext>
                </a:extLst>
              </p14:cNvPr>
              <p14:cNvContentPartPr/>
              <p14:nvPr/>
            </p14:nvContentPartPr>
            <p14:xfrm>
              <a:off x="8147691" y="2607238"/>
              <a:ext cx="297000" cy="4194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BAE2DA7-D0D3-4C30-8525-60719DAF9E7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130051" y="2571238"/>
                <a:ext cx="3326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20F0865-2A6D-4853-A397-9549AF97A604}"/>
                  </a:ext>
                </a:extLst>
              </p14:cNvPr>
              <p14:cNvContentPartPr/>
              <p14:nvPr/>
            </p14:nvContentPartPr>
            <p14:xfrm>
              <a:off x="8525691" y="2121598"/>
              <a:ext cx="1290600" cy="1455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20F0865-2A6D-4853-A397-9549AF97A60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507691" y="2085958"/>
                <a:ext cx="1326240" cy="15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8C6AF43-0382-434A-BC5C-0E9EDA88EA94}"/>
                  </a:ext>
                </a:extLst>
              </p14:cNvPr>
              <p14:cNvContentPartPr/>
              <p14:nvPr/>
            </p14:nvContentPartPr>
            <p14:xfrm>
              <a:off x="9831771" y="2308438"/>
              <a:ext cx="68040" cy="1202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8C6AF43-0382-434A-BC5C-0E9EDA88EA9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813771" y="2272438"/>
                <a:ext cx="1036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F9BD967-E131-4AE5-9325-C3B4DCF25F4D}"/>
                  </a:ext>
                </a:extLst>
              </p14:cNvPr>
              <p14:cNvContentPartPr/>
              <p14:nvPr/>
            </p14:nvContentPartPr>
            <p14:xfrm>
              <a:off x="9759051" y="2072998"/>
              <a:ext cx="39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F9BD967-E131-4AE5-9325-C3B4DCF25F4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741411" y="2036998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93D78F9-7308-4026-B9F1-EC41FFE52744}"/>
                  </a:ext>
                </a:extLst>
              </p14:cNvPr>
              <p14:cNvContentPartPr/>
              <p14:nvPr/>
            </p14:nvContentPartPr>
            <p14:xfrm>
              <a:off x="9732051" y="1791478"/>
              <a:ext cx="795240" cy="7754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93D78F9-7308-4026-B9F1-EC41FFE5274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714411" y="1755478"/>
                <a:ext cx="83088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220B2F3-6971-4F4F-AEFA-BBE40ABB940E}"/>
                  </a:ext>
                </a:extLst>
              </p14:cNvPr>
              <p14:cNvContentPartPr/>
              <p14:nvPr/>
            </p14:nvContentPartPr>
            <p14:xfrm>
              <a:off x="10048851" y="2154718"/>
              <a:ext cx="121680" cy="63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220B2F3-6971-4F4F-AEFA-BBE40ABB940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031211" y="2119078"/>
                <a:ext cx="1573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88E4A70-DB32-4456-A4C9-0DB2E330A583}"/>
                  </a:ext>
                </a:extLst>
              </p14:cNvPr>
              <p14:cNvContentPartPr/>
              <p14:nvPr/>
            </p14:nvContentPartPr>
            <p14:xfrm>
              <a:off x="10375011" y="1864558"/>
              <a:ext cx="735480" cy="4010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88E4A70-DB32-4456-A4C9-0DB2E330A58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357371" y="1828558"/>
                <a:ext cx="771120" cy="4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703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A557B5-BC77-43FA-9B80-2FF8B817F16D}"/>
                  </a:ext>
                </a:extLst>
              </p14:cNvPr>
              <p14:cNvContentPartPr/>
              <p14:nvPr/>
            </p14:nvContentPartPr>
            <p14:xfrm>
              <a:off x="3027771" y="123345"/>
              <a:ext cx="439920" cy="946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A557B5-BC77-43FA-9B80-2FF8B817F1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9771" y="87705"/>
                <a:ext cx="475560" cy="10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DBDF11-5354-4906-A85E-15F08184B4F0}"/>
                  </a:ext>
                </a:extLst>
              </p14:cNvPr>
              <p14:cNvContentPartPr/>
              <p14:nvPr/>
            </p14:nvContentPartPr>
            <p14:xfrm>
              <a:off x="3430971" y="346545"/>
              <a:ext cx="560520" cy="648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DBDF11-5354-4906-A85E-15F08184B4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2971" y="310905"/>
                <a:ext cx="59616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1D3B7F-9A9D-4985-9DD2-7F46B2AC9F24}"/>
                  </a:ext>
                </a:extLst>
              </p14:cNvPr>
              <p14:cNvContentPartPr/>
              <p14:nvPr/>
            </p14:nvContentPartPr>
            <p14:xfrm>
              <a:off x="3938211" y="533745"/>
              <a:ext cx="171720" cy="133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1D3B7F-9A9D-4985-9DD2-7F46B2AC9F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0211" y="498105"/>
                <a:ext cx="2073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717958-D9AE-41C9-AFC5-14CA64B57121}"/>
                  </a:ext>
                </a:extLst>
              </p14:cNvPr>
              <p14:cNvContentPartPr/>
              <p14:nvPr/>
            </p14:nvContentPartPr>
            <p14:xfrm>
              <a:off x="3811131" y="260505"/>
              <a:ext cx="1090440" cy="357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717958-D9AE-41C9-AFC5-14CA64B571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93131" y="224865"/>
                <a:ext cx="112608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DE90CB-9A6A-4497-B9E8-1217405D6620}"/>
                  </a:ext>
                </a:extLst>
              </p14:cNvPr>
              <p14:cNvContentPartPr/>
              <p14:nvPr/>
            </p14:nvContentPartPr>
            <p14:xfrm>
              <a:off x="5106771" y="171585"/>
              <a:ext cx="173160" cy="402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DE90CB-9A6A-4497-B9E8-1217405D66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88771" y="135945"/>
                <a:ext cx="20880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3658E37-E706-497C-8865-CDB02CE4FD4F}"/>
                  </a:ext>
                </a:extLst>
              </p14:cNvPr>
              <p14:cNvContentPartPr/>
              <p14:nvPr/>
            </p14:nvContentPartPr>
            <p14:xfrm>
              <a:off x="5965731" y="41985"/>
              <a:ext cx="608040" cy="638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3658E37-E706-497C-8865-CDB02CE4FD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48091" y="6345"/>
                <a:ext cx="64368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0C32901-B625-44D0-8CC9-7AD7BB2EB8D5}"/>
                  </a:ext>
                </a:extLst>
              </p14:cNvPr>
              <p14:cNvContentPartPr/>
              <p14:nvPr/>
            </p14:nvContentPartPr>
            <p14:xfrm>
              <a:off x="6038451" y="383104"/>
              <a:ext cx="187200" cy="78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0C32901-B625-44D0-8CC9-7AD7BB2EB8D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20451" y="347464"/>
                <a:ext cx="2228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021A62A-FEBD-49AE-948D-306CE2D823A3}"/>
                  </a:ext>
                </a:extLst>
              </p14:cNvPr>
              <p14:cNvContentPartPr/>
              <p14:nvPr/>
            </p14:nvContentPartPr>
            <p14:xfrm>
              <a:off x="6590691" y="17704"/>
              <a:ext cx="387000" cy="634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021A62A-FEBD-49AE-948D-306CE2D823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72691" y="-18296"/>
                <a:ext cx="42264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A12360F-B193-470E-8ADF-2253E9D68362}"/>
                  </a:ext>
                </a:extLst>
              </p14:cNvPr>
              <p14:cNvContentPartPr/>
              <p14:nvPr/>
            </p14:nvContentPartPr>
            <p14:xfrm>
              <a:off x="6968331" y="287344"/>
              <a:ext cx="533520" cy="892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A12360F-B193-470E-8ADF-2253E9D683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50691" y="251344"/>
                <a:ext cx="56916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4874C48-47EE-4B69-B374-707ADE6FDA9E}"/>
                  </a:ext>
                </a:extLst>
              </p14:cNvPr>
              <p14:cNvContentPartPr/>
              <p14:nvPr/>
            </p14:nvContentPartPr>
            <p14:xfrm>
              <a:off x="7657731" y="294184"/>
              <a:ext cx="713520" cy="585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874C48-47EE-4B69-B374-707ADE6FDA9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39731" y="258544"/>
                <a:ext cx="74916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D1A8BBD-79F1-4015-9086-40C496D07FBA}"/>
                  </a:ext>
                </a:extLst>
              </p14:cNvPr>
              <p14:cNvContentPartPr/>
              <p14:nvPr/>
            </p14:nvContentPartPr>
            <p14:xfrm>
              <a:off x="8455491" y="524584"/>
              <a:ext cx="141840" cy="196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D1A8BBD-79F1-4015-9086-40C496D07F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37491" y="488944"/>
                <a:ext cx="1774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4348B05-E0A9-49DB-B593-ED7B0F0EC701}"/>
                  </a:ext>
                </a:extLst>
              </p14:cNvPr>
              <p14:cNvContentPartPr/>
              <p14:nvPr/>
            </p14:nvContentPartPr>
            <p14:xfrm>
              <a:off x="8392131" y="222544"/>
              <a:ext cx="360" cy="3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4348B05-E0A9-49DB-B593-ED7B0F0EC7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74491" y="18654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0240139-4391-40E3-86E4-D0A6C792C51B}"/>
                  </a:ext>
                </a:extLst>
              </p14:cNvPr>
              <p14:cNvContentPartPr/>
              <p14:nvPr/>
            </p14:nvContentPartPr>
            <p14:xfrm>
              <a:off x="8464851" y="244144"/>
              <a:ext cx="190440" cy="374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0240139-4391-40E3-86E4-D0A6C792C5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46851" y="208504"/>
                <a:ext cx="22608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143B6C0-BBD0-43B7-B31C-6D95785B54B2}"/>
                  </a:ext>
                </a:extLst>
              </p14:cNvPr>
              <p14:cNvContentPartPr/>
              <p14:nvPr/>
            </p14:nvContentPartPr>
            <p14:xfrm>
              <a:off x="8627571" y="298504"/>
              <a:ext cx="387360" cy="37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143B6C0-BBD0-43B7-B31C-6D95785B54B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09931" y="262864"/>
                <a:ext cx="42300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77F6018-7CD7-4643-9CD0-ADA9824B1512}"/>
                  </a:ext>
                </a:extLst>
              </p14:cNvPr>
              <p14:cNvContentPartPr/>
              <p14:nvPr/>
            </p14:nvContentPartPr>
            <p14:xfrm>
              <a:off x="8546211" y="387064"/>
              <a:ext cx="286920" cy="74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77F6018-7CD7-4643-9CD0-ADA9824B15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28211" y="351064"/>
                <a:ext cx="3225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887008-600C-416B-856E-6DA78697A7A3}"/>
                  </a:ext>
                </a:extLst>
              </p14:cNvPr>
              <p14:cNvContentPartPr/>
              <p14:nvPr/>
            </p14:nvContentPartPr>
            <p14:xfrm>
              <a:off x="9152811" y="258184"/>
              <a:ext cx="746280" cy="22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887008-600C-416B-856E-6DA78697A7A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35171" y="222544"/>
                <a:ext cx="7819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7CCB819-FE60-4495-89AE-476C8691FFBF}"/>
                  </a:ext>
                </a:extLst>
              </p14:cNvPr>
              <p14:cNvContentPartPr/>
              <p14:nvPr/>
            </p14:nvContentPartPr>
            <p14:xfrm>
              <a:off x="3087171" y="886744"/>
              <a:ext cx="6261480" cy="643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7CCB819-FE60-4495-89AE-476C8691FFB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69171" y="851104"/>
                <a:ext cx="629712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EB3173C-B05D-4B1B-A2AE-9908F50214EA}"/>
                  </a:ext>
                </a:extLst>
              </p14:cNvPr>
              <p14:cNvContentPartPr/>
              <p14:nvPr/>
            </p14:nvContentPartPr>
            <p14:xfrm>
              <a:off x="3494331" y="986464"/>
              <a:ext cx="6093360" cy="687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EB3173C-B05D-4B1B-A2AE-9908F50214E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76691" y="950464"/>
                <a:ext cx="612900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9DDDA7F-DD62-431E-8AD1-2DD37A1D1F17}"/>
                  </a:ext>
                </a:extLst>
              </p14:cNvPr>
              <p14:cNvContentPartPr/>
              <p14:nvPr/>
            </p14:nvContentPartPr>
            <p14:xfrm>
              <a:off x="950211" y="3728944"/>
              <a:ext cx="459000" cy="4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9DDDA7F-DD62-431E-8AD1-2DD37A1D1F1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2211" y="3692944"/>
                <a:ext cx="4946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365BDC8-19FE-45A1-BC0B-46B1C5EB130D}"/>
                  </a:ext>
                </a:extLst>
              </p14:cNvPr>
              <p14:cNvContentPartPr/>
              <p14:nvPr/>
            </p14:nvContentPartPr>
            <p14:xfrm>
              <a:off x="685971" y="3451384"/>
              <a:ext cx="889200" cy="868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365BDC8-19FE-45A1-BC0B-46B1C5EB130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7971" y="3415744"/>
                <a:ext cx="924840" cy="9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B276895-12D9-4CF9-A15B-965B69AFE367}"/>
                  </a:ext>
                </a:extLst>
              </p14:cNvPr>
              <p14:cNvContentPartPr/>
              <p14:nvPr/>
            </p14:nvContentPartPr>
            <p14:xfrm>
              <a:off x="4969971" y="3448864"/>
              <a:ext cx="474480" cy="547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B276895-12D9-4CF9-A15B-965B69AFE36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52331" y="3413224"/>
                <a:ext cx="51012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0BCEE7E-5EF2-46E7-AFDA-52A098BEC846}"/>
                  </a:ext>
                </a:extLst>
              </p14:cNvPr>
              <p14:cNvContentPartPr/>
              <p14:nvPr/>
            </p14:nvContentPartPr>
            <p14:xfrm>
              <a:off x="4731291" y="3121264"/>
              <a:ext cx="846000" cy="962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0BCEE7E-5EF2-46E7-AFDA-52A098BEC84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13291" y="3085264"/>
                <a:ext cx="881640" cy="10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21CE81C-BBBD-47AE-A6DE-29068191FC32}"/>
                  </a:ext>
                </a:extLst>
              </p14:cNvPr>
              <p14:cNvContentPartPr/>
              <p14:nvPr/>
            </p14:nvContentPartPr>
            <p14:xfrm>
              <a:off x="8599851" y="3269224"/>
              <a:ext cx="324720" cy="325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21CE81C-BBBD-47AE-A6DE-29068191FC3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81851" y="3233224"/>
                <a:ext cx="36036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0E58C05-682D-4BFB-BDAC-1DA0FDE4255A}"/>
                  </a:ext>
                </a:extLst>
              </p14:cNvPr>
              <p14:cNvContentPartPr/>
              <p14:nvPr/>
            </p14:nvContentPartPr>
            <p14:xfrm>
              <a:off x="8216811" y="2900224"/>
              <a:ext cx="1009800" cy="849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0E58C05-682D-4BFB-BDAC-1DA0FDE4255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99171" y="2864224"/>
                <a:ext cx="1045440" cy="9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4075C2-1271-481C-98E2-CC1C5F1C76B5}"/>
                  </a:ext>
                </a:extLst>
              </p14:cNvPr>
              <p14:cNvContentPartPr/>
              <p14:nvPr/>
            </p14:nvContentPartPr>
            <p14:xfrm>
              <a:off x="2341251" y="1941184"/>
              <a:ext cx="497160" cy="762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4075C2-1271-481C-98E2-CC1C5F1C76B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23611" y="1905544"/>
                <a:ext cx="532800" cy="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2E2AF3A-7F58-44B2-80C7-24B5E23497D6}"/>
                  </a:ext>
                </a:extLst>
              </p14:cNvPr>
              <p14:cNvContentPartPr/>
              <p14:nvPr/>
            </p14:nvContentPartPr>
            <p14:xfrm>
              <a:off x="2016891" y="1633744"/>
              <a:ext cx="1007640" cy="1129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2E2AF3A-7F58-44B2-80C7-24B5E23497D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99251" y="1597744"/>
                <a:ext cx="1043280" cy="12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A337E0-E8B3-4E25-9446-AEB196713E59}"/>
                  </a:ext>
                </a:extLst>
              </p14:cNvPr>
              <p14:cNvContentPartPr/>
              <p14:nvPr/>
            </p14:nvContentPartPr>
            <p14:xfrm>
              <a:off x="2661651" y="4507984"/>
              <a:ext cx="217440" cy="872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A337E0-E8B3-4E25-9446-AEB196713E5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43651" y="4472344"/>
                <a:ext cx="253080" cy="9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6B53C6C-14AB-46DC-AED0-9F4DFEB064CF}"/>
                  </a:ext>
                </a:extLst>
              </p14:cNvPr>
              <p14:cNvContentPartPr/>
              <p14:nvPr/>
            </p14:nvContentPartPr>
            <p14:xfrm>
              <a:off x="2679651" y="5087584"/>
              <a:ext cx="165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6B53C6C-14AB-46DC-AED0-9F4DFEB064C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61651" y="5051944"/>
                <a:ext cx="52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3A33700-39CC-47B7-9924-51DE05771C5C}"/>
                  </a:ext>
                </a:extLst>
              </p14:cNvPr>
              <p14:cNvContentPartPr/>
              <p14:nvPr/>
            </p14:nvContentPartPr>
            <p14:xfrm>
              <a:off x="2330091" y="4315744"/>
              <a:ext cx="1157040" cy="1234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3A33700-39CC-47B7-9924-51DE05771C5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12451" y="4279744"/>
                <a:ext cx="1192680" cy="13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C8418D4-622E-4E36-85E5-C1C208A65312}"/>
                  </a:ext>
                </a:extLst>
              </p14:cNvPr>
              <p14:cNvContentPartPr/>
              <p14:nvPr/>
            </p14:nvContentPartPr>
            <p14:xfrm>
              <a:off x="2616291" y="4981744"/>
              <a:ext cx="275040" cy="972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C8418D4-622E-4E36-85E5-C1C208A6531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98291" y="4946104"/>
                <a:ext cx="3106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01F123B-AC09-4B61-8580-02B4183E7337}"/>
                  </a:ext>
                </a:extLst>
              </p14:cNvPr>
              <p14:cNvContentPartPr/>
              <p14:nvPr/>
            </p14:nvContentPartPr>
            <p14:xfrm>
              <a:off x="7492851" y="1747504"/>
              <a:ext cx="343440" cy="416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01F123B-AC09-4B61-8580-02B4183E733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474851" y="1711504"/>
                <a:ext cx="37908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05E6EFE-AAD5-4374-AED2-1C0C6FCD1094}"/>
                  </a:ext>
                </a:extLst>
              </p14:cNvPr>
              <p14:cNvContentPartPr/>
              <p14:nvPr/>
            </p14:nvContentPartPr>
            <p14:xfrm>
              <a:off x="7176051" y="1609624"/>
              <a:ext cx="818280" cy="811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05E6EFE-AAD5-4374-AED2-1C0C6FCD109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158051" y="1573624"/>
                <a:ext cx="85392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621D5EB-6A64-4C6D-B81E-5FEAC59A2873}"/>
                  </a:ext>
                </a:extLst>
              </p14:cNvPr>
              <p14:cNvContentPartPr/>
              <p14:nvPr/>
            </p14:nvContentPartPr>
            <p14:xfrm>
              <a:off x="7876971" y="4759984"/>
              <a:ext cx="518040" cy="864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621D5EB-6A64-4C6D-B81E-5FEAC59A287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858971" y="4724344"/>
                <a:ext cx="553680" cy="9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813B52A-1920-41B9-8E72-0D062CA645A9}"/>
                  </a:ext>
                </a:extLst>
              </p14:cNvPr>
              <p14:cNvContentPartPr/>
              <p14:nvPr/>
            </p14:nvContentPartPr>
            <p14:xfrm>
              <a:off x="7547211" y="4570984"/>
              <a:ext cx="1098360" cy="1064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813B52A-1920-41B9-8E72-0D062CA645A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29211" y="4534984"/>
                <a:ext cx="1134000" cy="11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56413A1-B5AB-4FB4-99DD-FBD8D1E66E26}"/>
                  </a:ext>
                </a:extLst>
              </p14:cNvPr>
              <p14:cNvContentPartPr/>
              <p14:nvPr/>
            </p14:nvContentPartPr>
            <p14:xfrm>
              <a:off x="1457091" y="2651824"/>
              <a:ext cx="804600" cy="860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56413A1-B5AB-4FB4-99DD-FBD8D1E66E2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439451" y="2615824"/>
                <a:ext cx="840240" cy="9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86412C7-5976-47F8-8295-90444C9D939C}"/>
                  </a:ext>
                </a:extLst>
              </p14:cNvPr>
              <p14:cNvContentPartPr/>
              <p14:nvPr/>
            </p14:nvContentPartPr>
            <p14:xfrm>
              <a:off x="1203651" y="2380744"/>
              <a:ext cx="570240" cy="402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86412C7-5976-47F8-8295-90444C9D939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86011" y="2344744"/>
                <a:ext cx="60588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1E442F5-DC3B-4C23-8F36-1A39B230A4EF}"/>
                  </a:ext>
                </a:extLst>
              </p14:cNvPr>
              <p14:cNvContentPartPr/>
              <p14:nvPr/>
            </p14:nvContentPartPr>
            <p14:xfrm>
              <a:off x="1484451" y="3448144"/>
              <a:ext cx="3177360" cy="137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1E442F5-DC3B-4C23-8F36-1A39B230A4E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466451" y="3412504"/>
                <a:ext cx="32130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2EC22D2-EE20-49A6-99D5-F24FDDC79E5E}"/>
                  </a:ext>
                </a:extLst>
              </p14:cNvPr>
              <p14:cNvContentPartPr/>
              <p14:nvPr/>
            </p14:nvContentPartPr>
            <p14:xfrm>
              <a:off x="3159171" y="2976184"/>
              <a:ext cx="631080" cy="303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2EC22D2-EE20-49A6-99D5-F24FDDC79E5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41531" y="2940184"/>
                <a:ext cx="6667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491CA48-DE07-4DEE-B838-1C7E1576B303}"/>
                  </a:ext>
                </a:extLst>
              </p14:cNvPr>
              <p14:cNvContentPartPr/>
              <p14:nvPr/>
            </p14:nvContentPartPr>
            <p14:xfrm>
              <a:off x="1366731" y="4272904"/>
              <a:ext cx="991080" cy="734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491CA48-DE07-4DEE-B838-1C7E1576B30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348731" y="4237264"/>
                <a:ext cx="102672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46F0931-8C95-492A-847C-F6E17451FDA6}"/>
                  </a:ext>
                </a:extLst>
              </p14:cNvPr>
              <p14:cNvContentPartPr/>
              <p14:nvPr/>
            </p14:nvContentPartPr>
            <p14:xfrm>
              <a:off x="1297611" y="5011984"/>
              <a:ext cx="588960" cy="665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46F0931-8C95-492A-847C-F6E17451FDA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279611" y="4976344"/>
                <a:ext cx="6246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28D0030-379B-4ABF-92CF-CB1B4BE0027C}"/>
                  </a:ext>
                </a:extLst>
              </p14:cNvPr>
              <p14:cNvContentPartPr/>
              <p14:nvPr/>
            </p14:nvContentPartPr>
            <p14:xfrm>
              <a:off x="1339371" y="4714984"/>
              <a:ext cx="259920" cy="228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28D0030-379B-4ABF-92CF-CB1B4BE0027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321731" y="4679344"/>
                <a:ext cx="2955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3D9876E-1BD6-4CF8-81A8-7E0E353A12DC}"/>
                  </a:ext>
                </a:extLst>
              </p14:cNvPr>
              <p14:cNvContentPartPr/>
              <p14:nvPr/>
            </p14:nvContentPartPr>
            <p14:xfrm>
              <a:off x="2996451" y="2371024"/>
              <a:ext cx="2010240" cy="770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3D9876E-1BD6-4CF8-81A8-7E0E353A12D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978811" y="2335384"/>
                <a:ext cx="204588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0127775-7135-466E-A8CE-D38A40C63F71}"/>
                  </a:ext>
                </a:extLst>
              </p14:cNvPr>
              <p14:cNvContentPartPr/>
              <p14:nvPr/>
            </p14:nvContentPartPr>
            <p14:xfrm>
              <a:off x="3883491" y="2418544"/>
              <a:ext cx="265320" cy="1886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0127775-7135-466E-A8CE-D38A40C63F7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65851" y="2382904"/>
                <a:ext cx="3009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6065FDA-E9A8-44D1-8CD5-952952E92F8C}"/>
                  </a:ext>
                </a:extLst>
              </p14:cNvPr>
              <p14:cNvContentPartPr/>
              <p14:nvPr/>
            </p14:nvContentPartPr>
            <p14:xfrm>
              <a:off x="5377491" y="2273464"/>
              <a:ext cx="2056320" cy="1130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6065FDA-E9A8-44D1-8CD5-952952E92F8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59851" y="2237824"/>
                <a:ext cx="2091960" cy="12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1E5ECDA-C7BA-407E-BCE6-4BFA5914E6EF}"/>
                  </a:ext>
                </a:extLst>
              </p14:cNvPr>
              <p14:cNvContentPartPr/>
              <p14:nvPr/>
            </p14:nvContentPartPr>
            <p14:xfrm>
              <a:off x="6074451" y="2333224"/>
              <a:ext cx="527400" cy="423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1E5ECDA-C7BA-407E-BCE6-4BFA5914E6E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56811" y="2297584"/>
                <a:ext cx="56304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B2F10F4-C2AC-40ED-82D6-32981CD12A53}"/>
                  </a:ext>
                </a:extLst>
              </p14:cNvPr>
              <p14:cNvContentPartPr/>
              <p14:nvPr/>
            </p14:nvContentPartPr>
            <p14:xfrm>
              <a:off x="5449851" y="3475144"/>
              <a:ext cx="2861280" cy="561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B2F10F4-C2AC-40ED-82D6-32981CD12A5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31851" y="3439504"/>
                <a:ext cx="28969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770B596-9902-4BD8-A966-DCBE780239CF}"/>
                  </a:ext>
                </a:extLst>
              </p14:cNvPr>
              <p14:cNvContentPartPr/>
              <p14:nvPr/>
            </p14:nvContentPartPr>
            <p14:xfrm>
              <a:off x="7269291" y="3049624"/>
              <a:ext cx="307080" cy="273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770B596-9902-4BD8-A966-DCBE780239C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251651" y="3013984"/>
                <a:ext cx="34272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B107BBF-3C58-4D0E-A2E1-85FF0296A2E1}"/>
                  </a:ext>
                </a:extLst>
              </p14:cNvPr>
              <p14:cNvContentPartPr/>
              <p14:nvPr/>
            </p14:nvContentPartPr>
            <p14:xfrm>
              <a:off x="5467851" y="3539584"/>
              <a:ext cx="1976400" cy="1300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B107BBF-3C58-4D0E-A2E1-85FF0296A2E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50211" y="3503944"/>
                <a:ext cx="2012040" cy="13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A6C3DBF-EE4E-46E3-804C-AC90C3CA5D29}"/>
                  </a:ext>
                </a:extLst>
              </p14:cNvPr>
              <p14:cNvContentPartPr/>
              <p14:nvPr/>
            </p14:nvContentPartPr>
            <p14:xfrm>
              <a:off x="6481611" y="3919744"/>
              <a:ext cx="334800" cy="299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A6C3DBF-EE4E-46E3-804C-AC90C3CA5D2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463971" y="3884104"/>
                <a:ext cx="3704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1FFD401-6927-4E14-A25E-FA5BAF6BAA39}"/>
                  </a:ext>
                </a:extLst>
              </p14:cNvPr>
              <p14:cNvContentPartPr/>
              <p14:nvPr/>
            </p14:nvContentPartPr>
            <p14:xfrm>
              <a:off x="3532851" y="3874744"/>
              <a:ext cx="1446480" cy="963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1FFD401-6927-4E14-A25E-FA5BAF6BAA3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514851" y="3838744"/>
                <a:ext cx="1482120" cy="10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318BF37-C14B-43A7-9003-411776C39404}"/>
                  </a:ext>
                </a:extLst>
              </p14:cNvPr>
              <p14:cNvContentPartPr/>
              <p14:nvPr/>
            </p14:nvContentPartPr>
            <p14:xfrm>
              <a:off x="4310091" y="4660624"/>
              <a:ext cx="336960" cy="5472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318BF37-C14B-43A7-9003-411776C3940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292091" y="4624624"/>
                <a:ext cx="3726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353924E-ED6E-4061-91BA-74F6EC788DD1}"/>
                  </a:ext>
                </a:extLst>
              </p14:cNvPr>
              <p14:cNvContentPartPr/>
              <p14:nvPr/>
            </p14:nvContentPartPr>
            <p14:xfrm>
              <a:off x="7910091" y="2335384"/>
              <a:ext cx="650880" cy="659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353924E-ED6E-4061-91BA-74F6EC788DD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892091" y="2299744"/>
                <a:ext cx="68652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752030-A51F-48B8-90F9-8CCA68070AFC}"/>
                  </a:ext>
                </a:extLst>
              </p14:cNvPr>
              <p14:cNvContentPartPr/>
              <p14:nvPr/>
            </p14:nvContentPartPr>
            <p14:xfrm>
              <a:off x="8546211" y="2444104"/>
              <a:ext cx="171000" cy="257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752030-A51F-48B8-90F9-8CCA68070AF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528211" y="2408104"/>
                <a:ext cx="2066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242F98D-4929-48A2-B35F-ED563664DC2E}"/>
                  </a:ext>
                </a:extLst>
              </p14:cNvPr>
              <p14:cNvContentPartPr/>
              <p14:nvPr/>
            </p14:nvContentPartPr>
            <p14:xfrm>
              <a:off x="8870211" y="2281024"/>
              <a:ext cx="227880" cy="364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242F98D-4929-48A2-B35F-ED563664DC2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852211" y="2245384"/>
                <a:ext cx="26352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77141E3-EC30-4E0A-B5BC-FB97C3C30BC7}"/>
                  </a:ext>
                </a:extLst>
              </p14:cNvPr>
              <p14:cNvContentPartPr/>
              <p14:nvPr/>
            </p14:nvContentPartPr>
            <p14:xfrm>
              <a:off x="8257491" y="3747664"/>
              <a:ext cx="515160" cy="960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77141E3-EC30-4E0A-B5BC-FB97C3C30BC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239491" y="3712024"/>
                <a:ext cx="550800" cy="10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3C14FF5-D9F4-4D99-9715-1DAC35B110C0}"/>
                  </a:ext>
                </a:extLst>
              </p14:cNvPr>
              <p14:cNvContentPartPr/>
              <p14:nvPr/>
            </p14:nvContentPartPr>
            <p14:xfrm>
              <a:off x="8724771" y="4079584"/>
              <a:ext cx="171720" cy="447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3C14FF5-D9F4-4D99-9715-1DAC35B110C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707131" y="4043584"/>
                <a:ext cx="20736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D16CD60-7A0E-4893-91C8-083AC26C9AA4}"/>
                  </a:ext>
                </a:extLst>
              </p14:cNvPr>
              <p14:cNvContentPartPr/>
              <p14:nvPr/>
            </p14:nvContentPartPr>
            <p14:xfrm>
              <a:off x="3005091" y="1837504"/>
              <a:ext cx="4263480" cy="190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D16CD60-7A0E-4893-91C8-083AC26C9AA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987451" y="1801864"/>
                <a:ext cx="42991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00EC0E9-D36A-4BF7-B123-2C9BDC2D99CE}"/>
                  </a:ext>
                </a:extLst>
              </p14:cNvPr>
              <p14:cNvContentPartPr/>
              <p14:nvPr/>
            </p14:nvContentPartPr>
            <p14:xfrm>
              <a:off x="3983211" y="1590904"/>
              <a:ext cx="734400" cy="2383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00EC0E9-D36A-4BF7-B123-2C9BDC2D99C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965211" y="1554904"/>
                <a:ext cx="7700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687AD41-A32D-4BD9-8428-D0AE61750EEE}"/>
                  </a:ext>
                </a:extLst>
              </p14:cNvPr>
              <p14:cNvContentPartPr/>
              <p14:nvPr/>
            </p14:nvContentPartPr>
            <p14:xfrm>
              <a:off x="3032451" y="5275504"/>
              <a:ext cx="4650840" cy="478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687AD41-A32D-4BD9-8428-D0AE61750EE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014811" y="5239504"/>
                <a:ext cx="468648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6C8C2AA-41E8-41E3-BA8D-F93295B453C0}"/>
                  </a:ext>
                </a:extLst>
              </p14:cNvPr>
              <p14:cNvContentPartPr/>
              <p14:nvPr/>
            </p14:nvContentPartPr>
            <p14:xfrm>
              <a:off x="5594931" y="6029344"/>
              <a:ext cx="118800" cy="3834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6C8C2AA-41E8-41E3-BA8D-F93295B453C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576931" y="5993704"/>
                <a:ext cx="15444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38A3A8F-A49E-4E85-BB98-4AA21DA3BB51}"/>
                  </a:ext>
                </a:extLst>
              </p14:cNvPr>
              <p14:cNvContentPartPr/>
              <p14:nvPr/>
            </p14:nvContentPartPr>
            <p14:xfrm>
              <a:off x="1312371" y="2815264"/>
              <a:ext cx="693000" cy="598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38A3A8F-A49E-4E85-BB98-4AA21DA3BB5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294731" y="2779624"/>
                <a:ext cx="72864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D6BF3FF-4918-4BE5-BBA1-AE3D0189723C}"/>
                  </a:ext>
                </a:extLst>
              </p14:cNvPr>
              <p14:cNvContentPartPr/>
              <p14:nvPr/>
            </p14:nvContentPartPr>
            <p14:xfrm>
              <a:off x="1547811" y="2815264"/>
              <a:ext cx="367920" cy="221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D6BF3FF-4918-4BE5-BBA1-AE3D0189723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530171" y="2779624"/>
                <a:ext cx="4035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78DED30-D83C-4FCC-B3CF-D5D1708BF486}"/>
                  </a:ext>
                </a:extLst>
              </p14:cNvPr>
              <p14:cNvContentPartPr/>
              <p14:nvPr/>
            </p14:nvContentPartPr>
            <p14:xfrm>
              <a:off x="2608371" y="3358504"/>
              <a:ext cx="288720" cy="558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78DED30-D83C-4FCC-B3CF-D5D1708BF48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590731" y="3322504"/>
                <a:ext cx="32436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75BA7CF-7B2E-4C67-B2B7-D55E4A9A63FA}"/>
                  </a:ext>
                </a:extLst>
              </p14:cNvPr>
              <p14:cNvContentPartPr/>
              <p14:nvPr/>
            </p14:nvContentPartPr>
            <p14:xfrm>
              <a:off x="2854251" y="3213424"/>
              <a:ext cx="250920" cy="6580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75BA7CF-7B2E-4C67-B2B7-D55E4A9A63F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836611" y="3177784"/>
                <a:ext cx="28656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567969F-7020-46B6-A751-819102339515}"/>
                  </a:ext>
                </a:extLst>
              </p14:cNvPr>
              <p14:cNvContentPartPr/>
              <p14:nvPr/>
            </p14:nvContentPartPr>
            <p14:xfrm>
              <a:off x="1595691" y="4299904"/>
              <a:ext cx="287640" cy="424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567969F-7020-46B6-A751-81910233951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578051" y="4264264"/>
                <a:ext cx="3232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6C6B71D-DC1D-4FD6-AADF-5683769B2191}"/>
                  </a:ext>
                </a:extLst>
              </p14:cNvPr>
              <p14:cNvContentPartPr/>
              <p14:nvPr/>
            </p14:nvContentPartPr>
            <p14:xfrm>
              <a:off x="1804851" y="4435984"/>
              <a:ext cx="385920" cy="4071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6C6B71D-DC1D-4FD6-AADF-5683769B219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786851" y="4399984"/>
                <a:ext cx="42156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E526162-BF23-44F0-AA17-DC45AE6ECCFC}"/>
                  </a:ext>
                </a:extLst>
              </p14:cNvPr>
              <p14:cNvContentPartPr/>
              <p14:nvPr/>
            </p14:nvContentPartPr>
            <p14:xfrm>
              <a:off x="1312371" y="2851624"/>
              <a:ext cx="537120" cy="435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E526162-BF23-44F0-AA17-DC45AE6ECCF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294731" y="2815624"/>
                <a:ext cx="57276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0D87A63-E006-4597-8116-ECC1561F2611}"/>
                  </a:ext>
                </a:extLst>
              </p14:cNvPr>
              <p14:cNvContentPartPr/>
              <p14:nvPr/>
            </p14:nvContentPartPr>
            <p14:xfrm>
              <a:off x="1574811" y="2661184"/>
              <a:ext cx="387360" cy="456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0D87A63-E006-4597-8116-ECC1561F261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557171" y="2625544"/>
                <a:ext cx="42300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8B3EDE6-1967-4D83-A7F2-F8A78FBD6263}"/>
                  </a:ext>
                </a:extLst>
              </p14:cNvPr>
              <p14:cNvContentPartPr/>
              <p14:nvPr/>
            </p14:nvContentPartPr>
            <p14:xfrm>
              <a:off x="1276371" y="4331944"/>
              <a:ext cx="782280" cy="5929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8B3EDE6-1967-4D83-A7F2-F8A78FBD626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258371" y="4296304"/>
                <a:ext cx="81792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28E7B24-75A2-439B-B1F7-846E676E4BEF}"/>
                  </a:ext>
                </a:extLst>
              </p14:cNvPr>
              <p14:cNvContentPartPr/>
              <p14:nvPr/>
            </p14:nvContentPartPr>
            <p14:xfrm>
              <a:off x="1629531" y="4543264"/>
              <a:ext cx="480960" cy="3906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28E7B24-75A2-439B-B1F7-846E676E4BE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611531" y="4507624"/>
                <a:ext cx="51660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6C1BCE8-06F7-4072-B6F4-2A314696D38F}"/>
                  </a:ext>
                </a:extLst>
              </p14:cNvPr>
              <p14:cNvContentPartPr/>
              <p14:nvPr/>
            </p14:nvContentPartPr>
            <p14:xfrm>
              <a:off x="5893731" y="2881504"/>
              <a:ext cx="301320" cy="288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6C1BCE8-06F7-4072-B6F4-2A314696D38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875731" y="2845864"/>
                <a:ext cx="3369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8C5E65C-5F97-4D4C-845A-8D447A4C302C}"/>
                  </a:ext>
                </a:extLst>
              </p14:cNvPr>
              <p14:cNvContentPartPr/>
              <p14:nvPr/>
            </p14:nvContentPartPr>
            <p14:xfrm>
              <a:off x="6065091" y="2873944"/>
              <a:ext cx="306360" cy="2260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8C5E65C-5F97-4D4C-845A-8D447A4C302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047451" y="2837944"/>
                <a:ext cx="3420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7A24367-5464-48C8-B0E1-458851BD31E2}"/>
                  </a:ext>
                </a:extLst>
              </p14:cNvPr>
              <p14:cNvContentPartPr/>
              <p14:nvPr/>
            </p14:nvContentPartPr>
            <p14:xfrm>
              <a:off x="3803571" y="5259664"/>
              <a:ext cx="270720" cy="666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7A24367-5464-48C8-B0E1-458851BD31E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785931" y="5224024"/>
                <a:ext cx="306360" cy="73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96AB65E-C351-41E7-AF46-8496782B1ECF}"/>
                  </a:ext>
                </a:extLst>
              </p14:cNvPr>
              <p14:cNvContentPartPr/>
              <p14:nvPr/>
            </p14:nvContentPartPr>
            <p14:xfrm>
              <a:off x="4026411" y="5395744"/>
              <a:ext cx="255960" cy="465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96AB65E-C351-41E7-AF46-8496782B1EC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008771" y="5359744"/>
                <a:ext cx="291600" cy="53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159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A557B5-BC77-43FA-9B80-2FF8B817F16D}"/>
                  </a:ext>
                </a:extLst>
              </p14:cNvPr>
              <p14:cNvContentPartPr/>
              <p14:nvPr/>
            </p14:nvContentPartPr>
            <p14:xfrm>
              <a:off x="3027771" y="123345"/>
              <a:ext cx="439920" cy="946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A557B5-BC77-43FA-9B80-2FF8B817F1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9771" y="87705"/>
                <a:ext cx="475560" cy="10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DBDF11-5354-4906-A85E-15F08184B4F0}"/>
                  </a:ext>
                </a:extLst>
              </p14:cNvPr>
              <p14:cNvContentPartPr/>
              <p14:nvPr/>
            </p14:nvContentPartPr>
            <p14:xfrm>
              <a:off x="3430971" y="346545"/>
              <a:ext cx="560520" cy="648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DBDF11-5354-4906-A85E-15F08184B4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2971" y="310905"/>
                <a:ext cx="59616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1D3B7F-9A9D-4985-9DD2-7F46B2AC9F24}"/>
                  </a:ext>
                </a:extLst>
              </p14:cNvPr>
              <p14:cNvContentPartPr/>
              <p14:nvPr/>
            </p14:nvContentPartPr>
            <p14:xfrm>
              <a:off x="3938211" y="533745"/>
              <a:ext cx="171720" cy="133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1D3B7F-9A9D-4985-9DD2-7F46B2AC9F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0211" y="498105"/>
                <a:ext cx="2073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717958-D9AE-41C9-AFC5-14CA64B57121}"/>
                  </a:ext>
                </a:extLst>
              </p14:cNvPr>
              <p14:cNvContentPartPr/>
              <p14:nvPr/>
            </p14:nvContentPartPr>
            <p14:xfrm>
              <a:off x="3811131" y="260505"/>
              <a:ext cx="1090440" cy="357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717958-D9AE-41C9-AFC5-14CA64B571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93131" y="224865"/>
                <a:ext cx="112608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DE90CB-9A6A-4497-B9E8-1217405D6620}"/>
                  </a:ext>
                </a:extLst>
              </p14:cNvPr>
              <p14:cNvContentPartPr/>
              <p14:nvPr/>
            </p14:nvContentPartPr>
            <p14:xfrm>
              <a:off x="5106771" y="171585"/>
              <a:ext cx="173160" cy="402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DE90CB-9A6A-4497-B9E8-1217405D66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88771" y="135945"/>
                <a:ext cx="20880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3658E37-E706-497C-8865-CDB02CE4FD4F}"/>
                  </a:ext>
                </a:extLst>
              </p14:cNvPr>
              <p14:cNvContentPartPr/>
              <p14:nvPr/>
            </p14:nvContentPartPr>
            <p14:xfrm>
              <a:off x="5965731" y="41985"/>
              <a:ext cx="608040" cy="638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3658E37-E706-497C-8865-CDB02CE4FD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48091" y="6345"/>
                <a:ext cx="64368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0C32901-B625-44D0-8CC9-7AD7BB2EB8D5}"/>
                  </a:ext>
                </a:extLst>
              </p14:cNvPr>
              <p14:cNvContentPartPr/>
              <p14:nvPr/>
            </p14:nvContentPartPr>
            <p14:xfrm>
              <a:off x="6038451" y="383104"/>
              <a:ext cx="187200" cy="78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0C32901-B625-44D0-8CC9-7AD7BB2EB8D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20451" y="347464"/>
                <a:ext cx="2228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021A62A-FEBD-49AE-948D-306CE2D823A3}"/>
                  </a:ext>
                </a:extLst>
              </p14:cNvPr>
              <p14:cNvContentPartPr/>
              <p14:nvPr/>
            </p14:nvContentPartPr>
            <p14:xfrm>
              <a:off x="6590691" y="17704"/>
              <a:ext cx="387000" cy="634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021A62A-FEBD-49AE-948D-306CE2D823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72691" y="-18296"/>
                <a:ext cx="42264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A12360F-B193-470E-8ADF-2253E9D68362}"/>
                  </a:ext>
                </a:extLst>
              </p14:cNvPr>
              <p14:cNvContentPartPr/>
              <p14:nvPr/>
            </p14:nvContentPartPr>
            <p14:xfrm>
              <a:off x="6968331" y="287344"/>
              <a:ext cx="533520" cy="892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A12360F-B193-470E-8ADF-2253E9D683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50691" y="251344"/>
                <a:ext cx="56916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4874C48-47EE-4B69-B374-707ADE6FDA9E}"/>
                  </a:ext>
                </a:extLst>
              </p14:cNvPr>
              <p14:cNvContentPartPr/>
              <p14:nvPr/>
            </p14:nvContentPartPr>
            <p14:xfrm>
              <a:off x="7657731" y="294184"/>
              <a:ext cx="713520" cy="585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874C48-47EE-4B69-B374-707ADE6FDA9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39731" y="258544"/>
                <a:ext cx="74916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D1A8BBD-79F1-4015-9086-40C496D07FBA}"/>
                  </a:ext>
                </a:extLst>
              </p14:cNvPr>
              <p14:cNvContentPartPr/>
              <p14:nvPr/>
            </p14:nvContentPartPr>
            <p14:xfrm>
              <a:off x="8455491" y="524584"/>
              <a:ext cx="141840" cy="196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D1A8BBD-79F1-4015-9086-40C496D07F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37491" y="488944"/>
                <a:ext cx="1774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4348B05-E0A9-49DB-B593-ED7B0F0EC701}"/>
                  </a:ext>
                </a:extLst>
              </p14:cNvPr>
              <p14:cNvContentPartPr/>
              <p14:nvPr/>
            </p14:nvContentPartPr>
            <p14:xfrm>
              <a:off x="8392131" y="222544"/>
              <a:ext cx="360" cy="3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4348B05-E0A9-49DB-B593-ED7B0F0EC7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74491" y="18654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0240139-4391-40E3-86E4-D0A6C792C51B}"/>
                  </a:ext>
                </a:extLst>
              </p14:cNvPr>
              <p14:cNvContentPartPr/>
              <p14:nvPr/>
            </p14:nvContentPartPr>
            <p14:xfrm>
              <a:off x="8464851" y="244144"/>
              <a:ext cx="190440" cy="374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0240139-4391-40E3-86E4-D0A6C792C5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46851" y="208504"/>
                <a:ext cx="22608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143B6C0-BBD0-43B7-B31C-6D95785B54B2}"/>
                  </a:ext>
                </a:extLst>
              </p14:cNvPr>
              <p14:cNvContentPartPr/>
              <p14:nvPr/>
            </p14:nvContentPartPr>
            <p14:xfrm>
              <a:off x="8627571" y="298504"/>
              <a:ext cx="387360" cy="37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143B6C0-BBD0-43B7-B31C-6D95785B54B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09931" y="262864"/>
                <a:ext cx="42300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77F6018-7CD7-4643-9CD0-ADA9824B1512}"/>
                  </a:ext>
                </a:extLst>
              </p14:cNvPr>
              <p14:cNvContentPartPr/>
              <p14:nvPr/>
            </p14:nvContentPartPr>
            <p14:xfrm>
              <a:off x="8546211" y="387064"/>
              <a:ext cx="286920" cy="74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77F6018-7CD7-4643-9CD0-ADA9824B15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28211" y="351064"/>
                <a:ext cx="3225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887008-600C-416B-856E-6DA78697A7A3}"/>
                  </a:ext>
                </a:extLst>
              </p14:cNvPr>
              <p14:cNvContentPartPr/>
              <p14:nvPr/>
            </p14:nvContentPartPr>
            <p14:xfrm>
              <a:off x="9152811" y="258184"/>
              <a:ext cx="746280" cy="22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887008-600C-416B-856E-6DA78697A7A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35171" y="222544"/>
                <a:ext cx="7819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9DDDA7F-DD62-431E-8AD1-2DD37A1D1F17}"/>
                  </a:ext>
                </a:extLst>
              </p14:cNvPr>
              <p14:cNvContentPartPr/>
              <p14:nvPr/>
            </p14:nvContentPartPr>
            <p14:xfrm>
              <a:off x="950211" y="3728944"/>
              <a:ext cx="459000" cy="43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9DDDA7F-DD62-431E-8AD1-2DD37A1D1F1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32211" y="3692944"/>
                <a:ext cx="4946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365BDC8-19FE-45A1-BC0B-46B1C5EB130D}"/>
                  </a:ext>
                </a:extLst>
              </p14:cNvPr>
              <p14:cNvContentPartPr/>
              <p14:nvPr/>
            </p14:nvContentPartPr>
            <p14:xfrm>
              <a:off x="685971" y="3451384"/>
              <a:ext cx="889200" cy="868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365BDC8-19FE-45A1-BC0B-46B1C5EB130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7971" y="3415744"/>
                <a:ext cx="924840" cy="9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B276895-12D9-4CF9-A15B-965B69AFE367}"/>
                  </a:ext>
                </a:extLst>
              </p14:cNvPr>
              <p14:cNvContentPartPr/>
              <p14:nvPr/>
            </p14:nvContentPartPr>
            <p14:xfrm>
              <a:off x="4969971" y="3448864"/>
              <a:ext cx="474480" cy="547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B276895-12D9-4CF9-A15B-965B69AFE36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52331" y="3413224"/>
                <a:ext cx="51012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21CE81C-BBBD-47AE-A6DE-29068191FC32}"/>
                  </a:ext>
                </a:extLst>
              </p14:cNvPr>
              <p14:cNvContentPartPr/>
              <p14:nvPr/>
            </p14:nvContentPartPr>
            <p14:xfrm>
              <a:off x="8599851" y="3269224"/>
              <a:ext cx="324720" cy="325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21CE81C-BBBD-47AE-A6DE-29068191FC3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81851" y="3233224"/>
                <a:ext cx="36036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A337E0-E8B3-4E25-9446-AEB196713E59}"/>
                  </a:ext>
                </a:extLst>
              </p14:cNvPr>
              <p14:cNvContentPartPr/>
              <p14:nvPr/>
            </p14:nvContentPartPr>
            <p14:xfrm>
              <a:off x="2661651" y="4507984"/>
              <a:ext cx="217440" cy="872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A337E0-E8B3-4E25-9446-AEB196713E5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43651" y="4472344"/>
                <a:ext cx="253080" cy="9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6B53C6C-14AB-46DC-AED0-9F4DFEB064CF}"/>
                  </a:ext>
                </a:extLst>
              </p14:cNvPr>
              <p14:cNvContentPartPr/>
              <p14:nvPr/>
            </p14:nvContentPartPr>
            <p14:xfrm>
              <a:off x="2679651" y="5087584"/>
              <a:ext cx="165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6B53C6C-14AB-46DC-AED0-9F4DFEB064C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61651" y="5051944"/>
                <a:ext cx="52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3A33700-39CC-47B7-9924-51DE05771C5C}"/>
                  </a:ext>
                </a:extLst>
              </p14:cNvPr>
              <p14:cNvContentPartPr/>
              <p14:nvPr/>
            </p14:nvContentPartPr>
            <p14:xfrm>
              <a:off x="2330091" y="4315744"/>
              <a:ext cx="1157040" cy="1234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3A33700-39CC-47B7-9924-51DE05771C5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12451" y="4279744"/>
                <a:ext cx="1192680" cy="13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C8418D4-622E-4E36-85E5-C1C208A65312}"/>
                  </a:ext>
                </a:extLst>
              </p14:cNvPr>
              <p14:cNvContentPartPr/>
              <p14:nvPr/>
            </p14:nvContentPartPr>
            <p14:xfrm>
              <a:off x="2616291" y="4981744"/>
              <a:ext cx="275040" cy="972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C8418D4-622E-4E36-85E5-C1C208A6531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98291" y="4946104"/>
                <a:ext cx="3106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01F123B-AC09-4B61-8580-02B4183E7337}"/>
                  </a:ext>
                </a:extLst>
              </p14:cNvPr>
              <p14:cNvContentPartPr/>
              <p14:nvPr/>
            </p14:nvContentPartPr>
            <p14:xfrm>
              <a:off x="7492851" y="1747504"/>
              <a:ext cx="343440" cy="416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01F123B-AC09-4B61-8580-02B4183E733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74851" y="1711504"/>
                <a:ext cx="37908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05E6EFE-AAD5-4374-AED2-1C0C6FCD1094}"/>
                  </a:ext>
                </a:extLst>
              </p14:cNvPr>
              <p14:cNvContentPartPr/>
              <p14:nvPr/>
            </p14:nvContentPartPr>
            <p14:xfrm>
              <a:off x="7176051" y="1609624"/>
              <a:ext cx="818280" cy="811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05E6EFE-AAD5-4374-AED2-1C0C6FCD109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58051" y="1573624"/>
                <a:ext cx="85392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621D5EB-6A64-4C6D-B81E-5FEAC59A2873}"/>
                  </a:ext>
                </a:extLst>
              </p14:cNvPr>
              <p14:cNvContentPartPr/>
              <p14:nvPr/>
            </p14:nvContentPartPr>
            <p14:xfrm>
              <a:off x="7876971" y="4759984"/>
              <a:ext cx="518040" cy="864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621D5EB-6A64-4C6D-B81E-5FEAC59A287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58971" y="4724344"/>
                <a:ext cx="553680" cy="9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813B52A-1920-41B9-8E72-0D062CA645A9}"/>
                  </a:ext>
                </a:extLst>
              </p14:cNvPr>
              <p14:cNvContentPartPr/>
              <p14:nvPr/>
            </p14:nvContentPartPr>
            <p14:xfrm>
              <a:off x="7547211" y="4570984"/>
              <a:ext cx="1098360" cy="1064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813B52A-1920-41B9-8E72-0D062CA645A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29211" y="4534984"/>
                <a:ext cx="1134000" cy="11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FCB016-45CC-4FB0-88E2-3BBF9E01C84B}"/>
                  </a:ext>
                </a:extLst>
              </p14:cNvPr>
              <p14:cNvContentPartPr/>
              <p14:nvPr/>
            </p14:nvContentPartPr>
            <p14:xfrm>
              <a:off x="2715651" y="1594864"/>
              <a:ext cx="426240" cy="508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FCB016-45CC-4FB0-88E2-3BBF9E01C84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98011" y="1559224"/>
                <a:ext cx="46188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9F397C-99BD-441B-8FA3-11183BB49D8D}"/>
                  </a:ext>
                </a:extLst>
              </p14:cNvPr>
              <p14:cNvContentPartPr/>
              <p14:nvPr/>
            </p14:nvContentPartPr>
            <p14:xfrm>
              <a:off x="2551131" y="1446184"/>
              <a:ext cx="690840" cy="879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9F397C-99BD-441B-8FA3-11183BB49D8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33491" y="1410544"/>
                <a:ext cx="726480" cy="9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698EB85-BF44-4866-B33B-F253E9A745FA}"/>
                  </a:ext>
                </a:extLst>
              </p14:cNvPr>
              <p14:cNvContentPartPr/>
              <p14:nvPr/>
            </p14:nvContentPartPr>
            <p14:xfrm>
              <a:off x="4714731" y="3114064"/>
              <a:ext cx="917640" cy="9043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698EB85-BF44-4866-B33B-F253E9A745F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96731" y="3078064"/>
                <a:ext cx="953280" cy="9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35482D7-4C2E-4272-8FA7-B935A086F5AB}"/>
                  </a:ext>
                </a:extLst>
              </p14:cNvPr>
              <p14:cNvContentPartPr/>
              <p14:nvPr/>
            </p14:nvContentPartPr>
            <p14:xfrm>
              <a:off x="8390691" y="3086704"/>
              <a:ext cx="1080360" cy="740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35482D7-4C2E-4272-8FA7-B935A086F5A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72691" y="3050704"/>
                <a:ext cx="1116000" cy="81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D507531-82B8-483A-94BF-A03396E568C8}"/>
                  </a:ext>
                </a:extLst>
              </p14:cNvPr>
              <p14:cNvContentPartPr/>
              <p14:nvPr/>
            </p14:nvContentPartPr>
            <p14:xfrm>
              <a:off x="1475451" y="3657304"/>
              <a:ext cx="364680" cy="277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D507531-82B8-483A-94BF-A03396E568C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57451" y="3621304"/>
                <a:ext cx="4003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64DE2DD-FCA0-4F78-A5F8-84FBAEA24276}"/>
                  </a:ext>
                </a:extLst>
              </p14:cNvPr>
              <p14:cNvContentPartPr/>
              <p14:nvPr/>
            </p14:nvContentPartPr>
            <p14:xfrm>
              <a:off x="1466451" y="3549304"/>
              <a:ext cx="3295440" cy="81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64DE2DD-FCA0-4F78-A5F8-84FBAEA2427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48811" y="3513304"/>
                <a:ext cx="33310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AE9CE2F-E285-4DB3-8E8D-9984400D3CDF}"/>
                  </a:ext>
                </a:extLst>
              </p14:cNvPr>
              <p14:cNvContentPartPr/>
              <p14:nvPr/>
            </p14:nvContentPartPr>
            <p14:xfrm>
              <a:off x="2597931" y="3103624"/>
              <a:ext cx="508320" cy="255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AE9CE2F-E285-4DB3-8E8D-9984400D3CD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80291" y="3067984"/>
                <a:ext cx="54396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921E621-2290-4421-B24A-5F17C1EDF433}"/>
                  </a:ext>
                </a:extLst>
              </p14:cNvPr>
              <p14:cNvContentPartPr/>
              <p14:nvPr/>
            </p14:nvContentPartPr>
            <p14:xfrm>
              <a:off x="3126411" y="2305504"/>
              <a:ext cx="1825920" cy="835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921E621-2290-4421-B24A-5F17C1EDF43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08771" y="2269864"/>
                <a:ext cx="1861560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D72F27-C26E-4FE8-973D-86EB0334F999}"/>
                  </a:ext>
                </a:extLst>
              </p14:cNvPr>
              <p14:cNvContentPartPr/>
              <p14:nvPr/>
            </p14:nvContentPartPr>
            <p14:xfrm>
              <a:off x="3934251" y="2287864"/>
              <a:ext cx="238320" cy="245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D72F27-C26E-4FE8-973D-86EB0334F99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16611" y="2252224"/>
                <a:ext cx="27396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B1500B8-12E9-47C7-92EE-FD9BFE6B1E73}"/>
                  </a:ext>
                </a:extLst>
              </p14:cNvPr>
              <p14:cNvContentPartPr/>
              <p14:nvPr/>
            </p14:nvContentPartPr>
            <p14:xfrm>
              <a:off x="3159171" y="1828504"/>
              <a:ext cx="4102200" cy="1724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B1500B8-12E9-47C7-92EE-FD9BFE6B1E7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41531" y="1792504"/>
                <a:ext cx="41378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3C8DF0D-58F4-404E-A609-7BC50B1D121B}"/>
                  </a:ext>
                </a:extLst>
              </p14:cNvPr>
              <p14:cNvContentPartPr/>
              <p14:nvPr/>
            </p14:nvContentPartPr>
            <p14:xfrm>
              <a:off x="5106051" y="1463104"/>
              <a:ext cx="571320" cy="302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3C8DF0D-58F4-404E-A609-7BC50B1D121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088051" y="1427104"/>
                <a:ext cx="606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4595732-2681-422F-8943-FEC25A5AD805}"/>
                  </a:ext>
                </a:extLst>
              </p14:cNvPr>
              <p14:cNvContentPartPr/>
              <p14:nvPr/>
            </p14:nvContentPartPr>
            <p14:xfrm>
              <a:off x="5477211" y="3757024"/>
              <a:ext cx="2448720" cy="1260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4595732-2681-422F-8943-FEC25A5AD80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459211" y="3721024"/>
                <a:ext cx="2484360" cy="13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AD7E221-0D27-4A73-872E-48911EB00A13}"/>
                  </a:ext>
                </a:extLst>
              </p14:cNvPr>
              <p14:cNvContentPartPr/>
              <p14:nvPr/>
            </p14:nvContentPartPr>
            <p14:xfrm>
              <a:off x="6545331" y="3757024"/>
              <a:ext cx="661320" cy="581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AD7E221-0D27-4A73-872E-48911EB00A1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527691" y="3721024"/>
                <a:ext cx="69696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DF8E0ED-D54E-4F35-81ED-29120EFE0611}"/>
                  </a:ext>
                </a:extLst>
              </p14:cNvPr>
              <p14:cNvContentPartPr/>
              <p14:nvPr/>
            </p14:nvContentPartPr>
            <p14:xfrm>
              <a:off x="3004731" y="5377384"/>
              <a:ext cx="4735800" cy="568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DF8E0ED-D54E-4F35-81ED-29120EFE061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987091" y="5341744"/>
                <a:ext cx="477144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0F0692D-A0A9-415C-B6E6-872C1D8F2964}"/>
                  </a:ext>
                </a:extLst>
              </p14:cNvPr>
              <p14:cNvContentPartPr/>
              <p14:nvPr/>
            </p14:nvContentPartPr>
            <p14:xfrm>
              <a:off x="4635171" y="6109984"/>
              <a:ext cx="677160" cy="4755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0F0692D-A0A9-415C-B6E6-872C1D8F296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17531" y="6074344"/>
                <a:ext cx="71280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24D50B4-5F7E-467F-8378-A9FB518EA602}"/>
                  </a:ext>
                </a:extLst>
              </p14:cNvPr>
              <p14:cNvContentPartPr/>
              <p14:nvPr/>
            </p14:nvContentPartPr>
            <p14:xfrm>
              <a:off x="8328771" y="3780424"/>
              <a:ext cx="547560" cy="10357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24D50B4-5F7E-467F-8378-A9FB518EA60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311131" y="3744784"/>
                <a:ext cx="583200" cy="11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B46CEB0-0512-481B-B9CD-9D752A69B7D1}"/>
                  </a:ext>
                </a:extLst>
              </p14:cNvPr>
              <p14:cNvContentPartPr/>
              <p14:nvPr/>
            </p14:nvContentPartPr>
            <p14:xfrm>
              <a:off x="9006651" y="4019464"/>
              <a:ext cx="285120" cy="7171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B46CEB0-0512-481B-B9CD-9D752A69B7D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89011" y="3983464"/>
                <a:ext cx="320760" cy="78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1F4EEAC-189F-47E1-9406-822672912621}"/>
              </a:ext>
            </a:extLst>
          </p:cNvPr>
          <p:cNvGrpSpPr/>
          <p:nvPr/>
        </p:nvGrpSpPr>
        <p:grpSpPr>
          <a:xfrm>
            <a:off x="7819011" y="175024"/>
            <a:ext cx="4252320" cy="3014640"/>
            <a:chOff x="7819011" y="175024"/>
            <a:chExt cx="4252320" cy="30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6BF556B-B6A0-4C20-8AC2-75E2C7B65694}"/>
                    </a:ext>
                  </a:extLst>
                </p14:cNvPr>
                <p14:cNvContentPartPr/>
                <p14:nvPr/>
              </p14:nvContentPartPr>
              <p14:xfrm>
                <a:off x="8727291" y="1643104"/>
                <a:ext cx="708120" cy="614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6BF556B-B6A0-4C20-8AC2-75E2C7B6569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09291" y="1625104"/>
                  <a:ext cx="74376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AD8CB4F-084F-48BC-A691-928E38CFA096}"/>
                    </a:ext>
                  </a:extLst>
                </p14:cNvPr>
                <p14:cNvContentPartPr/>
                <p14:nvPr/>
              </p14:nvContentPartPr>
              <p14:xfrm>
                <a:off x="9397251" y="1257904"/>
                <a:ext cx="500400" cy="598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AD8CB4F-084F-48BC-A691-928E38CFA09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379251" y="1240264"/>
                  <a:ext cx="53604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B75D2FC-A266-4DD7-BC74-11A8A45A146F}"/>
                    </a:ext>
                  </a:extLst>
                </p14:cNvPr>
                <p14:cNvContentPartPr/>
                <p14:nvPr/>
              </p14:nvContentPartPr>
              <p14:xfrm>
                <a:off x="9397251" y="1343944"/>
                <a:ext cx="275040" cy="150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B75D2FC-A266-4DD7-BC74-11A8A45A146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79251" y="1325944"/>
                  <a:ext cx="310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3EBE36B-EE71-46E2-8DE9-F31A80178DF2}"/>
                    </a:ext>
                  </a:extLst>
                </p14:cNvPr>
                <p14:cNvContentPartPr/>
                <p14:nvPr/>
              </p14:nvContentPartPr>
              <p14:xfrm>
                <a:off x="9496611" y="2082304"/>
                <a:ext cx="537480" cy="262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3EBE36B-EE71-46E2-8DE9-F31A80178DF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78971" y="2064304"/>
                  <a:ext cx="5731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928ED6E-1FBF-4F92-8C5E-57AF7A4E53A1}"/>
                    </a:ext>
                  </a:extLst>
                </p14:cNvPr>
                <p14:cNvContentPartPr/>
                <p14:nvPr/>
              </p14:nvContentPartPr>
              <p14:xfrm>
                <a:off x="9596331" y="2188144"/>
                <a:ext cx="683640" cy="310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928ED6E-1FBF-4F92-8C5E-57AF7A4E53A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78331" y="2170504"/>
                  <a:ext cx="7192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4FCDCA5-F372-4F15-833C-7DC2E7C2B5FD}"/>
                    </a:ext>
                  </a:extLst>
                </p14:cNvPr>
                <p14:cNvContentPartPr/>
                <p14:nvPr/>
              </p14:nvContentPartPr>
              <p14:xfrm>
                <a:off x="10737171" y="1656424"/>
                <a:ext cx="194040" cy="502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4FCDCA5-F372-4F15-833C-7DC2E7C2B5F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719171" y="1638424"/>
                  <a:ext cx="2296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78A632C-96B6-4A7D-8FDE-980CD96981F1}"/>
                    </a:ext>
                  </a:extLst>
                </p14:cNvPr>
                <p14:cNvContentPartPr/>
                <p14:nvPr/>
              </p14:nvContentPartPr>
              <p14:xfrm>
                <a:off x="11099691" y="1212904"/>
                <a:ext cx="564120" cy="871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78A632C-96B6-4A7D-8FDE-980CD96981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82051" y="1194904"/>
                  <a:ext cx="599760" cy="90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25C751-D85C-4D87-A92A-89D24336D0B4}"/>
                    </a:ext>
                  </a:extLst>
                </p14:cNvPr>
                <p14:cNvContentPartPr/>
                <p14:nvPr/>
              </p14:nvContentPartPr>
              <p14:xfrm>
                <a:off x="7819011" y="175024"/>
                <a:ext cx="4252320" cy="3014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25C751-D85C-4D87-A92A-89D24336D0B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01371" y="157384"/>
                  <a:ext cx="4287960" cy="305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324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1266DE-BC4E-4C13-87B3-5150DEB35626}"/>
                  </a:ext>
                </a:extLst>
              </p14:cNvPr>
              <p14:cNvContentPartPr/>
              <p14:nvPr/>
            </p14:nvContentPartPr>
            <p14:xfrm>
              <a:off x="1765251" y="113134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1266DE-BC4E-4C13-87B3-5150DEB356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251" y="10953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56B3F77-7888-4A3E-931F-70AB735771EF}"/>
                  </a:ext>
                </a:extLst>
              </p14:cNvPr>
              <p14:cNvContentPartPr/>
              <p14:nvPr/>
            </p14:nvContentPartPr>
            <p14:xfrm>
              <a:off x="1085931" y="1865025"/>
              <a:ext cx="354600" cy="720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56B3F77-7888-4A3E-931F-70AB735771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931" y="1829385"/>
                <a:ext cx="39024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6EE73F-9B12-47DE-8D15-05F338208915}"/>
                  </a:ext>
                </a:extLst>
              </p14:cNvPr>
              <p14:cNvContentPartPr/>
              <p14:nvPr/>
            </p14:nvContentPartPr>
            <p14:xfrm>
              <a:off x="1191051" y="2070585"/>
              <a:ext cx="158400" cy="120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6EE73F-9B12-47DE-8D15-05F3382089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3411" y="2034585"/>
                <a:ext cx="1940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B1A131-52D3-453E-8EC5-8989E1B8D1AC}"/>
                  </a:ext>
                </a:extLst>
              </p14:cNvPr>
              <p14:cNvContentPartPr/>
              <p14:nvPr/>
            </p14:nvContentPartPr>
            <p14:xfrm>
              <a:off x="805491" y="1528785"/>
              <a:ext cx="826920" cy="1023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B1A131-52D3-453E-8EC5-8989E1B8D1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491" y="1492785"/>
                <a:ext cx="862560" cy="10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5F62620-ED1A-4B21-8421-65496CD32BB1}"/>
                  </a:ext>
                </a:extLst>
              </p14:cNvPr>
              <p14:cNvContentPartPr/>
              <p14:nvPr/>
            </p14:nvContentPartPr>
            <p14:xfrm>
              <a:off x="3032451" y="465345"/>
              <a:ext cx="452160" cy="752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5F62620-ED1A-4B21-8421-65496CD32B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14811" y="429705"/>
                <a:ext cx="487800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64A66A6-E745-4E5A-BB75-8665DEC222FF}"/>
                  </a:ext>
                </a:extLst>
              </p14:cNvPr>
              <p14:cNvContentPartPr/>
              <p14:nvPr/>
            </p14:nvContentPartPr>
            <p14:xfrm>
              <a:off x="2886651" y="188145"/>
              <a:ext cx="888840" cy="992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64A66A6-E745-4E5A-BB75-8665DEC222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68651" y="152505"/>
                <a:ext cx="924480" cy="10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8995F45-9D71-4FF2-9552-F05478627628}"/>
                  </a:ext>
                </a:extLst>
              </p14:cNvPr>
              <p14:cNvContentPartPr/>
              <p14:nvPr/>
            </p14:nvContentPartPr>
            <p14:xfrm>
              <a:off x="3830931" y="3765825"/>
              <a:ext cx="346680" cy="396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8995F45-9D71-4FF2-9552-F054786276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12931" y="3730185"/>
                <a:ext cx="3823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D654960-0E57-43BC-BF23-A4D7AC2DF1C6}"/>
                  </a:ext>
                </a:extLst>
              </p14:cNvPr>
              <p14:cNvContentPartPr/>
              <p14:nvPr/>
            </p14:nvContentPartPr>
            <p14:xfrm>
              <a:off x="3556251" y="3469545"/>
              <a:ext cx="1039320" cy="789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D654960-0E57-43BC-BF23-A4D7AC2DF1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38611" y="3433545"/>
                <a:ext cx="1074960" cy="86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7336FF0-C7D4-49E2-B5E8-440CAD79E588}"/>
                  </a:ext>
                </a:extLst>
              </p14:cNvPr>
              <p14:cNvContentPartPr/>
              <p14:nvPr/>
            </p14:nvContentPartPr>
            <p14:xfrm>
              <a:off x="7070211" y="398025"/>
              <a:ext cx="173880" cy="29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7336FF0-C7D4-49E2-B5E8-440CAD79E58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52571" y="362025"/>
                <a:ext cx="20952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B3BFE30-DC70-4895-B9CB-ABFB2CA5FFEA}"/>
                  </a:ext>
                </a:extLst>
              </p14:cNvPr>
              <p14:cNvContentPartPr/>
              <p14:nvPr/>
            </p14:nvContentPartPr>
            <p14:xfrm>
              <a:off x="6889491" y="361305"/>
              <a:ext cx="355680" cy="345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B3BFE30-DC70-4895-B9CB-ABFB2CA5FF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71491" y="325305"/>
                <a:ext cx="39132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B0A715D-ABB4-4085-A4DB-6DAFB93A45AF}"/>
                  </a:ext>
                </a:extLst>
              </p14:cNvPr>
              <p14:cNvContentPartPr/>
              <p14:nvPr/>
            </p14:nvContentPartPr>
            <p14:xfrm>
              <a:off x="6641811" y="158985"/>
              <a:ext cx="810360" cy="72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B0A715D-ABB4-4085-A4DB-6DAFB93A45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23811" y="122985"/>
                <a:ext cx="846000" cy="79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4C67C2F-8104-4C53-81C9-2A98734D6FE6}"/>
                  </a:ext>
                </a:extLst>
              </p14:cNvPr>
              <p14:cNvContentPartPr/>
              <p14:nvPr/>
            </p14:nvContentPartPr>
            <p14:xfrm>
              <a:off x="6998211" y="3403665"/>
              <a:ext cx="380520" cy="566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4C67C2F-8104-4C53-81C9-2A98734D6F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80211" y="3367665"/>
                <a:ext cx="4161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6B79AB1-7002-4338-999F-B2E757F6E2E8}"/>
                  </a:ext>
                </a:extLst>
              </p14:cNvPr>
              <p14:cNvContentPartPr/>
              <p14:nvPr/>
            </p14:nvContentPartPr>
            <p14:xfrm>
              <a:off x="7115931" y="3618585"/>
              <a:ext cx="116280" cy="102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6B79AB1-7002-4338-999F-B2E757F6E2E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97931" y="3582945"/>
                <a:ext cx="1519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13C34E4-3C7E-494B-911B-02A341A826FF}"/>
                  </a:ext>
                </a:extLst>
              </p14:cNvPr>
              <p14:cNvContentPartPr/>
              <p14:nvPr/>
            </p14:nvContentPartPr>
            <p14:xfrm>
              <a:off x="6998211" y="3283065"/>
              <a:ext cx="212760" cy="220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13C34E4-3C7E-494B-911B-02A341A826F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80211" y="3247065"/>
                <a:ext cx="2484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8292CC8-CEE4-4360-B37E-BB92F807FE35}"/>
                  </a:ext>
                </a:extLst>
              </p14:cNvPr>
              <p14:cNvContentPartPr/>
              <p14:nvPr/>
            </p14:nvContentPartPr>
            <p14:xfrm>
              <a:off x="6636411" y="3122865"/>
              <a:ext cx="934200" cy="999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8292CC8-CEE4-4360-B37E-BB92F807FE3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18771" y="3087225"/>
                <a:ext cx="96984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750363-2E7A-4F20-942E-AD6401BE9943}"/>
                  </a:ext>
                </a:extLst>
              </p14:cNvPr>
              <p14:cNvContentPartPr/>
              <p14:nvPr/>
            </p14:nvContentPartPr>
            <p14:xfrm>
              <a:off x="10373571" y="799785"/>
              <a:ext cx="181080" cy="520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750363-2E7A-4F20-942E-AD6401BE994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55571" y="764145"/>
                <a:ext cx="21672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6B1817E-1FFD-41AE-918F-4876583B9AA9}"/>
                  </a:ext>
                </a:extLst>
              </p14:cNvPr>
              <p14:cNvContentPartPr/>
              <p14:nvPr/>
            </p14:nvContentPartPr>
            <p14:xfrm>
              <a:off x="10528731" y="1059345"/>
              <a:ext cx="137160" cy="11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6B1817E-1FFD-41AE-918F-4876583B9A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10731" y="1023705"/>
                <a:ext cx="1728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1B41912-17CC-4922-878F-45D41F927B8C}"/>
                  </a:ext>
                </a:extLst>
              </p14:cNvPr>
              <p14:cNvContentPartPr/>
              <p14:nvPr/>
            </p14:nvContentPartPr>
            <p14:xfrm>
              <a:off x="10092411" y="329265"/>
              <a:ext cx="680400" cy="1124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1B41912-17CC-4922-878F-45D41F927B8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074771" y="293625"/>
                <a:ext cx="716040" cy="11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5C1E958-BC8C-4B5E-B75A-A66E3DE0A1DF}"/>
                  </a:ext>
                </a:extLst>
              </p14:cNvPr>
              <p14:cNvContentPartPr/>
              <p14:nvPr/>
            </p14:nvContentPartPr>
            <p14:xfrm>
              <a:off x="1421091" y="750105"/>
              <a:ext cx="1337040" cy="10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5C1E958-BC8C-4B5E-B75A-A66E3DE0A1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03091" y="714105"/>
                <a:ext cx="1372680" cy="10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C5D4F96-7E42-43CA-A81E-35F4CB2ACEA1}"/>
                  </a:ext>
                </a:extLst>
              </p14:cNvPr>
              <p14:cNvContentPartPr/>
              <p14:nvPr/>
            </p14:nvContentPartPr>
            <p14:xfrm>
              <a:off x="1511451" y="779265"/>
              <a:ext cx="269280" cy="280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C5D4F96-7E42-43CA-A81E-35F4CB2ACEA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93811" y="743625"/>
                <a:ext cx="3049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5FC9AEE-E153-477A-BC44-5DB017FE2F3C}"/>
                  </a:ext>
                </a:extLst>
              </p14:cNvPr>
              <p14:cNvContentPartPr/>
              <p14:nvPr/>
            </p14:nvContentPartPr>
            <p14:xfrm>
              <a:off x="1692531" y="588105"/>
              <a:ext cx="242280" cy="282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5FC9AEE-E153-477A-BC44-5DB017FE2F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74891" y="552465"/>
                <a:ext cx="2779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4D07B7A-2E47-4FAE-A1CC-AD1054778931}"/>
                  </a:ext>
                </a:extLst>
              </p14:cNvPr>
              <p14:cNvContentPartPr/>
              <p14:nvPr/>
            </p14:nvContentPartPr>
            <p14:xfrm>
              <a:off x="1520451" y="1764945"/>
              <a:ext cx="2308680" cy="1655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4D07B7A-2E47-4FAE-A1CC-AD105477893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02811" y="1728945"/>
                <a:ext cx="2344320" cy="17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69F471C-B45F-4FB5-8929-8D331F7C438A}"/>
                  </a:ext>
                </a:extLst>
              </p14:cNvPr>
              <p14:cNvContentPartPr/>
              <p14:nvPr/>
            </p14:nvContentPartPr>
            <p14:xfrm>
              <a:off x="1991331" y="3041505"/>
              <a:ext cx="343800" cy="330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69F471C-B45F-4FB5-8929-8D331F7C438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73691" y="3005865"/>
                <a:ext cx="3794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2C1E524-9535-4A9D-BC2C-688F6BC11C07}"/>
                  </a:ext>
                </a:extLst>
              </p14:cNvPr>
              <p14:cNvContentPartPr/>
              <p14:nvPr/>
            </p14:nvContentPartPr>
            <p14:xfrm>
              <a:off x="2321091" y="2570625"/>
              <a:ext cx="524520" cy="716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2C1E524-9535-4A9D-BC2C-688F6BC11C0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03091" y="2534985"/>
                <a:ext cx="560160" cy="7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B182F1D-D472-49F8-B5EF-96972EA5B6F8}"/>
                  </a:ext>
                </a:extLst>
              </p14:cNvPr>
              <p14:cNvContentPartPr/>
              <p14:nvPr/>
            </p14:nvContentPartPr>
            <p14:xfrm>
              <a:off x="3765771" y="479025"/>
              <a:ext cx="2905200" cy="199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B182F1D-D472-49F8-B5EF-96972EA5B6F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48131" y="443025"/>
                <a:ext cx="29408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61CB89E-0744-4313-B7A9-414A3008D8AD}"/>
                  </a:ext>
                </a:extLst>
              </p14:cNvPr>
              <p14:cNvContentPartPr/>
              <p14:nvPr/>
            </p14:nvContentPartPr>
            <p14:xfrm>
              <a:off x="5193891" y="17865"/>
              <a:ext cx="200160" cy="455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61CB89E-0744-4313-B7A9-414A3008D8A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75891" y="-18135"/>
                <a:ext cx="23580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E73A7CD-3FE8-4D48-9743-855B795F4B08}"/>
                  </a:ext>
                </a:extLst>
              </p14:cNvPr>
              <p14:cNvContentPartPr/>
              <p14:nvPr/>
            </p14:nvContentPartPr>
            <p14:xfrm>
              <a:off x="3621051" y="1058824"/>
              <a:ext cx="3130920" cy="2228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E73A7CD-3FE8-4D48-9743-855B795F4B0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03411" y="1023184"/>
                <a:ext cx="3166560" cy="22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46AA52E-94F7-4DBF-87F6-8DB71137D862}"/>
                  </a:ext>
                </a:extLst>
              </p14:cNvPr>
              <p14:cNvContentPartPr/>
              <p14:nvPr/>
            </p14:nvContentPartPr>
            <p14:xfrm>
              <a:off x="5996331" y="2145304"/>
              <a:ext cx="362160" cy="363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46AA52E-94F7-4DBF-87F6-8DB71137D86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78691" y="2109664"/>
                <a:ext cx="39780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C6A1BDF-7C55-4BB0-A572-0E4ED9D32E90}"/>
                  </a:ext>
                </a:extLst>
              </p14:cNvPr>
              <p14:cNvContentPartPr/>
              <p14:nvPr/>
            </p14:nvContentPartPr>
            <p14:xfrm>
              <a:off x="4562451" y="3745864"/>
              <a:ext cx="2202120" cy="219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C6A1BDF-7C55-4BB0-A572-0E4ED9D32E9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544811" y="3710224"/>
                <a:ext cx="22377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F701A19-6507-487B-98F5-6D38253271C5}"/>
                  </a:ext>
                </a:extLst>
              </p14:cNvPr>
              <p14:cNvContentPartPr/>
              <p14:nvPr/>
            </p14:nvContentPartPr>
            <p14:xfrm>
              <a:off x="5725611" y="4178584"/>
              <a:ext cx="664200" cy="461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F701A19-6507-487B-98F5-6D38253271C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07611" y="4142944"/>
                <a:ext cx="69984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E0AF52D-856F-451D-AC80-A5E846693A01}"/>
                  </a:ext>
                </a:extLst>
              </p14:cNvPr>
              <p14:cNvContentPartPr/>
              <p14:nvPr/>
            </p14:nvContentPartPr>
            <p14:xfrm>
              <a:off x="4635171" y="934984"/>
              <a:ext cx="5570640" cy="3003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E0AF52D-856F-451D-AC80-A5E846693A0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17171" y="898984"/>
                <a:ext cx="5606280" cy="30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A21A1E0-B8B2-4F1B-8D18-68B9E03D9303}"/>
                  </a:ext>
                </a:extLst>
              </p14:cNvPr>
              <p14:cNvContentPartPr/>
              <p14:nvPr/>
            </p14:nvContentPartPr>
            <p14:xfrm>
              <a:off x="7278651" y="1891504"/>
              <a:ext cx="222120" cy="316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A21A1E0-B8B2-4F1B-8D18-68B9E03D93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61011" y="1855504"/>
                <a:ext cx="25776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CCF3518-405A-4722-AF10-3C9E7E022670}"/>
                  </a:ext>
                </a:extLst>
              </p14:cNvPr>
              <p14:cNvContentPartPr/>
              <p14:nvPr/>
            </p14:nvContentPartPr>
            <p14:xfrm>
              <a:off x="7405371" y="551944"/>
              <a:ext cx="2726640" cy="399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CCF3518-405A-4722-AF10-3C9E7E02267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87371" y="515944"/>
                <a:ext cx="276228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97E7E6B-E16D-4508-8219-E75C14E57CD4}"/>
                  </a:ext>
                </a:extLst>
              </p14:cNvPr>
              <p14:cNvContentPartPr/>
              <p14:nvPr/>
            </p14:nvContentPartPr>
            <p14:xfrm>
              <a:off x="9252531" y="398224"/>
              <a:ext cx="217080" cy="438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97E7E6B-E16D-4508-8219-E75C14E57CD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34531" y="362224"/>
                <a:ext cx="25272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098F88E-4A23-4C89-B4F2-CB373C1C012D}"/>
                  </a:ext>
                </a:extLst>
              </p14:cNvPr>
              <p14:cNvContentPartPr/>
              <p14:nvPr/>
            </p14:nvContentPartPr>
            <p14:xfrm>
              <a:off x="9550611" y="370864"/>
              <a:ext cx="257760" cy="208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098F88E-4A23-4C89-B4F2-CB373C1C012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32611" y="334864"/>
                <a:ext cx="2934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3338918-61DB-4899-B095-37935AECDB8E}"/>
                  </a:ext>
                </a:extLst>
              </p14:cNvPr>
              <p14:cNvContentPartPr/>
              <p14:nvPr/>
            </p14:nvContentPartPr>
            <p14:xfrm>
              <a:off x="6951771" y="832744"/>
              <a:ext cx="138600" cy="2389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3338918-61DB-4899-B095-37935AECDB8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33771" y="796744"/>
                <a:ext cx="174240" cy="24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A9F4659-EB13-4036-B9D4-B88615B7424E}"/>
                  </a:ext>
                </a:extLst>
              </p14:cNvPr>
              <p14:cNvContentPartPr/>
              <p14:nvPr/>
            </p14:nvContentPartPr>
            <p14:xfrm>
              <a:off x="6898491" y="1068184"/>
              <a:ext cx="24120" cy="268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A9F4659-EB13-4036-B9D4-B88615B7424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80851" y="1032184"/>
                <a:ext cx="5976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8EDC0CC-7A9C-46E2-8E42-16215DB1F055}"/>
                  </a:ext>
                </a:extLst>
              </p14:cNvPr>
              <p14:cNvContentPartPr/>
              <p14:nvPr/>
            </p14:nvContentPartPr>
            <p14:xfrm>
              <a:off x="6699051" y="1058824"/>
              <a:ext cx="55800" cy="298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8EDC0CC-7A9C-46E2-8E42-16215DB1F05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81411" y="1023184"/>
                <a:ext cx="914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82CCC2E-AF98-48E3-A369-B77558EE3320}"/>
                  </a:ext>
                </a:extLst>
              </p14:cNvPr>
              <p14:cNvContentPartPr/>
              <p14:nvPr/>
            </p14:nvContentPartPr>
            <p14:xfrm>
              <a:off x="7622451" y="1042264"/>
              <a:ext cx="2354760" cy="24980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82CCC2E-AF98-48E3-A369-B77558EE332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604811" y="1006264"/>
                <a:ext cx="2390400" cy="25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063A530-6B0A-4ABD-B063-8BD63F26D55C}"/>
                  </a:ext>
                </a:extLst>
              </p14:cNvPr>
              <p14:cNvContentPartPr/>
              <p14:nvPr/>
            </p14:nvContentPartPr>
            <p14:xfrm>
              <a:off x="9034011" y="2395504"/>
              <a:ext cx="285120" cy="601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063A530-6B0A-4ABD-B063-8BD63F26D55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016011" y="2359504"/>
                <a:ext cx="320760" cy="67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15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1266DE-BC4E-4C13-87B3-5150DEB35626}"/>
                  </a:ext>
                </a:extLst>
              </p14:cNvPr>
              <p14:cNvContentPartPr/>
              <p14:nvPr/>
            </p14:nvContentPartPr>
            <p14:xfrm>
              <a:off x="1765251" y="113134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1266DE-BC4E-4C13-87B3-5150DEB356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251" y="10953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56B3F77-7888-4A3E-931F-70AB735771EF}"/>
                  </a:ext>
                </a:extLst>
              </p14:cNvPr>
              <p14:cNvContentPartPr/>
              <p14:nvPr/>
            </p14:nvContentPartPr>
            <p14:xfrm>
              <a:off x="1085931" y="1865025"/>
              <a:ext cx="354600" cy="720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56B3F77-7888-4A3E-931F-70AB735771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931" y="1829385"/>
                <a:ext cx="39024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6EE73F-9B12-47DE-8D15-05F338208915}"/>
                  </a:ext>
                </a:extLst>
              </p14:cNvPr>
              <p14:cNvContentPartPr/>
              <p14:nvPr/>
            </p14:nvContentPartPr>
            <p14:xfrm>
              <a:off x="1191051" y="2070585"/>
              <a:ext cx="158400" cy="120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6EE73F-9B12-47DE-8D15-05F3382089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3411" y="2034585"/>
                <a:ext cx="1940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B1A131-52D3-453E-8EC5-8989E1B8D1AC}"/>
                  </a:ext>
                </a:extLst>
              </p14:cNvPr>
              <p14:cNvContentPartPr/>
              <p14:nvPr/>
            </p14:nvContentPartPr>
            <p14:xfrm>
              <a:off x="805491" y="1528785"/>
              <a:ext cx="826920" cy="1023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B1A131-52D3-453E-8EC5-8989E1B8D1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491" y="1492785"/>
                <a:ext cx="862560" cy="10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5F62620-ED1A-4B21-8421-65496CD32BB1}"/>
                  </a:ext>
                </a:extLst>
              </p14:cNvPr>
              <p14:cNvContentPartPr/>
              <p14:nvPr/>
            </p14:nvContentPartPr>
            <p14:xfrm>
              <a:off x="3032451" y="465345"/>
              <a:ext cx="452160" cy="752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5F62620-ED1A-4B21-8421-65496CD32B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14811" y="429705"/>
                <a:ext cx="487800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64A66A6-E745-4E5A-BB75-8665DEC222FF}"/>
                  </a:ext>
                </a:extLst>
              </p14:cNvPr>
              <p14:cNvContentPartPr/>
              <p14:nvPr/>
            </p14:nvContentPartPr>
            <p14:xfrm>
              <a:off x="2886651" y="188145"/>
              <a:ext cx="888840" cy="992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64A66A6-E745-4E5A-BB75-8665DEC222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68651" y="152505"/>
                <a:ext cx="924480" cy="10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8995F45-9D71-4FF2-9552-F05478627628}"/>
                  </a:ext>
                </a:extLst>
              </p14:cNvPr>
              <p14:cNvContentPartPr/>
              <p14:nvPr/>
            </p14:nvContentPartPr>
            <p14:xfrm>
              <a:off x="3830931" y="3765825"/>
              <a:ext cx="346680" cy="396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8995F45-9D71-4FF2-9552-F054786276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12931" y="3730185"/>
                <a:ext cx="3823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D654960-0E57-43BC-BF23-A4D7AC2DF1C6}"/>
                  </a:ext>
                </a:extLst>
              </p14:cNvPr>
              <p14:cNvContentPartPr/>
              <p14:nvPr/>
            </p14:nvContentPartPr>
            <p14:xfrm>
              <a:off x="3556251" y="3469545"/>
              <a:ext cx="1039320" cy="789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D654960-0E57-43BC-BF23-A4D7AC2DF1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38611" y="3433545"/>
                <a:ext cx="1074960" cy="86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7336FF0-C7D4-49E2-B5E8-440CAD79E588}"/>
                  </a:ext>
                </a:extLst>
              </p14:cNvPr>
              <p14:cNvContentPartPr/>
              <p14:nvPr/>
            </p14:nvContentPartPr>
            <p14:xfrm>
              <a:off x="7070211" y="398025"/>
              <a:ext cx="173880" cy="29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7336FF0-C7D4-49E2-B5E8-440CAD79E58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52571" y="362025"/>
                <a:ext cx="20952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B3BFE30-DC70-4895-B9CB-ABFB2CA5FFEA}"/>
                  </a:ext>
                </a:extLst>
              </p14:cNvPr>
              <p14:cNvContentPartPr/>
              <p14:nvPr/>
            </p14:nvContentPartPr>
            <p14:xfrm>
              <a:off x="6889491" y="361305"/>
              <a:ext cx="355680" cy="345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B3BFE30-DC70-4895-B9CB-ABFB2CA5FF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71491" y="325305"/>
                <a:ext cx="39132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B0A715D-ABB4-4085-A4DB-6DAFB93A45AF}"/>
                  </a:ext>
                </a:extLst>
              </p14:cNvPr>
              <p14:cNvContentPartPr/>
              <p14:nvPr/>
            </p14:nvContentPartPr>
            <p14:xfrm>
              <a:off x="6641811" y="158985"/>
              <a:ext cx="810360" cy="72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B0A715D-ABB4-4085-A4DB-6DAFB93A45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23811" y="122985"/>
                <a:ext cx="846000" cy="79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4C67C2F-8104-4C53-81C9-2A98734D6FE6}"/>
                  </a:ext>
                </a:extLst>
              </p14:cNvPr>
              <p14:cNvContentPartPr/>
              <p14:nvPr/>
            </p14:nvContentPartPr>
            <p14:xfrm>
              <a:off x="6998211" y="3403665"/>
              <a:ext cx="380520" cy="566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4C67C2F-8104-4C53-81C9-2A98734D6F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80211" y="3367665"/>
                <a:ext cx="4161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6B79AB1-7002-4338-999F-B2E757F6E2E8}"/>
                  </a:ext>
                </a:extLst>
              </p14:cNvPr>
              <p14:cNvContentPartPr/>
              <p14:nvPr/>
            </p14:nvContentPartPr>
            <p14:xfrm>
              <a:off x="7115931" y="3618585"/>
              <a:ext cx="116280" cy="102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6B79AB1-7002-4338-999F-B2E757F6E2E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97931" y="3582945"/>
                <a:ext cx="1519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13C34E4-3C7E-494B-911B-02A341A826FF}"/>
                  </a:ext>
                </a:extLst>
              </p14:cNvPr>
              <p14:cNvContentPartPr/>
              <p14:nvPr/>
            </p14:nvContentPartPr>
            <p14:xfrm>
              <a:off x="6998211" y="3283065"/>
              <a:ext cx="212760" cy="220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13C34E4-3C7E-494B-911B-02A341A826F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80211" y="3247065"/>
                <a:ext cx="2484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8292CC8-CEE4-4360-B37E-BB92F807FE35}"/>
                  </a:ext>
                </a:extLst>
              </p14:cNvPr>
              <p14:cNvContentPartPr/>
              <p14:nvPr/>
            </p14:nvContentPartPr>
            <p14:xfrm>
              <a:off x="6636411" y="3122865"/>
              <a:ext cx="934200" cy="999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8292CC8-CEE4-4360-B37E-BB92F807FE3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18771" y="3087225"/>
                <a:ext cx="96984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750363-2E7A-4F20-942E-AD6401BE9943}"/>
                  </a:ext>
                </a:extLst>
              </p14:cNvPr>
              <p14:cNvContentPartPr/>
              <p14:nvPr/>
            </p14:nvContentPartPr>
            <p14:xfrm>
              <a:off x="10373571" y="799785"/>
              <a:ext cx="181080" cy="520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750363-2E7A-4F20-942E-AD6401BE994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55571" y="764145"/>
                <a:ext cx="21672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6B1817E-1FFD-41AE-918F-4876583B9AA9}"/>
                  </a:ext>
                </a:extLst>
              </p14:cNvPr>
              <p14:cNvContentPartPr/>
              <p14:nvPr/>
            </p14:nvContentPartPr>
            <p14:xfrm>
              <a:off x="10528731" y="1059345"/>
              <a:ext cx="137160" cy="11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6B1817E-1FFD-41AE-918F-4876583B9A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10731" y="1023705"/>
                <a:ext cx="1728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1B41912-17CC-4922-878F-45D41F927B8C}"/>
                  </a:ext>
                </a:extLst>
              </p14:cNvPr>
              <p14:cNvContentPartPr/>
              <p14:nvPr/>
            </p14:nvContentPartPr>
            <p14:xfrm>
              <a:off x="10092411" y="329265"/>
              <a:ext cx="680400" cy="1124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1B41912-17CC-4922-878F-45D41F927B8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074771" y="293625"/>
                <a:ext cx="716040" cy="11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5C1E958-BC8C-4B5E-B75A-A66E3DE0A1DF}"/>
                  </a:ext>
                </a:extLst>
              </p14:cNvPr>
              <p14:cNvContentPartPr/>
              <p14:nvPr/>
            </p14:nvContentPartPr>
            <p14:xfrm>
              <a:off x="1421091" y="750105"/>
              <a:ext cx="1337040" cy="101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5C1E958-BC8C-4B5E-B75A-A66E3DE0A1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03091" y="714105"/>
                <a:ext cx="1372680" cy="10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C5D4F96-7E42-43CA-A81E-35F4CB2ACEA1}"/>
                  </a:ext>
                </a:extLst>
              </p14:cNvPr>
              <p14:cNvContentPartPr/>
              <p14:nvPr/>
            </p14:nvContentPartPr>
            <p14:xfrm>
              <a:off x="1511451" y="779265"/>
              <a:ext cx="269280" cy="280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C5D4F96-7E42-43CA-A81E-35F4CB2ACEA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93811" y="743625"/>
                <a:ext cx="3049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5FC9AEE-E153-477A-BC44-5DB017FE2F3C}"/>
                  </a:ext>
                </a:extLst>
              </p14:cNvPr>
              <p14:cNvContentPartPr/>
              <p14:nvPr/>
            </p14:nvContentPartPr>
            <p14:xfrm>
              <a:off x="1692531" y="588105"/>
              <a:ext cx="242280" cy="282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5FC9AEE-E153-477A-BC44-5DB017FE2F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74891" y="552465"/>
                <a:ext cx="2779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4D07B7A-2E47-4FAE-A1CC-AD1054778931}"/>
                  </a:ext>
                </a:extLst>
              </p14:cNvPr>
              <p14:cNvContentPartPr/>
              <p14:nvPr/>
            </p14:nvContentPartPr>
            <p14:xfrm>
              <a:off x="1520451" y="1764945"/>
              <a:ext cx="2308680" cy="1655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4D07B7A-2E47-4FAE-A1CC-AD105477893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02811" y="1728945"/>
                <a:ext cx="2344320" cy="17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69F471C-B45F-4FB5-8929-8D331F7C438A}"/>
                  </a:ext>
                </a:extLst>
              </p14:cNvPr>
              <p14:cNvContentPartPr/>
              <p14:nvPr/>
            </p14:nvContentPartPr>
            <p14:xfrm>
              <a:off x="1991331" y="3041505"/>
              <a:ext cx="343800" cy="330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69F471C-B45F-4FB5-8929-8D331F7C438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73691" y="3005865"/>
                <a:ext cx="3794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2C1E524-9535-4A9D-BC2C-688F6BC11C07}"/>
                  </a:ext>
                </a:extLst>
              </p14:cNvPr>
              <p14:cNvContentPartPr/>
              <p14:nvPr/>
            </p14:nvContentPartPr>
            <p14:xfrm>
              <a:off x="2321091" y="2570625"/>
              <a:ext cx="524520" cy="716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2C1E524-9535-4A9D-BC2C-688F6BC11C0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03091" y="2534985"/>
                <a:ext cx="560160" cy="7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B182F1D-D472-49F8-B5EF-96972EA5B6F8}"/>
                  </a:ext>
                </a:extLst>
              </p14:cNvPr>
              <p14:cNvContentPartPr/>
              <p14:nvPr/>
            </p14:nvContentPartPr>
            <p14:xfrm>
              <a:off x="3765771" y="479025"/>
              <a:ext cx="2905200" cy="199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B182F1D-D472-49F8-B5EF-96972EA5B6F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48131" y="443025"/>
                <a:ext cx="29408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61CB89E-0744-4313-B7A9-414A3008D8AD}"/>
                  </a:ext>
                </a:extLst>
              </p14:cNvPr>
              <p14:cNvContentPartPr/>
              <p14:nvPr/>
            </p14:nvContentPartPr>
            <p14:xfrm>
              <a:off x="5193891" y="17865"/>
              <a:ext cx="200160" cy="455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61CB89E-0744-4313-B7A9-414A3008D8A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75891" y="-18135"/>
                <a:ext cx="23580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E73A7CD-3FE8-4D48-9743-855B795F4B08}"/>
                  </a:ext>
                </a:extLst>
              </p14:cNvPr>
              <p14:cNvContentPartPr/>
              <p14:nvPr/>
            </p14:nvContentPartPr>
            <p14:xfrm>
              <a:off x="3621051" y="1058824"/>
              <a:ext cx="3130920" cy="2228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E73A7CD-3FE8-4D48-9743-855B795F4B0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03411" y="1023184"/>
                <a:ext cx="3166560" cy="22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46AA52E-94F7-4DBF-87F6-8DB71137D862}"/>
                  </a:ext>
                </a:extLst>
              </p14:cNvPr>
              <p14:cNvContentPartPr/>
              <p14:nvPr/>
            </p14:nvContentPartPr>
            <p14:xfrm>
              <a:off x="5996331" y="2145304"/>
              <a:ext cx="362160" cy="363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46AA52E-94F7-4DBF-87F6-8DB71137D86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78691" y="2109664"/>
                <a:ext cx="39780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C6A1BDF-7C55-4BB0-A572-0E4ED9D32E90}"/>
                  </a:ext>
                </a:extLst>
              </p14:cNvPr>
              <p14:cNvContentPartPr/>
              <p14:nvPr/>
            </p14:nvContentPartPr>
            <p14:xfrm>
              <a:off x="4562451" y="3745864"/>
              <a:ext cx="2202120" cy="219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C6A1BDF-7C55-4BB0-A572-0E4ED9D32E9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544811" y="3710224"/>
                <a:ext cx="22377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F701A19-6507-487B-98F5-6D38253271C5}"/>
                  </a:ext>
                </a:extLst>
              </p14:cNvPr>
              <p14:cNvContentPartPr/>
              <p14:nvPr/>
            </p14:nvContentPartPr>
            <p14:xfrm>
              <a:off x="5725611" y="4178584"/>
              <a:ext cx="664200" cy="461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F701A19-6507-487B-98F5-6D38253271C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07611" y="4142944"/>
                <a:ext cx="69984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E0AF52D-856F-451D-AC80-A5E846693A01}"/>
                  </a:ext>
                </a:extLst>
              </p14:cNvPr>
              <p14:cNvContentPartPr/>
              <p14:nvPr/>
            </p14:nvContentPartPr>
            <p14:xfrm>
              <a:off x="4635171" y="934984"/>
              <a:ext cx="5570640" cy="3003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E0AF52D-856F-451D-AC80-A5E846693A0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17171" y="898984"/>
                <a:ext cx="5606280" cy="30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A21A1E0-B8B2-4F1B-8D18-68B9E03D9303}"/>
                  </a:ext>
                </a:extLst>
              </p14:cNvPr>
              <p14:cNvContentPartPr/>
              <p14:nvPr/>
            </p14:nvContentPartPr>
            <p14:xfrm>
              <a:off x="7278651" y="1891504"/>
              <a:ext cx="222120" cy="316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A21A1E0-B8B2-4F1B-8D18-68B9E03D93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61011" y="1855504"/>
                <a:ext cx="25776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CCF3518-405A-4722-AF10-3C9E7E022670}"/>
                  </a:ext>
                </a:extLst>
              </p14:cNvPr>
              <p14:cNvContentPartPr/>
              <p14:nvPr/>
            </p14:nvContentPartPr>
            <p14:xfrm>
              <a:off x="7405371" y="551944"/>
              <a:ext cx="2726640" cy="399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CCF3518-405A-4722-AF10-3C9E7E02267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87371" y="515944"/>
                <a:ext cx="276228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97E7E6B-E16D-4508-8219-E75C14E57CD4}"/>
                  </a:ext>
                </a:extLst>
              </p14:cNvPr>
              <p14:cNvContentPartPr/>
              <p14:nvPr/>
            </p14:nvContentPartPr>
            <p14:xfrm>
              <a:off x="9252531" y="398224"/>
              <a:ext cx="217080" cy="438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97E7E6B-E16D-4508-8219-E75C14E57CD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34531" y="362224"/>
                <a:ext cx="25272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098F88E-4A23-4C89-B4F2-CB373C1C012D}"/>
                  </a:ext>
                </a:extLst>
              </p14:cNvPr>
              <p14:cNvContentPartPr/>
              <p14:nvPr/>
            </p14:nvContentPartPr>
            <p14:xfrm>
              <a:off x="9550611" y="370864"/>
              <a:ext cx="257760" cy="208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098F88E-4A23-4C89-B4F2-CB373C1C012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32611" y="334864"/>
                <a:ext cx="2934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3338918-61DB-4899-B095-37935AECDB8E}"/>
                  </a:ext>
                </a:extLst>
              </p14:cNvPr>
              <p14:cNvContentPartPr/>
              <p14:nvPr/>
            </p14:nvContentPartPr>
            <p14:xfrm>
              <a:off x="6951771" y="832744"/>
              <a:ext cx="138600" cy="2389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3338918-61DB-4899-B095-37935AECDB8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33771" y="796744"/>
                <a:ext cx="174240" cy="24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82CCC2E-AF98-48E3-A369-B77558EE3320}"/>
                  </a:ext>
                </a:extLst>
              </p14:cNvPr>
              <p14:cNvContentPartPr/>
              <p14:nvPr/>
            </p14:nvContentPartPr>
            <p14:xfrm>
              <a:off x="7622451" y="1042264"/>
              <a:ext cx="2354760" cy="24980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82CCC2E-AF98-48E3-A369-B77558EE332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604811" y="1006264"/>
                <a:ext cx="2390400" cy="25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063A530-6B0A-4ABD-B063-8BD63F26D55C}"/>
                  </a:ext>
                </a:extLst>
              </p14:cNvPr>
              <p14:cNvContentPartPr/>
              <p14:nvPr/>
            </p14:nvContentPartPr>
            <p14:xfrm>
              <a:off x="9034011" y="2395504"/>
              <a:ext cx="285120" cy="601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063A530-6B0A-4ABD-B063-8BD63F26D55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016011" y="2359504"/>
                <a:ext cx="32076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A402CF-2AE4-4139-9AFB-130AF60A7D53}"/>
                  </a:ext>
                </a:extLst>
              </p14:cNvPr>
              <p14:cNvContentPartPr/>
              <p14:nvPr/>
            </p14:nvContentPartPr>
            <p14:xfrm>
              <a:off x="1348731" y="4671424"/>
              <a:ext cx="36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A402CF-2AE4-4139-9AFB-130AF60A7D5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331091" y="463542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AA1523-3B35-4165-9366-313114FBEDFC}"/>
                  </a:ext>
                </a:extLst>
              </p14:cNvPr>
              <p14:cNvContentPartPr/>
              <p14:nvPr/>
            </p14:nvContentPartPr>
            <p14:xfrm>
              <a:off x="1443411" y="684424"/>
              <a:ext cx="1501200" cy="1126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AA1523-3B35-4165-9366-313114FBEDF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25411" y="648784"/>
                <a:ext cx="1536840" cy="11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4A3C0E-0D3E-445A-9649-C6FE0C8C90AE}"/>
                  </a:ext>
                </a:extLst>
              </p14:cNvPr>
              <p14:cNvContentPartPr/>
              <p14:nvPr/>
            </p14:nvContentPartPr>
            <p14:xfrm>
              <a:off x="3557691" y="1076464"/>
              <a:ext cx="3288960" cy="2230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4A3C0E-0D3E-445A-9649-C6FE0C8C90A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39691" y="1040824"/>
                <a:ext cx="3324600" cy="23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2EEEEBE-8736-45BC-88A2-C9A28DB40551}"/>
                  </a:ext>
                </a:extLst>
              </p14:cNvPr>
              <p14:cNvContentPartPr/>
              <p14:nvPr/>
            </p14:nvContentPartPr>
            <p14:xfrm>
              <a:off x="4452291" y="3714544"/>
              <a:ext cx="2404440" cy="405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2EEEEBE-8736-45BC-88A2-C9A28DB4055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34291" y="3678544"/>
                <a:ext cx="244008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E3A0FB-C505-46C2-9255-886F1A8C07F2}"/>
                  </a:ext>
                </a:extLst>
              </p14:cNvPr>
              <p14:cNvContentPartPr/>
              <p14:nvPr/>
            </p14:nvContentPartPr>
            <p14:xfrm>
              <a:off x="4559571" y="873424"/>
              <a:ext cx="5617080" cy="3016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E3A0FB-C505-46C2-9255-886F1A8C07F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541571" y="837784"/>
                <a:ext cx="5652720" cy="30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A93F7E2-66E4-44BF-92B1-5A3B2A0B23F6}"/>
                  </a:ext>
                </a:extLst>
              </p14:cNvPr>
              <p14:cNvContentPartPr/>
              <p14:nvPr/>
            </p14:nvContentPartPr>
            <p14:xfrm>
              <a:off x="6826131" y="1071064"/>
              <a:ext cx="243360" cy="349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A93F7E2-66E4-44BF-92B1-5A3B2A0B23F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808131" y="1035424"/>
                <a:ext cx="27900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7176926-10C2-4BB0-98DA-A4FDFB86CB29}"/>
                  </a:ext>
                </a:extLst>
              </p14:cNvPr>
              <p14:cNvContentPartPr/>
              <p14:nvPr/>
            </p14:nvContentPartPr>
            <p14:xfrm>
              <a:off x="6961851" y="746704"/>
              <a:ext cx="272160" cy="2458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7176926-10C2-4BB0-98DA-A4FDFB86CB2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944211" y="711064"/>
                <a:ext cx="307800" cy="25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D3344CD-CC08-4F08-A6A9-EBA5D9C84F26}"/>
                  </a:ext>
                </a:extLst>
              </p14:cNvPr>
              <p14:cNvContentPartPr/>
              <p14:nvPr/>
            </p14:nvContentPartPr>
            <p14:xfrm>
              <a:off x="7025211" y="987544"/>
              <a:ext cx="172080" cy="19821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D3344CD-CC08-4F08-A6A9-EBA5D9C84F2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935211" y="807544"/>
                <a:ext cx="351720" cy="234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DFF6F6B5-B9FE-4C3C-AF32-3CE727D12155}"/>
              </a:ext>
            </a:extLst>
          </p:cNvPr>
          <p:cNvGrpSpPr/>
          <p:nvPr/>
        </p:nvGrpSpPr>
        <p:grpSpPr>
          <a:xfrm>
            <a:off x="1627011" y="5077864"/>
            <a:ext cx="599760" cy="556560"/>
            <a:chOff x="1627011" y="5077864"/>
            <a:chExt cx="599760" cy="55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33E7310-8033-4867-BF4A-A273DCE6AEDF}"/>
                    </a:ext>
                  </a:extLst>
                </p14:cNvPr>
                <p14:cNvContentPartPr/>
                <p14:nvPr/>
              </p14:nvContentPartPr>
              <p14:xfrm>
                <a:off x="1638171" y="5202424"/>
                <a:ext cx="428040" cy="415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33E7310-8033-4867-BF4A-A273DCE6AE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20531" y="5184784"/>
                  <a:ext cx="46368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7DA05D-3043-4D11-B7AA-CBEE0B451D1E}"/>
                    </a:ext>
                  </a:extLst>
                </p14:cNvPr>
                <p14:cNvContentPartPr/>
                <p14:nvPr/>
              </p14:nvContentPartPr>
              <p14:xfrm>
                <a:off x="1765251" y="5353264"/>
                <a:ext cx="175320" cy="78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7DA05D-3043-4D11-B7AA-CBEE0B451D1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47251" y="5335264"/>
                  <a:ext cx="210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CE62DC5-67BA-48DB-8D8F-61E0A07D4B3E}"/>
                    </a:ext>
                  </a:extLst>
                </p14:cNvPr>
                <p14:cNvContentPartPr/>
                <p14:nvPr/>
              </p14:nvContentPartPr>
              <p14:xfrm>
                <a:off x="1627011" y="5077864"/>
                <a:ext cx="599760" cy="556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CE62DC5-67BA-48DB-8D8F-61E0A07D4B3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09011" y="5059864"/>
                  <a:ext cx="635400" cy="59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CF487FE-34BD-48B7-8C2C-AA2339827734}"/>
              </a:ext>
            </a:extLst>
          </p:cNvPr>
          <p:cNvGrpSpPr/>
          <p:nvPr/>
        </p:nvGrpSpPr>
        <p:grpSpPr>
          <a:xfrm>
            <a:off x="4541571" y="4614544"/>
            <a:ext cx="556920" cy="576000"/>
            <a:chOff x="4541571" y="4614544"/>
            <a:chExt cx="556920" cy="57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51EC13F-77CD-456B-8087-4E0E0FCF763B}"/>
                    </a:ext>
                  </a:extLst>
                </p14:cNvPr>
                <p14:cNvContentPartPr/>
                <p14:nvPr/>
              </p14:nvContentPartPr>
              <p14:xfrm>
                <a:off x="4707531" y="4767904"/>
                <a:ext cx="228600" cy="273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51EC13F-77CD-456B-8087-4E0E0FCF763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89891" y="4750264"/>
                  <a:ext cx="2642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47B3480-2F5F-4A88-BA82-8EF73ECB99CA}"/>
                    </a:ext>
                  </a:extLst>
                </p14:cNvPr>
                <p14:cNvContentPartPr/>
                <p14:nvPr/>
              </p14:nvContentPartPr>
              <p14:xfrm>
                <a:off x="4541571" y="4614544"/>
                <a:ext cx="556920" cy="576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47B3480-2F5F-4A88-BA82-8EF73ECB99C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23571" y="4596544"/>
                  <a:ext cx="592560" cy="61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8524D49-0703-4E8C-8A54-E831EA4691DE}"/>
              </a:ext>
            </a:extLst>
          </p:cNvPr>
          <p:cNvGrpSpPr/>
          <p:nvPr/>
        </p:nvGrpSpPr>
        <p:grpSpPr>
          <a:xfrm>
            <a:off x="7366491" y="4407904"/>
            <a:ext cx="1171080" cy="854640"/>
            <a:chOff x="7366491" y="4407904"/>
            <a:chExt cx="1171080" cy="85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EA471F3-09AA-48D7-9A06-9A0B24188807}"/>
                    </a:ext>
                  </a:extLst>
                </p14:cNvPr>
                <p14:cNvContentPartPr/>
                <p14:nvPr/>
              </p14:nvContentPartPr>
              <p14:xfrm>
                <a:off x="7591491" y="4545064"/>
                <a:ext cx="567360" cy="434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EA471F3-09AA-48D7-9A06-9A0B2418880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73491" y="4527064"/>
                  <a:ext cx="60300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A9FD1D4-50C4-43F2-93B8-3C2AA7144525}"/>
                    </a:ext>
                  </a:extLst>
                </p14:cNvPr>
                <p14:cNvContentPartPr/>
                <p14:nvPr/>
              </p14:nvContentPartPr>
              <p14:xfrm>
                <a:off x="7366491" y="4407904"/>
                <a:ext cx="1171080" cy="85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A9FD1D4-50C4-43F2-93B8-3C2AA714452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48491" y="4390264"/>
                  <a:ext cx="1206720" cy="89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1E9B891-C767-4416-BB4A-ED6D079DC877}"/>
              </a:ext>
            </a:extLst>
          </p:cNvPr>
          <p:cNvGrpSpPr/>
          <p:nvPr/>
        </p:nvGrpSpPr>
        <p:grpSpPr>
          <a:xfrm>
            <a:off x="10647531" y="4677544"/>
            <a:ext cx="796680" cy="737640"/>
            <a:chOff x="10647531" y="4677544"/>
            <a:chExt cx="796680" cy="73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54F30F7-79AD-4219-977B-A35BA740AA36}"/>
                    </a:ext>
                  </a:extLst>
                </p14:cNvPr>
                <p14:cNvContentPartPr/>
                <p14:nvPr/>
              </p14:nvContentPartPr>
              <p14:xfrm>
                <a:off x="10889451" y="4879144"/>
                <a:ext cx="246240" cy="408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54F30F7-79AD-4219-977B-A35BA740AA3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871811" y="4861504"/>
                  <a:ext cx="2818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0DF67AE-042C-4642-BE53-FCD3B81459F4}"/>
                    </a:ext>
                  </a:extLst>
                </p14:cNvPr>
                <p14:cNvContentPartPr/>
                <p14:nvPr/>
              </p14:nvContentPartPr>
              <p14:xfrm>
                <a:off x="10926891" y="5095864"/>
                <a:ext cx="162000" cy="55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0DF67AE-042C-4642-BE53-FCD3B81459F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909251" y="5078224"/>
                  <a:ext cx="197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86C7605-CA87-465C-868B-26C7CFA8DC3A}"/>
                    </a:ext>
                  </a:extLst>
                </p14:cNvPr>
                <p14:cNvContentPartPr/>
                <p14:nvPr/>
              </p14:nvContentPartPr>
              <p14:xfrm>
                <a:off x="10647531" y="4677544"/>
                <a:ext cx="796680" cy="737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86C7605-CA87-465C-868B-26C7CFA8DC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29891" y="4659904"/>
                  <a:ext cx="832320" cy="77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3D1639F-05C6-4CE5-93F5-66729A2E6AF6}"/>
              </a:ext>
            </a:extLst>
          </p:cNvPr>
          <p:cNvGrpSpPr/>
          <p:nvPr/>
        </p:nvGrpSpPr>
        <p:grpSpPr>
          <a:xfrm>
            <a:off x="4469931" y="5974624"/>
            <a:ext cx="690480" cy="626760"/>
            <a:chOff x="4469931" y="5974624"/>
            <a:chExt cx="690480" cy="62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FB507A6-9E98-47FE-AC7A-C17C28CBAF92}"/>
                    </a:ext>
                  </a:extLst>
                </p14:cNvPr>
                <p14:cNvContentPartPr/>
                <p14:nvPr/>
              </p14:nvContentPartPr>
              <p14:xfrm>
                <a:off x="4659291" y="6217624"/>
                <a:ext cx="284040" cy="292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FB507A6-9E98-47FE-AC7A-C17C28CBAF9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41291" y="6199624"/>
                  <a:ext cx="3196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75BCA92-5D7C-4BDD-B43E-F6D439A486A6}"/>
                    </a:ext>
                  </a:extLst>
                </p14:cNvPr>
                <p14:cNvContentPartPr/>
                <p14:nvPr/>
              </p14:nvContentPartPr>
              <p14:xfrm>
                <a:off x="4469931" y="5974624"/>
                <a:ext cx="690480" cy="626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75BCA92-5D7C-4BDD-B43E-F6D439A486A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52291" y="5956984"/>
                  <a:ext cx="726120" cy="66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418BA09-4C8B-4D1C-B3C7-0655BFED356D}"/>
                  </a:ext>
                </a:extLst>
              </p14:cNvPr>
              <p14:cNvContentPartPr/>
              <p14:nvPr/>
            </p14:nvContentPartPr>
            <p14:xfrm>
              <a:off x="2208771" y="4795984"/>
              <a:ext cx="2250000" cy="4186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418BA09-4C8B-4D1C-B3C7-0655BFED356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118771" y="4616344"/>
                <a:ext cx="2429640" cy="7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FBE3F63-8FCA-4625-93F8-10BFDF6682F9}"/>
                  </a:ext>
                </a:extLst>
              </p14:cNvPr>
              <p14:cNvContentPartPr/>
              <p14:nvPr/>
            </p14:nvContentPartPr>
            <p14:xfrm>
              <a:off x="5096691" y="5051584"/>
              <a:ext cx="2972880" cy="9428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FBE3F63-8FCA-4625-93F8-10BFDF6682F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006691" y="4871584"/>
                <a:ext cx="3152520" cy="13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AE2A750-C5EA-4CB0-9B78-69E6E7DC78F9}"/>
                  </a:ext>
                </a:extLst>
              </p14:cNvPr>
              <p14:cNvContentPartPr/>
              <p14:nvPr/>
            </p14:nvContentPartPr>
            <p14:xfrm>
              <a:off x="5114691" y="6178744"/>
              <a:ext cx="2884680" cy="140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AE2A750-C5EA-4CB0-9B78-69E6E7DC78F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25051" y="5999104"/>
                <a:ext cx="306432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C57F6A4-37FC-4CA8-9844-0BBD8EFDFB00}"/>
                  </a:ext>
                </a:extLst>
              </p14:cNvPr>
              <p14:cNvContentPartPr/>
              <p14:nvPr/>
            </p14:nvContentPartPr>
            <p14:xfrm>
              <a:off x="5142051" y="5478184"/>
              <a:ext cx="5845680" cy="1521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C57F6A4-37FC-4CA8-9844-0BBD8EFDFB0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052411" y="5298544"/>
                <a:ext cx="6025320" cy="18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936C260-71A2-4649-8830-4B739C6A1387}"/>
                  </a:ext>
                </a:extLst>
              </p14:cNvPr>
              <p14:cNvContentPartPr/>
              <p14:nvPr/>
            </p14:nvContentPartPr>
            <p14:xfrm>
              <a:off x="8364411" y="5314744"/>
              <a:ext cx="118800" cy="4795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936C260-71A2-4649-8830-4B739C6A138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274411" y="5135104"/>
                <a:ext cx="298440" cy="83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A66AAED0-9E4F-4A75-88D8-A43F06EEF014}"/>
              </a:ext>
            </a:extLst>
          </p:cNvPr>
          <p:cNvGrpSpPr/>
          <p:nvPr/>
        </p:nvGrpSpPr>
        <p:grpSpPr>
          <a:xfrm>
            <a:off x="2817891" y="4471984"/>
            <a:ext cx="230040" cy="246600"/>
            <a:chOff x="2817891" y="4471984"/>
            <a:chExt cx="23004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DD0140B-16D8-4D12-B0BB-A8B65975A3B5}"/>
                    </a:ext>
                  </a:extLst>
                </p14:cNvPr>
                <p14:cNvContentPartPr/>
                <p14:nvPr/>
              </p14:nvContentPartPr>
              <p14:xfrm>
                <a:off x="2817891" y="4553704"/>
                <a:ext cx="78480" cy="164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DD0140B-16D8-4D12-B0BB-A8B65975A3B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00251" y="4535704"/>
                  <a:ext cx="114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86C6EC-0EF4-4A22-8371-28699CCDE049}"/>
                    </a:ext>
                  </a:extLst>
                </p14:cNvPr>
                <p14:cNvContentPartPr/>
                <p14:nvPr/>
              </p14:nvContentPartPr>
              <p14:xfrm>
                <a:off x="2978091" y="4471984"/>
                <a:ext cx="69840" cy="139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86C6EC-0EF4-4A22-8371-28699CCDE04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60451" y="4454344"/>
                  <a:ext cx="10548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9476F32-8CFE-46B2-AEC2-DE4073A97FCA}"/>
                  </a:ext>
                </a:extLst>
              </p14:cNvPr>
              <p14:cNvContentPartPr/>
              <p14:nvPr/>
            </p14:nvContentPartPr>
            <p14:xfrm>
              <a:off x="6331131" y="4816144"/>
              <a:ext cx="541440" cy="335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9476F32-8CFE-46B2-AEC2-DE4073A97FC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3131" y="4798144"/>
                <a:ext cx="577080" cy="37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EC744183-C923-4DA1-B47F-E057D368348C}"/>
              </a:ext>
            </a:extLst>
          </p:cNvPr>
          <p:cNvGrpSpPr/>
          <p:nvPr/>
        </p:nvGrpSpPr>
        <p:grpSpPr>
          <a:xfrm>
            <a:off x="5723451" y="5729104"/>
            <a:ext cx="484920" cy="340920"/>
            <a:chOff x="5723451" y="5729104"/>
            <a:chExt cx="48492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7C3E7E2-ED50-4831-89CD-1745F6BFE4FB}"/>
                    </a:ext>
                  </a:extLst>
                </p14:cNvPr>
                <p14:cNvContentPartPr/>
                <p14:nvPr/>
              </p14:nvContentPartPr>
              <p14:xfrm>
                <a:off x="5723451" y="5729104"/>
                <a:ext cx="484920" cy="340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7C3E7E2-ED50-4831-89CD-1745F6BFE4F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05811" y="5711104"/>
                  <a:ext cx="5205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266A3D1-C93A-48EC-BC74-1C3884AFD882}"/>
                    </a:ext>
                  </a:extLst>
                </p14:cNvPr>
                <p14:cNvContentPartPr/>
                <p14:nvPr/>
              </p14:nvContentPartPr>
              <p14:xfrm>
                <a:off x="6047091" y="5925664"/>
                <a:ext cx="102240" cy="49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266A3D1-C93A-48EC-BC74-1C3884AFD88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29451" y="5907664"/>
                  <a:ext cx="13788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AC81B97-4E85-48A2-A0E6-E635BCB7F043}"/>
                  </a:ext>
                </a:extLst>
              </p14:cNvPr>
              <p14:cNvContentPartPr/>
              <p14:nvPr/>
            </p14:nvContentPartPr>
            <p14:xfrm>
              <a:off x="9414891" y="6235984"/>
              <a:ext cx="445680" cy="264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AC81B97-4E85-48A2-A0E6-E635BCB7F04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397251" y="6218344"/>
                <a:ext cx="481320" cy="30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C6BAB5E3-97FF-4FF3-934E-D5986AD6B0A1}"/>
              </a:ext>
            </a:extLst>
          </p:cNvPr>
          <p:cNvGrpSpPr/>
          <p:nvPr/>
        </p:nvGrpSpPr>
        <p:grpSpPr>
          <a:xfrm>
            <a:off x="8119611" y="5250304"/>
            <a:ext cx="851400" cy="1307160"/>
            <a:chOff x="8119611" y="5250304"/>
            <a:chExt cx="851400" cy="13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B51D629-373F-48AC-9A11-7C7215CA0FF9}"/>
                    </a:ext>
                  </a:extLst>
                </p14:cNvPr>
                <p14:cNvContentPartPr/>
                <p14:nvPr/>
              </p14:nvContentPartPr>
              <p14:xfrm>
                <a:off x="8283771" y="6011344"/>
                <a:ext cx="370800" cy="415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B51D629-373F-48AC-9A11-7C7215CA0FF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65771" y="5993344"/>
                  <a:ext cx="4064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319D798-38D1-4783-9E92-BD67C2A710EF}"/>
                    </a:ext>
                  </a:extLst>
                </p14:cNvPr>
                <p14:cNvContentPartPr/>
                <p14:nvPr/>
              </p14:nvContentPartPr>
              <p14:xfrm>
                <a:off x="8374131" y="6131944"/>
                <a:ext cx="71280" cy="15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319D798-38D1-4783-9E92-BD67C2A710E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56131" y="6114304"/>
                  <a:ext cx="106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26359FC-52B1-479D-A1DD-792A9ACF440C}"/>
                    </a:ext>
                  </a:extLst>
                </p14:cNvPr>
                <p14:cNvContentPartPr/>
                <p14:nvPr/>
              </p14:nvContentPartPr>
              <p14:xfrm>
                <a:off x="8319051" y="5953024"/>
                <a:ext cx="168840" cy="67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26359FC-52B1-479D-A1DD-792A9ACF440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301411" y="5935384"/>
                  <a:ext cx="204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371FE5A-A79E-4FF6-BDD0-8FE8D3A4A403}"/>
                    </a:ext>
                  </a:extLst>
                </p14:cNvPr>
                <p14:cNvContentPartPr/>
                <p14:nvPr/>
              </p14:nvContentPartPr>
              <p14:xfrm>
                <a:off x="8119611" y="5820544"/>
                <a:ext cx="736200" cy="736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371FE5A-A79E-4FF6-BDD0-8FE8D3A4A40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01971" y="5802904"/>
                  <a:ext cx="77184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5611481-3BBA-4AD9-B3CD-4E27975DB666}"/>
                    </a:ext>
                  </a:extLst>
                </p14:cNvPr>
                <p14:cNvContentPartPr/>
                <p14:nvPr/>
              </p14:nvContentPartPr>
              <p14:xfrm>
                <a:off x="8645571" y="5250304"/>
                <a:ext cx="325440" cy="497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5611481-3BBA-4AD9-B3CD-4E27975DB66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27931" y="5232304"/>
                  <a:ext cx="361080" cy="53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73CCB8B-1F57-417A-88DC-B8E253DD14AA}"/>
              </a:ext>
            </a:extLst>
          </p:cNvPr>
          <p:cNvGrpSpPr/>
          <p:nvPr/>
        </p:nvGrpSpPr>
        <p:grpSpPr>
          <a:xfrm>
            <a:off x="9967491" y="2126944"/>
            <a:ext cx="1987560" cy="1694880"/>
            <a:chOff x="9967491" y="2126944"/>
            <a:chExt cx="1987560" cy="169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D6AB9DA-22A3-4311-A814-2D4FE2A2AA30}"/>
                    </a:ext>
                  </a:extLst>
                </p14:cNvPr>
                <p14:cNvContentPartPr/>
                <p14:nvPr/>
              </p14:nvContentPartPr>
              <p14:xfrm>
                <a:off x="9967491" y="3132424"/>
                <a:ext cx="720720" cy="689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D6AB9DA-22A3-4311-A814-2D4FE2A2AA3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949851" y="3114784"/>
                  <a:ext cx="756360" cy="7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17B15C9-6278-470C-9B20-524830733008}"/>
                    </a:ext>
                  </a:extLst>
                </p14:cNvPr>
                <p14:cNvContentPartPr/>
                <p14:nvPr/>
              </p14:nvContentPartPr>
              <p14:xfrm>
                <a:off x="10718811" y="3286144"/>
                <a:ext cx="49320" cy="92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17B15C9-6278-470C-9B20-52483073300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701171" y="3268144"/>
                  <a:ext cx="84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AB8A084-A203-4A9D-95F1-BC4BED676B43}"/>
                    </a:ext>
                  </a:extLst>
                </p14:cNvPr>
                <p14:cNvContentPartPr/>
                <p14:nvPr/>
              </p14:nvContentPartPr>
              <p14:xfrm>
                <a:off x="10532691" y="3070504"/>
                <a:ext cx="42120" cy="61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AB8A084-A203-4A9D-95F1-BC4BED676B4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514691" y="3052864"/>
                  <a:ext cx="777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D164089-98E2-41A4-9D66-BF26B327E042}"/>
                    </a:ext>
                  </a:extLst>
                </p14:cNvPr>
                <p14:cNvContentPartPr/>
                <p14:nvPr/>
              </p14:nvContentPartPr>
              <p14:xfrm>
                <a:off x="10773531" y="2984824"/>
                <a:ext cx="211320" cy="233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D164089-98E2-41A4-9D66-BF26B327E04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755531" y="2967184"/>
                  <a:ext cx="2469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B67C010-963A-4126-81CA-E8808D0961D6}"/>
                    </a:ext>
                  </a:extLst>
                </p14:cNvPr>
                <p14:cNvContentPartPr/>
                <p14:nvPr/>
              </p14:nvContentPartPr>
              <p14:xfrm>
                <a:off x="10990611" y="2981584"/>
                <a:ext cx="3960" cy="6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B67C010-963A-4126-81CA-E8808D0961D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972971" y="2963944"/>
                  <a:ext cx="39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F837A49-4200-4D32-A1AB-D1CCF4116153}"/>
                    </a:ext>
                  </a:extLst>
                </p14:cNvPr>
                <p14:cNvContentPartPr/>
                <p14:nvPr/>
              </p14:nvContentPartPr>
              <p14:xfrm>
                <a:off x="10862811" y="2662624"/>
                <a:ext cx="554040" cy="488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F837A49-4200-4D32-A1AB-D1CCF411615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845171" y="2644984"/>
                  <a:ext cx="5896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A8C3475-0747-4EB4-8552-1F99ABAFE243}"/>
                    </a:ext>
                  </a:extLst>
                </p14:cNvPr>
                <p14:cNvContentPartPr/>
                <p14:nvPr/>
              </p14:nvContentPartPr>
              <p14:xfrm>
                <a:off x="11416131" y="2403064"/>
                <a:ext cx="242640" cy="157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A8C3475-0747-4EB4-8552-1F99ABAFE24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398131" y="2385424"/>
                  <a:ext cx="278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17E9ABF-732C-4557-B6C2-7F49EA51039A}"/>
                    </a:ext>
                  </a:extLst>
                </p14:cNvPr>
                <p14:cNvContentPartPr/>
                <p14:nvPr/>
              </p14:nvContentPartPr>
              <p14:xfrm>
                <a:off x="11606211" y="2126944"/>
                <a:ext cx="348840" cy="355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17E9ABF-732C-4557-B6C2-7F49EA51039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588571" y="2109304"/>
                  <a:ext cx="384480" cy="39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4A52DF9-6450-4AF6-975F-497DC4A5ECCC}"/>
              </a:ext>
            </a:extLst>
          </p:cNvPr>
          <p:cNvGrpSpPr/>
          <p:nvPr/>
        </p:nvGrpSpPr>
        <p:grpSpPr>
          <a:xfrm>
            <a:off x="9720171" y="3720664"/>
            <a:ext cx="1235520" cy="899280"/>
            <a:chOff x="9720171" y="3720664"/>
            <a:chExt cx="1235520" cy="89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3659443-59B2-4938-87BC-1CF4D327C45D}"/>
                    </a:ext>
                  </a:extLst>
                </p14:cNvPr>
                <p14:cNvContentPartPr/>
                <p14:nvPr/>
              </p14:nvContentPartPr>
              <p14:xfrm>
                <a:off x="9720171" y="4128184"/>
                <a:ext cx="583200" cy="491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3659443-59B2-4938-87BC-1CF4D327C45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02531" y="4110544"/>
                  <a:ext cx="618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68EADC2-8DA4-4514-B3D1-5B8A6EDFADFC}"/>
                    </a:ext>
                  </a:extLst>
                </p14:cNvPr>
                <p14:cNvContentPartPr/>
                <p14:nvPr/>
              </p14:nvContentPartPr>
              <p14:xfrm>
                <a:off x="10349451" y="3906064"/>
                <a:ext cx="179640" cy="455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68EADC2-8DA4-4514-B3D1-5B8A6EDFADF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331811" y="3888424"/>
                  <a:ext cx="21528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7A95C2E-74C7-4389-8F5E-3F526CCC20F5}"/>
                    </a:ext>
                  </a:extLst>
                </p14:cNvPr>
                <p14:cNvContentPartPr/>
                <p14:nvPr/>
              </p14:nvContentPartPr>
              <p14:xfrm>
                <a:off x="10601091" y="3720664"/>
                <a:ext cx="253800" cy="469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7A95C2E-74C7-4389-8F5E-3F526CCC20F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583451" y="3703024"/>
                  <a:ext cx="28944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49D815A-FD5E-4489-881F-FB283182F410}"/>
                    </a:ext>
                  </a:extLst>
                </p14:cNvPr>
                <p14:cNvContentPartPr/>
                <p14:nvPr/>
              </p14:nvContentPartPr>
              <p14:xfrm>
                <a:off x="10519731" y="3913984"/>
                <a:ext cx="181800" cy="132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49D815A-FD5E-4489-881F-FB283182F41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02091" y="3896344"/>
                  <a:ext cx="217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BAD00ED-3629-4B4B-9115-BFC2AD399BFD}"/>
                    </a:ext>
                  </a:extLst>
                </p14:cNvPr>
                <p14:cNvContentPartPr/>
                <p14:nvPr/>
              </p14:nvContentPartPr>
              <p14:xfrm>
                <a:off x="10782171" y="3741184"/>
                <a:ext cx="148320" cy="115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BAD00ED-3629-4B4B-9115-BFC2AD399BF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764531" y="3723184"/>
                  <a:ext cx="183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8C88D55-ED0D-43B5-9EE9-8D3502D2EA96}"/>
                    </a:ext>
                  </a:extLst>
                </p14:cNvPr>
                <p14:cNvContentPartPr/>
                <p14:nvPr/>
              </p14:nvContentPartPr>
              <p14:xfrm>
                <a:off x="10782171" y="3890584"/>
                <a:ext cx="173520" cy="110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8C88D55-ED0D-43B5-9EE9-8D3502D2EA9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764531" y="3872944"/>
                  <a:ext cx="20916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0999706-8FBF-4634-989B-E9EBCF6A8EB4}"/>
                  </a:ext>
                </a:extLst>
              </p14:cNvPr>
              <p14:cNvContentPartPr/>
              <p14:nvPr/>
            </p14:nvContentPartPr>
            <p14:xfrm>
              <a:off x="995571" y="3512224"/>
              <a:ext cx="3960" cy="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0999706-8FBF-4634-989B-E9EBCF6A8EB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77931" y="3494584"/>
                <a:ext cx="39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A055576-FF89-41A4-96DF-BB7B93D6748B}"/>
              </a:ext>
            </a:extLst>
          </p:cNvPr>
          <p:cNvGrpSpPr/>
          <p:nvPr/>
        </p:nvGrpSpPr>
        <p:grpSpPr>
          <a:xfrm>
            <a:off x="10800531" y="5759704"/>
            <a:ext cx="1385640" cy="1030320"/>
            <a:chOff x="10800531" y="5759704"/>
            <a:chExt cx="1385640" cy="10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B0086BA-2FCC-4726-803A-21BD8AB0920F}"/>
                    </a:ext>
                  </a:extLst>
                </p14:cNvPr>
                <p14:cNvContentPartPr/>
                <p14:nvPr/>
              </p14:nvContentPartPr>
              <p14:xfrm>
                <a:off x="10800531" y="6486544"/>
                <a:ext cx="342360" cy="131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B0086BA-2FCC-4726-803A-21BD8AB0920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782531" y="6468544"/>
                  <a:ext cx="378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BAA580B-8960-4F1A-8A69-C3634701A36A}"/>
                    </a:ext>
                  </a:extLst>
                </p14:cNvPr>
                <p14:cNvContentPartPr/>
                <p14:nvPr/>
              </p14:nvContentPartPr>
              <p14:xfrm>
                <a:off x="10863891" y="6637744"/>
                <a:ext cx="386280" cy="152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BAA580B-8960-4F1A-8A69-C3634701A36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45891" y="6620104"/>
                  <a:ext cx="421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73B9727-5576-4ABB-BF0A-EA5EBB466016}"/>
                    </a:ext>
                  </a:extLst>
                </p14:cNvPr>
                <p14:cNvContentPartPr/>
                <p14:nvPr/>
              </p14:nvContentPartPr>
              <p14:xfrm>
                <a:off x="11325771" y="6104224"/>
                <a:ext cx="555120" cy="468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73B9727-5576-4ABB-BF0A-EA5EBB46601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307771" y="6086584"/>
                  <a:ext cx="59076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195AC51-6466-4ADA-B748-69FCCBA68551}"/>
                    </a:ext>
                  </a:extLst>
                </p14:cNvPr>
                <p14:cNvContentPartPr/>
                <p14:nvPr/>
              </p14:nvContentPartPr>
              <p14:xfrm>
                <a:off x="11758131" y="5759704"/>
                <a:ext cx="428040" cy="558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195AC51-6466-4ADA-B748-69FCCBA6855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740131" y="5741704"/>
                  <a:ext cx="463680" cy="59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80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Lecture No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 11</dc:title>
  <dc:creator>Wazir laghari</dc:creator>
  <cp:lastModifiedBy>Wazir laghari</cp:lastModifiedBy>
  <cp:revision>11</cp:revision>
  <dcterms:created xsi:type="dcterms:W3CDTF">2020-12-20T04:42:11Z</dcterms:created>
  <dcterms:modified xsi:type="dcterms:W3CDTF">2020-12-20T23:44:39Z</dcterms:modified>
</cp:coreProperties>
</file>