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29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1353 258,'-38'-37,"-1"1,-2 2,-75-46,99 69,0 2,-2 0,1 1,-1 1,0 0,0 2,-1 0,0 1,0 1,0 1,0 1,-37 2,47 1,0 0,-1 1,1 0,0 0,1 1,-1 1,1-1,0 1,0 1,0 0,-13 12,-1 3,2 1,-36 46,2 10,3 1,5 3,-58 131,-70 284,127-318,7 2,9 1,7 2,9 1,7 0,22 256,-4-347,4-1,4-1,4-1,4 0,4-2,55 116,-60-158,3 0,1-2,3-1,1-1,47 47,-50-61,2-2,1 0,1-3,1 0,1-2,1-2,58 24,-36-24,1-2,1-3,0-2,1-3,0-3,1-2,0-3,-1-3,102-14,-50-4,0-4,-1-6,-2-4,132-59,82-61,-278 128,-1-3,-1-2,-2-1,69-66,-86 68,-1-2,-1 0,-2-1,-1-1,-2-1,-1 0,-2-2,-1 0,-2 0,15-73,-12 17,-4-1,-4 0,-7-127,-8 32,-9 0,-9 2,-7 1,-8 1,-8 3,-8 2,-111-238,135 349,-3 1,-3 2,-53-67,67 101,-2 1,-1 0,-1 2,-2 2,0 1,-2 1,-54-30,25 21,-2 4,-99-32,133 51,-2 3,1 0,-1 2,0 1,0 2,0 1,-54 5,62 1,6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36.7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0 317,'26'3,"1"1,-1 1,-1 1,1 1,-1 1,0 2,29 15,-13-7,278 119,341 201,-643-329,-12-7,0 1,0 0,-1-1,1 1,-1 1,1-1,-1 1,0 0,0 0,6 8,-10-8,-6-8,-8-8,-3-11,1 0,1-1,1 0,1-1,2 0,0-1,1-1,2 0,-6-29,12 42,0-1,1 0,0 0,1 1,1-1,0 0,1 0,1 1,0-1,1 1,1 0,0 0,0 0,2 1,0-1,0 2,1-1,18-21,1 6,2 1,0 1,2 1,1 2,1 1,1 1,43-18,-18 13,0 2,2 3,107-22,-36 22,-117 19,1 1,0 1,-1 0,1 1,-1 1,19 4,-31-5,0 0,0 0,0 1,0-1,-1 1,1 0,0-1,-1 1,0 0,1 1,-1-1,0 0,0 1,0-1,0 1,0 0,-1-1,1 1,-1 0,0 0,0 0,0 0,0 0,-1 0,1 0,-1 0,1 1,-1-1,0 0,-1 0,1 0,0 0,-2 4,-1 14,-2-1,0 0,-15 37,14-41,-13 33,-1-1,-3-1,-34 51,39-70,-1-2,-1 0,-2-2,0 0,-2-2,-34 27,5 2,41-39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55.3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17,'-1'0,"1"-1,0 1,0-1,0 1,0-1,0 1,0-1,0 0,0 1,0-1,0 1,0-1,0 1,0-1,0 1,0-1,0 1,1-1,-1 1,0-1,0 1,1 0,-1-1,0 1,1-1,-1 1,0 0,1-1,-1 1,0 0,1-1,-1 1,1 0,-1-1,1 1,-1 0,1 0,0-1,0 2,0 0,0-1,-1 1,1 0,0-1,0 1,-1 0,1 0,-1-1,1 1,0 0,-1 0,0 0,1 0,-1 0,0 0,1 0,-1 0,0 0,0 0,0 2,13 105,11 55,-21-153,14 68,51 137,-63-205,0 0,0 0,1 0,0-1,1 0,8 8,-13-14,1 0,-1-1,0 0,1 0,0 0,-1 0,1 0,0 0,0-1,0 1,0-1,0 0,1 0,-1 0,0 0,0 0,1-1,-1 0,1 1,-1-1,0-1,1 1,5-1,-7 0,0-1,0 1,0 0,0 0,0-1,0 1,0-1,-1 1,1-1,0 0,-1 0,0 0,1 0,-1 0,0 0,0 0,0 0,0-1,0 1,-1 0,2-5,6-62,-4 28,0 18,2 0,1 1,14-32,-21 53,0 1,1-1,-1 0,0 1,1-1,-1 0,1 1,-1-1,1 1,-1-1,1 1,-1-1,1 1,0-1,-1 1,1 0,-1-1,1 1,0 0,0-1,-1 1,1 0,0 0,-1 0,1 0,0 0,0 0,-1 0,1 0,0 0,1 0,21 17,12 33,-35-50,351 665,-339-637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16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230 278,'1'10,"1"0,1-1,-1 1,2-1,-1 1,1-1,9 15,5 13,8 27,252 603,-237-578,-41-89,0 1,1-1,-1 0,0 0,0 0,0 1,0-1,1 0,-1 0,0 1,0-1,0 0,0 0,0 1,0-1,0 0,0 0,0 1,0-1,0 0,0 1,0-1,0 0,0 0,0 1,0-1,0 0,0 0,0 1,0-1,0 0,-1 0,1 1,0-1,0 0,0 0,0 1,-1-1,1 0,0 0,0 0,0 0,-1 1,1-1,0 0,0 0,-1 0,-15-8,-16-23,-12-26,-49-87,50 76,-49-77,8-5,-106-253,186 393,-1-2,1-1,0 1,0-1,-2-22,5 33,1-1,0 1,0-1,0 1,0 0,0-1,1 1,-1-1,1 1,0 0,-1-1,1 1,0 0,0 0,1-1,-1 1,0 0,1 0,-1 1,1-1,0 0,-1 0,1 1,0-1,0 1,0-1,0 1,0 0,1 0,-1 0,4-1,58-14,0 4,0 2,110-3,-96 8,427-12,-496 17,0 1,0-1,0 1,0 1,0 0,-1 0,10 4,-16-5,1 0,-1 0,0 1,0-1,0 1,-1-1,1 1,0 0,-1 0,1 0,-1-1,1 2,-1-1,0 0,0 0,0 0,0 0,0 1,0-1,-1 0,1 1,-1-1,0 1,1-1,-1 1,0-1,-1 0,1 1,-1 3,-5 16,0-1,-1 0,-2-1,0 1,-1-2,-1 1,-23 30,17-25,-96 146,-97 159,203-319,29-26,3 6,1 1,0 1,0 1,1 1,0 1,-1 2,1 1,0 1,0 1,0 1,32 7,-34-4,-1 1,1 1,-1 1,-1 1,1 1,-2 1,1 1,-2 1,0 1,0 1,-1 1,18 19,-25-21,-1 2,-1 0,-1 0,0 1,-1 1,0-1,-2 1,0 1,4 19,-5-15,-1 0,-1 0,-1 0,-2 0,0 0,-1 1,-4 29,3-48,1 0,-1 1,-1-1,1 0,-1 0,0 0,0 0,0 0,0-1,-1 1,0-1,0 1,0-1,-1 0,1 0,-6 3,3-3,0 0,0-1,0 0,-1-1,1 1,-1-1,0-1,1 1,-1-1,0 0,-14-1,-55 0,-108-15,77 4,75 8,-57-13,77 13,1 0,0-1,0 0,0-1,1 0,0 0,0-1,-13-10,20 12,0 1,0 0,1-1,0 1,-1-1,1 0,0 1,1-1,-1 0,1 0,0-1,0 1,-1-5,-3-10,0 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17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2703,'4'-1,"0"0,0-1,0 0,0 1,0-1,-1 0,1-1,-1 1,5-5,9-5,36-17,1 3,80-28,-54 24,1018-369,-591 220,2674-1005,-3010 1117,1489-617,-1635 670,-33 13,-43 14,-88 36,82-30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18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1903,'3'-1,"0"0,1 0,-1 0,0 0,0-1,0 1,0-1,-1 0,1 0,0 0,2-3,8-4,82-52,187-87,116-16,664-172,-812 266,256-72,742-226,-1086 307,-3-6,-3-8,162-104,-245 137,-36 22,-1-1,65-52,-64 40,-22 21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26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1 468,'1'-5,"1"0,0 1,0-1,0 1,0-1,1 1,0 0,0 0,0 0,0 1,1-1,5-4,2-3,104-110,148-118,-258 235,0-1,0 1,0 1,0-1,0 1,1 0,-1 0,1 1,0 0,7-3,-11 5,0 0,1 0,-1 0,0 1,1-1,-1 0,0 1,0 0,1-1,-1 1,0 0,0 0,0 0,0 0,0 1,0-1,0 0,0 1,-1-1,1 1,-1 0,1 0,-1 0,1-1,-1 1,0 0,0 1,0-1,1 4,17 40,-3 2,-1 0,-2 1,-3 1,7 86,-8-35,-4 0,-13 157,1-192,-3-1,-3-1,-3 0,-47 122,-2-46,56-124,0 0,-1-1,-1 0,0-1,-1 0,-18 15,47-45,23-12,29-2,1 2,99-26,-104 35,37-12,607-168,-648 186,90-8,-114 19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27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908 57,'28'-23,"-24"21,0-1,0 1,-1-1,1 0,-1 0,0-1,5-5,-11 5,-9 4,-15 6,26-6,-335 109,197-60,-162 34,254-77,39-6,-1 0,1 1,0 0,0 1,-1-1,1 2,1-1,-1 1,0 0,-7 5,14-8,1 1,-1 0,1 0,-1 0,0 0,1 0,0 0,-1 0,1 0,0 0,-1 0,1 0,0 0,0 0,0 1,0-1,0 0,0 0,0 0,0 0,0 0,1 0,-1 0,0 0,1 0,-1 0,1 1,18 32,-13-24,264 457,-268-464,0 1,0-1,0 1,1-1,0 0,-1 0,1 0,0 0,0-1,1 1,-1-1,0 0,6 2,-7-3,1 0,0-1,0 0,-1 1,1-1,0 0,-1 0,1-1,0 1,0-1,-1 1,1-1,-1 0,1 0,0 0,-1 0,0 0,1-1,-1 1,4-4,21-15,29-32,21-15,122-69,-173 120,2 2,-1 1,2 1,0 1,55-12,-80 22,0 0,0 0,0 0,0 1,0-1,1 1,-1 0,0 1,0-1,0 0,0 1,0 0,0 0,0 0,0 1,0 0,-1-1,1 1,0 0,-1 1,0-1,1 0,-1 1,0 0,0 0,-1 0,1 0,0 0,-1 1,0-1,0 1,0-1,0 1,-1 0,1 0,-1 0,0 0,0 0,0 5,5 37,-3 0,-1 0,-7 71,4-88,-4 37,-2 0,-27 106,25-135,-3 0,-1-1,-2-1,-1 0,-41 65,51-93,1 1,-1-1,-1 0,1 0,-1-1,0 0,-1 0,1-1,-1 0,0 0,-13 5,4-5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28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49,'-3'0,"0"1,0 0,-1 0,1 0,0 0,0 1,0-1,0 1,0-1,1 1,-1 0,1 1,-1-1,1 0,-1 1,1-1,0 1,-2 3,-35 58,34-54,-44 83,4 3,-43 134,71-176,2 1,3 0,3 0,2 1,2 0,3 62,3-96,1 1,1-1,1 0,1 0,1 0,13 33,-14-45,-1-2,1 1,0 0,1-1,0 0,0 0,1-1,0 1,0-2,1 1,-1-1,2 0,-1 0,1-1,-1 0,20 6,-7-4,0-2,1 0,-1-2,37 2,91-6,-89-2,-22 3,8 0,0-2,-1-1,1-3,55-14,-93 17,0 0,0-1,0 0,0 0,-1-1,0 1,0-2,0 1,-1-1,12-13,-9 7,1-1,-2 0,0 0,0-1,8-23,-5 3,-1 0,-1-1,-2 0,4-53,-8 54,-2 1,-1-1,-2 1,-1-1,-2 1,-1 0,-1 0,-2 1,-2 0,0 0,-2 1,-2 1,0 0,-2 1,-23-29,-1 11,-2 1,-2 3,-1 1,-64-42,-7-8,113 87,-1 1,-1-1,1 1,-1 1,1-1,-1 1,0 0,0 0,0 1,-1 0,1 0,-1 0,1 1,-1 0,1 0,-1 1,0 0,1 0,-1 0,0 1,1 0,-1 0,-12 5,2-1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36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0 602,'1'-3,"-1"0,1 0,-1 0,1 1,0-1,0 0,0 0,0 1,1-1,-1 1,1-1,0 1,-1 0,1 0,0 0,0 0,1 0,-1 0,3-2,52-29,-50 29,97-44,119-37,117-20,-259 81,894-197,-952 217,-1 1,0-1,39-12,-55 13,-13 4,-7 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37.3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1,'25'29,"-1"1,-1 1,-2 1,20 41,-14-26,410 800,-328-620,-99-208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38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0 624,'43'-15,"0"2,1 2,76-9,-98 19,0 0,0 1,0 2,-1 0,1 1,0 1,-1 1,0 1,34 15,-30-9,-1 2,0 1,-1 0,0 2,-2 1,0 0,-1 2,-1 0,-1 1,30 45,-22-25,-2 2,-2 0,-2 1,-2 1,18 70,-13-24,-5 2,-4 0,-3 1,-5 0,-4 1,-4-1,-21 135,9-171,11-52,1-7,3-32,82-644,-52 453,15-87,15-110,-48 288,-4-156,-10 259,1 30,-1 0,1 0,0 0,0 0,0 0,0 0,0 0,0 0,0 0,0 0,0 0,0 0,0 0,0 0,-1 0,1 0,0-1,0 1,0 0,0 53,3-9,3 0,1-1,3 0,1 0,19 47,-1-19,3-1,44 72,-64-121,1-1,1 0,1-1,31 31,-37-42,1 0,-1-1,2 0,-1-1,0 0,1-1,0 0,1 0,-1-1,1-1,18 3,49 2,-46-6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38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0,'0'4,"0"6,4 6,2 4,3 7,6 12,3 12,4 6,6 2,3 3,0 1,0-7,-7-4,-2-7,-5-7,-5-5,-1-9,-2-8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56.9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334 684,'65'-2,"-23"0,55 5,-87-2,0 0,0 1,0 0,0 0,0 1,0 1,0 0,-1 0,0 1,13 8,-19-11,0 0,-1 0,1 0,-1 0,0 1,0-1,0 1,0-1,0 1,-1 0,1 0,-1 0,0 0,0 0,0 0,0 0,0 0,0 0,-1 0,0 1,0-1,0 5,-1-2,0 0,-1-1,1 1,-1-1,-1 0,1 1,-1-1,0 0,0 0,0-1,-1 1,-4 4,1-1,0-1,-1-1,0 1,0-1,0 0,-17 8,20-12,0 0,0 0,0 0,0 0,0-1,-1 0,1 0,0 0,-1-1,1 1,0-2,-7 1,9-1,0-1,0 1,0 0,0-1,0 1,0-1,1 0,-1 0,1 0,-1 0,1-1,0 1,0-1,0 1,0-1,0 0,1 1,-1-1,1 0,-1 0,1 0,0 0,1-1,-1 1,0 0,1-6,-3-12,2 0,0 0,3-23,0 16,22-449,-22 447,2-7,-4-73,0 107,-1 0,1 0,-1 0,0 0,0 0,0 1,0-1,0 0,0 0,-1 1,1-1,-1 1,0 0,0-1,0 1,0 0,0 0,-5-3,3 2,-1 0,-1 1,1 0,0-1,-1 2,1-1,-1 1,1 0,-8-1,-11 1,0 2,-1 0,-38 7,51-6,3-1,-17 3,0 0,1 2,-47 16,67-20,0 0,0 0,0 0,0 1,0 0,1 0,-1 1,1-1,0 1,0 0,0 0,0 0,1 0,0 1,0-1,0 1,0 0,1 0,-1 0,2 0,-1 1,0-1,1 0,-1 9,0 6,2 1,0-1,1 0,1 0,8 38,-7-50,0 1,0-1,1 1,0-1,0 0,1 0,0-1,0 1,1-1,0 0,0-1,0 1,1-1,0-1,11 8,2-3,0 0,1-1,0-2,44 11,-32-10,43 18,314 140,-369-158,-2-3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45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1 632,'0'-4,"1"1,0 0,0 0,0 0,1 0,-1 0,1 0,0 0,-1 0,1 0,0 1,1-1,-1 1,0-1,1 1,3-3,54-37,-41 30,305-181,-210 130,310-148,-319 159,-86 45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46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0 390,'8'-6,"1"0,-1 1,1 0,0 0,0 1,1 1,9-4,13-5,-10 3,0 0,1 2,0 0,1 2,0 1,-1 0,1 2,0 1,34 2,-46 0,0 0,0 1,-1 0,1 1,0 1,-1 0,0 0,0 1,0 1,-1-1,0 2,0 0,0 0,-1 0,0 1,0 1,-1-1,0 2,-1-1,11 17,-5-1,-2 1,-1 0,-1 0,-1 1,-1 0,-1 0,-2 1,1 37,-3 3,-3 0,-12 83,7-93,4-27,-2 1,0-1,-2-1,-2 1,-14 38,18-67,1-12,1-17,2-74,20-153,37-100,-22 155,-27 151,-3 0,-1-1,-5-70,0 103,0 11,0-1,1 1,-1-1,1 0,1 1,1-10,1 18,0 0,0 1,0-1,0 0,0 1,-1 0,1-1,-1 1,2 5,32 85,36 80,-5-26,178 334,-202-421,-26-44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47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0,'2'1,"-1"-1,1 0,0 1,0 0,0-1,0 1,-1 0,1 0,0 0,-1 0,1 1,-1-1,1 0,-1 0,0 1,1-1,-1 1,2 3,19 33,-20-34,25 54,5 10,3-1,82 118,-102-166,1-1,1 0,1-1,0 0,27 17,-31-25,0-1,0 0,1-2,0 1,0-2,1 0,0 0,-1-2,18 2,-24-3,1-2,0 1,0-1,0-1,0 0,-1 0,1-1,0 0,-1 0,0-1,1-1,-1 1,0-2,-1 1,1-1,10-8,-9 4,0-1,0 0,-1-1,0 1,-1-2,0 0,-1 0,0 0,-1 0,8-26,-9 21,0 0,-2 0,0-1,-1 1,-1-1,0 0,-2 1,0-1,0 0,-2 1,0-1,-2 1,1 0,-2 0,0 1,-1 0,-1 0,-1 0,0 1,-18-23,27 38,0-1,0 1,0 0,0-1,-1 1,1 0,0 0,0-1,0 1,0 0,-1 0,1-1,0 1,0 0,0 0,-1-1,1 1,0 0,0 0,-1 0,1 0,0 0,0-1,-1 1,1 0,0 0,-1 0,1 0,0 0,0 0,-1 0,1 0,0 0,-1 0,1 0,0 0,-1 0,1 0,0 0,0 0,-1 0,1 1,0-1,-1 0,1 0,0 0,0 0,-1 1,1 18,12 28,236 451,-125-289,-99-173,2-1,2-1,46 45,-59-66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47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0 332,'36'-2,"-1"-3,0 0,66-20,-56 12,103-31,155-72,-63 22,-157 71,-53 19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48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0 373,'4'-1,"-1"0,0 0,0-1,0 1,0-1,0 0,0 0,-1 0,4-2,20-13,292-92,-178 65,154-70,-154 52,-122 54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49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197 257,'-3'0,"0"1,0-1,-1 0,1 1,0 0,0-1,0 1,-1 0,1 1,0-1,1 1,-1-1,0 1,0 0,1 0,-1 0,-2 3,1-1,0 1,1 0,0 0,0 0,0 1,0-1,1 1,-3 10,0 7,0 0,2 1,0 41,3-58,0 3,-2 34,2 1,2-1,10 58,-10-90,1 0,0-1,1 1,0-1,0 0,2 0,-1 0,1 0,1-1,0 0,0-1,1 0,0 0,1 0,0-1,0 0,14 8,8 1,1-1,1-2,0-1,1-2,0-1,65 10,3-8,111 0,-176-9,0-3,-1-1,1-1,-1-3,69-16,-101 20,-1-1,1 0,0 0,-1 0,0-1,1 1,-1-1,0 1,0-1,-1 0,1-1,0 1,-1 0,0-1,0 1,0-1,0 1,-1-1,1 0,-1 0,0 0,0 0,0 0,-1 0,1-8,-1-9,-1 1,0-1,-9-37,9 50,-10-53,-3 1,-3 1,-2 0,-3 2,-42-81,49 111,-1 0,-2 1,0 1,-1 1,-2 1,0 0,-2 2,0 0,-2 2,0 0,-1 2,-47-24,50 32,-1 0,-1 1,1 2,-1 0,0 2,-29-2,0 4,-97 9,144-6,0 1,0-1,0 1,0 1,0-1,1 1,-1 0,1 1,0 0,0 0,0 0,1 0,-9 9,-4 7,0 1,-19 27,20-24,-13 16,9-14,-31 52,41-58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51.2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1360,'2'-3,"0"0,0 0,1 1,-1-1,1 0,0 1,0 0,0 0,0 0,0 0,0 0,0 1,7-3,-4 1,11-5,1 1,0 1,1 0,-1 1,23-2,100-7,-109 12,-13 1,71-6,161 9,-227 0,0 0,0 2,0 1,-1 1,0 1,0 0,0 2,-1 1,-1 1,1 1,36 27,-46-29,-1 1,-1 0,0 0,0 1,-1 1,-1 0,0 0,-1 0,0 1,6 18,-6-10,-2 1,0-1,-1 1,-1 0,-1 0,-1 27,-5 6,-3 0,-2 0,-2-1,-32 92,23-83,-3-2,-2 0,-3-1,-43 67,70-127,0 1,0 0,0-1,0 1,0-1,-1 1,1-1,0 0,-1 0,1 1,-1-1,1 0,-4 2,4-4,0 0,0 0,1 1,-1-1,0 0,1 0,-1 0,1 0,-1 0,1 0,-1 0,1 0,0 0,-1 0,1 0,0 0,0 0,0 0,0 0,0 0,0 0,0 0,0 0,0 0,0 0,1 0,-1 0,1-1,49-368,-28 241,41-225,16 3,198-545,-239 790,-14 36,43-87,-55 136,-12 21,0 0,0 0,0 0,0 1,0-1,0 0,0 0,0 0,0 0,0 0,0 0,0 0,0 0,0 0,0 0,0 0,0 0,0 0,1 0,-1 0,0 1,0-1,0 0,0 0,0 0,0 0,0 0,0 0,0 0,0 0,0 0,0 0,1 0,-1 0,0 0,0 0,0 0,0 0,0 0,0 0,0 0,0 0,0 0,0 0,0-1,0 1,1 0,-1 0,0 0,0 0,0 0,-9 36,3-13,-6 53,3 0,3 1,6 102,0-69,8 164,-2-215,2 0,26 96,-25-125,1 0,1-1,2-1,1 0,1-1,30 40,-31-49,2 0,0-1,2-1,-1 0,2-2,0 0,1-1,0 0,37 15,-17-13,0-2,1-1,1-3,-1-1,1-2,0-2,1-2,42-3,-33-1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51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1,'3'27,"1"1,1-1,1 0,2-1,0 1,15 29,-2-1,218 533,-64-170,-107-257,-55-132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52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1215,'277'-149,"1446"-620,-1617 729,584-205,-648 233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53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0 609,'115'-1,"175"6,-250-2,-1 3,0 0,0 3,-1 1,44 18,-66-21,-1 1,0 0,0 1,-1 0,0 1,-1 1,0 0,-1 1,0 0,12 17,-11-10,0 0,-2 0,0 1,-2 1,0 0,11 42,-10-13,-2 1,-2 0,-2-1,-3 2,-1-1,-10 58,-1-22,-4-1,-4-1,-4 0,-39 94,62-179,-1 5,-1 0,0-1,0 1,0-1,-1 0,0 0,1 0,-6 6,7-10,1-1,0 1,-1-1,1 1,0 0,0-1,-1 1,1-1,0 1,0 0,0-1,-1 1,1-1,0 1,0-1,0 1,0-1,0 1,0-1,0 1,0-1,0 1,0-1,0 1,0-1,1 1,-1-1,0 1,0 0,0-1,1 1,-1-1,5-24,7-39,4-81,-6 38,87-1048,-95 1090,20-237,-20 291,0 0,0 1,1-1,0 1,0 0,7-12,-10 22,0-1,1 1,-1 0,0 0,0 0,1 0,-1 0,0 0,0 0,0 0,1 0,-1 0,0 0,0 0,1 0,-1 0,0 0,0 1,0-1,1 0,-1 0,0 0,0 0,0 0,1 0,-1 0,0 1,0-1,0 0,0 0,0 0,1 0,-1 1,0-1,0 0,0 0,0 0,0 1,0-1,0 0,0 0,0 1,0-1,0 0,0 0,0 0,0 1,0-1,0 0,0 1,7 17,-6-14,6 12,1 0,0 0,1 0,1-1,1-1,0 0,20 19,-7-9,2-1,1-1,29 18,-30-24,1-2,1 0,0-2,0-2,1 0,1-2,59 9,-30-11,-1-2,1-3,71-8,-108 3,0 0,-1-1,23-9,-9 3,-11 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58.3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1 225,'5'0,"-1"1,1 0,0 1,0-1,-1 1,1-1,-1 1,0 1,1-1,-1 1,0-1,0 1,-1 0,7 6,-5-3,1 0,-1 0,0 0,0 1,0 0,-1 0,6 14,-4-3,1 1,-6-19,0-1,0 1,-1-1,1 0,0 1,-1-1,1 0,-1 1,1-1,-1 0,1 1,-1-1,0 0,1 0,-1 0,0 0,0 1,1-1,-1 0,0 0,0 0,0 0,0 0,0 1,0-3,4-15,4-21,17-48,-21 77,0 0,0 1,1-1,0 1,1 0,0 0,1 0,-1 1,16-14,-18 19,-1 1,1 0,-1 0,1 0,0 1,-1 0,1-1,0 1,0 0,0 1,0-1,0 1,0 0,1 0,-1 0,0 0,0 1,0 0,0 0,0 0,0 0,-1 0,1 1,0 0,-1-1,1 1,5 5,11 7,-1 0,-1 1,26 27,-32-30,93 93,-104-105,-1 0,0 0,1-1,-1 1,1 0,-1 0,0-1,1 1,-1 0,0-1,1 1,-1 0,0-1,1 1,-1-1,0 1,0 0,0-1,1 1,-1-1,0 1,0-1,0 1,0 0,0-1,0 1,0-1,0 1,0-1,0 1,0-1,0 1,0-1,0 1,0-1,-1 1,1-1,0-25,-2-22,1-109,1 155,0 0,0 0,0 0,0 0,0 0,1 0,-1 0,1 1,-1-1,1 0,0 0,0 0,-1 0,1 1,0-1,1 0,-1 1,0-1,0 1,1-1,-1 1,1 0,-1-1,1 1,0 0,-1 0,1 0,0 0,0 1,0-1,0 0,0 1,-1-1,1 1,0 0,0-1,0 1,0 0,0 0,0 1,0-1,0 0,0 1,0-1,0 1,0-1,0 1,2 1,13 5,-1 0,0 1,0 1,18 13,-26-17,-1 0,27 17,0 1,40 39,-61-50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54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1,'3'40,"1"0,2 0,2-1,14 43,-4-18,11 52,5-2,5-2,91 184,-124-285,1 0,0 0,0 0,1-1,0 0,14 12,-20-20,0 0,1 0,-1-1,0 1,0-1,1 1,-1-1,1 0,-1 0,1 0,0-1,-1 1,1-1,0 1,-1-1,1 0,0 0,0 0,-1 0,1 0,0-1,0 1,-1-1,1 0,-1 0,1 0,-1 0,1 0,-1-1,1 1,-1-1,0 1,0-1,0 0,0 0,2-2,6-7,-1-1,-1 1,1-1,-2-1,0 0,-1 0,0 0,-1-1,5-16,3-22,7-56,-9 20,-3 0,-6-110,0 173,6 37,8 47,-14-52,57 232,128 452,-127-515,48 158,-99-303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55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0 431,'100'-5,"-1"-4,104-24,-101 15,1324-268,-1161 213,-244 67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55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1 600,'7'-1,"0"-1,0 0,0-1,0 1,-1-1,1-1,-1 1,1-1,6-6,12-5,319-142,-215 103,248-82,-41 18,-128 42,-182 67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56.7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0 280,'5'0,"5"0,5-4,9-6,9-1,7-8,10-4,9-3,8-1,4 0,0 0,-9 0,-5 1,-10 5,-7 5,-6 6,-10 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57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1 506,'23'-21,"1"0,1 2,42-25,-6 5,276-170,-284 181,2 2,1 2,0 3,95-21,-130 38,0 0,0 2,0 1,0 0,0 2,1 0,-1 2,38 8,-44-6,0 0,-1 1,0 0,0 1,-1 0,0 1,0 1,0 0,-1 1,-1 0,0 1,19 23,-10-5,-1 1,-1 0,-2 2,-1 0,-2 0,-1 2,-1-1,-2 2,-1-1,-2 1,-1 0,-2 0,-2 1,-1-1,-6 52,-2-33,-1-1,-3 0,-2 0,-2-1,-3-2,-1 1,-3-2,-2-1,-47 68,-421 499,479-598,14-17,0 0,1 0,-1 0,0 0,0 0,0 0,0 0,0 0,0 0,0 0,0 0,0 0,0 0,0 0,1 0,-1 0,0 0,0 0,0 0,0 0,0 0,0 0,0 0,0 0,0 0,0 0,0 0,0 0,0 1,0-1,0 0,0 0,0 0,1 0,-1 0,0 0,0 0,0 0,0 0,0 0,0 0,0 0,0 1,0-1,0 0,0 0,0 0,0 0,0 0,0 0,0 0,0 0,-1 0,1 0,0 0,0 0,0 1,30-20,-8 5,143-68,195-69,-198 87,-111 47,-31 12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58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1141 0,'-32'2,"1"0,0 2,1 2,-1 0,-43 16,-143 69,121-48,-293 114,250-103,134-52,1 0,-1 0,0 0,0 0,1 1,-1 0,1 0,0 0,0 0,0 1,0 0,-4 5,7-5,-1-1,1 1,0-1,-1 1,2 0,-1 0,0-1,1 1,0 0,0 0,0 0,0 0,0-1,1 1,0 0,0 0,2 4,92 254,-43-130,41 125,57 150,-148-404,-1 1,0 0,1 0,0-1,0 1,0-1,0 1,1-1,-1 0,5 4,-6-7,-1 1,1-1,0 0,-1 1,1-1,0 0,-1 0,1 1,0-1,0 0,-1 0,1 0,0 0,0 0,-1 0,1 0,0 0,0-1,-1 1,1 0,1-1,21-19,59-91,25-28,-89 118,1 2,1 0,1 1,35-23,-33 27,1 1,0 1,1 2,1 0,49-11,-56 16,0 2,0 1,0 0,0 1,0 1,0 1,0 0,0 2,22 5,-31-4,0 0,0 1,0 0,0 1,-1-1,0 2,0 0,-1 0,0 0,0 1,-1 0,0 1,0-1,-1 2,0-1,0 0,-1 1,-1 0,6 17,4 14,-3 0,-1 1,6 70,-10-61,-2 1,-3 0,-2-1,-3 1,-19 100,14-116,-1 1,-2-2,-2 0,-1 0,-2-1,-1-1,-2-1,-45 57,20-34,20-23,-1 0,-1-2,-1-2,-59 46,77-68,-1 0,0-1,0-1,0 0,0 0,-1-1,1 0,-1-1,-23 1,-10-2,-59-7,27 2,-19 2,71 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00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127 503,'-4'0,"1"1,-1 0,1-1,-1 2,1-1,0 0,-1 1,1-1,0 1,0 0,0 0,0 0,0 0,1 1,-1-1,1 1,-1 0,1-1,0 1,0 0,0 0,1 0,-1 1,-1 3,-3 7,1 0,0 1,1 0,-3 17,-5 33,4 1,-1 99,9-142,1 0,1 0,1 0,1-1,1 1,1-1,2 0,0-1,0 1,23 37,-24-51,0 0,1 0,0-1,0 1,0-2,1 1,0-1,0-1,1 1,-1-2,1 1,0-1,1-1,-1 0,13 2,1 0,0-1,0-1,1-2,-1 0,41-5,-51 2,1 0,-1-2,1 1,-1-2,0 0,0 0,-1-2,0 1,0-2,0 0,-1 0,17-16,-10 5,-1-1,-1 0,-1-1,-1-1,0-1,12-28,-6 9,-2-1,-2 0,-2-1,-1-1,-3-1,10-83,-18 101,-2-1,-1 0,-1 1,-1-1,-2 1,-1-1,-1 1,-1 1,-2-1,-1 1,0 1,-20-33,17 36,-2 1,0 0,-34-34,40 46,-1 2,0-1,0 2,0-1,-1 1,-1 1,1 0,-1 0,-23-6,-36-9,24 7,0 1,-1 2,-87-7,132 18,1 0,-1 0,1 0,-1 1,1-1,-1 1,1-1,-1 1,1 0,-1 0,1 0,0 1,-1-1,1 0,0 1,0 0,0-1,0 1,0 0,1 0,-1 0,0 0,1 0,0 0,-1 1,1-1,0 0,0 1,-1 3,-2 8,1 1,1-1,0 1,0 19,-2 8,1-25,-2 0,0-1,0 1,-16 29,-6 18,24-51,0 0,0 0,1 1,1-1,1 21,-5 37,0-49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15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277 613,'1'172,"-8"0,-29 174,4-143,28-192,-1-17,-4-22,9 27,-43-208,-25-312,51 347,-6 3,7 57,-1-116,16 227,1 1,0-1,0 0,0 0,1 0,-1 0,1 1,-1-1,1 0,0 1,0-1,0 0,1 1,-1-1,0 1,1 0,0-1,-1 1,1 0,3-2,-3 3,0 0,0 0,1 0,-1 1,0-1,1 1,-1-1,0 1,1 0,-1 0,0 0,1 0,-1 1,0-1,1 0,-1 1,0 0,0 0,0-1,1 1,-1 0,0 1,0-1,3 2,26 20,-1 1,-1 0,47 54,-25-26,78 75,182 192,-257-257,-3 3,-3 2,56 101,-99-158,12 20,-15-20,-8-8,-8-8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16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0 756,'5'-5,"9"-5,7-5,8-9,13-9,11-11,10-8,11-7,14-10,6-3,7-1,-4 2,-10 10,-12 6,-14 9,-9 7,-13 11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16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1,'38'68,"4"-2,90 112,-60-85,272 397,-260-367,-62-89,37 50,-52-75,1-1,-1 0,1 0,0-1,1 0,18 11,-24-17,0 1,1-1,-1 0,0-1,1 1,-1-1,1 1,-1-1,1 0,-1 0,1 0,-1-1,0 1,1-1,-1 0,1 0,-1 0,0 0,0-1,0 1,1-1,-2 0,1 0,0 0,0 0,2-3,16-12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59.1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1,'4'0,"6"4,5 6,9 5,9 9,7 5,6 5,-2 2,-2-1,-6-3,-4-2,-3-6,-2-3,-6 0,-6-1,-6-3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17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1 258,'0'-4,"4"-2,2-3,4-6,4 1,5-7,2 1,3 0,1 3,1-5,0 2,0 5,-4 0,-6-2,-2 3,1-2,-1 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17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1019 1,'-19'2,"1"2,0 0,0 1,1 0,-1 1,1 2,0-1,-20 14,2-3,-23 13,1 2,2 3,1 3,-92 86,82-61,3 2,3 4,-51 79,81-107,-38 82,56-104,2 1,1 0,0 0,2 1,0 0,-2 30,7-44,0 0,0 0,1 0,0 0,0 0,1 0,0-1,0 1,1-1,0 1,0-1,1 0,6 9,-3-6,0-2,1 1,0-1,1 0,-1-1,2 0,-1 0,15 7,4 0,0-2,1-1,1-1,-1-2,1-1,32 3,19-1,0-5,0-3,0-3,0-4,155-32,387-140,-109-5,-20-44,-478 218,-10 6,0 0,-1 0,1 0,-1-1,0 0,0 0,6-6,-11 10,0-1,0 1,0 0,0 0,0 0,0-1,0 1,0 0,0 0,0 0,0-1,0 1,0 0,0 0,0 0,0-1,0 1,-1 0,1 0,0 0,0 0,0-1,0 1,0 0,-1 0,1 0,0 0,0 0,0 0,-1-1,1 1,0 0,0 0,0 0,-1 0,1 0,0 0,0 0,0 0,-1 0,1 0,0 0,0 0,0 0,-1 0,1 0,0 0,0 0,0 0,-1 1,1-1,0 0,-15 0,-11 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18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2612,'50'-45,"94"-65,-62 51,53-41,918-677,22 26,-823 582,624-408,-847 561,-13 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19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2141,'12'-2,"-1"0,0-1,0 0,0 0,-1-1,1 0,-1-1,0 0,12-9,8-3,641-392,-402 235,510-315,588-375,-1317 834,-35 22,0 0,-1-1,0 0,-1-1,0-1,0 0,15-18,-17 11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27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1384,'-1'-38,"3"-1,1 1,1 0,2 1,2-1,2 1,1 1,1-1,20-35,-19 45,2 0,1 1,1 1,1 0,1 2,35-34,-36 42,0 0,1 1,1 1,0 1,0 0,1 2,1 1,0 0,25-6,-5 4,1 2,0 2,1 2,-1 1,1 3,0 1,-1 3,68 11,-84-8,0 1,-1 1,0 1,-1 1,0 1,0 2,-1 0,-1 1,0 2,-1 0,-1 2,0 0,-2 1,32 39,-22-15,-2 1,-1 1,-3 1,-2 2,-1 0,-3 0,-2 2,10 59,-12-28,-2 0,-5 1,-3 0,-10 117,9-302,96-1568,-98 1662,0-4,0 1,-1 0,-4-21,6 33,-1 0,0 0,0-1,0 1,0 0,0-1,0 1,0 0,0 0,0-1,0 1,0 0,0-1,0 1,0 0,0 0,-1-1,1 1,0 0,0 0,0-1,0 1,0 0,-1 0,1 0,0-1,0 1,0 0,-1 0,1 0,0-1,0 1,-1 0,1 0,0 0,0 0,-1 0,1 0,0 0,0 0,-1 0,1-1,0 1,-1 0,1 1,-6 14,-1 26,9-7,0-1,3 1,0-1,3 0,0-1,2 0,2 0,29 58,-6-28,2-1,2-2,57 64,-69-91,1-1,2-2,1-1,2-2,0-1,1-1,2-2,0-1,2-2,0-2,0-1,2-2,0-2,0-2,57 8,-65-15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28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1,'1'67,"3"0,2-1,4 1,2-1,3-1,3-1,31 72,-45-125,1-1,0 0,1 0,0 0,1-1,0 0,0 0,1-1,0 0,1 0,-1-1,1 0,20 12,-17-14,0 0,1 0,0-2,-1 1,1-1,0-1,1 0,-1-1,0-1,0 0,22-3,-32 3,1 0,-1-1,1 0,-1 0,0 0,1 0,-1 0,0 0,0-1,0 1,0-1,0 0,0 0,-1 0,1-1,-1 1,1-1,-1 1,0-1,0 0,0 0,0 1,0-2,-1 1,0 0,1 0,-1 0,0-1,0-3,2-9,-2-1,0 1,-1 0,0-1,-3-16,0-7,1 5,0 20,1 0,1 0,0 0,2 0,2-17,-4 32,0 0,0 0,0 0,0-1,0 1,0 0,0 0,0-1,0 1,0 0,0 0,1 0,-1-1,0 1,0 0,0 0,0 0,0-1,1 1,-1 0,0 0,0 0,0 0,0 0,1-1,-1 1,0 0,0 0,0 0,1 0,-1 0,0 0,0 0,1 0,-1 0,0 0,0 0,0 0,1 0,-1 0,10 8,7 18,-17-24,179 366,-28 13,-111-277,118 338,-150-420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29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0 786,'3'-3,"0"0,0 0,0 1,0-1,0 1,0 0,1 0,-1 0,1 0,0 0,0 1,-1 0,7-2,2-1,968-437,-881 398,253-127,-303 144,-34 20,-1-2,1 0,-1-1,24-19,-27 16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36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1638,'1'-6,"1"0,1 1,-1-1,1 1,0 0,0 0,0 0,1 0,4-4,2-4,3-3,1 0,1 0,0 2,1 0,0 1,2 0,-1 1,1 1,1 1,0 1,25-9,8 0,0 2,1 2,64-7,-8 7,0 4,153 7,-184 8,-1 3,0 3,0 3,86 30,-141-37,-1 1,0 1,0 1,36 24,-53-31,0 0,0 0,-1 0,1 1,-1-1,1 1,-1 0,-1 0,1 0,0 1,-1-1,3 8,-4-9,-1 0,1 0,-1 0,0 0,0 0,0 0,-1 0,1 1,-1-2,0 1,1 0,-1 0,-1 0,1 0,0 0,-1-1,1 1,-1-1,0 1,0-1,0 1,-4 2,-2 3,-1 0,-1-1,1 0,-1-1,0 0,-14 5,15-7,0 1,0-1,1 1,-1 1,1 0,0 0,1 1,0-1,-10 13,-5 17,3 0,0 2,3 0,1 1,-15 61,14-45,10-26,-2 6,8-35,0 0,0 0,0 0,0 0,0 0,0-1,0 1,0 0,0 0,0 0,0 0,-1 0,1 0,0 0,0 0,0 0,0 0,0 0,0 0,0 0,0 0,0 0,0 0,0 0,0 0,0 0,0 0,-1 0,1 0,0 0,0 0,0 0,0 0,0 0,0 0,0 0,0 0,0 0,0 0,0 1,0-1,0 0,0 0,-1-22,40-432,38 5,1-16,-59 311,-1-163,-21 68,7 349,4 1,4-1,5 0,4-2,5 0,3-1,66 142,-81-206,3-1,0 0,3-2,30 41,-38-58,0 0,0-1,1 0,1-1,0-1,1 0,-1 0,2-2,-1 0,1-1,18 6,-20-8,0 0,0 1,-1 0,0 1,21 15,-18-10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37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759 0,'-5'1,"1"-1,-1 1,1 0,-1 0,1 1,-1-1,1 1,0 0,0 0,0 0,-7 6,-42 38,32-26,-45 43,34-31,-66 51,96-82,1 1,-1-1,0 0,0 0,0 0,0 0,-1 0,1 0,0-1,0 1,0-1,-4 1,6-1,-1 0,1 0,-1 0,0-1,1 1,-1 0,1 0,-1 0,1-1,-1 1,0 0,1 0,-1-1,1 1,-1-1,1 1,-1 0,1-1,0 1,-1-1,1 1,0-1,-1 1,1-1,0 1,-1-1,1 1,0-2,0 0,-1 0,1-1,0 1,1 0,-1 0,0-1,1 1,-1 0,1 0,0-1,0 1,0 0,0 0,0 0,0 0,0 0,1 0,-1 1,1-1,-1 0,4-2,1-1,1 1,-1-1,1 1,0 1,0-1,0 1,1 1,12-4,68-10,-75 14,33-4,0 1,1 2,-1 3,0 1,72 12,-101-10,-1 0,1 2,-1 0,0 0,0 2,-1 0,0 1,0 0,0 1,-1 1,-1 0,0 1,0 0,-1 1,-1 1,0 0,0 0,11 20,-10-10,-1-1,-1 1,-2 1,0 0,-1 0,-1 1,-2-1,0 1,-2 0,0 0,-2 1,-5 37,-2-12,-4 0,-1-1,-3 0,-1-1,-28 54,-70 137,-166 259,77-208,168-248,-2-2,-1-2,-2-1,-64 46,95-77,0-1,0 0,-1-1,0 0,0 0,0-1,-1-1,1 0,-16 3,21-6,1 1,-1-1,0-1,1 1,-1-1,0 0,1 0,-1 0,1 0,-1-1,1 0,0 0,0 0,-1 0,2-1,-1 0,0 1,0-1,1-1,0 1,-1 0,1-1,1 0,-4-5,-9-15,2-1,0 0,2-1,1-1,1 0,1 0,2 0,1-1,-3-30,2-42,6-120,1 165,-1 50,1 0,-1 0,0 0,1 1,0-1,0 0,1 1,-1-1,1 1,0-1,0 1,1 0,-1 0,1 0,0 0,0 0,0 0,1 1,-1 0,1-1,0 1,0 1,0-1,0 1,0-1,0 1,1 0,-1 1,1-1,0 1,9-2,67-13,2 4,129-3,-92 9,870-35,-963 41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38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0 603,'15'0,"-1"-2,1 0,-1 0,1-1,-1-1,18-8,81-40,-73 31,883-457,-893 462,-8 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59.4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39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229 555,'-1'5,"0"0,0 0,-1 1,1-1,-1 0,-1 0,1 0,0-1,-1 1,0-1,0 1,-1-1,1 0,-5 4,-61 54,59-54,-10 10,16-12,-2-1,1 0,0 0,-1 0,0-1,0 0,-1 0,1-1,-1 1,-7 1,13-5,0 0,0 0,0-1,0 1,0-1,1 1,-1-1,0 1,0-1,0 1,1-1,-1 0,0 1,0-1,1 0,-1 0,1 0,-1 1,1-1,-1 0,1 0,-1 0,1 0,0 0,0 0,-1 0,1 0,0 0,0 0,0 0,0-1,-1-35,3 25,0 0,1 1,0-1,0 1,2 0,-1 0,1 0,1 1,0-1,13-15,9-11,44-42,-1 6,3 2,98-71,-142 121,1 0,0 2,1 2,1 0,1 3,0 0,1 2,0 2,60-9,-82 17,-1 2,1-1,0 2,0 0,0 0,-1 2,1-1,-1 1,0 1,1 0,15 9,-12-4,-1 0,0 1,0 1,-1 0,0 1,-1 1,15 19,-2 1,-3 2,0 1,-3 1,-1 0,-1 2,14 49,-7-5,-4 2,-3 0,-4 0,-4 2,-4-1,-4 1,-12 129,-2-127,-4-1,-4 0,-3-2,-5 0,-3-2,-3-1,-5-1,-77 121,95-171,-2 0,-1-2,-1-1,-57 50,70-68,-2-1,0 0,0-1,0 0,-1-2,-1 1,1-2,-1 0,0-1,0 0,-1-1,0-1,-29 1,43-4,0 0,1 0,-1 0,0-1,0 1,1-1,-1 0,1 1,-1-1,1-1,-1 1,1 0,-1 0,1-1,0 0,0 1,0-1,0 0,0 0,0 0,0 0,1 0,-1-1,1 1,-1 0,1-1,-2-4,-1-6,1 0,0 0,1-1,-2-22,-2-15,-7-6,0 3,1 0,3-1,3 0,2-1,3-61,1 114,0 0,1 0,0 0,0 0,0 1,0-1,0 0,0 1,1-1,-1 1,1-1,-1 1,1 0,0-1,0 1,0 0,1 0,-1 0,0 1,1-1,-1 1,1-1,-1 1,1 0,0 0,0 0,-1 0,1 0,0 1,5-1,10-1,0 1,0 1,0 0,18 4,-9-2,685 82,-666-76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40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636 341,'3'102,"-1"-49,-1 0,-12 90,7-128,0 0,-1-1,-1 1,0-1,-1-1,-1 1,0-1,-1 0,0-1,-1 0,0-1,-1 0,0 0,-1-1,-19 13,-3 0,0-3,-1 0,-1-3,-69 25,79-33,-63 18,83-25,0-1,0 0,0 0,-1-1,1 0,0 0,0 0,-1-1,1 0,0 0,-11-4,14 3,1 0,-1 0,0 0,1-1,0 1,-1-1,1 0,0 1,0-1,1 0,-1 0,0 0,1 0,0-1,0 1,0 0,0 0,0-1,1 1,-1-1,1 1,0 0,0-4,0-8,1 0,0 1,1-1,4-17,2 5,1 1,1 1,1-1,2 2,27-42,91-106,338-322,-465 490,0-1,0 1,1 0,0 1,0-1,0 1,0 0,10-4,-13 7,0-1,1 1,-1 0,0 0,0 0,0 0,1 0,-1 1,0-1,0 1,0-1,0 1,0 0,1 0,-2 0,1 0,0 0,0 0,0 0,0 1,-1-1,1 1,0-1,-1 1,0 0,3 3,22 33,-1 2,-1 1,-3 1,30 81,-33-77,71 179,84 331,-145-435,-5 1,-6 1,-5 1,-6 205,-11-257,-3 1,-28 112,23-136,-3-1,-1-1,-2-1,-42 72,54-106,0-1,-1 0,0 0,0-1,-1 0,-16 12,21-18,0-1,-1-1,1 1,-1-1,0 0,0 0,0 0,0 0,0-1,0 0,-1 0,1-1,0 1,-1-1,1 0,0 0,0-1,-9-2,-18-4,1-2,0-1,1-1,1-2,-1-1,2-1,0-2,-45-35,67 47,1-1,0 1,0-1,0 0,1 0,0-1,0 1,1-1,-1 0,2 0,-1 0,1 0,0-1,0 1,1-1,0 1,0-1,1 1,0-1,0 0,1 1,0-1,1 1,-1 0,4-10,6-15,2 0,0 1,2 1,24-35,-37 62,22-39,3 2,1 1,2 1,1 1,47-41,-61 63,1 1,0 1,1 1,0 1,1 0,0 1,1 1,0 1,1 1,-1 1,1 1,0 1,35-2,-21 4,-1 3,1 0,-1 3,0 1,0 1,0 2,-1 2,0 1,-1 1,0 2,-1 1,50 33,-54-28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41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83,'-2'0,"0"1,0-1,-1 1,1-1,0 1,0 0,-1 0,1 0,0 0,0 0,0 0,0 0,1 1,-1-1,0 1,1 0,-1-1,-1 3,-24 39,23-37,-18 40,1 1,3 0,1 2,3 0,2 0,1 2,4-1,1 1,3 0,2 0,2 0,13 90,-10-119,1 1,1-1,1-1,1 1,1-1,1-1,1 0,18 27,-21-37,0 0,0-1,1 0,0-1,1 0,0 0,0-1,0 0,1-1,0 0,1-1,-1 0,1-1,0 0,0-1,24 4,4-4,-1-2,1-1,0-2,0-2,-1-1,0-2,0-2,53-20,-85 27,-1-1,0 0,0 0,-1 0,1-1,-1 0,1 0,-1 0,0-1,-1 0,1 0,-1 0,0 0,0-1,-1 0,1 1,-1-1,2-7,3-9,-2-1,0 0,4-42,-7 39,6-34,-3 0,-2-1,-3 1,-2-1,-15-89,11 124,0 0,-2 0,-1 1,-1 0,-2 1,0 0,-1 0,-2 2,0-1,-1 2,-1 0,-2 0,0 2,0 0,-23-16,27 24,-1 0,0 2,0 0,-1 0,0 1,-1 1,-28-7,36 11,-1 1,0 1,0 0,1 1,-1-1,0 2,0-1,0 2,0-1,1 1,-1 1,1-1,-1 2,1-1,-11 7,-27 15,2 2,0 2,-60 52,94-70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42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0 693,'4'0,"28"-9,33-15,31-17,26-18,13-12,5-7,0 2,-11 0,-15 5,-17 15,-22 7,-19 14,-19 7,-16 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42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0 780,'4'0,"-1"-1,0 0,0 0,0 0,0 0,0-1,0 1,4-4,7-3,478-255,-276 143,439-246,-636 357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43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0,'-4'1,"0"0,0 0,0 0,0 0,1 0,-1 1,0 0,1-1,0 2,-1-1,1 0,0 0,0 1,0 0,-3 4,-39 49,44-55,-24 35,2 2,2 1,1 0,-18 53,27-61,1 1,2 1,1-1,2 1,1 1,1 42,3-65,1 1,0-1,1 1,0-1,0 0,2 0,-1 0,2 0,-1-1,1 0,1 1,0-2,0 1,1-1,0 0,1 0,-1-1,16 12,-4-6,0-1,2-1,-1-1,2-1,-1-1,1 0,1-2,25 5,-39-9,257 54,-218-49,0-3,1-1,77-5,-123 0,0 1,1 0,-1-1,0 0,0 0,0 0,0 0,0 0,0-1,0 1,0-1,0 0,-1 0,1 0,-1 0,1 0,-1-1,0 1,0-1,0 1,0-1,2-4,1-5,-1 1,0-1,-1 1,4-22,0-1,39-193,-41 187,-1-1,-2 0,-7-68,4 100,0-1,-1 1,0-1,0 1,-1 0,-1 0,1 0,-1 0,-1 1,0 0,0 0,-1 0,1 0,-2 1,-6-7,2 5,0 1,-1 0,1 1,-2 0,1 1,-1 1,0 0,0 0,-24-4,-26-7,11 3,-72-10,107 21,-1 1,0 1,1 1,-1 0,1 1,-1 1,1 0,-20 8,-80 25,93-29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47.0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0 936,'1'-7,"1"1,-1 0,1-1,0 1,1 0,0 0,0 1,0-1,0 1,1-1,6-6,-1-1,99-134,168-179,-265 314,56-53,-61 59,1 1,0 0,0 0,1 1,-1-1,1 2,0-1,10-2,-14 5,-1 1,0 0,1 0,-1 0,0 0,1 1,-1-1,0 1,0 0,0 0,1 0,-1 0,0 0,0 1,0 0,-1-1,1 1,0 0,-1 0,1 1,-1-1,0 0,4 5,4 6,0 1,-1 0,10 18,-17-28,28 59,-3 1,-3 1,-3 1,-2 2,-4-1,12 119,-21-93,-5 1,-4-1,-15 97,76-564,-4 46,-34 167,19-118,-28 220,3 1,33-90,-45 147,0 6,1 20,-2 31,1 10,2 0,3-1,3 0,2 0,4-2,32 88,-37-122,1-2,0 0,3 0,0-1,1-1,22 26,-32-44,0 0,0-1,1 1,0-1,0-1,0 1,1-1,-1-1,1 1,1-1,-1-1,0 1,1-1,0-1,0 0,-1 0,1-1,0 0,1 0,-1-1,0 0,0-1,18-3,-23 3,-2 0,-1 1,1-1,0 1,0 0,-1-1,1 1,0 0,0 0,0 0,-1 0,1 1,0-1,2 1,0 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47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0,'18'31,"1"0,2-2,1 0,1-2,29 26,-20-22,3-2,0-2,74 44,-38-33,97 39,6-17,-148-53,0-1,0-1,0-1,51 0,-74-5,-1 1,1-1,-1 0,1 1,0-1,-1 0,0 0,1-1,-1 1,0 0,1-1,-1 0,0 1,0-1,0 0,-1 0,1 0,0 0,-1 0,1-1,-1 1,0 0,0-1,0 1,0-1,0 1,0-1,-1 1,1-1,-1 0,0 1,1-4,0-13,0 0,-1 0,-3-27,1 28,1-7,-1 0,-2 1,0-1,-14-43,17 67,1 0,0 0,-1 0,1 0,0 0,-1 0,1 0,-1 0,0 0,1 0,-1 0,0 0,1 1,-1-1,0 0,0 0,0 1,-1-2,-6 13,6 33,12-9,1 0,2-1,1-1,37 60,-10-16,-41-76,83 152,-72-137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48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0 467,'4'-4,"6"-6,6-1,8-3,17-8,15 0,15 0,21-10,20-8,17-5,8-4,-7 2,-12 5,-9 10,-19 5,-21 8,-17 3,-18 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49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0 275,'12'-6,"1"0,-1 1,1 0,0 1,0 1,0 0,1 1,-1 0,19 0,-25 2,0 1,0 0,0 0,0 0,0 1,-1 0,1 1,0-1,-1 1,0 0,0 1,0-1,0 1,0 1,-1-1,0 1,0 0,0 0,7 10,4 10,0 1,-2 0,-1 1,-2 0,0 1,-2 1,8 39,21 214,-22-130,-12-108,-3-27,1-1,1 1,6 23,-9-39,0-1,0 1,0-1,0 1,0-1,0 1,0-1,0 1,1-1,-1 0,0 1,0-1,1 1,-1-1,0 1,0-1,1 0,-1 1,1-1,-1 0,0 1,1-1,-1 0,1 0,-1 1,0-1,1 0,-1 0,1 0,-1 0,1 1,-1-1,1 0,-1 0,1 0,-1 0,2 0,13-17,7-30,262-757,-206 578,-73 189,-11 27,-9 21,11-5,0 0,1 1,0 0,0 0,0 0,1 0,0 0,0 0,1 0,0 1,0-1,1 1,0 9,1-1,0 0,1 0,0 0,1 0,7 19,-6-23,1 1,0-1,1 0,1-1,0 1,0-1,1 0,0-1,1 0,1-1,-1 1,1-2,1 1,-1-2,2 1,-1-1,1-1,0 0,0-1,0 0,24 5,20 5,-37-7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00.2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0,'1'4,"1"0,-1 0,1 0,-1-1,1 1,0-1,1 1,-1-1,0 0,1 0,3 3,7 12,15 20,58 61,5 8,-73-79,-17-28,-1 1,1 0,0 0,-1 0,1-1,-1 1,0 0,1 0,-1 0,0 0,1 0,-1 0,0 0,0 0,0 0,0 0,0 0,0 0,0 0,0 0,-1 0,1 0,0-1,0 1,-1 0,1 0,-1 0,0 1,0-1,1-1,-1 0,1 0,-1 0,1 0,-1 0,0 0,1 0,-1 0,1 0,-1-1,1 1,-1 0,1 0,-1 0,1-1,-1 1,1 0,-1 0,1-1,-1 1,1 0,-1-1,1 1,0-1,-1 1,1-1,-1 1,1-1,0 1,0-1,-1 1,1-1,0 1,0-1,0 1,-1-1,-7-22,4 11,2 1,0 0,0-1,1 0,0 1,1-1,1 0,0 1,2-13,-2 21,-1 0,1-1,0 1,0-1,1 1,-1 0,1 0,0 0,-1 0,1 0,0 0,1 1,-1-1,0 0,1 1,0 0,-1 0,1 0,0 0,0 0,0 0,0 1,1-1,-1 1,0 0,1 0,-1 0,0 1,1-1,-1 1,1 0,-1 0,7 0,-2 1,0 1,0 0,-1 0,1 0,-1 1,1 0,-1 0,0 1,0 0,0 0,9 8,8 9,35 38,-20-19,47 43,-63-60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50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382 124,'-8'1,"0"1,0 0,0 0,0 1,1 0,0 1,-9 4,-11 5,-11 11,18-11,26-19,26-19,2 1,1 2,1 1,0 2,2 2,0 1,77-20,-100 32,0 1,0 1,0 0,0 1,0 1,0 0,0 1,0 1,0 0,16 5,-18-2,0 0,-1 0,0 1,0 1,-1 0,0 1,0 0,-1 0,1 1,-2 0,15 18,-9-7,0 0,-2 0,0 2,-1-1,-2 1,0 1,-1 0,-1 1,9 46,-13-37,0 1,-2 0,-2 0,-1 0,-2-1,-10 55,-1-31,-3-1,-1-1,-3-1,-3-1,-2-1,-2-1,-2-1,-41 50,15-31,-2-3,-4-2,-3-4,-2-2,-77 51,123-94,0-1,-2-1,1-1,-2-1,1-1,-1-1,-1-1,-45 8,67-15,0-1,0 0,0 0,0-1,0 1,0 0,0-1,0 0,0 0,0 0,0 0,0 0,1-1,-1 1,0-1,1 1,-1-1,1 0,0 0,-1 0,1-1,0 1,0 0,1-1,-1 0,0 1,1-1,0 0,-1 0,1 1,0-1,0 0,0-5,-3-10,2 0,-1 0,2 0,2-27,-1 30,0-3,0 0,2 1,0-1,1 1,1-1,7-22,-8 33,0 0,0 1,1-1,0 1,0 0,0 0,1 0,0 1,0-1,0 1,1 0,0 1,0-1,0 1,0 0,1 1,11-6,17-3,1 2,0 1,66-7,113 3,-166 11,474-2,-398 5,-54 4,-45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51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1 299,'82'-4,"148"-28,-165 21,572-115,-448 86,81-31,-253 65,15-3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51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1 561,'4'-4,"1"1,0 0,0 0,1 0,-1 0,1 1,-1 0,12-3,5-1,87-33,103-40,69-52,283-113,-518 226,-9 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52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0 836,'2'-6,"0"1,0-1,0 0,0 1,1-1,0 1,0 0,1 0,-1 0,1 0,5-4,3-7,53-67,3 4,3 2,115-95,-126 124,2 2,2 3,1 3,3 2,98-38,-139 65,0 2,1 1,0 1,0 1,36-2,-54 8,1-1,0 2,0-1,0 2,-1-1,1 1,-1 1,1 0,-1 1,0-1,0 2,0 0,-1 0,0 0,0 2,16 12,-10-3,-1 1,0 0,-2 1,0 0,0 1,-2 1,-1-1,0 2,7 27,-2 0,-2 0,-3 1,4 51,-11-76,0 0,-2 1,-1-1,-6 42,4-52,-1 0,-1-1,0 1,0-1,-1 0,-1 0,0-1,-1 1,-13 13,-31 36,-3-3,-93 77,-143 78,280-207,1 0,-2-1,1-1,-18 7,490-147,-172 61,-143 39,253-95,-361 114,-10 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53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1186,'8'-9,"0"0,-1-1,11-18,13-18,53-50,4 3,4 5,196-144,350-164,-624 389,83-47,136-52,-228 104,0 0,0 0,0 1,0 0,0 0,0 0,1 0,-1 1,0 0,0 0,0 0,1 1,-1 0,7 2,-7-1,-1 0,0 1,0-1,0 1,0 0,0 0,-1 1,0-1,1 1,-1-1,0 1,-1 0,1 0,-1 1,3 6,10 23,-1 0,-3 1,0 1,-3 0,7 49,1 186,-16-222,-3 0,-1-1,-3 0,-2 0,-2-1,-19 51,6-34,-4-1,-2-1,-64 96,-13-10,-23 35,128-180,0 1,0-1,1 1,-1 0,1-1,0 1,0 0,0 0,0 5,0-9,1 1,0-1,0 1,1-1,-1 1,0 0,0-1,0 1,0-1,0 1,1-1,-1 1,0-1,0 1,1-1,-1 1,0-1,1 1,-1-1,1 0,-1 1,0-1,1 1,0-1,1 1,-1-1,0 0,1 0,-1 1,0-1,1 0,-1 0,0 0,1-1,-1 1,0 0,1 0,-1-1,0 1,2-2,37-14,-2-3,64-40,12-7,-46 32,119-42,-175 73,-1 1,1 0,0 0,13 1,0 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54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54,'0'62,"14"112,-9-148,1 0,1-1,1 0,1 0,1 0,25 42,-18-41,0-1,1-1,2-1,0-1,1 0,2-2,0-1,32 22,-37-30,1 0,0-1,0-1,1-1,1-1,-1 0,1-2,0 0,0-1,0-2,1 0,31-1,-43-2,0-1,0 0,0 0,0-1,0 0,0-1,-1 0,0 0,1-1,-2 0,15-11,-17 12,0-2,0 1,-1-1,1 1,-1-1,0-1,-1 1,0-1,0 0,0 0,-1 0,0 0,0-1,-1 1,3-11,0-32,-2 1,-2-1,-3 1,-7-53,7 90,0 0,-1 0,0 1,-1-1,0 1,-1 0,0 0,-1 0,0 0,0 1,-1 0,-1 1,0 0,0 0,-1 0,0 1,0 1,-1-1,0 1,0 1,0 0,-1 0,-13-4,-26-10,0 1,-2 3,0 2,-69-9,70 12,30 5,-1 2,-28-3,44 7,1-1,0 1,-1 1,1-1,0 1,-1 0,1 0,0 0,0 1,0 0,0 0,0 0,0 1,-6 4,-1 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56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0 228,'2'-3,"0"1,1-1,-1 1,1-1,-1 1,1 0,0 0,0 1,0-1,0 0,0 1,0 0,0 0,7-2,10-6,24-16,2 3,0 1,57-16,-19 6,-44 18,0 1,75-10,-47 17,-47 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57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1 296,'0'-2,"0"0,0 0,0 1,0-1,0 0,1 0,-1 1,1-1,-1 0,1 1,-1-1,1 1,0-1,0 0,0 1,0 0,0-1,0 1,0 0,0-1,1 1,-1 0,0 0,1 0,-1 0,1 0,-1 0,1 1,0-1,-1 0,1 1,0-1,-1 1,1 0,0 0,0-1,-1 1,1 0,0 0,0 1,-1-1,4 1,2 0,1 1,-1-1,0 1,0 1,0-1,0 1,0 1,12 7,-7 0,0 0,0 1,-1 1,0-1,-1 2,-1-1,0 1,-1 1,12 27,0 10,20 82,-23-60,-3 1,6 107,-17 152,-4-319,1-11,-1 1,1-1,-1 0,1 1,0-1,1 1,-1-1,1 1,0-1,0 0,1 1,2 7,-3-13,0 1,0-1,0 1,0-1,-1 1,1-1,0 0,-1 1,1-1,0 0,-1 0,1 1,-1-1,1 0,-1 0,1 0,-1 0,0 0,1 0,-1 1,0-1,0-2,10-25,7-34,-3 0,8-79,-3-129,10-67,-29 337,19-120,5-211,-18 361,2 0,20 51,-21-61,32 74,4-2,5-2,2-2,97 126,-92-152,-33-44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59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0 342,'2'-5,"0"1,0 0,1 0,-1 0,1 0,0 0,0 1,0-1,1 1,-1 0,1 0,7-5,-5 3,63-48,3 3,2 3,2 3,84-35,-156 78,-1-1,1 1,0-1,0 1,-1 0,1 0,0 1,0-1,0 1,0 0,0 0,0 0,0 0,6 2,-9-2,0 1,0-1,0 1,0 0,0-1,0 1,0 0,0 0,0-1,0 1,-1 0,1 0,0 0,0 0,-1 0,1 0,-1 0,1 0,0 2,-1 0,1 0,-1 0,0 0,1 0,-1 0,-1 0,1 0,0-1,-1 1,0 0,-1 3,-7 18,-1-1,-1 0,-27 42,-1-1,25-41,0 0,-25 26,-19 31,58-79,-1-1,1 1,0-1,-1 1,1-1,-1 1,1 0,0-1,0 1,-1 0,1-1,0 1,0 0,0 0,0-1,0 1,0 0,0-1,0 1,0 0,0 0,0-1,0 1,1 0,-1-1,0 1,0 0,1-1,-1 1,0 0,2 0,-1 0,0 0,1 0,0-1,-1 1,1 0,0-1,-1 1,1-1,0 0,-1 0,1 1,3-1,64-8,-58 6,416-74,-400 71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6:59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1 419,'22'-1,"0"-1,0-1,0-1,-1-1,1-1,26-10,122-64,-106 48,63-28,3 6,207-58,-318 107,0-2,-1 1,22-13,-27 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00.6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1,'8'0,"4"4,3 6,3 5,8 5,-1 7,4 4,1 4,5 2,-5-2,2 1,-4 0,-4-3,0-6,-6-9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02.1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1 701,'33'-31,"2"1,2 2,73-44,129-49,-189 98,1 2,1 3,1 1,0 3,1 3,1 2,-1 2,92 0,-133 7,-1 1,1 0,-1 1,0 1,0 0,0 0,0 1,15 8,-20-8,0 0,0 1,-1 0,0 0,0 0,0 1,-1 0,1 0,-2 0,1 1,-1-1,1 1,-2 0,4 8,6 21,-2-1,-2 2,-1-1,-1 1,-3 1,0-1,-3 0,-1 1,-2-1,-1 1,-2-1,-14 51,-8-15,14-48,11-25,5-13,38-176,30-114,-54 241,15-122,-33 76,-1 88,1 0,1-1,0 1,2 0,0 0,10-37,-12 56,0 1,0 0,0 0,0-1,0 1,0 0,0 0,0-1,0 1,0 0,0 0,0-1,0 1,0 0,0 0,1 0,-1-1,0 1,0 0,0 0,0 0,1 0,-1-1,0 1,0 0,0 0,1 0,-1 0,0 0,0 0,1 0,-1-1,0 1,0 0,0 0,1 0,-1 0,0 0,0 0,1 0,-1 0,0 0,0 0,1 0,-1 1,0-1,1 0,8 15,7 33,-13-37,17 42,2-1,2-1,56 85,-75-129,0-1,0 0,1 0,-1 0,1 0,0-1,1 0,0-1,-1 1,1-1,11 4,7 2,0-1,29 6,-10-4,-9 5,-23-6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03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0,'2'65,"4"-1,1 1,4-2,2 1,4-1,1-2,4 1,41 81,-43-100,0 1,26 39,-40-72,2 0,-1-1,1 0,0-1,1 0,0 0,1-1,18 13,-25-19,0 0,0-1,0 1,0-1,0 0,0 0,0 0,0 0,0-1,1 1,-1-1,0 0,0 0,0 0,1 0,-1 0,0-1,0 0,0 1,1-1,-1 0,0-1,0 1,-1 0,1-1,0 0,0 0,-1 1,1-2,-1 1,4-4,6-7,-2-1,0-1,0 1,13-31,-6 13,7-8,-3-1,-1-2,18-53,-38 94,0 1,1 0,-1 0,0 0,1 0,-1-1,1 1,-1 0,1 0,0 0,-1 0,1 0,0 1,0-1,0 0,-1 0,3-1,-3 2,1 0,-1 0,1 0,-1 0,1 0,-1 0,1 0,0 0,-1 0,1 1,-1-1,1 0,-1 0,1 0,-1 1,1-1,-1 0,1 1,-1-1,0 0,1 1,-1-1,1 0,-1 1,1 0,23 41,-20-32,89 184,47 91,-133-269,-1-1,-1 1,0 1,0-1,-2 1,3 29,10 45,-10-74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04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1 604,'4'-1,"1"0,-1 0,1 0,-1-1,1 1,-1-1,0 0,6-4,9-4,237-112,-70 32,514-239,-652 308,-13 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05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0 330,'123'0,"0"-6,165-29,265-100,46-10,-566 140,-8 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06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171 281,'-52'2,"28"-1,0-1,-40-4,63 4,1 0,0 0,-1 0,1 0,0 0,-1 0,1-1,0 1,0 0,-1 0,1 0,0 0,0-1,-1 1,1 0,0 0,0-1,0 1,0 0,-1 0,1-1,0 1,0 0,0-1,0 1,0 0,0-1,0 1,0 0,-1 0,1-1,0 1,0 0,1-1,-1 1,0 0,0-1,0 1,0 0,0-1,0 1,0 0,0 0,1-1,-1 1,0 0,0 0,0-1,0 1,1 0,-1 0,0-1,0 1,1 0,-1 0,0 0,1 0,-1-1,0 1,1 0,17-15,31-19,1 3,2 2,1 3,1 2,1 2,1 2,1 3,0 3,1 2,103-8,-148 19,1 1,0 0,-1 1,1 0,-1 1,1 1,-1 0,0 1,0 0,0 1,-1 1,0 0,0 0,0 1,-1 1,0 0,0 0,-1 1,0 1,0-1,-1 2,-1-1,1 1,11 22,-13-22,0 1,-1 0,0 1,-1-1,7 26,-11-30,0-1,0 1,-1 0,0-1,0 1,-1-1,1 1,-2-1,1 1,-1-1,-1 1,-3 7,-67 138,-150 234,196-344,-8 9,-2-2,-49 50,85-99,0 0,0 0,0 0,0 0,0 1,0-1,0 0,0 1,1-1,-1 0,0 1,1-1,-1 1,1-1,0 1,-1-1,1 3,0-4,1 1,-1-1,0 1,1-1,-1 1,1-1,-1 1,1-1,-1 0,1 1,-1-1,1 1,-1-1,1 0,-1 0,1 1,0-1,-1 0,1 0,-1 0,1 0,0 0,-1 0,1 1,0-1,-1-1,2 1,59-9,-48 6,87-18,390-69,-422 79,-1-3,120-40,-162 43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07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1035,'0'-43,"2"0,2 0,15-67,-11 80,2 0,0 1,2 0,1 1,31-47,-4 17,2 1,4 2,1 3,3 1,2 3,2 2,2 2,115-67,-157 103,1 0,0 1,0 1,1 1,-1 0,1 1,0 1,1 0,-1 1,0 1,1 0,-1 1,1 1,-1 1,1 0,-1 1,0 1,0 0,-1 1,1 1,-1 1,22 12,-4 2,-1 1,-1 2,-1 2,-1 0,-1 2,-2 1,0 1,-3 1,0 1,-2 1,-1 1,-2 1,-2 0,-1 2,18 66,-29-91,-1 0,-1 1,0-1,-1 1,0-1,-1 1,0 0,-1-1,-1 1,0-1,0 1,-2-1,1 0,-8 16,4-13,-2-1,1-1,-1 0,-1 0,-1-1,0 0,0 0,-1-1,0-1,-25 16,-229 133,58-38,145-85,-21 13,76-39,20-7,28-9,-36 6,67-9,140 3,16-1,-207 5,56-6,-1-2,96-27,-155 32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09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3 267,'-1'58,"0"-6,1 0,13 84,-11-123,1 0,0-1,1 1,0-1,0 0,2 0,-1-1,1 1,1-1,0-1,1 1,0-1,0 0,1-1,19 16,-19-20,0 0,1 0,-1-1,1 0,0-1,-1 0,2-1,-1 1,16 0,14-1,45-2,-49-1,14-2,0-2,0-2,-1-3,0-1,0-3,-2-1,0-3,-1-2,0-2,-2-1,45-33,-79 50,0-2,-1 1,0-1,0 0,0-1,-1 0,-1 0,1-1,-1 0,-1 0,0-1,7-16,-10 17,0-1,0 0,-1 0,-1 0,0 0,0 0,-1 0,0 0,-1 0,-1 0,1 0,-2 1,-6-22,2 16,0 0,-1 0,0 1,-1 0,-1 1,0 0,-1 0,-1 1,0 1,-1 0,-27-21,22 21,0 1,0 0,-1 1,-1 1,0 1,0 0,0 2,-1 0,-28-3,27 6,12 1,1 0,0 1,0 0,-1 1,1 0,0 0,-1 1,1 0,0 1,0 0,0 0,0 1,-10 4,-223 102,83-29,142-74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10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1031,'15'-12,"0"1,0 0,1 2,23-12,15-9,643-453,-616 415,-43 34,2 2,1 1,2 3,65-34,-50 36,-22 12,-1-2,0-2,-1-1,-1-1,32-27,-45 27,-7 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11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1,'130'4,"179"27,121 48,-354-64,142 15,-213-28,0 0,0 0,0 1,-1 0,1 0,-1 0,0 0,1 0,-2 1,1 0,0 0,-1 0,0 0,0 1,0-1,3 6,6 13,18 47,-27-63,29 70,21 61,-47-119,-1 1,-1 0,-1-1,-1 1,0 29,-2 134,-4 71,-15-137,16-96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17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1528,'11'-1,"0"0,0 0,-1-1,1-1,-1 0,15-6,5-1,2241-824,-2148 788,-73 30,0-3,-1-1,-1-3,62-40,-109 62,1 0,-1 1,0-1,0 0,1 0,-1 0,0 0,0 0,0 0,0-1,0 1,0 0,-1-1,1 1,0 0,0-4,-1 5,0-1,0 1,0-1,-1 1,1-1,0 1,-1-1,1 1,0-1,-1 1,1-1,-1 1,1-1,0 1,-1-1,1 1,-1 0,1 0,-1-1,0 1,1 0,-1 0,1-1,-1 1,1 0,-1 0,-1 0,-55-4,50 4,-138-4,1-6,-172-35,-277-86,508 110,68 17,-384-105,396 108,0-1,0 0,0 0,1 0,-1-1,1 0,-9-5,13 7,0 1,0 0,-1 0,1-1,0 1,0 0,0 0,-1-1,1 1,0 0,0-1,0 1,0 0,0-1,0 1,0 0,-1-1,1 1,0 0,0-1,0 1,0 0,1-1,-1 1,0 0,0-1,0 1,0 0,0-1,0 1,0 0,1-1,-1 1,0 0,0 0,0-1,1 1,-1 0,0-1,29-8,574-37,-445 40,541-13,5 60,-700-41,0 1,0-1,0 1,0 0,1 0,-1 0,-1 1,1-1,0 1,0 0,-1 0,1 0,-1 1,4 2,-5-2,0 0,0 1,0-1,-1 0,1 1,-1-1,0 1,0-1,0 1,0-1,-1 1,1 0,-1-1,0 1,0 0,-1 4,-13 984,14-916,5 41,0-84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01.1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 1,'4'2,"-1"-1,1 2,-1-1,1 0,-1 1,0-1,0 1,0 0,-1 0,1 0,-1 1,0-1,4 7,-2-4,-1-2,64 103,-62-97,0 0,0 0,-1 0,-1 1,0-1,0 1,-1 0,0 0,0 14,-2-22,-1 1,0 0,0 0,0 0,0-1,0 1,-1 0,1-1,-1 1,0-1,0 0,-1 1,1-1,-1 0,1 0,-1-1,0 1,0-1,0 1,0-1,-1 0,1 0,-6 2,0 1,-1-2,0 1,0-1,0 0,0-1,-1-1,-15 2,4-3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18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0 305,'31'-28,"1"1,1 1,1 3,1 0,1 2,73-30,-46 27,1 3,1 2,101-15,-150 31,1 1,-1 1,1 0,-1 1,1 1,16 2,-28-2,0 0,0 1,0-1,-1 1,1 0,0 1,-1-1,0 1,0-1,1 1,-2 0,1 1,0-1,-1 1,1 0,-1 0,0 0,0 0,-1 0,1 1,-1-1,0 1,0-1,1 7,4 15,-2 1,-1 0,-1 0,-1 0,-1 0,-1 0,-2 1,-1-1,-1 0,-1 0,-11 33,-3-3,-2-1,-2-1,-3-2,-36 56,-21 0,89-109,0 1,0-1,0-1,0 1,0-1,0 0,7-3,106-32,155-71,-37 13,-208 84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19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1836 180,'-110'-10,"20"1,-676 3,705 7,1 2,1 3,-1 3,1 2,-105 35,142-38,0 1,1 0,0 2,1 1,0 1,1 0,0 1,1 2,1-1,0 2,1 0,1 1,1 1,1 0,0 1,1 0,-17 43,12-16,2 0,2 1,2 1,2 0,2 0,3 1,1 0,6 55,-2-93,0 0,1-1,0 0,1 1,1-1,0 0,0-1,1 1,0-1,1 0,12 16,-9-15,0-2,2 1,-1-1,1-1,0 0,0 0,1-1,0-1,21 8,23 7,1-3,1-2,105 14,186 0,-267-24,-64-5,572 32,1-43,-587 10,13-1,-1-1,0 0,22-6,-33 6,-1 1,0-1,0 0,0 1,0-2,-1 1,1 0,-1-1,1 0,-1 0,0 0,0 0,0 0,0-1,0 1,-1-1,3-5,313-561,-110 214,-201 345,-2 0,1 0,-1 0,-1-1,0 1,-1-1,3-16,-6 25,0 0,0-1,0 1,0-1,-1 1,1 0,-1-1,0 1,0 0,0 0,-1-1,1 1,-1 0,0 0,0 1,0-1,0 0,0 0,0 1,-1 0,1-1,-1 1,0 0,0 0,1 0,-1 1,0-1,-1 1,1 0,-5-2,-78-25,-1 4,-1 4,-96-10,-13-3,-25-8,-356-18,568 58,0 0,0 1,-1 0,1 0,0 2,-1-1,1 1,0 0,0 1,1 1,-1-1,-10 7,5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20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0 506,'5'-1,"1"-1,-2 0,1 0,0 0,0 0,-1-1,1 0,-1 0,0 0,0 0,0-1,4-4,11-8,96-67,4 6,3 5,241-102,-349 168,70-24,-77 27,1 1,0 1,-1-1,1 1,0 1,0 0,0 0,12 1,-17 0,-1 0,0 0,0 0,0 0,0 0,0 1,-1-1,1 0,0 1,-1 0,1-1,0 1,-1 0,0 0,0-1,1 1,-1 0,0 0,0 1,-1-1,1 0,0 0,-1 0,1 0,-1 1,0-1,0 0,0 4,1 7,-1 1,-1 0,-3 17,4-30,-6 29,-1 0,-1 0,-2-1,-1 0,-1 0,-2-1,-1-1,-33 47,-15 7,-93 95,152-172,-31 29,25-25,1 0,0 1,-13 17,22-26,0 1,0-1,0 0,0 1,0-1,0 1,0-1,1 0,-1 1,0-1,0 1,0-1,1 0,-1 1,0-1,0 0,1 0,-1 1,0-1,1 0,-1 0,0 1,1-1,-1 0,1 0,-1 0,0 0,1 1,-1-1,0 0,1 0,-1 0,1 0,-1 0,1 0,-1 0,0 0,1 0,-1 0,1 0,-1 0,0-1,1 1,25 1,-24-1,208-15,-24 2,-114 9,-27 1,1 1,-1 3,1 1,80 15,-119-15,0 0,0 0,0 1,-1 0,1 0,-1 1,0 0,0 0,0 0,-1 1,7 6,-10-8,0 0,0-1,0 1,0 0,0 0,-1 0,1 0,-1 1,0-1,0 0,0 0,0 1,-1-1,0 1,1-1,-1 0,0 1,-1-1,1 1,0-1,-1 1,0-1,0 0,0 0,-2 5,-6 9,0 0,-1 0,0-1,-2 0,0-1,-23 23,-96 76,38-37,73-59,3-2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21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1357 254,'-2'-3,"1"1,-1 0,0 0,1 0,-1 0,0 0,0 1,0-1,0 1,0-1,-1 1,1 0,0-1,-1 1,1 0,-1 1,-3-2,-4-2,-22-11,-42-22,-1 4,-2 3,-100-26,173 56,-57-15,-1 2,0 4,-120-4,176 14,0 0,0 0,1 1,-1 0,1 0,-1 0,1 1,0 0,0 0,0 0,0 0,0 1,1 0,0 0,-1 0,2 1,-1-1,0 1,-4 7,-7 13,2 0,-19 47,22-49,-139 401,35 11,94-352,3 1,5 1,2 0,5 1,7 123,2-166,2-1,1 0,3 0,1-1,2 0,1-1,3-1,1 0,2-1,1-1,2-1,52 61,-29-49,2-2,3-2,1-3,2-2,85 47,306 129,-343-172,2-4,176 40,-275-78,1 0,-1 0,1 0,0-1,-1 0,1 0,0 0,-1-1,1 0,-1 0,1 0,-1-1,1 1,-1-1,0-1,0 1,0-1,0 0,0 0,0 0,4-5,4-6,-1-1,0 1,-1-2,0 1,9-21,18-37,-4-2,-2-1,-4-1,-3-2,-4 0,11-86,-12 21,-7-2,-7-224,-8 290,-4 0,-3 1,-3-1,-4 2,-44-129,44 157,13 38,-1 1,0-1,-1 1,-7-13,9 19,0 1,0-1,-1 1,0 0,0 1,0-1,0 1,0-1,-1 1,0 0,1 1,-1-1,-6-1,3 1,-334-128,248 100,-162-31,202 52,13 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31.7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186 260,'-1'36,"-9"44,1-6,-61 439,9-94,59-401,2-6,-2-1,1 1,-1-1,-1 0,0 1,-6 13,9-25,-1 0,1 0,0-1,0 1,0 0,0 0,0-1,-1 1,1 0,0 0,0 0,0 0,-1-1,1 1,0 0,0 0,-1 0,1 0,0 0,0-1,-1 1,1 0,0 0,0 0,-1 0,1 0,0 0,0 0,-1 0,1 0,0 0,0 0,-1 0,1 0,0 0,0 1,-1-1,1 0,0 0,0 0,-1 0,1 0,0 1,0-1,0 0,-1 0,1 0,0 0,0 1,0-1,0 0,-1 1,0-30,55-539,47 8,-65 310,-36 246,0 0,0 0,1 0,0 0,-1 0,1 0,1 1,-1-1,1 0,-1 1,1-1,0 1,0-1,0 1,1 0,-1 0,1 0,0 0,0 1,3-4,-1 4,0 0,0 1,0-1,1 1,-1 0,0 0,0 1,1-1,-1 1,0 0,0 1,1-1,-1 1,9 3,17 3,0 2,-1 2,0 1,-1 1,0 1,-1 1,-1 2,-1 1,0 1,41 40,-37-29,-2 1,-1 1,-2 1,-1 2,-2 0,-1 1,29 71,-8 15,31 156,-14-44,-26-120,-26-98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32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1 218,'4'0,"6"-4,10-6,9-6,10-3,1-4,-2 2,2 1,-6 0,-5 2,-3 5,-5 0,-3 3,-4-2,0 1,-3 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32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0,'3'23,"0"0,1-1,1 1,1-1,1 0,2-1,20 40,4 13,193 484,-216-532,-5-11,1-1,1 1,0-1,12 18,-17-29,-1-1,1 0,0 0,0 0,0 0,0 0,0-1,0 1,0 0,0-1,1 0,-1 1,1-1,-1 0,1 0,-1 0,1-1,-1 1,1-1,0 1,0-1,-1 0,1 0,0 0,-1 0,1-1,0 1,-1-1,1 0,0 1,2-3,33-16,-1-1,-1-2,45-36,-27 19,13-8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34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1 394,'97'-85,"-52"37,-39 40,1 0,0 0,0 1,1 0,0 0,12-8,29-11,55-20,-64 29,0-1,67-42,-76 36,-18 15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34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0,'6'1,"-1"0,0 0,0 0,0 0,0 1,0 0,0 0,0 0,0 0,-1 1,1 0,-1 0,6 5,54 57,-34-33,457 454,-439-434,-32-32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35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1070,'1'-17,"1"1,0 1,1-1,0 0,2 1,11-28,48-84,-32 75,3 1,2 2,1 1,3 2,90-78,-54 63,2 2,168-92,-184 119,0 3,89-28,-114 46,0 1,2 2,-1 1,1 2,63 1,-78 6,-1 2,1 0,0 1,-1 2,0 1,-1 0,1 2,-2 1,1 0,-2 2,0 0,0 2,24 22,20 23,-2 3,73 96,-122-142,6 6,48 65,-62-81,-2 1,1-1,-1 1,0 1,-1-1,1 0,-2 1,1 0,1 12,-4-13,-1 0,1 0,-1-1,-1 1,1-1,-1 1,-1-1,1 0,-1 0,-5 10,-47 67,30-48,-92 127,-8-6,-6-5,-7-5,-158 128,249-236,-1-2,-2-2,-2-2,-1-3,-76 31,55-27,30-13,-66 22,75-35,28-7,0 0,0 0,0 1,1 0,-1 1,0-1,1 1,-7 5,1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01.6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1,'4'0,"10"4,8 6,7 5,4 9,5 9,8 7,10 6,-1 3,3-2,-4-5,-6-6,-4-3,-5 0,-4-6,-8-2,-5-2,-6-4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36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2040,'4'-1,"0"0,0 0,0-1,0 1,-1-1,1 0,5-3,11-6,1080-473,832-464,-1470 681,69-38,-514 296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37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1994,'1'-3,"1"0,-1-1,1 1,0 0,-1 0,1 0,0 0,1 0,-1 0,1 1,-1-1,1 1,0 0,-1 0,1 0,1 0,2-2,1 0,217-133,-100 65,285-176,492-289,870-335,-1723 850,-32 14,0 0,0 1,1 1,0 0,1 1,-1 1,1 1,21-2,-32 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43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0 777,'1'-3,"0"0,0 0,0 0,0 0,1 0,-1 0,1 0,0 1,-1-1,4-3,2-3,15-25,1 1,2 1,1 2,32-30,-44 47,1 1,1 0,0 2,1-1,0 2,0 0,1 2,0-1,0 2,32-7,-20 8,1 0,-1 2,1 2,0 0,-1 2,55 9,-72-8,-1 1,1 0,-1 1,0 1,0 0,0 0,-1 1,0 1,0-1,-1 2,1 0,-1 0,-1 1,0 0,0 0,-1 1,0 0,11 20,-2 6,-2 1,-1 0,-2 1,-1 0,-2 1,6 67,-7-3,-9 141,-22 31,1-28,21-247,1 1,0-1,0 0,0 1,0-1,-1 0,1 0,0 1,0-1,0 0,0 1,0-1,0 0,0 1,0-1,0 0,0 1,0-1,0 0,0 1,0-1,0 0,0 0,0 1,1-1,-1 0,0 1,0-1,0 0,0 0,1 1,-1-1,0 0,0 0,0 1,1-1,-1 0,0 0,1 0,-1 0,0 1,0-1,1 0,10-14,12-35,-22 46,33-85,41-174,-37 114,266-994,-301 1130,-2 8,1 0,-1-1,1 1,-1 0,0-1,-1 1,1-1,-1 1,0-1,0 0,-1 1,1-1,-3-8,-15 65,3 23,3 0,3 1,3 0,6 107,4-136,1 0,3 0,1 0,3-1,1-1,3 0,1 0,29 51,-35-77,1 0,1-1,1 0,0-1,1-1,1 0,0-1,1-1,1-1,0 0,1-1,1-1,-1-1,1-1,1 0,0-2,0 0,1-1,-1-2,1 0,0-1,1-1,-1-1,32-3,-28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44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81,'8'-1,"-1"-1,0 0,0 0,0 0,0-1,0 0,-1-1,7-3,21-10,-5 8,0 1,1 1,0 2,0 1,0 1,0 2,46 3,-72-2,0 1,0-1,1 1,-1 0,0 0,0 0,0 1,-1-1,1 1,0 0,0 0,-1 0,0 1,1-1,-1 1,0 0,5 6,-4-4,-1 1,0-1,0 1,0 0,-1 0,0 0,0 0,0 0,-1 1,1 9,-1 7,-1 0,-1-1,-1 1,-1-1,-9 35,-3-16,12-35,0 0,0 0,1 0,0 0,0 1,1-1,-1 1,2-1,-1 1,1-1,0 9,1-13,-1 0,1-1,0 1,0 0,1-1,-1 1,0-1,1 0,-1 1,0-1,1 0,0 0,-1 1,1-1,0-1,-1 1,1 0,0 0,0-1,3 2,49 9,-27-6,27 10,-1 3,-2 2,78 40,-104-46,0 1,0 2,-2 0,0 1,-1 1,-1 1,-1 1,28 39,-43-53,0 1,0 1,0-1,-1 1,-1 0,0 0,0 0,0 0,-1 0,0 1,-1-1,0 0,-1 1,-1 14,-1-12,0 0,-1 0,-1-1,0 1,0-1,-1 0,-1 0,0 0,0-1,-8 10,-17 16,-1-2,-1-1,-2-2,-65 45,90-69,-189 127,171-119,0-1,-1-1,-1-2,0-1,-50 10,16-11,40-8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54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0 453,'100'-5,"-2"-6,168-38,-135 22,1143-254,-1029 212,-205 58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54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0,'1'12,"1"1,0-1,1 0,0 0,1 0,0-1,10 18,8 24,57 175,162 504,-176-540,-15-50,-38-103,10 54,-19-76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55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1 696,'5'-2,"0"1,0-1,0 0,0 0,0 0,0-1,0 1,-1-1,7-6,16-8,-10 10,0 1,0 1,1 0,-1 1,1 1,0 1,0 0,0 2,20 1,9 2,0 3,60 16,-68-12,0 2,-1 2,0 2,-1 1,-1 1,-1 3,0 1,-2 1,0 2,-2 1,-1 1,-1 2,35 46,-34-36,-2 2,-2 1,-2 1,-2 1,-2 1,-1 1,-3 1,-2 0,-2 1,11 88,-11 62,-12-171,-1-1,-2 0,0 1,-2-1,-11 35,16-61,0 0,0 0,0 0,0 0,0 0,0-1,0 1,0 0,-1 0,1 0,0 0,0 0,0 0,0 0,0 0,0 0,0 0,0 0,0 0,0 0,0 0,0 0,-1 0,1 0,0 0,0 0,0 0,0 0,0 0,0 0,0 0,0 0,0 0,0 0,0 0,0 0,-1 0,1 0,0 0,0 0,0 0,0 0,0 0,0 1,0-1,0 0,0 0,0 0,0 0,0 0,0 0,0 0,0 0,0 0,0 0,0 0,0 1,-3-14,1-19,-20-1051,21 922,-4-120,0 217,-3 0,-21-87,23 135,0 0,-2 1,0-1,-18-25,925 1069,-875-1004,-5-8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7:57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0,'-2'3,"1"0,-1 0,1 0,-1-1,0 1,0-1,0 1,0-1,0 0,0 1,-1-1,1 0,-1-1,0 1,0 0,1-1,-5 2,-1 2,-236 152,-97 60,328-209,-35 20,45-27,1 0,0 0,-1 0,1 0,-1 0,1 0,-1-1,1 1,-1-1,1 0,-1 1,1-1,-1-1,0 1,-4-1,7 1,-1-1,1 1,0-1,-1 0,1 1,0-1,-1 1,1-1,0 0,0 1,0-1,-1 0,1 1,0-1,0 0,0 1,0-1,0 0,0 1,0-1,1 0,-1 1,0-1,0 0,0 1,1-1,-1 1,0-1,1 0,-1 1,0-1,1 1,-1-1,1 1,-1-1,1 1,-1-1,2 0,20-23,-3 8,2 0,0 1,1 1,0 1,44-18,-22 14,1 1,60-12,-87 24,0 1,1 1,-1 0,1 2,-1 0,1 0,-1 2,0 0,31 9,-34-6,-1 0,-1 1,1 1,-1 0,0 1,-1 1,0-1,0 2,-1 0,0 0,-1 1,14 18,2 8,-3 0,-1 2,-1 0,-2 1,-3 1,0 1,-3 0,-2 1,-1 0,5 60,-10-43,-3 0,-1 0,-4 0,-2 0,-3-1,-3 1,-20 65,23-98,-1-1,-1 0,-2 0,0-1,-2-1,0 0,-2-1,-1-1,0 0,-2-1,0-1,-2-1,0-1,-1 0,0-2,-2-1,0 0,0-2,-1-1,-1-1,-27 8,19-8,0-2,-1-1,-69 5,86-12,1-1,-1-1,1 0,-1-1,1-1,0-1,0-1,0 0,-31-15,33 13,4 1,0 1,0-1,1-1,0 1,-10-10,17 12,-1 0,1 0,0 0,0 0,1 0,-1-1,1 0,0 1,0-1,1 0,-1 0,1 0,0 0,1 0,-1-7,0 3,0-3,0 1,1-1,2-21,-2 30,1 1,-1-1,1 1,-1 0,1-1,0 1,0 0,0-1,0 1,1 0,-1 0,1 0,-1 0,1 0,-1 0,1 0,0 1,0-1,0 1,0-1,0 1,0 0,5-2,35-8,0 2,0 1,74-3,-26 4,417-27,-321 21,-9 1,-162 11,-1-1,1 0,25-8,-24 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01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0 672,'1'-4,"-1"-1,1 1,0 0,0 0,0 0,1 0,-1 0,1 0,0 0,0 0,0 0,1 1,0-1,-1 1,1 0,0 0,0 0,1 0,-1 1,1-1,6-3,8-4,2 0,-1 1,24-7,-19 8,225-75,261-49,-314 85,179-50,124-30,-214 76,-282 51,-6 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02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0 707,'79'-71,"2"3,4 5,2 2,95-47,-37 33,287-104,-418 175,54-20,81-17,-131 37,1 1,-1 0,1 2,0 0,0 1,0 1,0 0,0 2,31 7,-44-7,1-1,-1 1,0 1,0-1,0 1,0 0,-1 0,1 1,-1 0,0 0,-1 0,1 0,-1 1,0 0,0 0,-1 0,0 0,0 0,0 1,-1 0,0-1,0 1,-1 0,0 0,0 0,0 11,-1 13,0 0,-3-1,0 1,-14 52,-12 23,-50 121,18-58,52-145,4-13,1 0,0 0,1 1,0-1,1 1,1 0,-1 13,2-25,0 1,0-1,0 1,1-1,-1 1,0-1,0 1,1-1,-1 1,0-1,1 0,-1 1,1-1,-1 1,0-1,1 0,-1 0,1 1,-1-1,1 0,-1 0,1 1,-1-1,1 0,-1 0,1 0,0 0,-1 0,1 0,-1 0,1 0,-1 0,1 0,-1 0,1 0,-1 0,1-1,0 1,26-8,-20 5,170-52,367-64,-534 117,12-1,1 0,0 1,0 1,44 4,-63-3,-1 0,1 1,0 0,0 0,-1 0,1 0,0 0,-1 1,1 0,-1 0,0 0,0 0,0 0,0 0,0 1,0 0,0-1,-1 1,1 0,-1 0,0 1,0-1,0 0,0 1,-1-1,1 1,-1-1,0 1,0 0,-1 0,1-1,-1 1,1 0,-1 0,0 0,-1 7,-3 11,0 1,-1-1,-1-1,-1 1,-1-1,-16 30,-74 119,87-152,-41 62,-3-3,-3-3,-3-2,-4-2,-94 78,133-127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02.0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308 1,'-4'0,"-6"0,-6 0,-4 0,-2 4,-8 6,-1 5,-5 5,0 3,1 2,-1 0,5-3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03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766,'18'-54,"-2"-1,-3-1,-2 0,4-65,-13 101,-2-1,0 0,-1 0,-1 0,0 1,-2-1,-1 1,0 0,-2 0,0 0,-1 1,-1 0,-1 1,-18-28,20 37,-1 1,1 0,-1 0,-1 1,1 0,-1 0,0 1,-1 1,0 0,0 0,0 1,0 0,0 1,-1 0,0 1,-16-1,-11 1,0 1,0 2,-68 11,66-5,0 2,1 2,1 2,0 1,1 2,0 2,-56 36,63-34,0 2,2 1,1 1,0 2,2 0,1 2,2 1,-35 54,47-64,1 1,0 0,2 1,0 0,-6 28,13-42,-1 0,1 0,0 0,0 0,1 0,0 0,1 0,-1 0,1 0,1 0,-1 0,1 0,0 0,1 0,0-1,0 0,0 1,1-1,-1 0,8 7,-1-3,2 0,-1-1,1 0,1-1,-1-1,1 0,1 0,-1-1,26 7,12 0,72 9,-105-19,111 13,1-5,0-6,196-17,-303 10,-13 0,-1 1,0 1,1 0,-1 0,18 3,-24-3,-1 1,1 0,0 0,-1 0,1 1,-1-1,1 1,-1-1,0 1,0 0,0 0,0 0,0 0,0 0,0 1,-1-1,1 0,-1 1,1-1,-1 1,0 0,0-1,1 5,43 173,-15-57,16 48,82 367,-122-504,0 54,-6-64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04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190 253,'-2'0,"0"1,0-1,0 1,0 0,0-1,0 1,0 0,1 0,-1 0,0 1,0-1,1 0,-1 1,1-1,-1 1,1-1,-1 1,1 0,0-1,0 1,0 0,-1 4,-18 46,20-51,-24 88,4 1,4 1,4 0,4 1,5 140,4-202,2 1,0-1,2 1,15 45,-18-69,0 0,1 0,0 0,0-1,1 0,0 1,0-1,0-1,1 1,0 0,0-1,0 0,1-1,0 1,0-1,0 0,0 0,1-1,-1 0,1 0,0 0,0-1,0 0,13 2,5-3,-1 0,1-1,0-2,-1 0,1-2,31-8,144-52,-183 57,51-18,-1-4,-2-2,-1-3,-2-3,100-78,-127 86,-1-1,-1-2,-2-2,-1 0,-2-2,-2-1,-1-2,-2 0,-1-1,20-56,-37 85,-1-1,-1 0,0 0,-1 0,0 0,-1 0,0 0,-1-1,0 1,-1 0,-2-13,1 17,-1 1,1-1,-1 1,-1 0,1-1,-1 1,0 1,-1-1,0 1,0 0,0 0,-1 0,0 0,0 1,0 0,-1 1,-10-7,-17-6,0 2,-65-20,56 21,-62-29,48 13,-88-40,128 63,0 0,-1 2,0 0,0 1,0 1,-27-1,32 4,1 1,0 1,0 0,0 0,0 1,0 1,0 0,1 1,-20 10,-4 6,-52 43,53-38,-40 24,42-29,1 2,1 1,2 1,-43 48,-45 41,95-95,4-4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05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1 229,'102'-5,"157"-28,-73 7,517-77,-685 99,312-52,-297 54,-33 2,0 0,0 0,0 0,-1 0,1 0,0 0,0 1,0-1,0 0,-1 0,1 0,0 0,0 0,0 0,0 0,0 1,-1-1,1 0,0 0,0 0,0 0,0 1,0-1,0 0,0 0,0 0,0 0,0 1,0-1,0 0,0 0,0 0,0 1,0-1,0 0,0 0,0 0,0 1,0-1,0 0,0 0,0 0,0 0,0 1,0-1,0 0,0 0,1 0,-1 0,0 1,0-1,0 0,0 0,0 0,1 0,-1 0,0 0,0 0,0 1,0-1,1 0,-1 0,-17 9,-16 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05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1 431,'13'-1,"1"-1,-1-1,1 0,-1-1,0 0,18-9,20-6,481-107,-312 81,632-145,-768 173,-58 14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06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223 129,'-8'-1,"0"1,-1 1,1 0,-1 0,-14 4,19-3,1-1,-1 1,1 0,-1 0,1 1,0-1,0 1,0-1,0 1,0 0,0 0,1 1,0-1,-3 4,-11 20,1 1,1 1,2 0,1 0,1 1,1 1,2-1,1 1,2 0,-2 62,7-81,0 0,1 0,0-1,0 1,1 0,1-1,0 1,1-1,10 18,-12-24,1 0,0 0,0 0,0-1,0 0,1 0,0 0,0 0,0-1,0 1,1-1,-1-1,1 1,-1-1,1 0,0 0,0-1,0 1,0-1,11 0,57-1,142-19,-97 6,-96 9,1-1,-1-1,0-1,-1-1,0 0,0-2,21-13,43-19,-15 23,-59 17,-1 0,0-1,0 0,-1-1,15-6,-21 7,-1 1,1 0,-1-1,0 0,0 0,0 0,0 0,0-1,-1 1,1-1,-1 1,0-1,0 0,0 0,-1 0,0 0,1 0,0-7,-1 2,1 0,-2 0,1-1,-1 1,0 0,-1 0,0-1,-1 1,0 0,0 0,-6-13,1 8,0-1,0 1,-2 0,0 1,0 0,-13-13,-5-1,-1 1,-1 2,-1 0,-60-34,57 40,-1 1,0 2,-2 1,1 2,-1 2,-1 1,0 1,-53-3,70 10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09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0 592,'6'-3,"-1"-1,1 1,0 0,1 1,-1 0,0 0,1 0,-1 0,1 1,-1 0,1 1,0-1,0 1,9 1,13-1,75-8,370-9,-463 17,-1 0,1 1,-1 1,0 0,0 0,15 6,-22-7,-1 0,0 0,0 0,0 1,0-1,0 1,0 0,0 0,0-1,0 1,-1 0,1 0,-1 1,0-1,1 0,-1 0,0 1,0-1,0 0,-1 1,1-1,-1 1,1-1,-1 1,0 0,0-1,0 1,0-1,0 1,-1-1,0 5,-4 15,-1 1,-1-1,-1 0,-1-1,-1 0,-15 23,-85 117,74-113,8-9,-15 22,-2-1,-76 75,168-232,337-655,-194 297,-190 455,0 0,0 0,0 0,0 0,0 0,0 0,0-1,0 1,0 0,0 0,0 0,0 0,0 0,0 0,0 0,0 0,1 0,-1-1,0 1,0 0,0 0,0 0,0 0,0 0,0 0,0 0,0 0,1 0,-1 0,0 0,0 0,0 0,0 0,0 0,0 0,0 0,1 0,-1 0,0 0,0 0,0 0,0 0,0 0,0 0,0 0,0 0,1 0,-1 0,0 0,0 0,0 0,0 0,0 0,0 0,0 0,0 0,0 1,1-1,-1 0,0 0,0 0,0 0,0 0,0 0,0 0,0 0,0 1,0-1,0 0,7 17,7 44,2 3,-9-48,0 1,0-1,2 0,0-1,0 0,2 0,0-1,0-1,23 21,-14-17,2-1,0 0,1-2,0 0,44 18,-8-11,0-3,1-2,1-3,112 10,-89-20,24 3,-88-1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10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880 372,'-136'93,"-153"97,164-120,112-64,0 0,0-2,0 1,-1-2,1 0,-1 0,0-1,-15 0,27-2,1 0,0 0,0 0,0 0,0 0,0 0,0 0,0 0,0-1,0 1,0 0,0 0,0-1,0 1,0-1,0 1,0-1,0 0,0 1,1-1,-1 0,0 1,0-1,1 0,-1 0,0 0,1 0,-1 0,1 0,-1 0,1 0,0 0,-1 0,1 0,0 0,0 0,0 0,-1 0,1 0,0 0,1 0,-1 0,0 0,0 0,0 0,0 0,1 0,0-2,2-6,1-1,0 1,0 0,8-10,-9 13,47-68,3 1,74-77,10-14,-103 120,-22 24,2 1,0 1,1 1,1 0,1 1,33-26,-47 41,-1 0,1 0,-1 0,1 0,0 0,0 0,-1 1,1 0,0-1,0 1,0 0,-1 0,1 0,0 1,0-1,0 1,-1-1,1 1,0 0,-1 0,1 0,0 1,-1-1,0 1,1-1,-1 1,0 0,0 0,0 0,0 0,4 4,5 9,0 0,0 0,15 31,-16-26,139 282,-114-226,-10-19,-2 0,-2 2,-3 0,15 91,-28-113,-1 0,-2 0,-2 0,-1 0,-2 0,-1 0,-2-1,-20 66,3-40,-2 0,-3-2,-3-2,-2 0,-3-2,-85 101,82-113,-1-2,-3-2,-1-2,-2-1,-2-3,-1-2,-1-2,-63 27,-7-12,104-40,0-1,0 0,-1-1,1-1,-26 0,37-3,1 0,-1 0,1 0,-1-1,1 1,0-1,-1 0,1 0,0-1,0 1,1-1,-1 0,1 0,-1 0,1 0,0-1,0 1,0-1,0 0,1 0,0 0,0 0,0 0,-3-8,-3-13,0 0,1-1,-3-31,3 23,3 12,-3-6,2-1,-3-50,9 77,-1-1,0 1,1-1,-1 1,1 0,0 0,0-1,0 1,0 0,0 0,0 0,1 0,-1 0,0 0,1 0,0 0,0 1,-1-1,1 1,0-1,0 1,0 0,0-1,1 1,-1 0,0 1,0-1,1 0,-1 1,0-1,1 1,4-1,11-1,1 1,0 1,27 2,-11 0,604-27,-63-48,-352 38,-150 25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11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0 865,'6'-5,"1"1,-1-1,1 2,-1-1,1 1,0-1,0 2,9-3,11-5,361-140,-97 40,-166 60,1111-402,-1175 434,106-18,-129 32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12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0,'1'7,"0"1,0-1,1 0,-1 0,2 0,-1 0,1 0,0 0,0-1,7 11,52 64,-26-37,95 149,159 315,-284-496,0-1,-1 1,-1 0,7 23,-9-17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13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1 795,'10'-8,"0"-1,1 1,0 0,0 1,1 1,0 0,0 0,1 1,-1 1,20-5,6 1,1 1,49-1,-55 5,0 3,-1 0,1 2,0 2,-1 1,1 1,52 18,-68-17,1 1,-2 0,1 1,-1 0,-1 2,1 0,-2 1,0 0,0 1,-1 0,-1 2,0-1,-1 1,0 1,8 17,-2 5,0 1,-3 0,-1 2,-2-1,-2 1,-2 1,-2 0,-1 0,-2 0,-6 70,-5-30,-3-1,-3 0,-4 0,-43 113,36-135,26-58,0-1,0 0,0 0,0 0,0 0,0 0,0 1,0-1,0 0,0 0,-1 0,1 0,0 0,0 0,0 0,0 1,0-1,0 0,0 0,-1 0,1 0,0 0,0 0,0 0,0 0,0 0,0 0,-1 0,1 0,0 0,0 0,0 0,0 0,0 0,-1 0,1 0,0 0,0 0,0 0,0 0,0 0,-1 0,1 0,0 0,0 0,0 0,0 0,0 0,0 0,-1 0,1 0,0-1,0 1,0 0,0 0,-4-13,2-17,6-224,40-290,78-242,-72 484,-43 246,-2 11,-3 38,-1 17,4 46,2-1,2 0,3 0,2-1,2-1,3 0,48 92,-18-57,3-3,4-2,101 113,-115-145,-24-27,2-1,28 26,-30-35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37.6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1186 1317,'-1'-6,"1"0,-1 0,-1 0,0 0,1 0,-2 0,1 1,-1-1,0 1,0-1,0 1,-1 0,-6-7,-8-8,-37-31,42 39,-673-634,348 320,308 305,23 24,11 16,10 8,0 0,2-1,1-1,33 39,92 83,-91-101,3-1,2-4,1-1,3-3,123 56,-87-53,1-5,2-5,142 26,-230-53,1-1,0-1,-1 0,22-1,-29 0,-1-1,1 0,0 0,-1 0,1 0,-1-1,1 1,-1-1,0 0,0 0,0 0,0 0,0 0,0-1,0 0,-1 1,1-1,3-6,50-82,41-56,62-51,206-197,-349 380,-1-1,16-22,-17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03.2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1 604,'4'-4,"16"-17,0-1,30-44,-45 60,-1-1,-1 0,1 0,-1 0,0-1,-1 1,0-1,0 1,0-1,-1 0,0 0,-1 0,0 0,0 1,-2-14,2 20,0 0,0 0,0 0,-1 0,1 0,0 1,0-1,0 0,-1 0,1 0,0 1,-1-1,1 0,-1 1,1-1,-1 0,1 1,-1-1,0 0,1 1,-1-1,1 1,-1-1,0 1,0-1,1 1,-1 0,-1-1,0 1,1 0,0 1,-1-1,1 0,0 1,-1-1,1 1,0 0,0-1,0 1,-1 0,1 0,0-1,0 1,-1 2,-2 1,0 0,1 1,-1-1,1 1,0-1,1 1,-1 0,-1 6,3-6,1 1,-1-1,1 1,1-1,-1 1,1-1,0 1,0-1,1 0,0 1,0-1,0 0,0 0,1 0,0 0,0-1,0 1,0-1,1 0,0 0,0 0,0 0,7 4,3 3,0-1,0-1,1-1,0 0,0 0,23 6,18 3,0-2,101 13,-155-27,1-1,-1 0,1 0,-1 0,1 0,-1-1,1 1,-1 0,1-1,-1 0,1 0,-1 0,0 0,1 0,-1 0,0 0,0-1,0 1,0-1,0 0,0 1,0-1,-1 0,1 0,-1 0,1 0,-1 0,0-1,1 1,-1 0,-1-1,1 1,0-1,0 1,-1-1,1-2,1-11,-1 1,0-1,-1 1,-4-27,3 32,-5-43,-25-104,22 127,0 1,-2 1,-1 0,-1 0,-17-25,23 43,0 1,0 0,-13-13,17 20,1-1,0 1,-1 0,0 0,1 1,-1-1,0 0,0 1,0 0,0 0,0 0,0 0,0 0,0 0,0 1,0 0,-5-1,7 2,0-1,0 0,0 0,0 1,0-1,0 0,0 1,0-1,0 1,0 0,0-1,0 1,1 0,-1-1,0 1,0 0,1 0,-1 0,0 0,1-1,-1 1,1 0,-1 0,1 0,0 0,-1 0,1 0,0 1,0-1,-1 0,1 0,0 0,0 0,0 0,0 0,1 0,-1 0,0 0,0 0,1 2,16 45,6-7,2-1,2-1,38 43,-6-7,-1-1,-29-40,-1 2,-2 1,-2 0,29 61,-51-94,-1-1,1 1,-1 0,1 0,-1 1,0-1,-1 0,1 0,-1 0,0 1,0-1,0 0,0 0,-1 1,0-1,0 0,0 0,0 0,-3 6,-3 0,0-1,-1 1,0-2,-1 1,0-1,-11 8,14-10,-72 60,-13 12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14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1 663,'4'-7,"2"1,-1-1,1 1,0 0,0 0,1 0,-1 1,1 0,12-6,10-9,415-272,-333 232,2 5,144-49,-215 89,1 2,0 2,1 1,1 3,52-3,-92 10,0 0,1 1,-1 0,0 0,0 0,0 0,1 1,-2 0,1 0,0 0,0 1,-1-1,1 1,-1 1,0-1,0 0,0 1,0 0,-1 0,1 0,-1 0,0 1,0-1,-1 1,1-1,-1 1,0 0,0 0,1 8,4 14,-1 1,-2 0,-1 0,0 36,-2-43,0 46,-3 0,-3 1,-3-1,-2-1,-4 0,-26 76,9-54,-4-2,-3-1,-95 150,119-205,14-29,0-1,0 0,0 1,0-1,0 0,0 1,0-1,0 0,0 1,0-1,0 0,0 1,0-1,0 0,0 1,0-1,0 0,1 1,-1-1,0 0,0 1,0-1,1 0,-1 0,0 1,0-1,1 0,-1 0,0 1,1-1,-1 0,0 0,0 0,1 0,-1 0,0 1,1-1,-1 0,1 0,3-1,1 1,0-1,-1 0,1-1,-1 1,1-1,-1 0,0 0,6-3,52-29,113-55,-151 78,1 2,0 1,0 1,1 1,36-3,-52 8,-1 0,1 1,0 1,0 0,-1 0,1 1,-1 0,1 0,-1 1,0 0,0 1,0 0,-1 1,1 0,-1 0,0 0,0 1,-1 1,0-1,12 15,-9-7,0 0,-1 1,-1 0,0 0,-1 0,-1 1,0 1,-2-1,1 1,-2-1,2 21,-2-3,-1 0,-1 0,-2 1,-7 45,4-57,-2-1,0 0,-1 0,-1-1,-1 0,0 0,-20 29,-3-5,-1-2,-2-2,-1-1,-3-2,-84 65,34-41,-190 100,270-157,5-3,0 0,0 1,-1-1,1 0,-1-1,1 1,-1-1,1 0,-1 0,0-1,-7 1,0-4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15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1 587,'22'-1,"0"-1,0-1,0-1,-1-1,28-10,105-47,-98 37,740-356,-768 366,-15 9,19-11,1 2,38-13,-43 21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15.7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1 517,'35'-2,"1"-2,-1-2,1-1,53-20,-49 16,894-310,-783 266,73-24,-206 74,-6 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16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1850,'9'-10,"0"0,0-1,-1-1,7-13,16-22,103-110,250-228,-354 357,588-510,-445 407,335-192,-447 289,2 3,0 3,100-29,-137 50,0 1,1 2,0 1,0 1,27 2,-37 1,-1 0,1 2,-1 0,0 1,0 0,0 2,0 0,-1 0,16 10,-20-9,-1 0,1 0,-1 1,-1 0,0 1,0 0,0 1,-1 0,-1 0,1 0,9 20,-11-14,0-1,0 1,-2 0,0 0,-1 1,0-1,-1 1,-1 17,-3 5,-1 0,-2 0,-2-1,-1 0,-3 0,-27 68,-3-12,-3-3,-4-1,-5-2,-3-3,-110 129,116-150,56-69,1 0,0 0,0 1,0 0,0 1,1-1,0 1,0 1,-1-1,2 2,-1-1,15-1,16 0,57 2,-33 2,-1 4,0 2,-1 3,104 31,-137-31,0 1,0 1,-2 2,51 33,-61-34,0 0,-1 0,0 2,-1 0,0 1,-2 0,0 1,11 20,-15-20,0 0,-2 1,0 0,-1 0,0 0,-2 0,0 1,-1 0,-1-1,-1 1,0 0,-2 0,0-1,-1 1,-1-1,0 0,-13 31,0-7,-2-2,-1 0,-2-2,-2 0,-1-2,-42 47,4-16,-3-2,-2-3,-79 55,-245 132,374-238,-14 7,0 0,-37 12,42-21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17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793 661,'0'-45,"-2"0,-2 1,-14-65,11 82,-2-1,-1 1,0 1,-2 0,-2 0,-23-34,23 39,-2 0,0 2,-2 0,0 1,-26-20,35 31,0 0,-1 1,0 0,0 0,0 1,-1 1,0-1,0 2,0 0,0 0,0 1,-1 0,-22 0,26 3,1 0,0 0,0 1,0 0,-1 1,2 0,-1 0,0 0,1 1,-1-1,1 2,0-1,0 1,-8 8,-5 9,0 0,-23 34,23-29,-127 195,144-219,-1 1,1 0,0 0,0-1,0 1,1 1,0-1,-1 0,1 0,1 0,-1 1,1-1,-1 0,2 9,0-10,0 1,1-1,-1 0,1 0,0 0,0 0,0 0,0-1,1 1,-1-1,1 1,-1-1,1 0,0 0,0 0,0 0,0-1,0 1,5 1,9 4,1-1,-1 0,1-1,1-1,31 3,98-2,-108-4,61-2,146-21,-233 20,-2-2,1 0,23-10,-28 9,1 2,0-1,0 1,0 0,0 1,0 0,1 1,12-1,-19 2,-1 0,0 1,1-1,-1 1,1 0,-1 0,0 0,0 0,1 0,-1 0,0 1,0-1,0 1,0-1,-1 1,1 0,0 0,-1 0,1 0,-1 0,1 0,-1 0,0 0,0 1,1 3,2 6,-1 0,0 0,2 25,-5-33,10 162,-22 313,-3-61,15-396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18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54 127,'-3'0,"1"0,0 1,-1 0,1-1,0 1,0 0,-1 0,1 0,0 0,0 1,0-1,1 0,-1 1,0 0,0-1,1 1,-1 0,1 0,-1 0,1 0,0 0,0 0,0 0,0 0,0 0,1 1,-1-1,0 0,1 1,0-1,-1 4,-1 13,1-1,0 1,2 18,-1-22,5 67,3 0,3-1,34 123,98 224,-112-346,3 0,4-3,3-1,84 120,-114-185,-1 0,2-1,0 0,0 0,1-2,1 0,-1 0,1-1,31 14,-38-20,1-1,-1 1,1-1,-1-1,1 1,0-1,0-1,0 1,-1-2,1 1,0-1,0 0,-1 0,1-1,0 0,-1 0,0-1,0 0,1 0,-2-1,1 0,0 0,7-7,-6 4,0 0,-1-1,0-1,0 1,0-1,-1 0,-1-1,1 1,-2-1,1 0,-1-1,-1 1,0 0,0-1,1-18,0-14,-2 0,-6-75,0 30,2 8,-3 1,-3 0,-4 1,-23-82,-79-184,85 274,-4 1,-72-112,95 166,0 1,-1 0,0 1,-1 1,-25-21,31 28,-1 1,0 0,0 0,-1 0,1 1,-1 0,0 0,1 1,-1 0,-1 0,1 1,0 0,0 0,-11 2,-3-2,0 0,0-1,0-1,-39-12,-38-4,78 17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20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1117,'-1'0,"1"0,-1 0,1 1,-1-1,1 0,0 0,-1 0,1 0,-1 0,1 0,-1-1,1 1,-1 0,1 0,0 0,-1 0,1 0,-1-1,1 1,-1 0,1 0,0-1,-1 1,1 0,0-1,-1 1,1 0,0-1,0 1,-1 0,1-1,0 1,0-1,-1 1,1 0,0-1,0 1,0-1,0 1,0-1,0 1,0-1,0 1,0-1,0 1,0 0,0-1,0 1,0-1,0 1,0-1,1 1,-1-1,0 1,0 0,0-1,1 1,-1-1,19-22,4 8,1 2,0 0,1 1,0 2,43-13,-12 4,779-267,585-217,-1299 457,169-70,-290 116,3-1,0 0,0 0,0 0,-1-1,1 0,0 1,-1-1,1 0,3-4,-12 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20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0 182,'11'-1,"-1"-1,1 1,-1-1,0-1,17-6,15-4,182-35,360-29,234 52,-794 25,-14-1,0 1,0 0,0 1,0 0,18 5,-26-5,0 0,0 0,0 0,0 0,0 0,0 0,0 1,-1-1,1 0,0 1,-1 0,1-1,-1 1,0 0,0 0,0 0,1 0,-2 0,1 0,0 0,0 0,-1 0,1 0,-1 0,0 1,1-1,-1 0,0 0,0 1,-1-1,1 2,-35 239,5-51,6 70,13 384,13-617,1 1,9 37,-7-46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21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0,'1'0,"0"1,0-1,0 0,0 1,-1-1,1 1,0-1,0 1,0-1,-1 1,1 0,0-1,0 1,-1 0,1-1,-1 1,1 0,-1 0,1 0,-1 0,1 0,-1-1,0 1,1 0,-1 0,0 0,0 0,0 2,5 35,-4-27,76 766,-76-763,0-2,0 0,0 0,2 0,6 23,-8-33,0 1,0-1,0 1,1-1,-1 0,1 1,0-1,-1 0,1 0,0 0,0 0,1 0,-1-1,0 1,0-1,1 1,-1-1,1 0,-1 0,1 0,0 0,-1 0,1-1,0 1,0-1,4 0,18 0,-1-2,1-1,0 0,-1-2,0-1,0-1,-1-1,1-1,38-22,-20 7,-1-2,-2-1,0-2,38-38,25-40,-90 93,0-1,-2 0,0-1,0 0,13-33,-18 21,-6 26,1 17,2 16,2 0,1-1,1 1,18 50,-2-9,251 812,-262-851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22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1446 430,'-149'-91,"110"72,0 2,-49-15,67 26,0 1,0 1,-1 1,1 1,-1 1,-27 1,38 2,1 0,0 0,-1 1,1 0,0 1,0 0,1 1,-1 0,1 0,0 1,-15 13,0 2,0 2,-32 41,-17 32,4 2,5 4,5 2,-61 145,43-58,-87 337,133-395,-14 136,37-191,3 0,4 1,10 92,-5-133,2-1,2 0,2 0,1-1,2 0,1-1,1 0,3-2,0 0,2 0,2-2,0-1,3-1,0 0,1-2,49 38,-14-20,2-3,1-2,127 56,219 61,-407-156,230 79,3-10,321 52,-553-122,0 1,0 0,0-1,0 0,0 0,0 0,0 0,0-1,0 1,0-1,-1 0,1 0,0 0,0-1,-1 0,1 1,-1-1,1 0,-1-1,0 1,3-3,0-3,0 0,-1 0,0 0,0-1,-1 1,0-1,5-19,16-53,20-120,-1-96,-33 214,35-309,-10-749,-42 1003,-6 0,-45-202,42 278,-2 0,-4 2,-1 0,-4 1,-2 2,-2 1,-62-85,62 105,-1 2,-2 1,-2 1,0 2,-2 2,-1 1,-2 2,0 2,-1 1,-1 3,-81-27,108 42,0 0,0 1,0 1,-1 0,1 1,-1 0,1 2,-23 2,15 2,0 0,0 2,0 0,-36 18,-50 22,81-34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18.1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1,'0'113,"6"1,4-1,5 0,53 197,-48-241,2-2,4 0,40 75,-61-135,1 1,0-1,0 0,0 0,1 0,0-1,0 0,1-1,0 0,0 0,0 0,0-1,15 5,13 3,0-1,40 5,-34-7,27 6,1-3,1-4,0-2,140-7,-211 0,-7 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37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0 737,'1'-6,"-1"1,1 0,0-1,0 1,1 0,0 0,0 0,0 0,0 0,1 0,0 1,0-1,0 1,1 0,-1 0,1 0,0 0,0 1,0-1,1 1,-1 0,1 0,0 1,-1-1,8-1,6-3,0 0,1 1,0 1,0 1,35-2,-13 3,1 3,0 1,-1 3,1 1,-1 1,0 3,-1 1,0 3,0 1,-2 1,0 2,45 28,-54-27,-1 1,-1 1,0 2,-1 0,-2 2,0 1,-2 0,-1 2,-1 1,-1 0,-1 1,-2 1,-1 1,-1 0,13 48,-17-34,-2 1,-2 0,-2 0,-2 0,-2 0,-2 0,-2 0,-2 0,-2 0,-2-1,-2-1,-1 0,-3 0,-2-2,-1 0,-3-1,-51 75,70-112,0 0,0-1,-1 1,1-1,-1 0,1 0,-1 0,0 0,-8 3,11-5,0-1,0 0,0 1,0-1,0 0,1 0,-1 0,0 0,0 0,0 0,0 0,0 0,0 0,0 0,0-1,0 1,0 0,0-1,0 1,-1-1,1-1,-1 1,1 0,0-1,0 1,0-1,0 1,0-1,0 1,1-1,-1 0,0 0,1 1,-1-1,1 0,-1-2,-3-36,1-1,4-74,1 41,31-900,-27 864,9-341,-17 432,0 0,-2 1,0-1,-9-23,-8-42,19 71,2 9,0 0,0 0,-1 0,0 0,0 1,0-1,0 0,0 0,-1 1,0-1,-2-4,3 9,1-1,-1 0,1 0,-1 0,1 0,-1 1,1-1,0 0,-1 0,1 1,-1-1,1 0,0 1,-1-1,1 0,0 1,-1-1,1 0,0 1,0-1,-1 1,1-1,0 1,0-1,0 1,0-1,-1 1,1-1,0 1,0-1,0 0,0 1,0-1,0 1,0-1,1 1,-1-1,0 2,-3 24,0 43,4 0,3 1,3-1,3-1,3 0,3 0,3-2,2 0,36 73,-40-104,1-2,1 0,2-1,2-1,1-1,1-1,33 30,-36-40,2 0,0-1,0-2,2 0,0-2,1 0,0-2,1-2,49 14,85 18,-133-35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37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1,'4'4,"2"6,4 10,4 9,5 14,-2 7,6 8,2 8,2 0,0 2,5 3,-4-7,-7-6,-1-8,-6-9,-4-6,-4-6,-3-7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38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0 161,'281'12,"-44"-1,603-36,-1-48,-157 12,-333 39,-339 21,-6 1,-1-1,1 1,0 0,0 0,0 0,0 0,0 1,0-1,0 1,6 3,-10-4,0 0,1 0,-1 0,0 0,0 0,0 0,0 0,0 0,1 0,-1 0,0 0,0 1,0-1,0 0,0 0,0 0,0 0,0 0,0 0,1 1,-1-1,0 0,0 0,0 0,0 0,0 0,0 1,0-1,0 0,0 0,0 0,0 0,0 1,0-1,0 0,0 0,0 0,0 0,0 0,-1 1,1-1,0 0,0 0,0 0,0 0,0 0,0 0,0 1,0-1,-1 0,1 0,0 0,-12 6,-14 2,-4-4,1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38.7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1,'2'18,"0"0,2 0,0 0,1 0,1-1,9 21,-3-6,176 387,-20-52,-161-347,-1-1,-1 1,-1 0,-1 0,1 33,-7 104,-1-45,4-90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40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0 382,'13'-11,"1"1,-1 0,2 1,-1 1,1 0,0 0,1 2,0 0,23-6,9 2,95-10,-102 16,1 3,-1 1,1 2,0 1,-1 3,59 15,-73-13,0 1,-1 2,0 0,-1 2,0 1,-1 1,-1 1,0 1,-1 1,27 29,-29-24,-1 2,-1-1,-1 2,-1 1,-2 0,0 0,-2 1,-1 1,-2 0,-1 1,9 55,-8-2,-3 0,-3 0,-10 92,-4-72,9-92,-1 0,1 0,-2-1,1 1,-2-1,-9 18,14-27,0-1,0 0,0 0,0 1,0-1,0 0,0 0,-1 1,1-1,0 0,0 0,0 1,0-1,0 0,0 0,-1 0,1 1,0-1,0 0,0 0,-1 0,1 0,0 1,0-1,-1 0,1 0,0 0,0 0,-1 0,1 0,0 0,0 0,-1 0,1 0,0 0,0 0,-1 0,1 0,0 0,0 0,-1 0,1 0,0 0,0 0,-1 0,-2-15,6-23,19-343,-11 122,-11 255,37-739,-34 710,-3 33,0 0,1 0,-1 0,0 0,0 0,0 0,0-1,1 1,-1 0,0 0,0 0,0 0,1 0,-1 0,0 0,0 0,1 0,-1 0,0 0,0 0,0 0,1 0,-1 0,0 0,0 0,0 0,1 0,-1 0,0 1,0-1,0 0,1 0,-1 0,0 0,0 0,0 0,0 1,1-1,-1 0,0 0,0 0,0 1,0-1,0 0,0 0,0 0,0 1,1-1,-1 0,0 0,0 0,0 1,0-1,0 0,0 1,21 55,177 494,-168-473,4-1,70 117,-88-168,1 0,1-1,1-1,1-1,0-1,2 0,1-2,0 0,2-2,48 26,-32-26,-9-8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41.0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1 202,'7'-1,"0"0,0-1,0 0,0 0,0 0,0-1,0 0,7-4,12-5,104-49,-80 36,0 2,89-27,-133 48,1 1,-1-1,1 1,0 0,0 1,-1 0,1 0,0 0,-1 1,1 0,0 0,11 4,-14-3,0 0,0 0,-1 1,1 0,-1 0,1 0,-1 0,0 0,0 0,0 1,-1-1,1 1,-1 0,0 0,0 0,0 0,-1 0,1 1,1 8,1 7,-1 0,-1 1,0 0,-2-1,0 1,-2 0,0-1,-8 36,-4-5,-2-1,-26 59,-15-10,56-99,1 1,0-1,0 1,0-1,0 0,0 1,0-1,0 1,0-1,0 0,0 1,0-1,0 1,0-1,0 0,0 1,0-1,1 0,-1 1,0-1,0 1,0-1,1 0,-1 1,0-1,0 0,1 0,-1 1,0-1,1 0,-1 0,0 1,1-1,-1 0,0 0,1 0,-1 0,1 1,-1-1,0 0,1 0,-1 0,1 0,-1 0,0 0,1 0,-1 0,1 0,-1 0,0 0,1 0,-1-1,0 1,1 0,-1 0,1-1,33-4,-27 4,19-4,0 1,1 1,-1 1,1 2,32 3,-52-2,-1 0,1 0,0 1,-1 0,1 0,-1 0,0 1,1 0,-1 1,-1-1,1 1,0 0,-1 0,0 1,0 0,0 0,-1 0,0 0,1 1,-2-1,1 1,-1 0,0 0,0 1,3 10,-4-8,-1 1,1-1,-2 1,1 0,-1-1,-1 1,0 0,0-1,-1 1,0-1,0 1,-1-1,-1 0,1 0,-2 0,1-1,-1 1,0-1,-12 14,-9 9,-1-2,-1 0,-45 35,-22 7,-143 83,39-29,132-81,43-31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41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15,'5'3,"1"1,-1-1,0 0,1-1,-1 1,1-1,0 0,0-1,0 1,0-1,10 0,-3 1,117 14,1-7,166-9,-140-2,-113 2,99 1,1-7,147-24,-202 8,-61 13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42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0 177,'9'0,"15"-4,8-6,12-6,11 1,8 2,3-1,3-2,-2 1,-4 0,-8 1,-5 4,-7 4,-10-2,-7 0,-4 2,-9 2,-7 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43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0 179,'19'-1,"0"-2,-1 0,0-1,27-9,-9 2,307-77,-242 67,149-12,-242 32,0 0,0 1,1 1,-1-1,0 1,0 0,9 3,-14-3,-1 0,1 0,-1 1,1-1,-1 1,0-1,1 1,-1 0,0 0,0 0,0 0,-1 0,1 1,0-1,-1 0,0 1,1-1,-1 1,0-1,0 1,0 0,-1 0,2 4,-1 8,0-1,0 1,-1-1,-1 1,0-1,-1 1,-1-1,-7 24,-47 111,48-130,-13 27,-3-1,-53 74,77-118,0 0,0-1,0 1,1 0,-1 0,0 0,1-1,-1 1,1 0,-1 0,1 0,-1 0,1 0,-1 0,1 0,0 0,0 0,-1 0,1 0,0 0,0 0,0 0,0 0,0 0,1 0,-1 0,0 0,0 1,1-1,-1-1,1 1,-1 0,0 0,1 0,0 0,-1 0,1 0,0 0,-1-1,1 1,0 0,0-1,0 1,-1 0,1-1,0 1,0-1,0 1,0-1,0 0,0 1,0-1,0 0,0 0,0 0,0 0,1 0,12 2,0-1,-1-1,25-2,-19 1,28 0,3-1,0 2,58 7,-96-5,0-1,-1 2,1-1,-1 2,0-1,0 2,0-1,-1 2,1-1,-1 1,0 1,-1 0,0 0,16 16,-21-17,1 0,-1 0,-1 0,1 1,-1-1,0 1,0 0,-1 0,0 0,0 0,-1 0,1 13,-2-7,0-1,-1 0,0 0,-1 0,-1 0,0-1,-5 14,-3 2,-2 0,-1 0,-1-1,-1-1,-27 33,14-23,-2-1,-1-1,-2-2,-1-1,-1-2,-1-2,-2-1,-63 30,76-44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44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1,'-5'0,"0"1,-1 0,1 0,0 0,0 1,0 0,0 0,0 0,1 1,-1-1,1 1,-1 0,1 1,-7 6,-6 7,1 0,-14 21,19-23,-62 88,4 2,6 4,-80 184,75-120,59-146,1 0,2 1,0-1,-2 44,9-66,-1 1,1 0,0-1,0 1,1-1,0 0,0 1,0-1,0 0,1 0,0 0,0 0,0-1,1 1,3 3,10 10,0-2,25 18,-21-17,15 13,2-2,1-1,1-3,86 39,-97-51,1-2,0-1,0-2,1-1,0-1,0-2,0 0,48-4,-23-4,101-21,-135 21,1-1,-1-2,-1 0,0-1,0-1,0-1,23-17,-41 25,1 1,-1-1,0 0,0 0,-1 0,1-1,0 1,-1-1,0 1,0-1,0 0,0 1,-1-1,0 0,1 0,-1 0,-1-1,1 1,-1 0,1 0,-1 0,0 0,-1-1,1 1,-1 0,0 0,0 0,-2-6,-4-8,-1 0,-1 1,0 0,-21-29,23 37,0-1,-1 0,-1 1,1 0,-2 1,1 0,-1 0,0 1,-1 0,1 1,-1 0,-1 1,1 0,-1 0,0 2,0-1,-19-2,-16 0,0 2,-1 2,-48 5,19-1,-6-3,-80 3,152 0,0 0,0 1,0 1,1 0,-1 0,1 1,0 0,0 1,0 0,1 1,-13 11,6-5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19.1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0 280,'5'-1,"-1"0,0-1,0 1,0-1,0 0,0 0,0 0,0 0,-1-1,1 0,4-5,13-7,16-3,1 1,1 3,0 1,0 1,78-10,-31 5,-43 8,-16 4,0-1,-1 0,0-3,49-21,-54 21,0 2,0 0,1 1,-1 1,1 1,26-2,-28 4,82-7,141 7,-132 3,570 20,-502-11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45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83,'-1'0,"0"0,1 1,-1-1,0 0,0 1,0-1,0 1,0-1,1 1,-1-1,0 1,1-1,-1 1,0 0,1 0,-1-1,1 1,-1 0,1 0,-1 0,1-1,-1 1,1 0,0 0,0 0,-1 0,1 2,-5 29,5-28,-2 433,3-406,0 13,7 43,-7-76,1-1,1 1,-1-1,2 0,-1 0,1 0,1-1,0 1,10 14,-12-20,0-1,1 1,0-1,-1 0,1 0,0 0,0-1,0 1,1-1,-1 0,1 0,-1-1,1 1,0-1,-1 0,1 0,0-1,0 1,0-1,-1 0,9-1,7-2,0-1,-1-1,38-14,-25 7,312-126,-335 133,1 0,-2 0,1-1,-1-1,0 1,0-2,0 1,-1-1,0 0,-1 0,0-1,0 1,-1-1,0-1,-1 1,0-1,0 0,-1 0,4-16,-5 13,-1 0,0 0,0 0,-1 0,-1 0,0 0,-1 1,0-1,-1 0,-1 1,0-1,0 1,-1 0,-1 1,-10-18,0 5,-89-124,92 131,-2 1,0 1,0 0,-2 1,0 1,-26-16,33 24,0 1,0 0,-1 0,1 1,-1 0,0 1,0 0,0 1,0 0,0 1,0 0,0 1,0 0,-13 3,-15 6,0 1,-59 25,21-6,49-22,4-2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51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1 422,'9'1,"0"0,0 1,0 0,0 0,0 1,0 1,-1-1,1 1,-1 1,0-1,0 2,-1-1,1 1,-1 0,-1 0,10 11,7 10,0 2,33 56,-27-32,-2 1,-2 1,-4 1,-1 2,-3-1,-3 2,-2 0,8 117,-17-82,-3 0,-5 0,-4-1,-3 0,-27 93,29-140,-2-1,-3-1,-1-1,-2 0,-2-1,-28 44,61-111,-2-1,11-39,-4 14,374-1279,-367 1224,158-535,-168 615,-15 26,1 0,-1 0,0 0,0 0,1 0,-1 0,0 0,1 0,-1 0,0 0,1 0,-1 0,0 0,1 0,-1 1,0-1,0 0,1 0,-1 0,0 0,0 0,1 1,-1-1,0 0,0 0,1 0,-1 1,0-1,0 0,0 0,0 1,1-1,-1 0,0 1,0-1,0 0,0 0,0 1,0-1,0 0,0 1,0-1,8 58,-6 149,8 112,-5-274,1-1,3 0,1 0,2-1,19 43,-23-67,1 0,0-1,2 0,0-1,1 0,1-1,24 24,-27-31,1 0,-1-1,1-1,1 0,0 0,0-1,0 0,0-1,1-1,0 0,0-1,24 4,9-5,0-2,1-2,47-7,-72 6,6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51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0,'1'21,"1"-1,1 1,0-1,2 0,8 25,45 98,-26-68,29 68,-19-47,42 138,-77-211,0-7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52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1 153,'76'9,"-3"1,319-3,-1-16,446-70,-532 26,-140 22,-129 25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53.1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1 354,'66'2,"0"2,0 4,0 2,-1 3,-1 3,0 2,-1 4,-2 2,0 3,-1 2,64 44,-110-64,0 1,-1 0,0 2,-1-1,0 1,-1 1,0 0,-1 1,11 18,-15-21,-1 1,0 0,-1 0,0 0,-1 0,0 0,-1 1,-1-1,0 1,0-1,-1 1,-1 0,-2 12,-2 2,-1-1,-1 0,-2 0,-14 33,-57 93,51-99,20-37,16-25,15-32,8-35,-4-2,23-115,12-168,-55 323,13-83,-2 26,8-173,-29 245,4 23,0 0,-1 0,1 0,0-1,0 1,0 0,-1 0,1 0,0 0,0 0,0 0,-1 0,1 0,0 0,0 0,-1 0,1 0,0 0,0 0,0 0,-1 0,1 0,0 0,0 0,0 0,-1 1,1-1,0 0,0 0,0 0,-1 0,1 0,0 1,0-1,0 0,0 0,0 0,0 0,-1 1,1-1,0 0,0 0,0 0,0 1,-17 40,9 1,1 1,2 1,2-1,3 48,24 174,-11-186,3-1,48 141,-48-177,1 0,3-2,1 0,2-1,1-1,48 55,-51-73,0 0,0-2,2-1,0-1,1-1,1 0,0-2,1-2,0 0,1-1,43 9,-11-7,0-2,0-3,1-3,85-4,-80-4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53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0,'2'57,"2"-1,3 1,2-1,3-1,2 0,3-1,2-1,2 0,32 57,-33-71,1-1,2-2,1 0,45 50,-59-75,0 0,1-1,1 0,0-1,0 0,1-1,0-1,0 0,1 0,0-2,0 1,0-2,1 0,0-1,-1 0,27 1,-33-4,0 0,0-1,0 0,0 0,0 0,0-1,-1-1,1 1,-1-1,1-1,-1 1,0-1,0 0,12-10,-11 6,1-1,-1 0,-1 0,1-1,-2 1,1-2,-2 1,1-1,4-12,1-11,-1-1,-2-1,-1 1,-2-1,1-55,-9-121,32 421,8 0,80 250,-104-420,-1-11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59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1 343,'0'-3,"0"0,1 1,-1-1,1 0,0 1,0-1,0 1,0-1,0 1,0-1,1 1,-1 0,1 0,0-1,0 1,-1 0,1 1,1-1,-1 0,0 1,0-1,0 1,1-1,2 0,9-4,1 0,-1 1,20-4,-2 0,718-230,-706 225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8:59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1 415,'29'-2,"0"-1,-1-1,38-11,8-1,713-147,38-8,-679 142,-104 17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00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0 347,'5'0,"5"0,5-5,5-5,7-5,12-5,8-7,4-3,11-6,4 0,-2-3,-2 1,-8 7,-9 4,-7 7,-11 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01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0 105,'15'-1,"0"0,-1-2,0 0,25-8,23-5,125-13,1 7,0 9,1 8,222 23,-391-17,0 1,0 2,-1 0,1 1,18 7,-35-10,1-1,-1 1,1-1,-1 1,0 0,0 0,0 1,0-1,0 1,0-1,0 1,-1 0,0 0,1 0,-1 0,0 1,-1-1,1 0,-1 1,1-1,-1 1,0 0,0-1,0 1,-1 0,0 0,1 0,-1-1,0 1,-1 0,1 0,-1-1,-1 7,-9 21,-1 0,-1 0,-2-1,-1-1,-33 44,21-29,-263 389,290-432,0 1,-1-1,1 1,0-1,0 1,0-1,0 1,0 0,0-1,1 1,-1 0,1 0,-1-1,1 1,-1 0,1 0,0 0,0 0,0 0,0-1,0 1,1 3,1-3,-1-1,1 1,0-1,-1 0,1 0,0 1,0-1,0 0,0-1,0 1,0 0,0-1,0 1,1-1,-1 1,0-1,0 0,0 0,3 0,275 0,-201-4,0 4,-1 3,102 16,-95-2,-57-11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21.8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305 1,'47'46,"572"545,-399-362,168 184,-350-374,-28-31,-1 0,-1 2,1-1,-2 1,12 17,-69-68,-292-299,222 216,-141-166,257 285,0 1,0-1,-1 1,1-1,-11-5,14 9,0 1,0-1,0 1,1-1,-1 1,0 0,0 0,0 0,0 0,0-1,0 1,0 0,0 1,0-1,0 0,0 0,0 0,0 0,0 1,0-1,0 1,0-1,0 1,0-1,0 1,0-1,1 1,-1 0,0-1,1 1,-1 0,0-1,1 1,-1 0,1 0,-1 0,1 0,-1 0,1 0,0 0,-1 0,1 0,0 1,-44 87,-3-3,-60 82,-17 30,114-179,-1-1,-1 0,0-1,-1 0,-1-1,0-1,-2 0,-33 25,-115 96,-15 7,160-127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02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1501 0,'-129'1,"1"5,-165 28,-536 171,811-200,8-3,-1 1,1 0,-1 1,1 0,-16 10,24-12,0-1,0 0,0 1,0 0,1 0,-1-1,1 1,-1 0,1 0,0 0,-1 0,1 1,0-1,1 0,-1 0,0 1,1-1,-1 0,1 1,0-1,-1 1,1-1,0 0,1 1,-1-1,0 0,1 1,-1-1,1 0,0 1,1 2,14 29,1 0,2-2,1 0,30 37,8 12,28 53,59 86,-142-215,0 0,0-1,1 1,0 0,0-1,0 0,0 0,9 6,-10-10,-1 1,1 0,0-1,0 1,-1-1,1 0,0 0,0 0,0-1,-1 1,1-1,0 1,0-1,-1 0,1 0,-1 0,1 0,-1 0,1-1,2-1,291-180,-100 57,-59 42,164-94,-242 147,1 3,2 2,76-20,-123 42,2 0,-1 1,0 1,1 0,-1 2,0-1,1 2,-1 0,22 5,-27-3,0 0,-1 1,1 0,-1 1,0 0,0 1,0 0,-1 1,0-1,0 2,-1-1,0 1,0 1,9 13,-5-4,-1 2,0-1,-2 2,0-1,-2 1,0 0,-1 1,-1 0,-1 0,2 31,-2 29,-9 116,3-176,2-16,-1 29,-2-1,-1 0,-10 36,11-60,0 0,-1 0,0 0,0 0,-1-1,-1 1,1-1,-2-1,1 1,-1-1,0 0,-1-1,0 1,-11 7,-12 4,0-1,-1-1,-66 24,-110 22,198-60,-54 14,-1-4,0-2,-1-3,0-3,-131-6,162-4,7-2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03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203 237,'-2'0,"0"0,0 1,0 0,0-1,0 1,0 0,0 0,0 0,1 0,-1 0,0 1,1-1,-1 0,1 1,0-1,-1 1,1-1,0 1,-2 2,-19 37,22-41,-13 31,2 0,1 1,1 0,-7 52,9-23,1 98,7-145,-1 0,2 0,-1-1,2 1,0-1,1 0,0 0,1 0,0 0,1-1,10 17,-11-22,1 0,0 0,0-1,0 0,1 0,0 0,0-1,0 0,1-1,0 1,-1-1,2-1,-1 1,0-1,1-1,-1 0,1 0,17 1,4-2,1-1,-1-2,1-1,-1-1,49-14,149-57,-214 70,-12 4,241-95,-203 77,-1-1,-1-2,70-53,-96 66,-1-1,-1 0,1-1,-2 0,0-1,0 0,-1 0,0-1,6-16,-11 23,-1 0,0-1,0 0,-1 1,0-1,0 0,-1 0,1 0,-1 1,-1-1,1 0,-1 0,-1 0,1 1,-1-1,0 1,-1-1,1 1,-1 0,-1 0,-5-9,-5-3,-1 0,0 1,-2 0,0 2,0 0,-2 0,-26-15,-152-73,118 65,45 21,-1 1,0 1,-54-13,77 25,0 0,0 1,-1 1,1 0,-1 1,1 0,-1 1,1 0,0 1,-1 0,1 1,0 1,0 0,-17 8,-59 53,-278 171,342-221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09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28,'0'-1,"0"0,0 0,1 0,-1 0,0 1,1-1,-1 0,1 0,-1 0,1 1,0-1,-1 0,1 1,0-1,-1 0,1 1,0-1,0 1,-1-1,1 1,0-1,0 1,0 0,0 0,0-1,-1 1,3 0,29-5,-28 5,415-6,-224 9,-133-3,-38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10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1016,'29'-2,"0"-1,47-11,15-2,166 2,-213 15,1 1,-1 3,76 18,-107-19,-1 0,0 0,0 2,0-1,0 1,-1 1,0 0,0 0,-1 1,0 1,0 0,-1 0,0 1,15 21,-14-13,-1 0,0 0,-1 1,-1 0,-1 0,0 1,-2-1,4 40,-1 15,-4 0,-9 97,6-166,-1 0,1-1,-1 1,-1-1,1 1,0-1,-3 5,3-9,1 0,0 1,0-1,0 0,0 0,0 0,0 0,0 0,0 0,0 1,0-1,0 0,0 0,0 0,0 0,0 0,0 0,-1 0,1 0,0 0,0 0,0 1,0-1,0 0,0 0,0 0,-1 0,1 0,0 0,0 0,0 0,0 0,0 0,0 0,-1 0,1 0,0 0,0 0,0 0,0 0,0 0,0 0,-1 0,1 0,0 0,0-1,0 1,0 0,0 0,0 0,0 0,0 0,0 0,-1 0,1 0,0 0,0-1,0 1,0 0,0 0,0 0,0 0,0 0,0 0,0-1,-2-23,9-64,29-145,-15 121,130-637,-55 294,-89 423,-6 186,1-32,4-1,6 0,6-1,40 147,-45-220,2-1,40 85,-47-115,0 0,2-1,0 0,0 0,2-1,0-1,0 0,1 0,1-2,0 1,18 10,-29-20,1-1,0 1,0-1,0 1,0-1,0-1,1 1,-1 0,0-1,0 0,0 0,1 0,-1 0,8-3,9-2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11.5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0 129,'4'-4,"1"1,0 0,0 0,-1 0,2 0,9-3,14-7,-3-1,0 2,1 0,0 2,1 1,0 1,39-6,-18 8,-1 1,99 5,-131 1,1 1,-1 0,0 1,0 1,-1 1,1 0,-1 1,0 1,0 0,-1 1,0 0,0 1,-1 1,0 0,19 20,-24-20,0 0,0 0,-1 0,-1 1,0 0,0 1,-1-1,0 1,-1 0,0 0,-1 1,-1-1,0 1,0-1,-2 1,1 0,-1-1,-1 1,-1 0,-4 21,-2-6,-2 0,-1-1,-1 0,-1-1,-1-1,-1 0,-1-1,-2 0,0-2,-27 27,-26 18,-132 98,192-157,-91 63,124-81,1 1,0 0,33-6,113-24,-108 25,271-48,-229 45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12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1 480,'17'-1,"1"-1,-1-1,21-6,10-1,474-130,-341 84,642-192,-786 237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12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0 527,'12'-11,"1"1,0 0,1 1,0 0,0 1,1 0,0 2,24-9,-7 6,0 1,0 2,42-4,-57 9,0 0,1 1,-1 1,0 1,0 1,0 0,0 1,-1 1,1 0,25 13,-21-7,-1 1,0 2,0 0,-1 1,-1 0,29 34,-3 6,-4 2,-1 2,-3 1,32 76,-47-92,-2 1,-3 1,-1 0,-2 1,-2 0,-2 1,-3 0,-1 0,-3 69,-1-78,2-28,1-28,109-624,28-138,-139 765,-1 9,1 0,-1 0,-1 0,1 0,-1 0,0 0,0 0,0 0,-1 0,1 0,-1 0,-1 0,-2-8,4 13,-1 0,1 0,-1 0,1 1,-1-1,1 0,-1 0,1 1,-1-1,1 0,0 1,-1-1,1 1,-1-1,1 0,0 1,0-1,-1 1,1-1,0 1,0-1,-1 1,1-1,0 1,0-1,0 1,0-1,0 1,0-1,0 1,0 0,0-1,0 1,0 0,-4 24,4-3,1-1,1 1,1-1,1 0,1 0,13 37,62 118,-52-119,-2-4,62 93,-69-120,0-2,2 0,1-1,0-1,34 25,-49-42,-1-1,1 0,0-1,0 0,12 5,5-2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13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1,'1'3,"0"1,0-1,0 0,1 0,-1 1,1-1,0 0,0 0,0 0,0-1,1 1,4 4,7 9,121 190,24 35,-12-53,-118-155,2-1,1-1,49 36,-75-63,0 1,1-1,0-1,0 1,7 2,-12-6,-1 1,1-1,-1 1,1-1,-1 1,1-1,-1 0,1 0,-1 0,1 0,-1 0,1 0,-1-1,1 1,-1 0,0-1,1 1,-1-1,1 1,-1-1,0 0,1 1,-1-1,0 0,0 0,0 0,1 0,-1 0,0 0,0-1,-1 1,2-2,7-17,-1 0,-1 0,-1-1,-1 0,5-40,-2 13,15-82,-6 0,1-209,-15 403,22 117,134 421,-86-346,205 583,-270-816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14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0 347,'4'0,"15"0,16 0,16-4,20-11,24-10,25-6,23-6,16-1,-1-2,-2 5,-10 4,-18 4,-21 6,-30 2,-23 5,-21 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14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0 402,'11'-2,"-1"1,0-1,0-1,18-7,-4 3,229-83,-75 25,438-148,-590 204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26.2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0,'0'5,"0"5,0 5,0 5,0 3,0 10,4 8,6 2,1 2,-1 1,2 3,3-4,-1-5,-3-5,-3-4,-3-8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20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1 510,'274'-183,"-176"124,4 5,1 4,3 4,168-48,-249 87,0 2,1 0,-1 2,1 1,-1 1,1 1,0 1,48 9,-60-6,1 0,-1 1,0 0,0 1,-1 1,0 0,0 0,-1 2,0-1,0 2,-1 0,0 0,0 1,-2 0,1 0,11 20,-6-4,-2 0,-1 1,-1 0,-1 1,-2 0,-1 0,-1 1,-1 0,-2 0,-1 1,-2 36,-4-7,-2-1,-2 1,-3-1,-32 97,12-65,-5-3,-58 105,60-133,-3-1,-2-2,-87 95,111-137,-1-1,-32 22,41-31,7-5,0 0,0 0,0 0,0 0,0 0,0 0,0 0,0 0,1 0,-1 0,0 0,0 0,0 0,0 0,0 0,0 0,0 0,0 0,0 0,1 1,-1-1,0 0,0 0,0 0,0 0,0 0,0 0,0 0,0 0,0 0,0 0,0 1,0-1,0 0,0 0,0 0,0 0,0 0,0 0,0 0,0 0,0 1,0-1,0 0,22-4,30-10,576-183,-146 44,-359 113,-38 11,0 4,151-24,-208 46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21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1 975,'161'-178,"-42"43,261-231,-329 324,2 1,3 4,0 1,2 3,118-47,-160 74,0 1,1 1,-1 0,1 1,0 1,0 0,0 1,0 1,0 1,0 1,29 5,-28-1,0 0,-1 1,0 1,0 0,0 1,-1 1,0 1,-1 0,0 1,16 17,-13-10,0 1,-1 1,-1 0,-1 1,-1 1,0 0,-2 1,-1 1,-2 0,0 0,10 47,-15-52,-1 0,-1 1,-1-1,-1 0,0 1,-2-1,0 0,-2 0,0 0,-1 0,-1-1,0 0,-2 0,0 0,-1-1,-14 21,-84 105,-154 160,218-259,-3-2,-71 51,117-94,0 0,0 0,0 0,0 0,0 0,1 0,-1 0,0-1,0 1,0 0,0 0,0 0,1 0,-1 0,0 0,0 0,0 0,0 0,0 0,1 0,-1 0,0 0,0 0,0 0,0 0,0 0,1 0,-1 0,0 1,0-1,0 0,0 0,0 0,0 0,1 0,-1 0,0 0,0 0,0 0,0 1,0-1,0 0,0 0,0 0,0 0,0 0,1 1,-1-1,0 0,0 0,0 0,0 0,0 0,0 1,0-1,0 0,0 0,0 0,0 0,0 0,0 1,-1-1,1 0,0 0,27-1,33-7,296-33,-150 22,-141 12,255-35,-225 26,122-39,-59-6,-136 53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22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151 157,'-2'0,"-1"1,1 0,-1 0,1 0,-1 0,1 0,-1 0,1 1,0-1,0 1,0-1,0 1,0 0,0 0,0 0,0 0,1 0,-1 0,1 1,0-1,-1 1,1-1,0 0,1 1,-1 0,0-1,0 4,-4 15,1-1,-3 30,6-37,-3 44,3 0,3 0,2 0,2-1,3 0,3 0,21 65,-27-102,1 0,0 0,2-1,0 0,1-1,0 0,2-1,0 0,1 0,0-1,1-1,22 17,-16-16,2-2,-1 0,1-1,1-1,0-2,1 0,0-1,0-2,36 6,-13-6,2-3,-1-1,0-3,0-2,0-2,0-2,0-2,-1-2,-1-2,0-2,-1-2,79-42,-112 53,0-1,0-1,0 1,-1-2,0 0,-1 0,0-1,11-13,-15 15,-1-1,0 0,0 0,-1-1,0 1,-1-1,0 1,0-1,-1 0,0 0,0-19,0-2,-2 0,-1 0,-2-1,-1 2,-1-1,-1 0,-2 1,-1 1,-2-1,-1 2,-1-1,-1 2,-1-1,-2 2,0 1,-38-42,32 43,-2 0,0 2,-1 1,-1 1,-1 1,-1 2,-39-18,19 14,-1 2,-1 2,-97-19,108 30,1 2,-1 1,0 3,1 1,-1 2,-42 8,67-7,0 0,1 1,-1 0,1 1,1 1,-18 10,-71 58,14-9,61-49,5-1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27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0 948,'1'-4,"-1"0,1 0,0 0,0 0,1 0,-1 0,1 0,0 1,0-1,0 0,0 1,1 0,-1-1,1 1,0 0,0 0,0 1,0-1,0 1,1-1,6-2,7-5,1 2,0 0,20-6,-37 14,50-17,74-14,-99 26,0 2,1 0,-1 2,52 4,-72-2,1 0,0 0,0 1,-1 0,1 0,-1 0,0 1,1 0,-1 0,-1 1,1 0,0 0,-1 0,0 1,9 9,-8-6,-1 0,0 0,0 1,-1 0,0 0,0 0,-1 0,-1 0,1 1,0 10,0 15,-2-1,-1 0,-2 1,-1-1,-11 45,-7 22,-5 0,-4-2,-59 131,88-229,-1 6,-1-1,0 1,-1 0,0-1,0 0,-7 9,7-18,5-12,3-14,51-218,-11-2,15-339,-57 288,0-9,-2 307,0 0,0 0,0 1,0-1,0 0,0 0,0 0,1 0,-1 0,1 1,-1-1,1 0,0 0,0 1,0-1,2-3,-2 5,-1 1,1-1,0 1,0-1,0 0,-1 1,1-1,0 1,0-1,-1 1,1 0,-1-1,1 1,0 0,-1-1,1 1,-1 0,1 0,-1 0,0-1,1 1,-1 0,0 1,26 70,118 437,-99-378,112 224,-140-322,1-2,2 0,0-1,2 0,2-2,38 36,-51-54,1 0,0-2,1 1,0-1,0-1,1-1,-1 1,2-2,-1 0,0-1,1-1,0 0,0 0,0-2,0 0,0-1,0 0,17-3,-2-1,0-2,39-13,-55 15,0-2,-1 1,0-2,0 0,0 0,23-19,-15 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28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1 408,'33'-32,"2"2,1 1,1 2,78-43,173-65,-247 117,-16 7,86-33,-103 42,1-1,0 1,0 0,-1 1,1 0,0 1,0-1,0 2,0-1,13 3,-18-1,0 0,0 0,0 0,0 1,0-1,-1 1,1 0,-1 0,1 0,-1 0,0 1,0-1,0 1,-1 0,0 0,1 0,-1 0,-1 0,1 0,0 1,-1-1,0 0,1 6,2 15,-1-1,-1 0,-1 27,-1-32,-2 402,-4-333,-3 0,-35 149,35-206,-2-1,-1 0,-17 31,28-60,0 0,1 0,-1 0,1 0,-1 0,0 0,1 0,0 0,-1 0,1 0,0 0,0 1,-1-1,1 0,0 0,0 0,0 0,0 1,1 1,0-3,-1 0,1 0,0 0,0 0,-1 0,1 0,0 0,-1 0,1 0,0 0,0 0,-1 0,1 0,0 0,0-1,-1 1,1 0,0 0,-1-1,1 1,-1-1,2 0,54-38,-42 29,46-30,1 4,111-49,143-34,-233 96,-54 18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28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0 590,'45'-9,"-19"1,205-56,-77 17,616-218,-300 83,-419 168,-43 13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29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1,'2'16,"1"-1,1 0,0 1,1-1,1 0,0-1,1 0,0 0,14 19,7 16,70 143,275 511,-281-531,-80-146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30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0 894,'0'-8,"1"0,0-1,0 1,1 0,0 0,0 0,1 0,0 0,0 0,1 1,-1 0,2-1,-1 1,1 1,1-1,-1 1,1 0,9-8,30-30,91-68,-118 100,0 0,1 1,0 0,1 2,0 0,0 2,1 0,42-8,-52 14,1 1,-1 0,1 1,-1 0,1 1,-1 0,0 1,0 0,0 1,0 0,0 0,-1 1,0 1,0 0,0 0,-1 1,13 12,8 10,-2 0,0 2,34 52,-27-30,-2 0,-2 2,-2 1,-3 2,-3 0,-2 2,-3 0,-2 1,13 113,-27-151,-5-42,-3-25,-17-132,-1-179,22-182,4 346,-3 162,1 19,-1 0,1 0,0 0,1 0,1 0,-1 0,2 0,2-10,-1 27,-1 1,-1-1,1 0,-1 1,2 9,13 71,4-2,5 0,2-2,5-1,3-1,73 120,-89-170,2 0,2-2,29 30,-42-48,1-1,0-1,1 0,0-1,0 0,1-1,0-1,1 0,30 10,-21-11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31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0 348,'125'-65,"43"-19,-80 45,1 4,2 5,1 3,2 4,178-19,-245 40,1 2,-1 0,1 2,-1 1,0 1,0 2,45 14,-63-17,0 0,-1 1,1 0,0 1,-1 0,0 0,0 1,-1 0,0 0,0 1,0-1,-1 2,1-1,-2 1,1 0,-1 0,-1 0,1 1,-1 0,-1 0,0 0,0 0,-1 0,0 0,1 14,-3-12,0 0,-1 0,-1 0,0-1,0 1,-1-1,-1 0,1 1,-7 10,-3 6,-2-1,-18 24,-37 27,70-77,-1 0,1 0,0 1,0-1,-1 0,1 0,0 0,0 1,0-1,-1 0,1 1,0-1,0 0,0 0,0 1,0-1,0 0,-1 1,1-1,0 0,0 1,0-1,0 0,0 1,0-1,0 0,1 1,-1-1,0 0,0 0,0 1,0-1,0 0,1 1,12 2,28-7,-30 2,17 0,-1 1,1 1,-1 1,0 2,1 1,-1 0,-1 2,31 11,-46-13,1 1,-1 0,0 0,0 1,-1 0,0 1,0 0,0 1,-1 0,0 1,-1 0,0 0,0 0,-1 1,0 0,-1 1,0 0,0 0,-1 0,5 17,-5-9,-1-1,0 1,-1 0,-1 0,-1 0,-1 1,0-1,-2 0,0 0,-1 0,-1 0,0-1,-2 1,0-1,-1 0,-1-1,-1 0,0 0,-1-1,-1 0,0 0,-23 23,0-7,-1-2,-1-1,-70 42,84-58,0-2,-1 0,0-2,-1-1,0 0,0-2,-1-1,-39 4,38-9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32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1 376,'0'-1,"1"-1,-1 1,1 0,-1-1,1 1,-1 0,1 0,0-1,0 1,0 0,0 0,0 0,0 0,0 0,0 0,0 0,0 0,0 1,1-1,-1 0,0 1,2-1,36-14,-30 12,576-156,-2 2,-552 147,-8 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27.6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230 28,'-1'-1,"-1"-1,1 1,-1-1,1 1,-1 0,0-1,0 1,0 0,0 0,0 1,0-1,0 0,0 0,0 1,0 0,0-1,0 1,0 0,-1 0,1 0,0 0,0 0,0 1,0-1,0 1,0-1,0 1,0 0,0 0,0-1,0 2,0-1,0 0,0 0,1 0,-1 1,1-1,-1 1,1 0,-3 3,-4 5,0 1,0 0,2 0,-1 1,-5 15,-8 22,2 0,2 2,2 0,3 0,2 1,2 0,1 97,5-130,2-1,0 1,1-1,1 0,10 33,-12-48,0 0,0 0,1 0,0 0,-1 0,1 0,0-1,0 1,1-1,-1 1,0-1,1 0,-1 0,1 0,0 0,4 2,-3-3,0 0,0 0,0-1,0 1,0-1,0 0,0 0,0-1,0 1,0-1,0 0,0 1,-1-2,1 1,0 0,0-1,4-2,23-14,-1 0,34-27,11-8,-7 12,-9 5,77-60,-131 92,-1 0,0 0,-1-1,1 1,0-1,-1 0,0 0,-1 0,1 0,-1 0,0-1,0 1,2-8,-3 2,1 1,-1-1,-1 0,0 1,0-1,-4-19,-1 9,0 0,-2 0,0 0,-1 1,-1 1,-18-30,17 35,-1 0,0 0,-1 2,0-1,-1 2,-1 0,0 0,-15-9,23 16,0 0,0 1,0 0,-1 0,1 0,-1 1,1 0,-1 0,0 0,0 1,0 0,0 1,0-1,0 1,0 1,0-1,1 1,-1 0,0 1,0 0,0 0,-9 4,-1 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32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1 509,'8'-1,"0"0,-1-1,1 0,-1 0,1-1,-1 0,14-8,13-4,529-145,-456 134,862-227,-946 246,63-13,-80 19,0 0,0 1,1 0,-1 0,0 0,0 1,0 0,1 0,-1 1,0-1,7 4,-1 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38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0 981,'2'-31,"1"0,2 0,0 1,2-1,2 1,0 1,2 0,1 0,25-41,2 6,3 1,87-101,-96 129,0 0,3 2,0 2,2 2,1 1,81-43,-90 56,0 2,1 1,1 1,0 1,1 2,0 2,0 1,0 1,0 2,57 3,-74 1,0 0,-1 1,1 0,-1 2,0 0,-1 0,1 1,-1 1,0 1,0 0,23 18,-21-12,-2 0,1 2,-2-1,0 2,-1-1,0 2,-1 0,9 22,-3 2,-2 1,-1 0,-3 1,-2 0,-1 1,-2 0,-1 74,-6-86,-1 0,-1 0,-2-1,-1 1,-12 36,12-51,-1 1,0-1,-2-1,0 1,-1-1,0-1,-2 0,0-1,-26 27,22-30,16-12,0 0,0 0,0 0,0 0,0 0,0 0,0 0,0 0,0 0,0 0,0 0,0 0,0 0,0-1,0 1,0 0,0 0,0 0,0 0,0 0,0 0,0 0,0 0,0 0,0 0,0 0,0 0,0 0,0 0,0 0,0 0,0 0,0 0,0 0,-1 0,4-3,0 1,0-1,0 1,0 0,0 0,0 1,0-1,5-1,33-8,0 2,0 2,1 2,81 0,-89 4,36-1,-1 4,136 19,-176-16,-1 1,0 2,0 1,-1 1,0 1,0 1,-2 2,1 1,42 33,-57-39,-1 0,-1 1,1 1,-2 0,1 0,-2 0,1 1,-2 0,1 0,-2 1,0 0,0 0,-1 0,-1 1,2 15,-3-11,-1 1,-1 0,-1 0,0-1,-2 1,0 0,-1-1,-1 0,0 0,-14 28,-1-3,-2-1,-1-1,-3-1,-1-1,-1-2,-3 0,-1-2,-1-2,-59 46,84-74,0 1,0-1,-1 0,1-1,-1 0,0-1,0 1,-12 1,-1-2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39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1241 764,'1'-16,"-1"-1,0 0,-1 0,-1 1,-1-1,0 1,-1 0,-1 0,-1 0,0 0,-10-16,-10-13,-3 1,-1 2,-2 1,-2 1,-2 2,-1 1,-2 3,-43-31,51 44,-1 0,-1 3,0 1,-1 1,-1 1,-1 3,0 1,0 1,-1 2,0 2,-69-4,91 10,0 0,0 1,0 0,0 1,-15 5,22-4,0 0,1 0,-1 0,1 1,0 1,1-1,-1 1,1 0,-1 1,2-1,-6 7,-9 13,1 1,1 0,1 2,2 0,0 0,3 2,0-1,2 2,1-1,1 1,2 1,1-1,1 1,2 0,1 0,6 56,-4-82,0-1,0 1,1 0,-1-1,1 1,1-1,-1 0,1 0,0 0,0 0,0 0,0 0,1-1,0 0,0 0,0 0,1 0,-1 0,1-1,0 0,0 0,0 0,0-1,10 4,9 1,0-1,0-1,1-1,36 2,-33-4,77 8,1-5,-1-4,0-5,128-22,-227 25,0 0,0 0,0 0,0 1,-1 0,1 0,10 1,-14 0,1 0,-1 0,0 0,0 0,0 1,0-1,0 0,0 1,-1 0,1-1,0 1,-1 0,1 0,-1 0,0 0,1 0,-1 0,0 0,0 1,1 3,17 42,23 62,105 192,-129-270,-2 0,-1 2,-2-1,17 64,-15-28,8 104,-9-115,-10-42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9:40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1,'-3'0,"1"1,0-1,0 1,0 0,-1 0,1 0,0 0,0 0,0 0,0 1,1-1,-1 0,0 1,0 0,1-1,-1 1,1 0,0 0,-1 0,0 3,-23 47,22-46,-45 118,5 2,-45 229,82-323,2 0,0 1,2-1,2 1,5 54,-2-70,0-1,1 0,1-1,0 1,1-1,1 0,1 0,0-1,0 0,1 0,1-1,1 0,13 13,-6-10,0-1,0-1,2-1,0 0,0-2,1 0,0-2,1 0,0-1,0-1,45 7,-4-6,1-3,-1-2,74-8,-131 5,0 0,0-1,0 0,0 0,0 0,0-1,-1 0,1 0,-1 0,1-1,-1 0,0 0,0 0,0-1,0 0,-1 0,0 0,1 0,5-9,-4 2,0 1,-1-1,0 0,-1 0,0 0,-1-1,0 0,-1 1,1-14,5-51,-4 0,-3-1,-10-94,2 113,-3 0,-2 0,-2 1,-41-100,45 133,-2 0,0 1,-2 0,-23-31,33 49,0-1,-1 1,1 0,-1 1,0-1,-1 1,1 0,-1 0,1 1,-1-1,0 1,0 1,-1-1,1 1,0 0,-1 0,0 1,1 0,-1 0,0 1,1 0,-13 1,19-1,-18 3,1 0,-1 0,0-2,1 0,-1-1,-26-4,-55-6,77 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09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651 0,'-6'0,"0"1,0 0,1 0,-1 1,0 0,0 0,1 0,-1 0,1 1,-10 6,-50 42,30-22,-316 204,303-204,40-24,-1 1,1-1,1 1,-1 1,-11 11,17-14,0-1,-1 1,1-1,0 1,1 0,-1-1,1 1,-1 0,1 0,1 0,-1 0,0 1,1-1,0 0,0 0,1 6,32 184,-7-64,54 521,-1-1,270 1445,-241-1180,-61-48,-42 3,-6-571,19 1831,-16-2017,-2-13,20 143,-13-173,-1 97,1 25,15-31,59 227,78 153,-50-180,-86-271,-4 1,-3 1,-5 0,-3 0,-9 159,1-247,-1 0,1-1,0 1,0 0,1 0,-1 0,1 0,0-1,2 7,-3-10,0 1,0-1,1 0,-1 1,0-1,1 0,-1 1,0-1,1 0,-1 1,1-1,-1 0,1 0,-1 0,0 1,1-1,-1 0,1 0,-1 0,1 0,-1 0,1 0,-1 0,1 0,-1 0,1 0,0 0,22-13,66-44,-42 28,-26 19,1 1,-1 0,2 2,-1 1,1 0,0 2,0 0,46 0,-47 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11.6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1 911,'8'-1,"0"0,0 0,0-1,0 0,13-5,19-4,75-5,-1 6,199 7,-188 4,-64-2,-40-1,0 1,1 1,-1 1,0 0,0 2,0 1,33 10,-49-11,1 0,-1 0,-1 1,1 0,0 0,-1 0,0 0,0 1,0 0,0-1,-1 2,0-1,0 0,0 1,0-1,-1 1,0 0,-1-1,1 1,0 7,3 17,-2-1,-1 56,-2-59,2 136,-7 0,-7-1,-44 215,46-345,6-29,3-18,-22-381,21 150,42-360,-31 542,3 0,3 0,2 2,4 0,2 1,2 1,4 1,2 2,2 0,41-51,-68 102,-1 0,1 1,0 0,1 0,10-8,-17 14,1-1,0 1,-1-1,1 1,0 0,-1-1,1 1,0 0,0 0,-1-1,1 1,0 0,-1 0,1 0,0 0,0 0,0 0,-1 0,1 0,0 0,0 0,-1 1,1-1,0 0,-1 0,1 1,0 0,0 0,0 1,0-1,0 1,0 0,0-1,-1 1,1 0,-1 0,1 0,-1 0,0-1,0 1,0 0,0 0,0 0,-1 3,-5 91,0-24,6 113,10-80,33 154,-32-215,1 0,3-1,1-1,2-1,1 0,30 44,-40-72,1 0,1-1,0 0,1 0,0-2,0 1,1-1,1-1,0-1,0 0,0 0,1-1,0-1,0-1,1 0,0-1,0-1,26 3,-17-7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12.1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1,'0'4,"4"11,6 10,1 6,7 6,6 9,6 2,2 5,6 2,-5 1,0-2,-4-5,-4-10,-1-9,-5-4,-6-3,-1-5,-2-5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14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983 473,'71'-2,"-42"0,1 1,-1 1,0 2,31 6,-56-7,1 1,-1 0,1 0,-1 0,0 0,1 1,-1 0,0-1,-1 2,1-1,-1 0,1 1,-1-1,0 1,0 0,0 0,-1 0,0 1,1-1,-2 1,1-1,0 1,-1-1,0 1,0 0,0 0,0 9,0 7,-1 1,0-1,-2 0,-1 0,-5 24,-1-5,-2 0,-28 66,29-84,0-1,-2 0,0-1,-1-1,-1 0,-22 23,34-40,-1 1,1-1,-1 0,0 0,0 0,1 0,-1 0,-1-1,1 1,0-1,-7 2,9-3,0 0,-1 0,1 0,0 0,0 0,-1-1,1 1,0 0,0-1,-1 1,1-1,0 1,0-1,0 0,0 1,0-1,0 0,0 0,0 0,0 0,0 0,1 0,-1 0,0 0,0 0,1 0,-1 0,1 0,-1-1,1 1,0 0,-1 0,1-1,0 1,0-2,-6-32,2 0,1 0,2-1,5-50,-1 9,-4-60,-1 53,4-1,13-93,-13 162,1 0,0 0,1 0,1 0,0 1,1 0,1 0,0 0,16-22,-22 36,0 0,0 0,0 0,0-1,0 1,0 0,0 0,-1 0,1-1,0 1,-1 0,1-1,-1 1,0-1,1 1,-1-1,0 1,0 0,0-1,0 1,0-4,-1 5,0-1,0 0,1 0,-1 0,0 1,0-1,0 1,0-1,0 0,0 1,0-1,0 1,0 0,0-1,0 1,0 0,0 0,0 0,0 0,0-1,-2 2,-6-1,1 0,0 1,-1 1,1-1,0 1,-11 4,-31 18,1 2,-71 50,42-25,-141 93,-162 96,334-215,-64 22,145-58,1 2,0 1,0 2,62-3,175 3,-236 6,17 0,-1 1,1 4,-1 1,79 20,-112-20,-1 0,0 2,-1 0,0 0,0 2,26 19,-33-20,0 0,0 0,-1 1,0 1,-1-1,0 1,-1 1,0-1,-1 1,8 21,-6-11,-2 1,-1 0,0 0,-2 1,-1-1,-1 1,0 0,-2-1,-1 1,-1-1,-1 1,-1-1,-1-1,-1 1,-1-1,0 0,-2 0,-1-1,-1-1,0 0,-2 0,0-1,-19 19,32-36,-1-1,1 1,0 0,-1-1,1 1,-1-1,0 1,0-1,1 0,-1 0,0 0,0 0,0 0,0 0,0-1,0 1,-4 0,5-1,0 0,0-1,0 1,0-1,0 1,0-1,0 1,1-1,-1 0,0 1,0-1,0 0,1 1,-1-1,0 0,1 0,-1 0,1 0,-1 0,1 0,-1 0,1 0,0 0,-1-2,-1-8,0-1,0 1,1-1,1 0,1-12,60-582,-27 334,-32 258,3-38,2-1,2 1,28-87,-31 127,0 0,1 1,1-1,-1 2,2-1,-1 1,17-15,0 3,50-35,-57 44,2 2,-20 12,1 0,-1 1,1-1,-1 0,0 0,1 0,-1 1,0-1,0 0,0 0,0 1,0-1,0 0,0 0,-1 1,1-1,0 0,-1 0,0 2,-4 30,2-1,1 1,2-1,1 1,1 0,2-1,10 42,4-4,3 0,35 77,-35-99,2-2,1 0,3-2,51 66,-58-86,1-1,1-1,1-1,1-1,0-1,2-1,0-1,56 26,-60-34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15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55,'22'-9,"0"2,0 1,1 0,46-4,-48 7,10-2,1 1,-1 1,1 2,-1 1,1 2,48 8,-77-10,0 1,-1-1,1 1,-1 0,1 0,-1 0,1 0,-1 0,1 1,-1-1,0 1,0-1,0 1,0 0,0 0,0 0,0 0,-1 0,1 0,-1 1,1-1,-1 0,0 1,0-1,1 6,-2-4,0-1,0 1,0 0,-1-1,1 1,-1 0,0-1,0 1,-1-1,1 1,-1-1,1 0,-1 1,0-1,0 0,-1 0,1 0,-4 3,-208 205,83-78,-55 61,185-193,-16 20,16-16,12-10,22-12,1 1,0 2,1 1,0 2,57-10,163-24,-184 31,-44 10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17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1 417,'15'-13,"1"0,1 0,0 2,0 0,1 1,1 1,-1 1,2 0,22-5,6 1,0 1,80-6,-86 13,1 2,-1 2,44 5,-76-4,1 0,-1 1,1 0,-1 1,0 0,0 1,0 0,-1 0,0 1,1 1,-2-1,1 1,-1 1,1-1,-2 2,1-1,11 15,-16-15,1 0,-1 0,0 0,0 1,-1-1,0 1,0-1,-1 1,0 0,0 0,-1-1,0 1,0 0,-1 0,0 0,-1-1,-3 15,-5 8,-2 1,-29 56,24-54,16-32,-42 80,38-72,-1-1,0 1,0-1,-1 0,0-1,-14 12,21-19,0 1,0-1,-1 0,1 1,0-1,-1 0,1 1,0-1,0 0,-1 0,1 0,-1 1,1-1,0 0,-1 0,1 0,-1 0,1 0,0 0,-1 1,1-1,-1 0,1 0,0 0,-1 0,1-1,-1 1,1 0,0 0,-1 0,1 0,-1 0,1 0,0-1,-1 1,1 0,0 0,-1-1,1 1,0 0,-1 0,1-1,0 1,0 0,-1-1,1 1,0 0,0-1,0 1,-1-1,1 1,0 0,0-1,0 1,0-1,0 1,0 0,0-1,0 1,0-1,0 1,0 0,0-1,0 1,0-1,0 1,0 0,1-1,-1 0,7-36,-6 32,13-61,63-232,-7 129,-31 78,-35 81,-1-1,-1 1,0-1,-1 0,1 0,-2-17,0 16,1 0,0-1,5-21,-1 30,2 12,7 25,-7-19,44 84,94 137,-105-181,2-2,2-2,92 80,-107-105,-4-4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29.2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1,'5'0,"0"4,1 6,-2 6,4 4,-1 7,4 7,-1 12,-1 5,1 8,4 2,3 0,0-3,-4-3,-4-1,1-6,-2-7,-1-11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18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31,'19'-1,"0"-1,30-7,19-2,-42 9,3-1,-1 1,1 2,38 4,-62-4,1 1,-1 0,1 0,-1 0,1 0,-1 1,0 0,0 1,0-1,0 1,0 0,0 0,-1 0,1 0,-1 1,0 0,0 0,0 0,-1 1,0-1,1 1,-2-1,5 8,-6-6,0-1,0 1,0 0,0-1,-1 1,0 0,0-1,0 1,-1 0,0-1,0 1,-1-1,1 1,-1-1,0 0,-1 1,1-1,-1 0,0 0,0-1,-1 1,-5 5,-10 12,-1-2,-1-1,-29 21,25-19,0-2,13-11,1 1,0 0,-17 20,28-28,0-1,-1 0,1 1,-1-1,1 1,0-1,0 1,-1-1,1 1,0 0,0-1,0 1,-1-1,1 1,0-1,0 1,0 0,0-1,0 1,0-1,0 1,0-1,1 1,-1 0,0-1,0 1,0-1,1 1,-1-1,1 2,18 9,36 0,-45-10,17 4,-1 1,1 1,-2 1,1 1,-1 2,28 15,-43-20,1 0,-1 0,-1 1,1 1,-1-1,0 2,-1-1,0 1,0 0,-1 1,0 0,-1 0,0 0,-1 1,0 0,6 17,-9-6,-4-5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20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72,'5'-4,"1"0,-1 1,0 0,1 0,-1 0,1 0,0 1,0 0,9-2,56-9,-67 13,21-4,1 1,0 2,-1 0,1 2,26 4,-39-3,1 2,-1-1,0 1,0 1,-1 1,1-1,-1 2,-1 0,1 0,-1 1,11 10,-3-1,-1 0,0 2,-2 0,0 1,-1 1,-1 0,20 41,-28-49,-1 0,0 1,-1-1,-1 1,0 0,-1 0,0 0,-1 0,-1 0,0 0,-1 0,0 0,-1 0,-1 0,-7 21,-1-6,-3-1,0 0,-26 38,-4 4,206-472,-134 325,65-203,-64 371,-27-84,5 33,2 0,2-1,2 0,1 0,23 41,-35-76,1 0,-1-1,1 1,0-1,0 1,0-1,0 0,1-1,-1 1,1 0,0-1,0 0,0 0,8 3,-4-3,1 0,0 0,0-1,0 0,0-1,11 0,2-1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21.5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0,'7'9,"-1"0,-1 0,1 0,-1 1,6 17,-1-2,2 0,-8-14,1-1,0 1,1-1,0 0,1 0,7 9,-10-16,-1 0,1 0,0-1,-1 1,1-1,0 0,1 0,-1 0,0-1,0 1,1-1,-1 0,1 0,-1-1,1 1,0-1,-1 0,1 0,6-1,-7 0,0 1,0-1,0 0,0 0,0-1,0 1,-1-1,1 0,0 0,-1 0,0 0,1-1,-1 1,0-1,0 0,0 0,-1 0,1 0,-1 0,4-7,1-5,0 0,0-1,7-30,-10 30,1 1,12-27,-17 41,0 1,0 0,0 0,0-1,0 1,0 0,0-1,0 1,0 0,1 0,-1-1,0 1,0 0,0 0,1-1,-1 1,0 0,0 0,1 0,-1-1,0 1,0 0,1 0,-1 0,0 0,0 0,1-1,-1 1,0 0,1 0,-1 0,0 0,1 0,-1 0,0 0,0 0,1 0,-1 0,1 1,6 13,0 34,-5-35,12 50,29 81,-23-84,19 99,-36-140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23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0 247,'0'-3,"0"0,0 0,0 0,1 0,-1 0,1 0,-1 0,1 0,0 0,0 1,1-1,-1 0,0 1,1-1,0 0,-1 1,1 0,4-5,0 3,0 1,0-1,0 1,1 0,-1 0,1 1,8-2,76-21,130-18,100 7,-21 2,-249 24,40-4,-83 13,1 1,-1 0,0 0,0 1,1 0,-1 0,0 1,8 2,-13-2,-1-1,1 1,-1 0,1-1,-1 1,0 0,0 0,0 1,0-1,0 0,0 1,0-1,-1 1,0-1,1 1,-1 0,0 0,0-1,0 1,0 5,6 66,-7-58,49 482,36 0,-43-268,296 1413,-124-806,32 149,-28 186,-169-890,11 124,-52-316,-4 0,-13 143,-11 324,19-442,8 185,80 519,128 283,-44-260,-54 10,-116-845,79 689,-65-600,-8-49,1 1,28 87,-19-91,-8-25,-2 0,0 0,-2 0,5 24,-10-41,0 0,0 0,0 0,0 0,-1 0,1 0,-1 0,1 0,-1 0,0 0,0 0,1 0,-1-1,-1 1,1 0,0 0,0-1,-1 1,1-1,-1 1,1-1,-1 0,1 0,-1 1,0-1,0 0,0-1,1 1,-1 0,0 0,0-1,0 1,0-1,0 0,-3 1,-11 1,0 0,0-1,-26-2,24 1,-117-1,1 5,-166 28,-280 97,527-110,37-12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27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69,'0'-3,"-1"0,0 0,0 0,0 0,0 1,0-1,-1 0,1 1,-1-1,1 1,-1-1,0 1,0 0,0 0,-1 0,1 0,0 0,-1 1,-2-3,2 2,-1 0,0 0,1 0,-1 0,0 0,0 1,0 0,0-1,0 2,0-1,0 0,-8 1,7 1,0 0,1 1,-1 0,1 0,0 1,0-1,0 1,0 0,0 0,1 0,-1 0,1 0,0 1,0 0,-5 7,-39 71,36-60,-18 31,-9 17,-47 117,77-165,1 0,0 0,2 0,1 1,1-1,1 1,0 0,2 0,1 0,4 28,0-32,0-1,1 0,1 0,0 0,15 24,58 80,-20-35,-8-5,-4 3,74 179,38 228,-70-207,100 302,-102-287,-14 4,-12 3,26 385,-67-381,65 714,-84-1002,15 123,47 191,-34-224,79 316,-36 8,-52 138,-4-50,-15-503,61 607,-39-464,82 287,-98-427,1-1,2-1,0 1,17 22,-25-38,1-1,-1 0,0 1,-1 0,0-1,0 1,0 0,0 14,-3 70,0-31,24 149,-13-152,-3 0,-1 100,-13-89,-4-1,-29 106,0-7,-29 318,61-374,5 1,16 154,-6-212,2 0,2-1,2 0,3 0,3-2,1 0,44 78,-54-110,0 0,-2 1,-1 0,0 1,4 24,13 108,-23-141,0-9,-1 8,1-1,1 0,0 0,0-1,1 1,0 0,5 9,-6-16,1 0,-1-1,0 1,1-1,-1 1,1-1,0 0,-1 0,1 0,0 0,1 0,-1-1,0 1,0-1,1 0,-1 0,0 0,1-1,-1 1,1-1,-1 0,1 0,-1 0,6-1,26-2,-1-1,0-2,0-1,47-17,131-61,-93 35,-87 38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29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1 999,'0'-14,"0"0,1 1,0-1,1 0,4-15,-5 25,1 0,0 0,0 0,0 1,0-1,0 0,1 1,0-1,-1 1,1 0,1 0,-1 0,0 0,1 1,-1 0,1-1,0 1,0 0,0 1,8-4,21-4,0 2,1 0,0 3,42-2,136 13,-180-4,-1 2,-1 0,1 2,-1 2,0 0,-1 2,0 2,48 27,-60-30,-2 1,0 1,0 0,-1 1,0 0,-1 1,-1 1,0 0,-1 0,-1 1,0 1,-1 0,-1 0,-1 1,8 28,-7-9,-2 0,-1 0,-2 1,-2-1,-1 1,-2-1,-2 0,-1 0,-2 0,-2 0,-1-1,-2 0,-18 39,21-49,8-21,-1 0,1 0,-1 0,0 0,0 0,0 0,-1-1,0 1,0-1,0 0,-7 7,10-11,0 0,-1 0,1 0,-1 0,1 0,-1 0,1 0,0 0,-1 0,1-1,-1 1,1 0,0 0,-1 0,1-1,0 1,-1 0,1-1,0 1,-1 0,1-1,0 1,0 0,-1-1,1 1,0 0,0-1,0 1,0-1,-1 1,1 0,0-1,0 1,0-1,0 1,0 0,0-1,0 1,0-1,-3-21,3 22,-2-308,5 161,44-657,-34 718,25-84,12-74,-47 220,-3 24,0 0,0 0,0 0,0 0,0 0,0 0,0 0,1 0,-1 0,0 0,0 0,0 0,0 0,0 0,0 0,0 0,0 0,0 0,0 0,0 0,0 0,0 0,0 0,1 0,-1 0,0 0,0 0,0 0,0 0,0 0,0 0,0 0,0 0,2 41,-1-4,3-7,2 0,2 0,0-1,2 0,1 0,2-1,0 0,2-2,1 1,20 23,-14-22,1 0,2-2,1-1,1-2,1 0,0-2,2-1,41 21,-50-29,0 0,-2 1,1 1,23 22,-28-21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30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0,'0'5,"4"0,2 10,4 5,4 8,5 4,2 4,3 6,-3 3,-1-1,1 0,1-3,0-4,-2-4,-6-4,0-6,-3-3,-3-5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31.7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0 670,'1'-3,"-1"0,1 0,0 0,0 0,0 0,0 0,0 0,0 0,1 1,0-1,-1 0,1 1,0 0,0-1,0 1,1 0,-1 0,1 0,-1 0,1 0,-1 1,1-1,0 1,0 0,0 0,4-2,12-3,-1 1,1 1,22-3,-28 5,41-6,94-2,-128 10,0 1,1 1,-1 1,0 0,0 2,-1 0,37 15,-53-19,0 1,-1-1,1 0,0 1,-1-1,0 1,1 0,-1 0,0 0,0 0,0 0,0 0,0 1,-1-1,1 0,-1 1,1 0,-1-1,0 1,0 0,0 0,-1-1,1 1,-1 0,1 0,-1 0,0 0,0 0,0 0,0 0,-1 0,1-1,-3 6,-2 7,-1 0,-1-1,0 0,-1 0,-11 15,-3 7,9-13,-1-1,-1-1,-25 29,39-50,1 1,0-1,-1 1,1-1,0 1,-1-1,1 1,0-1,-1 0,1 1,-1-1,1 0,-1 1,1-1,-1 0,1 1,-1-1,1 0,-1 0,1 0,-1 0,1 1,-1-1,1 0,-1 0,0 0,1 0,-1 0,1 0,-1-1,1 1,-2 0,-4-18,9-31,29-156,36-353,-68 541,4-42,-4 56,1 1,-1-1,0 1,1 0,0-1,0 1,-1 0,1-1,1 1,-1 0,0 0,0 0,1 0,-1 0,1 0,0 1,-1-1,4-2,-5 4,1 0,0 0,0 0,-1 0,1 0,0 0,0 1,-1-1,1 0,0 0,0 0,-1 1,1-1,0 0,-1 1,1-1,0 1,-1-1,1 1,-1-1,1 1,-1-1,1 1,-1-1,1 1,-1 0,0-1,1 1,-1 0,0-1,1 1,-1 1,11 25,-10-26,32 122,-25-85,2-1,27 65,-26-77,-3-7,0-1,1 0,1 0,16 21,-22-33,0-1,1 1,-1-1,1 0,0-1,0 1,0-1,1 0,-1-1,0 1,1-1,0 0,0 0,0-1,0 0,0 0,0 0,7 0,9-1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33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94,'19'-2,"0"0,-1-2,0 0,0-1,0-1,0 0,20-12,-18 9,0 0,1 2,0 0,0 2,23-4,-29 8,0 2,0 0,0 0,0 1,0 1,-1 1,1 0,-1 1,0 0,0 1,15 9,-6-2,0 2,-1 0,-1 1,0 1,26 29,-43-42,0 0,0 0,-1 1,0-1,0 1,0 0,0 0,-1 0,1 0,-1 1,-1-1,1 1,-1-1,0 1,0-1,-1 1,0 0,0 11,-3-5,0 1,-1-1,0 0,-1 0,0 0,-1-1,-10 15,-27 40,-64 74,15-21,91-118,-1 1,1-1,0 1,0-1,0 1,0-1,1 1,-1 0,0-1,1 1,-1 0,1 0,-1-1,1 1,0 0,0 2,0-3,0 0,1-1,-1 1,1 0,-1-1,1 1,-1-1,1 1,-1-1,1 1,-1-1,1 0,-1 1,1-1,0 0,-1 1,1-1,0 0,-1 0,1 1,0-1,0 0,-1 0,1 0,0 0,-1 0,2 0,9-1,0 0,0 0,-1-1,13-4,-9 2,27-6,40-17,-35 11,-28 11,0 2,0 0,1 1,-1 1,37 2,-36 0,3-1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34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1 771,'0'-1,"0"0,1 1,-1-1,1 0,-1 0,1 0,-1 0,1 0,-1 0,1 1,0-1,-1 0,1 1,0-1,0 0,0 1,-1-1,1 1,0-1,0 1,0-1,0 1,0 0,0-1,0 1,0 0,0 0,1 0,36-5,-32 5,48-4,0 3,0 1,0 3,-1 3,97 22,-129-22,0 1,0 1,0 2,-1 0,-1 0,1 2,20 17,-27-18,-1 0,0 1,-1 1,-1 0,1 0,-2 1,0 0,-1 1,0-1,9 29,-10-23,-1 2,-2-1,0 0,-1 1,-1 0,-1 0,-1-1,-1 1,-1 0,-1 0,0-1,-2 1,-9 25,-11 18,-3-1,-63 107,46-91,28-58,17-22,-1 0,1 0,0 0,-1 0,1-1,0 1,-1 0,1 0,0 0,-1 0,1 0,0-1,0 1,-1 0,1 0,0 0,0-1,-1 1,1 0,0-1,0 1,-1 0,1 0,0-1,0 1,0 0,0-1,0 1,0 0,0-1,-1 1,1 0,0-1,0 1,0 0,0-1,0 1,1-1,-2-58,2 38,-1-353,10-356,38 303,-32 307,-10 87,-6 34,0-1,0 0,0 0,0 1,0-1,0 0,0 0,1 1,-1-1,0 0,0 0,0 1,1-1,-1 0,0 0,0 0,0 0,1 1,-1-1,0 0,0 0,1 0,-1 0,0 0,0 0,1 0,-1 0,0 0,1 1,-1-1,0 0,0 0,1 0,-1-1,0 1,0 0,1 0,-1 0,0 0,1 0,-1 0,0 0,0 0,1 0,-1-1,0 1,0 0,0 0,1 0,-1-1,0 1,0 0,0 0,0 0,1-1,-1 1,0 0,0 0,0-1,0 1,0 0,0-1,0 1,0 0,0-1,13 28,-11-24,48 103,4-2,5-2,91 119,250 254,-370-444,1-1,67 48,-77-63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33.1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0,'0'4,"0"6,0 6,0 3,0 4,0 2,0 1,0 5,4 0,2 5,4 4,0 0,-2 1,-1-1,-3-4,2-3,1-4,-1-6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35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0 284,'1'-3,"1"0,-1 0,1 1,-1-1,1 0,0 1,0-1,0 1,0 0,0 0,0 0,1 0,4-3,2-3,23-22,1 2,1 0,2 3,54-30,-66 43,-1 1,1 1,1 2,0 0,0 2,1 0,-1 2,46-2,-49 5,-10 0,0 1,0 0,1 1,19 3,-29-3,-1-1,1 1,-1 0,0 0,1 0,-1 0,0 0,0 1,0-1,0 1,0-1,0 1,0 0,0-1,-1 1,1 0,-1 0,1 1,-1-1,0 0,0 0,0 1,0-1,0 0,0 1,-1-1,2 6,-1 9,-1 0,-1 0,0-1,-1 1,-1 0,0 0,-1-1,-1 0,-9 22,-12 19,-39 64,39-75,25-45,0 0,1-1,-1 1,0 0,1 0,-1 0,1 0,-1 1,1-1,0 0,-1 0,1 0,0 0,0 0,0 0,0 1,0-1,0 0,0 0,0 0,0 0,1 0,-1 1,0-1,1 0,-1 0,1 0,-1 0,1 0,-1 0,1 0,0 0,0 0,-1-1,1 1,0 0,0 0,0-1,0 1,0 0,0-1,0 1,0-1,0 1,0-1,0 0,0 1,0-1,1 0,-1 0,0 0,2 0,11 2,1-1,-1-1,25-2,-11 1,-14 2,-1 1,1 1,-1 0,0 1,0 0,0 1,0 1,-1 0,21 14,-23-14,0 0,-1 2,0-1,0 1,-1 0,1 1,-2 0,0 0,0 0,0 1,8 19,-13-25,-1 1,0 0,0 0,-1 0,1 0,-1 0,0 0,0 0,-1 0,1 0,-1 0,0 0,-1 0,1 0,-1-1,0 1,0-1,-1 1,1-1,-1 0,0 1,-3 3,-10 11,-1-1,-1-1,-26 21,7-7,-45 41,67-61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37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1 884,'0'-3,"0"1,0 0,0-1,1 1,-1 0,1-1,0 1,-1 0,1 0,0 0,1 0,-1 0,0 0,0 0,1 0,-1 0,1 0,0 1,2-3,1 1,0 0,0 0,0 0,0 1,0 0,0 0,1 0,5 0,6-1,0 0,0 2,0 0,26 3,-26-1,0 1,-1 1,1 0,-1 1,0 1,0 1,0 0,15 9,-21-9,-1 1,1-1,-1 2,-1-1,1 2,-1-1,-1 1,0 0,0 0,-1 1,0 0,8 17,-3 2,-1-1,-1 1,-2 0,-1 1,-1 0,-2 0,-1 0,-3 56,-6-9,-3-1,-26 94,32-296,51-596,54 5,-100 709,1 1,0-1,0 0,6-13,-8 21,1-1,-1 1,0-1,0 1,1-1,-1 1,0-1,0 1,1 0,-1-1,0 1,1 0,-1-1,1 1,-1 0,0-1,1 1,-1 0,1 0,-1-1,1 1,-1 0,1 0,-1 0,1 0,-1 0,1 0,-1 0,1 0,0 0,0 1,1 0,-1 0,0 0,0 0,0 0,1 1,-1-1,-1 0,1 1,0-1,0 1,0-1,-1 1,1-1,0 3,103 339,-80-245,4-2,59 135,-73-203,38 74,-47-93,1-1,0 1,0-1,1 0,0 0,1-1,-1 0,14 8,-15-12,0-1,0 1,0-2,0 1,0-1,0 0,0 0,1 0,-1-1,0 0,9-1,5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38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0,'2'9,"0"-1,0 0,0 0,1 0,0-1,1 1,6 10,-3-4,48 85,3-1,94 117,-145-206,26 33,75 76,-97-109,0 1,0-1,1-1,0 0,0 0,0-1,1-1,1 0,-1-1,1 0,0-1,22 3,-32-7,-1 1,0-2,0 1,0 0,0 0,0-1,0 0,0 0,0 0,0 0,0 0,0 0,0-1,-1 1,1-1,-1 0,1 0,-1 0,1 0,-1 0,0-1,0 1,0-1,-1 1,1-1,0 0,-1 1,0-1,0 0,0 0,1-5,4-12,-2 0,0-1,2-40,0 6,-3 22,6-18,-8 50,-1 1,0 0,1 0,-1 0,1 0,-1 0,1 0,-1 0,0 0,1 0,-1 0,1 0,-1 1,1-1,-1 0,0 0,1 0,-1 0,1 1,-1-1,0 0,1 0,-1 1,0-1,1 0,-1 1,0-1,0 0,1 1,-1-1,0 0,0 1,1-1,-1 1,0-1,0 1,0-1,0 0,0 1,0-1,0 1,12 21,55 118,24 46,80 243,-140-342,-13-39,13 59,-27-85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40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0 375,'211'-120,"-10"6,-158 93,35-19,95-33,-169 72,-1 0,1 0,0 0,-1 0,1 0,0 1,-1-1,1 1,0 0,0 0,0 1,6 1,-7-1,-1 0,1 1,-1-1,1 1,-1 0,0 0,1 0,-1 0,0 0,0 0,0 1,-1-1,1 0,-1 1,1 0,-1-1,1 5,24 60,-3 1,19 96,-24-88,275 978,2-234,120 376,-149-163,-65 16,75 284,-271-1311,95 422,-76-313,8 186,-37 175,4-396,3 1,5 0,4-1,26 103,121 370,182 390,-159-467,102 283,-260-692,-3 1,-4 1,8 137,6 36,-11-50,-5-32,-5-121,-2-14,-2-1,0 48,-6-85,1 0,0 0,-1 0,0 1,0-1,0 0,0 0,0-1,0 1,-1 0,1 0,-1-1,0 1,0 0,0-1,0 0,-1 0,1 1,0-1,-1-1,0 1,1 0,-1-1,0 1,0-1,0 0,0 0,0 0,0 0,0 0,-4 0,-14 2,1-1,-1-1,-39-3,17 1,-663 33,661-28,0 1,1 3,-87 25,110-24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41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0 358,'13'-10,"0"1,1 0,0 2,0-1,1 2,-1 0,2 0,-1 2,17-4,42-15,523-223,-572 236,-7 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42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0 380,'5'-1,"-1"0,0-1,1 1,-1-1,0 0,0 0,0 0,0-1,0 0,0 1,-1-1,5-5,10-6,60-37,138-66,94-20,-294 131,0 0,1 1,16-4,-12 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47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14,5 12,5 16,1 12,3 13,7 15,5 8,3 9,-1-2,-4-5,-6-13,-3-11,2-12,-3-8,-4-10,-3-12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48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0,'1'3,"0"-1,0 0,0 0,0 0,0 0,1 1,-1-2,0 1,1 0,0 0,2 2,3 4,50 67,-3 2,65 126,54 183,-167-368,0 0,-1 0,-2 0,1 1,-2-1,0 1,-3 36,1-35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49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413 1,'-11'2,"-1"1,1 1,0 0,0 0,1 1,-1 0,-17 12,27-16,-21 14,0 0,1 2,1 0,1 2,0 0,2 1,0 1,1 0,1 1,1 1,1 0,1 1,-14 41,13-26,2-1,2 1,1 1,3 0,1 0,1 0,3 0,5 56,-4-91,0-1,0 1,0 0,1 0,-1-1,1 1,0-1,1 0,-1 1,1-1,0 0,-1 0,2-1,-1 1,0-1,1 1,0-1,0 0,0-1,0 1,0-1,0 1,1-1,-1 0,1-1,-1 1,1-1,9 1,12 2,0-1,1-1,-1-2,32-2,-17 0,-22 2,-5 0,0 0,0-1,-1 0,1-1,13-4,-23 4,0 1,-1-1,1 1,-1-1,1 0,-1 0,0 0,0-1,0 1,0-1,0 0,-1 0,1 0,-1 0,0 0,0 0,0-1,0 1,0-1,-1 1,0-1,2-6,17-73,15-127,-26 143,-4 41,-2-1,0-31,-3 49,-1-1,0 1,-1-1,0 1,0-1,-1 1,0 0,-1 0,-8-15,-60-98,64 108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51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1,'-9'0,"0"0,1 1,-1-1,0 2,0-1,1 1,-1 1,1-1,-1 2,1-1,0 1,0 0,1 1,-1-1,1 2,0-1,0 1,-7 8,-12 13,1 2,0 1,3 1,0 0,-28 60,13-14,-38 119,51-120,4 1,-19 129,35-167,1 0,2 1,1-1,2 1,2-1,2 0,14 50,-15-72,1 0,1 0,1-1,0 0,1 0,1-1,0 0,1 0,1-1,0-1,1 0,24 19,-6-12,0 0,1-3,1 0,0-2,45 14,18 4,1-4,2-4,114 14,-206-38,0 0,0 0,0-1,-1 0,1 0,0-1,13-3,-18 3,0 0,1 0,-1 0,0-1,0 1,0-1,0 0,0 1,0-1,-1 0,1 0,0 0,-1-1,0 1,1 0,-1 0,0-1,0 1,0-1,-1 1,1-1,0 1,-1-5,22-136,4-220,-23 300,-1 21,8-173,-22-282,11 479,-2 0,-1 0,0 0,-1 1,0 0,-2 0,0 0,-12-19,13 26,-1-1,-1 2,0-1,0 1,-1 0,0 1,0 0,-1 0,0 1,0 1,-1-1,-21-8,13 7,-1 0,0 2,-1 0,1 1,-1 1,0 1,-39 0,-81 5,115-2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34.6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1,'0'4,"4"10,2 7,8 13,6 4,-1 5,2 4,-4-3,0-3,-3-6,-3-3,-1-4,0-1,-4-3,-1 1,-2-5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0:58.6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1,'15'1060,"59"-11,-53-910,-13-101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00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1 143,'6'-1,"0"0,0 0,-1-1,1 1,0-1,-1-1,7-3,18-6,14 3,0 1,1 2,-1 3,1 1,55 5,92-4,296-69,-445 58,-27 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00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0,'5'1,"-1"-1,0 1,0 0,0 0,1 1,-1-1,-1 1,1 0,0 0,0 0,-1 1,4 2,44 40,-36-31,58 61,110 149,-125-150,92 131,58 71,-165-229,-30-32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01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0,'-24'1,"0"1,0 1,1 0,0 2,0 1,0 1,0 0,-33 18,28-10,0 1,1 2,1 0,1 2,-44 44,41-33,1 2,1 0,2 2,2 0,1 2,2 0,1 1,2 1,2 1,-10 42,15-38,-8 89,16-115,0 0,2 1,0-1,1 1,1-1,1 0,9 27,-8-35,0-1,0 0,1 0,0 0,0-1,1 0,1 0,-1-1,1 0,0 0,1-1,-1 0,1 0,1-1,-1 0,1 0,-1-1,22 5,12 2,0-2,1-2,51 1,-72-6,-20-2,69 7,1-4,72-6,-122 1,0-1,-1-1,1 0,-1-2,-1-1,1-1,-1-1,0 0,-1-2,34-22,-6-6,-1-3,-2-1,-2-2,-2-2,66-98,-102 139,-1 0,0-1,0 0,-1 1,0-1,0-1,-1 1,0 0,0 0,-1-1,1 1,-2-1,1 1,-1-1,0 0,-1 1,1-1,-2 1,1-1,-1 1,0 0,-1-1,1 1,-1 0,-1 1,1-1,-1 0,-1 1,1 0,-6-6,-36-49,-30-42,-107-111,174 204,-1 0,-1 1,1 1,-1 0,-1 0,1 1,-2 1,1 0,0 0,-1 1,0 1,0 0,-27-4,22 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03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716 177,'-25'14,"1"1,0 1,-43 38,-54 66,38-32,-114 157,174-212,1 2,1 0,2 1,2 1,1 1,2 0,2 1,-12 66,23-103,-1 10,0 1,1 0,1 0,-1-1,5 25,-4-33,1-1,1 1,-1-1,0 1,1-1,0 0,0 0,0 0,0 0,0 0,1 0,-1-1,1 1,-1-1,1 0,0 0,0 0,0 0,1 0,-1 0,0-1,0 0,1 0,-1 0,6 1,27 6,0-2,1-1,48-1,114-10,-175 5,44-2,-5 1,0-2,100-20,-155 21,1 0,-1 0,1-1,-1 0,0 0,0-1,-1 0,0-1,0 1,0-1,11-13,1-4,0-2,16-31,-6 10,181-311,-205 348,35-65,49-131,-76 169,-2-1,-1 0,-2 0,-2-1,-1 0,-1-40,-4 74,1 1,-1-1,-1 0,1 0,-1 0,1 0,-1 0,0 0,-1 1,1-1,-1 0,1 1,-1-1,0 1,0 0,-1-1,1 1,-1 0,1 0,-1 1,0-1,0 1,0-1,-6-2,-2 0,0 1,-1 1,1 0,-1 1,1 0,-1 1,-13-1,-76 1,-193 21,270-17,14-3,0 1,0 1,1 0,-1 0,0 0,1 2,-1-1,1 1,0 0,0 1,0 0,1 0,0 1,0 0,0 1,1 0,0 0,0 0,1 1,-10 14,8-9,-1-1,-1 0,0 0,0-1,-19 15,-9 10,-100 110,-123 126,236-248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08.5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0 251,'61'-4,"0"-3,0-2,84-25,-57 13,95-22,174-36,-328 73,48-18,-16 5,-44 14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09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0,'2'18,"2"0,0-1,0 0,2 0,0 0,1-1,1 0,17 26,-7-8,282 464,-102-181,-139-232,-51-74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10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53,'9'0,"15"-5,25-1,17-3,15-1,6 1,-4 3,-10 2,-10 1,-12 2,-9 1,-8 0,-6 1,-3-1,-2 1,-4-1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10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1,'2'19,"1"1,1-1,0 0,2-1,0 1,15 28,7 24,30 119,61 173,-56-184,-55-155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11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1223 0,'-226'147,"-200"141,323-210,-116 113,191-162,0 0,2 2,1 1,2 1,1 1,2 1,1 1,-18 50,32-73,1-1,1 2,0-1,1 0,0 1,1-1,0 1,2 17,0-24,0-1,1 1,0 0,0-1,0 1,1-1,0 0,0 1,0-2,1 1,0 0,0-1,1 1,0-1,-1 0,2-1,9 8,1-2,0 0,1-2,0 0,0-1,30 8,97 16,-113-25,268 35,-251-39,0-1,0-2,0-3,62-12,-76 7,-1-2,0-1,-1-2,0-1,-2-1,1-2,-2-1,-1-1,46-43,0-8,-4-3,61-85,29-41,-157 196,1 0,-1-1,1 1,-1-1,0 0,-1 1,1-1,-1-1,0 1,0 0,-1 0,1-1,-1 1,-1-1,1 1,-1-1,0 0,0 1,0-1,-1 1,0-1,0 1,0-1,-1 1,-2-7,-12-52,10 38,0 1,-2 0,0 0,-16-30,21 50,0 1,-1-1,0 1,0-1,0 1,0 0,-1 0,1 1,-1-1,0 1,0 0,-1 1,-7-4,-9-2,0 1,-27-4,0-1,-59-22,1-5,-102-54,184 83,0 0,-40-9,12 5,36 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35.3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651 0,'-50'55,"2"2,3 2,-66 114,53-81,-40 91,71-128,-1-1,-51 70,51-85,13-18,0 0,-25 24,32-38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13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1444 1,'-17'1,"0"1,0 0,1 2,-1 0,1 0,0 2,0 0,1 1,0 0,0 1,-18 13,-19 18,-78 71,71-57,-434 427,398-370,5 3,-132 220,199-294,-21 53,39-79,0 0,1-1,1 1,0 1,0-1,2 0,-1 1,2 24,2-32,-1 0,1 0,0 0,0 0,1 0,-1-1,1 1,1-1,-1 0,1 0,0 0,0 0,0 0,1-1,-1 0,1 0,0 0,0-1,1 0,5 3,7 3,0 0,1-2,-1 0,1-1,22 3,21 2,0-2,1-3,0-3,95-8,-118 1,0-1,0-3,-1-1,0-1,-1-3,0-1,-1-2,43-24,-64 29,-2 1,0-2,0 0,-1 0,0-2,-2 1,18-26,62-118,-49 81,480-819,-506 869,-3 7,-2 0,0 0,-1-1,-1 0,-1-1,8-31,-15 50,-1 0,1 0,-1 0,0 0,0 0,0 0,0 0,0 0,0 1,-1-1,1 0,0 0,-1 0,0 0,1 0,-1 0,0 1,0-1,0 0,0 1,0-1,0 1,-1-1,1 1,0-1,-1 1,1 0,-1 0,0 0,1 0,-1 0,0 0,0 0,1 0,-1 1,0-1,0 1,0-1,0 1,0 0,-3 0,-12-1,1 1,0 0,0 2,-21 3,4 0,-3-2,0-2,0-1,0-1,-65-13,81 10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17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1,'4'8,"1"8,5 9,0 9,-1 12,1 19,4 11,4 11,7 2,0 8,-1-4,0-5,1-13,-5-7,-1-10,-3-11,-1-9,-3-11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18.4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0,'1'11,"2"0,-1-1,1 1,1-1,0 0,1 0,9 16,16 20,1-2,50 53,-5-6,11 9,-52-61,49 68,-72-87,-5-3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19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20,'0'-1,"0"0,0 0,0 0,0 0,-1 1,1-1,0 0,0 0,-1 0,1 1,-1-1,1 0,0 1,-1-1,0 0,1 1,-1-1,1 0,-1 1,0-1,1 1,-1-1,0 1,0 0,1-1,-1 1,0 0,0-1,1 1,-1 0,0 0,0 0,0 0,0-1,0 1,1 1,-1-1,0 0,0 0,-1 0,0 0,1 1,-1-1,0 0,0 1,0-1,0 1,1 0,-1 0,0-1,1 1,-1 0,1 0,-1 1,1-1,-1 0,1 0,0 1,-1-1,0 2,-8 23,2 1,0 0,2 0,1 0,1 1,-1 37,2-27,-11 97,6 1,15 197,-6-316,1-1,1 0,1 0,0 0,1 0,0-1,12 21,-14-30,1 1,0-2,1 1,-1 0,1-1,0 0,1 0,-1 0,1-1,0 0,0 0,1 0,-1-1,1 0,-1 0,1 0,0-1,13 2,22 2,-1-3,0-1,1-2,-1-2,0-2,1-1,-2-3,1-1,71-26,-24 0,-2-3,-1-4,94-64,-175 104,0-1,0 0,0 0,0 0,0-1,0 1,-1-1,0 0,0 0,0 0,0 0,-1-1,1 1,-1-1,2-7,-3 8,-1 1,1-1,-1 0,0 0,0 1,-1-1,1 0,-1 1,0-1,0 0,0 1,0-1,-1 1,1 0,-1-1,0 1,0 0,0 0,0 0,-1 0,-4-4,-120-118,-5 7,-250-174,370 282,-1 2,-1-1,0 2,0 0,0 0,-1 2,0 0,0 0,0 1,-1 1,1 1,-1 0,0 1,-27 2,-5 1,26-2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21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0,'-5'2,"1"-1,0 0,-1 1,1 0,0 0,0 0,0 1,-6 4,-10 6,17-11,-233 132,210-115,0 0,1 2,2 1,0 1,1 1,-28 39,23-21,2 2,1 1,3 0,2 2,-23 80,25-57,3 1,3 0,-2 100,12-157,1 1,1-1,0 1,1-1,0 0,6 18,-6-27,0 1,0-1,1 0,-1-1,1 1,0 0,1-1,-1 0,1 0,0 0,0 0,0 0,0-1,1 0,-1 0,1 0,0 0,0-1,9 4,8 0,0-1,1 0,0-2,-1 0,1-2,26-1,135-18,-133 10,0-3,-1-1,0-3,-1-2,67-34,-29 5,153-109,-205 130,-19 15,-1 0,0-1,-1 0,-1-2,22-23,-32 32,0-1,-1 1,1 0,-1-1,0 0,0 0,-1 1,1-1,-1 0,0 0,0 0,-1 0,0-1,0 1,0 0,0 0,-1 0,0 0,0 0,0 0,0 0,-1 0,0 1,0-1,-4-6,-16-28,-2 2,0 1,-55-60,-104-87,136 139,41 38,-170-149,155 140,1 1,-2 1,0 1,0 1,-1 1,-1 1,-32-8,30 13,7 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28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20,'0'-1,"-1"0,1 0,0 0,0 0,-1 0,1 0,-1 1,1-1,-1 0,1 0,-1 0,0 1,1-1,-1 0,0 0,1 1,-1-1,0 1,0-1,0 1,1-1,-1 1,0-1,0 1,0 0,0-1,0 1,0 0,0 0,0 0,0 0,0 0,0 0,0 0,0 0,0 0,-1 1,-37 7,-3 8,33-13,0 0,0 0,0 1,1 0,-16 11,22-14,0 1,0 0,0 1,0-1,0 0,1 0,-1 1,1-1,0 1,-1-1,1 1,0 0,0 0,1-1,-1 1,1 0,-1 0,1 0,0-1,0 1,0 0,0 0,1 0,0 3,18 74,3-2,3 0,43 87,11 37,38 104,159 297,20 86,-180-400,70 195,1 145,-32-98,-97-333,-9 3,-9 2,-8 1,-10 1,-4 268,-19-399,7 281,0-289,2-1,3 0,25 86,-25-116,0 3,1 0,2-1,32 60,-42-90,0 0,-1 0,0 1,0-1,0 1,-1 0,0 0,-1 0,1 11,-1 5,-6 46,3-47,-17 175,-38 575,81 94,65-6,-57-407,-23-279,39 210,62 167,-30-236,-55-223,29 72,-34-113,-2 2,16 86,-8 57,-25-192,0-1,0 1,0 0,1 0,-1-1,1 1,0-1,0 0,1 1,0-1,-1 0,1 0,0-1,1 1,-1-1,1 1,0-1,-1 0,1 0,0-1,1 1,4 1,11 5,1-1,-1-2,40 9,-11-4,80 28,-110-31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30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1 600,'-1'-30,"2"0,2 0,0 0,2 1,1-1,1 1,2 1,18-42,44-73,-60 124,0 0,2 1,0 1,1 0,20-18,-31 32,0 1,0-1,0 1,0 0,1 0,-1 0,1 1,-1-1,1 1,0 0,-1-1,1 2,0-1,0 0,0 1,-1 0,7 0,-4 1,0 0,0 1,0-1,0 1,0 1,-1-1,1 1,-1 0,1 0,5 5,3 3,-1 1,0 1,0 0,-1 1,-1 0,16 28,-19-28,-2 0,0 1,0 0,-2 0,0 1,0-1,-2 1,0 0,0 0,-2-1,0 1,-1 0,0 0,-6 22,0-6,-1-1,-2 0,-1 0,-1-1,-1-1,-20 30,33-57,-4 3,1 1,-1-1,2 1,-1 0,1 1,-3 8,5-13,0-1,0 0,0 1,0-1,0 0,0 0,0 1,1-1,-1 0,0 0,1 1,-1-1,1 0,0 0,-1 0,1 0,0 0,0 0,0 0,-1 0,1 0,0 0,0 0,0-1,1 1,-1 0,0-1,0 1,0-1,0 1,1-1,-1 1,0-1,0 0,1 0,-1 0,0 1,1-1,-1 0,2-1,15 4,1 0,0 2,-1 0,0 1,0 1,-1 0,1 1,-2 1,1 1,-1 0,-1 1,15 14,-7-7,-2 0,0 2,-1 0,-1 1,21 31,-35-45,-1 0,0 0,0 1,-1 0,0 0,0 0,-1 0,0 0,0 1,-1-1,0 1,-1-1,1 1,-2-1,1 1,-1-1,-1 0,1 1,-2-1,1 0,-1 0,-5 11,-9 10,-1-1,-1-1,-1 0,-2-2,-45 43,1-1,45-45,3-6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32.3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1,'-3'225,"0"-15,24 221,-19-410,1 0,1 0,1 0,1 0,1-1,0 0,2-1,17 31,-26-49,1 0,0 0,0 1,0-1,0 0,0 0,0 0,0 0,0 0,0-1,0 1,1 0,-1 0,0-1,1 1,-1-1,0 1,1-1,-1 1,1-1,-1 0,1 0,-1 0,1 0,-1 0,3 0,-1-1,1-1,-1 1,0-1,0 1,0-1,0 0,0 0,-1 0,1 0,0-1,2-2,7-10,0-1,-1 0,11-20,-19 31,10-21,-1-1,-1-1,-2 1,0-2,8-56,-17 84,0-1,0 1,0-1,0 1,0-1,0 1,-1 0,1-1,0 1,-1-1,0 1,1-1,-1 1,0 0,1 0,-1-1,0 1,0 0,0 0,0 0,0 0,0 0,-1 0,1 0,0 0,0 0,-1 1,1-1,0 0,-1 1,1-1,-1 1,1 0,-1-1,1 1,-1 0,1 0,-1 0,-1 0,-13-1,0 0,1 2,-17 1,14-1,-137 2,134-3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33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51 162,'1'14,"0"0,1 0,0 0,1 0,0-1,2 1,7 17,2-1,36 54,-47-79,1 0,-1-1,1 0,0 1,1-1,-1 0,1-1,-1 1,1-1,0 0,0 0,1-1,-1 0,0 1,1-2,0 1,-1-1,1 0,0 0,0 0,0-1,-1 0,1 0,0 0,11-3,-11 2,1-1,-1 0,0 0,1-1,-1 1,0-1,-1-1,1 1,0-1,-1 0,0 0,0-1,0 1,-1-1,1 0,-1 0,-1-1,1 1,0-1,-1 0,-1 0,5-11,1-10,-2-1,-1 0,0 0,-3-1,0 1,-4-52,1 76,0-1,0 1,-1 0,0 0,1 0,-1 0,-1 0,1 0,0 0,-1 1,0-1,0 1,0 0,0-1,-1 1,1 1,-1-1,0 1,1-1,-1 1,0 0,0 0,-1 1,1-1,0 1,-8-1,-13-4,0 2,0 1,-35-1,49 4,-51 0,37 1,-1-2,-34-4,37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37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32 221,'-1'1,"-1"-1,1 0,0 0,0 0,0 0,-1 0,1 0,0 0,0-1,0 1,-1 0,1-1,0 1,0 0,0-1,0 0,0 1,0-1,0 0,0 1,0-1,0 0,0 0,1 0,-1 0,0 0,0 0,0-1,1 0,0 0,0 0,0 0,0 0,0 0,0 0,1 1,-1-1,1 0,-1 0,1 0,0 0,-1 0,1 1,2-3,4-8,1 1,0 0,18-17,-14 16,1 1,0 0,0 1,1 1,0 0,1 1,0 0,0 1,0 1,17-4,-12 4,-4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39.6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1360,'32'-31,"-3"-1,0-2,-2 0,-2-2,30-58,-41 67,-1-1,-2 0,-1 0,-1-2,-2 1,0-1,-2 0,1-54,-5 79,-1 0,-1-1,1 1,-1 0,0-1,0 1,0 0,-1 0,1 0,-1 0,0 0,-1 1,0-1,1 0,-1 1,-1 0,1 0,-1 0,1 0,-1 0,0 1,0 0,-1-1,1 2,-1-1,1 0,-1 1,0 0,0 0,0 0,-9-1,4 1,1 1,-1 0,0 1,0 0,0 0,0 1,1 1,-1-1,0 2,1-1,-1 1,1 1,0-1,0 2,0-1,-12 9,7-1,0 1,1 0,1 0,0 1,1 1,0 0,1 1,1 0,0 0,2 1,-9 23,5-8,2 1,1 0,2 0,1 1,-2 44,7-71,0 1,1 0,-1-1,1 1,1-1,-1 1,1-1,1 0,-1 0,1 1,0-2,1 1,0 0,8 10,-6-10,1 0,0-1,1 1,0-1,0-1,0 0,1 0,-1 0,1-1,0 0,11 2,19 5,1-2,0-1,63 3,128-6,-178-5,7 1,119-6,-175 4,1 1,-1-1,1 0,-1 0,1 0,-1-1,0 0,0 0,0 0,0 0,0 0,0-1,0 0,-1 0,0 0,1 0,-1 0,0-1,0 1,-1-1,1 0,-1 0,0 0,0 0,0 0,0 0,-1-1,2-7,0-10,0 0,-1 0,-2 0,-3-40,1 20,-1-41,1-135,2 214,0 0,1 0,-1 0,1 0,0 0,0 0,0 0,0 0,1 1,0-1,0 0,0 1,0-1,0 1,1 0,0 0,-1 0,1 0,0 0,0 0,1 1,-1 0,0-1,1 1,0 1,-1-1,1 0,0 1,0 0,0 0,0 0,0 0,0 1,0-1,0 1,7 0,3 1,1 0,0 1,0 1,-1 0,1 1,-1 1,0 0,26 13,-12-1,-1 0,0 2,-1 1,-2 0,0 2,35 42,-46-48,-1-1,-1 2,0 0,-1 0,-1 0,-1 1,0 1,-1-1,-1 1,-1 1,-1-1,2 23,-5-39,-1 1,0-1,0 0,0 0,0 0,0 0,-1 0,0 0,1-1,-1 1,0 0,0 0,-1 0,1-1,-1 1,1 0,-1-1,0 1,0-1,0 0,-3 4,1-5,1 1,0 0,-1-1,0 1,1-1,-1 0,0-1,1 1,-1 0,0-1,0 0,1 0,-1 0,0 0,0-1,0 0,-4-1,-3 0,-1-2,1 0,0 0,1-1,-1 0,1-1,0 0,0-1,0 0,1 0,1-1,-1 0,1-1,0 0,1 0,0-1,1 0,-1 0,2 0,0-1,-5-14,4 10,2-1,-1 0,2 0,0 0,1 0,1 0,0-1,1 1,1 0,1-1,0 1,1 0,1 0,10-30,-4 24,1 1,1 0,0 1,2 1,0 0,1 0,1 2,1 0,0 1,30-22,-32 27,1 1,1 0,0 1,0 1,0 0,1 1,1 1,-1 1,1 1,-1 0,1 1,0 1,32 1,-35 3,0 1,0 0,-1 1,1 1,-1 1,0 0,0 0,18 13,107 77,-113-75,35 27,-3 2,81 88,-118-101,-20-21,-2-16,-1 1,0-1,1 0,-1 0,1 1,-1-1,1 0,-1 0,0 0,1 0,-1 0,0 0,1 0,-1 0,1 0,-1 0,0 0,1 0,-1-1,1 1,-1 0,0 0,1-1,-1 1,1 0,-1-1,1 1,-1-1,-10-5,1-1,1 0,0 0,0-1,0 0,-12-16,-44-61,27 29,2-2,3 0,-29-73,48 97,2-1,1 0,2 0,2-1,1-1,1 1,1-55,4 86,0-1,1 1,-1-1,1 1,1-1,-1 1,1 0,0-1,0 1,0 0,1 0,0 1,0-1,0 1,0-1,1 1,0 0,7-7,-4 7,0 0,0 0,0 0,0 1,0 0,1 0,-1 1,1 0,0 1,0-1,0 1,15 1,-2 1,0 1,-1 1,1 1,-1 0,0 2,0 0,36 19,5 6,60 41,-83-45,0 1,-2 2,-2 2,0 1,-3 1,37 51,-56-69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36.2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 1,'-2'2,"0"1,0 0,0 1,0-1,0 0,1 0,-1 1,1-1,0 1,0-1,0 1,1 0,-1-1,1 1,0 5,7 59,-4-46,2 8,2 0,1-1,16 38,11 36,-25-55,-7-32,0 0,1 0,1 0,0-1,12 25,-5-24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38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0 401,'49'-55,"66"-100,5-6,-118 158,0 1,0 0,0 0,0 0,0 0,0 0,0 0,1 1,-1-1,1 1,-1-1,1 1,0 0,-1 0,1 0,0 1,0-1,0 0,-1 1,6 0,-4 1,0-1,0 1,0 1,-1-1,1 1,-1-1,1 1,-1 0,1 0,-1 0,0 1,0-1,4 5,7 10,0 0,-1 1,-1 1,14 26,-21-35,100 183,-101-183,0 0,0 1,-1 0,-1-1,1 1,-2 0,0 0,0 0,-1 0,0 0,-1 1,0-1,-1-1,0 1,-1 0,-7 19,-7 8,-1 0,-1-2,-31 42,4-5,-40 78,85-149,0 0,0-1,0 1,0 0,0 0,0 0,1 0,-1 0,1 0,0 0,-1 0,1 0,0 2,1-4,-1 1,0-1,0 0,1 1,-1-1,0 0,1 0,-1 1,0-1,1 0,-1 0,1 1,-1-1,0 0,1 0,-1 0,1 0,-1 0,1 0,-1 0,0 0,1 0,-1 0,1 0,-1 0,1 0,-1 0,0 0,1 0,-1 0,1 0,-1-1,0 1,2 0,51-30,-37 20,159-74,-122 60,-40 17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40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1,'-4'0,"0"0,0 0,0 0,0 1,0-1,1 1,-1 0,0 0,0 0,0 1,1-1,-1 1,1 0,-1 0,1 0,0 0,-5 5,4-2,1 0,0 0,0 0,1 0,-1 0,1 1,0-1,0 1,1-1,0 1,-1 9,-4 53,3 0,7 84,-1-26,-3-125,0 7,0-1,1 1,-1-1,1 1,4 13,-5-20,1 0,-1-1,0 1,1 0,-1-1,0 1,1 0,-1-1,1 1,-1-1,1 1,-1-1,1 1,0-1,-1 1,1-1,0 0,-1 1,1-1,0 0,-1 1,1-1,0 0,-1 0,2 0,0 0,0 0,0-1,0 1,0-1,0 0,0 1,0-1,0 0,0 0,0-1,-1 1,1 0,2-3,62-50,1 2,109-61,-139 93,2 1,0 1,0 3,2 1,-1 2,80-12,-104 22,0 2,1-1,-1 2,1 0,-1 1,0 1,0 0,0 1,0 1,25 11,-36-14,0 0,-1 1,1-1,-1 1,0 0,0 0,0 1,0-1,-1 1,1 0,-1 0,0 0,0 0,0 1,-1-1,0 1,1-1,-2 1,1 0,0 0,-1 0,0 0,0 0,-1 0,1 1,-1-1,0 0,-1 0,1 0,-1 0,0 0,0 0,-1 0,1 0,-1 0,-4 7,-14 27,-2-1,-1-2,-2 0,-55 59,51-60,-242 250,258-271,3-2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40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1 174,'4'-4,"10"-6,3-6,2 1,3-2,2 2,0-1,1-2,1 2,-5 0,-1 2,0 4,-3 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41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1,'-44'49,"3"3,3 1,-60 109,94-156,1 1,0 0,0 0,0 0,1 1,0-1,1 1,-1-1,1 9,1-14,0-1,0 1,0-1,1 1,-1-1,0 1,1-1,-1 1,1-1,-1 1,1-1,0 0,0 1,-1-1,1 0,0 0,0 1,0-1,3 2,-2-2,0 0,0 0,1-1,-1 1,0 0,1-1,-1 1,1-1,-1 0,1 0,-1 0,1 0,-1 0,0-1,1 1,3-2,13-4,-1 0,0-1,0-1,18-11,23-11,-7 11,38-18,-83 34,0-1,-1 0,1 0,-1 0,0-1,0 0,-1 0,1-1,7-9,-12 11,1 1,-1-1,1 1,-1-1,0 1,-1-1,1 1,0-1,-1 0,0 1,0-1,0 0,0 0,-1 1,0-1,1 1,-1-1,0 0,-1 1,1 0,-1-1,1 1,-1 0,0 0,0 0,-1 0,1 0,-1 0,-3-3,-3-3,0-1,-1 1,-1 1,0 0,0 1,0 0,-14-7,15 10,-1 1,1 0,-1 1,1 0,-1 0,0 1,-15 0,4 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45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1 176,'0'-20,"-1"8,1 0,1-1,-1 1,2-1,0 1,5-16,-6 24,1 1,-1 0,1 0,0 0,0 0,1 0,-1 0,0 0,1 0,0 1,0 0,0-1,0 1,0 0,0 0,0 1,1-1,-1 1,1 0,-1-1,1 1,-1 1,1-1,0 1,-1-1,6 1,-2 0,0 0,0 1,0 0,0 0,0 1,-1-1,1 1,0 1,11 5,58 37,-44-24,-27-18,-1 0,-1 0,1 0,0 1,-1-1,0 1,1 0,-2 0,1 0,0 1,-1-1,0 1,0-1,0 1,0 0,-1-1,0 1,1 10,0 7,-1-1,-1 1,-4 26,0 3,4-14,0 0,-2 1,-10 57,10-84,0 0,-1-1,-1 1,0-1,0 0,-1 0,0-1,-1 1,0-1,-1-1,0 1,0-1,-12 11,-47 41,65-60,1 0,0 0,0 0,0 0,-1 0,1 0,0 0,0 0,0 0,0 0,-1 0,1 1,0-1,0 0,0 0,0 0,0 0,-1 0,1 1,0-1,0 0,0 0,0 0,0 0,0 1,0-1,0 0,0 0,-1 0,1 1,0-1,0 0,0 0,0 0,0 0,0 1,0-1,0 0,1 0,-1 0,0 1,0-1,0 0,0 0,0 0,0 1,0-1,0 0,0 0,0 0,1 0,-1 1,14-4,17-11,-4 0,0 1,1 1,1 2,0 1,0 1,1 1,0 2,0 1,50 0,-70 4,0 0,-1-1,1-1,0 1,-1-1,1-1,-1 0,0 0,0-1,0 0,0-1,-1 0,14-10,-7 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47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26,'4'-3,"-1"0,1 0,0 1,0 0,0 0,0 0,0 0,0 1,0-1,1 1,-1 0,0 1,1-1,-1 1,1 0,-1 0,1 0,-1 0,1 1,-1 0,1 0,-1 0,7 3,-2-1,-1 1,0-1,0 2,0-1,0 1,-1 0,1 1,-1 0,-1 0,11 11,-7-4,0-1,-1 0,-1 0,12 22,-19-31,1 0,-1 0,0 0,0 1,0-1,0 1,-1-1,1 1,-1-1,0 1,0-1,0 1,0-1,-1 0,1 1,-1-1,0 1,0-1,0 0,-3 6,-69 98,20-34,52-72,1-1,-1 1,1-1,-1 1,1 0,-1-1,1 1,0-1,-1 1,1 0,0-1,-1 1,1 0,0-1,0 1,0 0,-1 0,1-1,0 1,0 0,0 0,0-1,0 1,0 0,1-1,-1 1,0 0,0 0,0-1,1 1,0 0,0 0,0-1,1 1,-1-1,0 0,1 1,-1-1,1 0,-1 0,0 0,1 0,-1 0,1-1,-1 1,0 0,2-1,63-23,-58 21,33-13,307-116,-330 127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48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1,'-44'48,"2"1,-50 77,49-65,41-58,-1 1,0 0,1 0,0 0,0 0,0 0,0 1,1-1,-1 0,1 1,0-1,1 1,-1-1,1 1,0 0,0-1,0 1,1-1,1 9,2-3,0 0,1-1,0 0,0 0,1 0,0 0,12 12,190 217,-202-232,0-1,0 0,0 0,1 0,0-1,0 0,0 0,0-1,0 1,1-2,0 1,-1-1,1 0,0-1,0 0,0 0,0-1,0 0,16-2,-9 0,1 0,-1-2,0 0,0-1,0 0,-1-1,0-1,0 0,19-14,-29 17,-1 0,1 0,-1 0,1-1,-1 0,-1 0,1 0,-1 0,1 0,-2 0,1-1,0 1,-1 0,0-1,0 0,-1 1,0-1,0-8,0-11,-2-1,-7-41,3 42,-1 0,-2 0,0 0,-1 1,-2 1,0 0,-1 0,-2 2,-23-29,29 41,-1 0,0 1,0 0,-1 1,0 0,-1 0,1 1,-1 1,0 0,-1 1,1 0,-15-3,-17-1,0 2,-52-2,74 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51.2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0 130,'0'-4,"1"0,-1 0,1 0,-1 0,1 0,0 0,0 1,1-1,-1 0,1 1,0-1,0 1,0-1,0 1,1 0,4-6,-1 5,0-1,0 1,0-1,0 2,1-1,0 1,-1 0,12-3,6-1,0 2,0 1,0 1,36 0,-34 2,-10 0,0 0,-1 1,1 1,15 3,-28-4,0 1,0-1,0 1,0 0,-1 0,1 0,0 0,0 1,-1-1,1 1,-1 0,0 0,1-1,-1 1,0 1,0-1,0 0,0 1,-1-1,1 0,0 1,-1 0,0-1,0 1,0 0,1 5,0 5,-1 1,0 0,-1-1,0 1,-2 0,1-1,-2 1,0-1,-6 19,-9 16,-27 54,24-58,-1-2,-42 62,64-104,-1 1,1-1,0 0,0 1,0-1,0 1,0-1,0 1,0-1,0 0,0 1,0-1,0 1,0-1,0 1,0-1,0 0,1 1,-1-1,0 1,0-1,0 0,1 1,-1-1,0 0,1 1,-1-1,0 0,0 1,1-1,-1 0,1 0,-1 1,0-1,1 0,-1 0,0 0,1 0,-1 1,1-1,28 11,4 3,-28-9,-1 0,0 1,0-1,0 1,-1-1,0 1,0 0,0 1,-1-1,0 0,0 1,-1-1,1 1,-1-1,-1 1,1 9,-1 17,-7 63,6-86,-3 26,-2 26,-2 0,-3 0,-21 63,25-102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56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77,'-1'-3,"1"0,-1 0,0 0,0 0,0 0,0 0,0 0,-1 0,1 0,-1 0,0 1,0-1,0 1,0-1,0 1,0 0,-1 0,1 0,-1 0,0 0,1 1,-1-1,0 1,0 0,0 0,0 0,-6-1,-3-2,-1 1,0 1,0 0,1 1,-22 0,21 3,1 0,-1 0,1 1,0 1,0 0,0 1,0 0,1 1,0 0,0 1,1 0,-1 0,2 1,-1 1,1 0,0 0,1 1,0 0,-13 21,21-29,-1 0,0 0,0 0,1 0,-1 0,1 0,0 0,0 0,-1 0,1 0,0 0,1 0,-1 0,0 0,1 0,-1 0,1-1,-1 1,1 0,0 0,1 2,0 0,1-1,0 1,0-1,0 0,0 0,0 0,1-1,-1 1,7 3,-3-2,0-1,-1 1,1-2,0 1,1-1,-1 0,0-1,1 1,-1-1,1-1,12 0,-7-3,-1-1,0-1,0 0,-1-1,1 0,-1-1,11-8,23-12,-15 6,-23 15,0 1,0 0,1 0,0 1,14-6,-20 9,0 1,-1 0,1-1,0 1,0 0,0 0,0 0,0 0,-1 0,1 0,0 1,0-1,0 1,-1-1,1 1,0 0,0-1,-1 1,1 0,-1 0,1 0,-1 0,1 1,-1-1,0 0,1 1,-1-1,0 0,0 1,0 0,0-1,1 4,6 14,0 1,-2 0,0 1,-2-1,0 1,2 39,4 21,0-30,6 33,-3 0,3 127,-18 16,2-206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1:58.0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39,'1'16,"1"-1,0 0,1 0,1 0,0 0,1 0,1-1,0 1,9 13,0-2,1-1,1 0,37 39,-47-56,1 1,1-1,-1-1,1 0,1 0,-1-1,13 6,-17-10,0 0,1 0,-1-1,0 0,1 0,-1 0,1-1,0 1,-1-1,1-1,-1 1,1-1,-1 0,0 0,1-1,8-3,30-10,-28 10,1-1,-1 0,0-1,0 0,0-1,-1-1,25-20,-38 27,0-1,0 1,0 0,0 0,-1-1,1 1,-1-1,1 0,-1 1,0-1,0 0,0 0,-1 0,1 1,-1-1,0 0,1 0,-1 0,0 0,-1-5,-1 2,0 0,0 0,0 0,0 0,-1 0,0 0,0 1,-1 0,-4-7,-5-2,0-1,-1 2,0 0,-1 1,-24-16,-117-54,149 80,-1-1,1 1,0 1,-1-1,1 1,-1 1,1-1,-1 1,1 0,-1 1,1 0,-1 0,1 1,-1 0,1 0,0 0,-9 5,-50 12,46-17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38.1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29 190,'-1'1,"0"-1,0 1,0-1,0 1,0-1,0 1,0 0,0-1,0 1,0 0,0 0,0 0,0-1,1 1,-1 0,0 0,1 0,-1 1,1-1,-1 0,1 0,-1 0,1 0,0 0,0 1,-1-1,1 2,-5 39,5-38,0 2,-3 20,2-1,1 0,1 0,8 49,-8-69,0 0,1 0,0 0,0 0,0 0,0 0,1 0,-1 0,1-1,1 0,-1 1,0-1,1 0,0-1,0 1,0-1,0 1,1-1,0-1,-1 1,1-1,0 1,0-1,0-1,0 1,0-1,1 0,-1 0,8 0,9 0,0-1,1-1,34-5,-45 4,1-1,-1 0,0-1,0 0,0-1,0 0,19-13,-27 14,0 0,0 0,0 0,-1-1,0 0,0 0,0 0,0 0,-1 0,0 0,0-1,0 1,-1-1,1 1,-1-1,-1 0,1 1,-1-1,0 0,0 0,-2-6,0-9,-1 1,-1-1,-1 1,-11-30,10 38,0 0,0 0,-11-14,-8-13,12 18,-2 1,0 1,-1 1,-32-29,46 45,0 0,0 1,0-1,0 1,0-1,-1 1,1 0,-1 0,1 0,-1 0,1 0,-1 1,0-1,1 1,-1 0,0-1,1 1,-6 1,3 0,-1 0,1 1,0 0,0-1,0 2,0-1,0 1,-8 5,-2 4,0 0,1 1,1 1,-16 20,19-21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00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1 258,'2'-5,"1"0,1 1,-1-1,1 1,-1-1,1 1,0 0,1 1,-1-1,1 1,5-4,20-11,0 0,1 2,41-16,106-30,-99 37,-54 16,1 2,0 1,33-4,-48 9,1 0,0 1,0 0,0 1,0 1,0 0,-1 0,1 1,18 7,19 14,0 2,-2 3,-1 1,-1 2,49 47,184 209,-191-186,-4 4,-5 4,-5 3,-5 3,74 173,193 681,-179-398,46 145,-98-398,83 268,-34 9,-123-431,11 243,-40 168,-47-98,-32-7,12-78,40-227,-91 755,106-763,8 1,7-1,43 290,97 296,-84-363,-52-296,-4-1,-10 131,-3-133,-5-1,-24 85,-62 149,4-10,84-247,8-36,-1 0,-8 23,11-40,0 1,0-1,-1 1,0-1,0 0,-1 0,1 0,-1 0,0-1,0 0,-1 1,-6 3,-150 92,-7 3,-144 145,43-32,221-181,-2-2,-105 53,106-72,29-11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07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116 294,'-2'-15,"0"0,-2 0,1 1,-2-1,0 1,0 0,-1 0,-1 0,-17-24,13 19,0-1,1 0,-9-26,18 30,7 12,-3 4,-1 1,0 0,0 0,0 0,0 0,0 0,0 1,0-1,0 1,3 2,48 52,-2 2,74 112,542 852,-523-752,-85-155,-42-85,-4-11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08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1,'1'6,"0"0,0 0,0 0,1 0,0 0,0-1,0 1,1-1,0 1,0-1,6 9,51 54,-43-49,591 570,-489-480,69 50,-74-65,-68-46,-30-28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08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0 933,'114'-118,"4"6,5 5,166-110,-279 210,120-79,3 5,177-78,-250 129,-37 15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09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1 683,'0'-1,"0"1,0-1,0 0,0 1,0-1,0 1,0-1,0 0,0 1,0-1,0 0,0 1,0-1,1 1,-1-1,0 0,1 1,-1-1,0 1,1-1,-1 1,0-1,1 1,-1-1,1 1,-1 0,1-1,-1 1,1 0,-1-1,1 1,0 0,-1-1,1 1,0 0,1 0,0 0,0 1,0-1,0 1,0-1,0 1,0 0,0-1,0 1,0 0,2 2,59 47,-49-38,258 196,-200-160,153 76,-224-124,-1 0,1 1,0-1,-1 0,1 0,0 1,-1-1,1 0,0 0,-1 0,1 0,0 0,-1 0,1 0,0 0,-1 0,1 0,0 0,-1 0,1-1,0 1,-1 0,1 0,0-1,-1 1,1 0,-1-1,1 1,-1-1,2 0,6-24,-9-40,0 56,-13-105,-45-182,21 123,37 170,0 1,0-1,1 1,0-1,-1 0,1 1,0-1,0 0,0 1,1-1,-1 1,1-1,-1 0,1 1,0-1,2-3,-2 5,1 0,0-1,-1 1,1 0,0 0,0 1,0-1,-1 0,1 1,0-1,0 1,0-1,0 1,0 0,0 0,0 0,0 0,0 0,0 0,0 1,0-1,4 2,30 7,0 1,0 2,36 18,-1-2,89 36,150 55,-222-90,145 28,-37-14,-195-43,0 0,-1 1,1-1,0 0,-1 0,1 0,-1 0,1 0,0-1,-1 1,1 0,0 0,-1 0,1 0,-1-1,1 1,0 0,-1-1,1 1,-1 0,1-1,-1 1,1-1,-1 1,1-1,-1 1,0-1,1 1,-1-1,0 1,1-1,-1 1,0-1,0 0,1 1,-1-1,0 0,0 1,0-1,0 0,0 1,0-1,0 1,0-1,0 0,0 1,0-1,-1 0,1 0,-11-43,8 33,-97-312,26 91,31 87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10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2242,'59'-54,"3"3,71-44,-6 4,372-299,31-23,17 28,-182 171,64-44,-341 202,184-87,-248 132,-1-1,0-1,38-29,-46 29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11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1950,'18'-11,"0"2,0 0,34-11,-4 2,396-177,475-284,375-338,-1200 759,108-49,-100 56,-96 47,1 0,-1 0,0-1,0 1,-1-1,1 0,-1-1,0 1,-1-1,1 0,-1 0,6-13,-2 10,0 0,1 0,0 1,1 0,0 1,0 0,0 0,13-5,-8 4,5-4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32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1 188,'1'-71,"1"36,-5-46,72 612,-27-192,112 1036,-10-71,109 946,-197-1673,2 15,-54-498,-4-73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38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1616,'5'-1,"1"0,0 0,-1-1,0 0,1 0,-1 0,9-5,13-5,570-142,-502 133,1418-226,20 150,-540 93,255-7,-19-86,482-158,-1271 180,72-20,289-43,969 1,-1727 137,470-8,-3-42,-255 2,291-35,-449 82,188 21,-47 1,1406 106,-1408-100,406 25,-407-57,1-9,266-52,-127-7,282-45,-308 84,-287 32,0 3,1 3,98 20,-154-23,-1 1,0 0,0 1,0 0,0 0,0 0,0 1,-1 0,0 0,1 0,-2 0,1 1,4 5,5 9,0 0,15 28,-17-25,301 565,-298-556,86 185,-9 5,-11 4,-9 3,80 451,-73-161,-40 2,-37-67,28 618,-12-855,113 861,-64-794,-6-31,-34-65,-18-112,25 129,6 47,-2 22,8 108,-49-120,3-255,-1-1,0 1,0-1,0 1,-1-1,1 0,-1 1,-1-1,1 0,-1 0,0-1,0 1,0 0,0-1,-1 0,0 0,0 0,0 0,0 0,-1-1,1 0,-1 0,0 0,0-1,0 1,0-1,-7 1,-14 4,1-2,-1-1,0 0,-44-2,20 0,-189 22,2 9,-337 93,-767 168,-167-97,313-46,346 13,-65 35,173-42,-163 75,-406 91,954-259,-1-15,-3-16,-1-15,-395-33,531-9,-411-99,121 20,193 42,293 56,-1-1,1-1,-1-1,2-2,0-1,0-1,-41-25,57 31,-1 0,1 1,-1 1,0 0,0 0,0 2,0 0,-1 0,1 1,-27 2,13-2,-70 1,0 4,-147 25,-192 62,296-60,-1498 376,1508-372,-414 115,495-135,-1-2,0-2,-1-3,0-2,-1-2,1-2,-1-3,1-1,0-3,0-3,0-1,-64-22,34 7,-1 3,-126-15,36 11,-264-22,316 44,-236-12,290 10,-1 0,-73-16,-281-79,415 98,0 0,0 0,-1-1,2 0,-1 0,0 0,0-1,1 0,0 0,0 0,0-1,0 1,1-1,0 0,-6-9,-4-10,1 1,-16-42,3 7,-16-37,4-2,-39-156,48 149,2-9,21 79,-2 0,-2 0,0 1,-28-56,25 63,1-1,2-1,0 0,2 0,1-1,-3-31,3-8,0-101,8 136,-3-13,3 1,1 0,3 0,1 0,18-62,-19 88,9-17,-7 28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41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802 215,'-122'-109,"37"36,80 69,1 0,-1 0,0 1,0-1,0 1,-9-4,12 6,1 1,-1-1,0 1,0-1,1 1,-1 0,0 0,0 0,1 0,-1 0,0 0,0 0,1 1,-1-1,0 1,1-1,-1 1,0 0,1-1,-1 1,1 0,-1 0,1 0,-1 0,1 0,0 1,-2 0,-17 23,1 1,1 1,-19 37,13-22,-38 73,4 3,6 3,5 1,6 3,5 1,6 2,-26 235,53-331,2 1,0-1,2 1,2-1,1 1,1-1,16 50,-15-65,0 0,2-1,0 0,1 0,0-1,1 0,1-1,0 0,1-1,1 0,0-1,0 0,1-1,1-1,22 13,-7-8,1-2,0-1,0-2,2-1,-1-1,38 3,202 9,-256-19,20 0,274 4,-247-7,0-3,115-25,-171 29,0 0,-1-1,1 0,-1-1,0 1,0-1,0-1,0 1,7-6,-10 6,-1 0,1 0,-1 0,0 0,0-1,0 1,-1-1,1 1,-1-1,0 0,0 1,0-1,0 0,-1 0,1 0,-1 0,-1-6,-1-61,-4 1,-2 0,-30-114,7 74,-67-154,78 219,-1 0,-2 2,-3 0,-39-51,47 72,-1 1,-1 1,-1 1,0 0,-2 2,0 0,0 2,-51-24,8 13,-130-32,21 9,122 31,16 7,0-2,-64-33,84 35,7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46.0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49 713,'12'-6,"1"2,-1 0,1 0,0 1,0 1,0 0,0 1,0 0,0 1,1 1,-1 0,0 0,0 2,0-1,0 2,-1 0,1 0,-1 1,0 1,0 0,-1 0,0 1,0 1,0 0,15 15,-10-5,-1 0,-1 2,-1 0,-1 0,0 1,-2 1,0 0,-1 0,-2 1,0 0,-1 0,-2 0,3 31,-5-22,-2 0,0 0,-3 0,0-1,-2 1,-1-1,-2 0,-1-1,-20 46,28-73,0 1,-1-1,0 0,0 1,0-1,0 0,0 0,-1 0,1-1,-1 1,0 0,0-1,0 0,0 0,0 0,0 0,-1 0,1-1,-1 1,1-1,-1 0,1 0,-1 0,0 0,1-1,-1 0,0 0,0 0,-4 0,3-1,0-1,0 1,1 0,-1-1,1 0,-1 0,1-1,0 1,0-1,0 0,0 0,1 0,-1-1,1 1,0-1,0 0,0 0,0 0,0 0,1 0,0-1,-2-5,-1-6,1 0,0 0,2-1,0 1,0-1,2 1,1-25,21-121,-12 107,40-197,-23 129,12-135,-37 238,4-39,-2 0,-3 0,-11-103,9 158,0 0,0 0,0 0,-1 0,1 1,-1-1,0 0,0 0,0 1,0-1,-1 1,1 0,-1 0,0 0,0 0,0 0,0 1,-1-1,1 1,-1 0,-4-2,4 2,-1 1,0-1,0 1,0 0,0 0,0 1,0 0,0 0,-1 0,1 0,0 1,0 0,0 0,0 0,1 1,-1-1,-7 5,3-1,0 0,0 1,1 0,0 0,0 1,0 0,1 1,0 0,-12 16,-1 8,-23 48,21-38,2-2,-24 63,37-84,1 1,1 0,1 0,1 0,-2 33,6-46,0 0,0 0,0 0,1 0,0 0,0-1,1 1,0-1,0 0,1 1,0-2,0 1,0 0,0-1,1 0,8 8,10 7,1-1,40 24,-26-18,-10-5,5 3,51 28,-74-45,1-1,1-1,-1 0,1 0,0-1,0-1,0 0,0 0,14-1,22-3,-27 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42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84,'4'-2,"-1"1,0-1,0 1,-1-1,1 0,0 0,-1 0,1 0,-1-1,1 1,2-5,12-10,-6 11,-1 1,1 0,0 1,0 0,0 0,0 1,1 1,-1 0,1 1,16-1,1 2,0 1,0 1,31 6,-27-1,44 15,-66-18,1 0,-1 1,0 0,0 1,0 1,-1 0,10 8,-16-10,0-1,0 1,0 0,-1 1,0-1,0 1,-1-1,1 1,-1 0,0 0,1 10,8 73,-10-65,10 112,18 182,-24-258,-1-19,9 48,-11-78,1 0,1 0,0 0,0 0,1-1,0 1,1-1,13 18,-18-27,0 1,0-1,0 1,0-1,1 0,-1 0,0 1,1-1,-1 0,1 0,-1 0,1-1,-1 1,1 0,0 0,-1-1,1 1,0-1,0 0,0 1,-1-1,1 0,0 0,0 0,0 0,2-1,0-1,0 0,0 0,0-1,0 1,0-1,0 0,-1 0,0 0,4-4,7-7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43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0 153,'1'-3,"-1"0,1 0,0 0,0 1,0-1,0 0,1 0,-1 1,1-1,-1 1,1-1,0 1,4-4,34-32,-24 25,-9 6,0 1,1 0,-1 1,1 0,0 0,1 1,-1 0,1 0,0 1,0 0,0 1,0 0,0 0,16 0,-18 2,-1 0,1 0,0 1,0 0,0 0,-1 1,1 0,-1 0,1 1,-1 0,0 0,0 0,0 1,0 0,-1 0,1 0,-1 1,0-1,0 1,6 10,4 8,-1 1,-1 1,-1 0,-1 0,-2 1,0 1,-2 0,6 41,-1 25,0 106,-14 351,-11-481,6-43,21-34,0 0,0-1,17-16,330-245,-205 157,-117 85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43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69,'0'-5,"0"-5,0-5,0-5,0 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43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44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2612,'17'-10,"-1"0,-1-2,1 1,21-24,8-5,357-301,206-169,-52 71,747-624,-1274 1038,-5 4,-1 0,40-47,-59 63,-4 9,-2 6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45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1129,'22'-18,"1"1,0 0,50-25,5-3,857-515,-443 284,-261 145,-206 118,-6 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2:49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0,'54'948,"65"-8,-46-399,-48-292,-16-124,6-1,46 181,113 390,-126-442,39 238,11-6,39-13,-91-329,82 308,53 379,-148-684,28 109,-50-208,-2 1,-3 1,1 66,-4-60,8 54,-4-60,-1 52,-5-82,2 0,0 0,0 0,12 32,3 16,4 25,-11-56,-3 1,-1 0,3 56,-7-47,18 88,-11-86,4 74,-1-7,-6-71,0 44,-3-16,20 99,0 2,-21-151,2 0,1 0,0 0,11 21,1 9,-6-20,-8-22,0 0,0 0,-1 1,-1 0,0 0,1 13,-4-6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02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0,'-1'58,"2"0,3-1,3 1,16 66,-17-96,-2 0,-1 0,-1 0,-2 37,2 34,10-30,0 12,-11 48,-3-76,2 0,3 0,2-1,21 89,8 10,-19-78,4-2,-12-52,-2 1,0-1,-1 1,2 32,-3-25,1-1,1 1,2-1,1 0,1 0,1-1,20 37,-11-22,21 67,-15-33,-19-56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06.5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0,'0'20,"-1"52,3 0,21 128,5 0,0 0,11-3,19 307,-46-356,58 279,-55-343,5 112,8 50,-14-148,1 165,-12-172,2-36,3-1,15 59,6 40,44 290,0 3,-6-75,-56-316,55 324,-30-243,-2-4,-31-118,0 1,-2-1,0 1,0 0,-2-1,0 1,0-1,-1 1,-1-1,-9 28,-19 51,-116 413,113-329,-14 273,41 187,21-508,-7-87,1 54,-8-87,0-1,1 1,1 0,0-1,0 1,0-1,1 0,0 0,1 0,0 0,0-1,1 1,0-1,0 0,0-1,1 1,0-1,0 0,12 8,-17-14,1 1,0-1,0 0,0 0,0 0,0 0,0 0,0-1,0 1,-1 0,1-1,0 1,0-1,0 0,-1 0,1 0,0 0,-1 0,1 0,-1 0,1 0,-1 0,1-1,-1 1,2-3,19-11,-22 14,1 1,0 0,-1 0,1 0,-1 0,1 0,0 0,-1 0,1 0,0 0,-1 0,1 0,0 0,-1 0,1 0,-1 0,1 1,0-1,-1 0,1 0,-1 1,1-1,-1 1,1-1,-1 0,1 1,-1-1,1 1,-1-1,1 1,-1-1,0 1,1 0,333 530,-331-525,32 48,-19-33,-2 1,-1 0,-1 1,11 29,-22-46,0 0,-1 0,1 0,-1 1,-1-1,1 0,-1 0,0 0,0 0,-4 10,-4 24,7 13,3 0,2-1,19 100,-1 1,28 143,-41-256,17 66,-11-52,8 69,26 203,-32-254,3 0,41 99,10 9,-56-137,-3 0,7 45,-10-40,23 69,-20-78,-1 0,-2 0,-2 1,1 48,-6-65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08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1 648,'0'-2,"1"-1,0 0,-1 0,1 1,1-1,-1 1,0-1,0 1,1-1,-1 1,1 0,0 0,0 0,0 0,0 0,0 0,0 0,1 1,-1-1,0 1,1 0,5-3,65-22,-63 23,113-28,151-17,-12 3,-38 1,1 9,427-10,-310 59,-37 0,-248-17,0-2,-1-3,96-25,-80 15,100-10,-88 21,542-65,-412 38,403-12,-519 42,165-30,-168 19,179-7,-249 21,46-8,-1 1,-57 8,0 1,0 0,21 5,-9-2,-3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46.8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1,'87'192,"-43"-80,61 170,-8 11,-95-288,0 0,0-1,0 1,1-1,-1 0,1 0,5 5,-8-8,1 0,-1-1,1 1,0-1,-1 1,1-1,0 1,-1-1,1 0,0 1,0-1,-1 0,1 0,0 1,0-1,0 0,-1 0,1 0,0 0,0 0,0 0,0 0,-1 0,1 0,0-1,0 1,-1 0,1 0,0-1,0 1,-1 0,1-1,0 1,-1-1,1 1,0-1,-1 1,1-1,-1 0,1 1,-1-1,1 0,-1 1,1-1,-1 0,0 0,1 1,-1-1,0 0,1-1,15-34,-2 0,14-48,-20 52,3 1,0 1,2 0,23-41,-34 67,1 1,-1-1,0 1,1-1,0 1,0 0,0 0,0 0,0 1,0-1,1 1,-1 0,1 0,0 0,7-3,-7 5,0 0,0 0,-1 0,1 0,0 1,0-1,0 1,0 0,0 0,0 1,-1-1,1 1,-1-1,1 1,-1 0,1 1,3 3,18 12,-2 2,0 1,-1 1,-1 0,-1 2,-1 0,20 36,-13-16,-3 2,-1 0,24 80,-39-102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12.6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0 483,'28'0,"-9"1,-1-1,1 0,-1-2,1 0,-1-1,34-10,-28 5,0 1,0 1,1 2,42-4,104 7,-99 2,81-3,243-33,-197-9,-88 16,136-9,-37 8,-45-8,-76 16,1 3,93-5,197 20,-61 3,-228-4,133-23,-74 3,78-17,-217 37,1 0,-1 0,0-1,13-8,24-11,-36 21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21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1,'4'41,"1"0,13 49,4 26,2 18,5 50,-22-137,22 73,-15-70,6 53,-6-33,2-1,4 0,34 79,3 13,-36-91,-7-21,26 60,31 81,42 88,8 15,-105-260,-2 1,0 0,-3 1,0 1,-3-1,-1 2,-1-1,0 56,-7-23,2-1,3 1,23 119,-17-131,-2 1,-4 0,-3 86,5 67,0-155,2 0,3 0,2-1,3-1,2 0,2-1,32 59,-26-70,-19-31,0 0,-1 0,0 1,0 0,4 15,0 7,1 2,-1 0,-2 0,-1 1,3 71,-14 60,-27 173,4 94,20-237,-1 541,12-685,3 0,2-1,25 81,68 148,-100-277,90 205,-21-50,238 627,-190-426,42 118,-126-382,78 153,-84-194,-3 2,27 86,23 129,6 20,-77-278,89 241,-78-218,2-1,2-1,1 0,39 48,-28-53,-27-27,0 1,0-1,0 1,-1 0,0 0,7 10,-10-13,0 0,-1 0,1 0,-1 1,1-1,-1 0,0 1,1-1,-1 0,0 1,-1-1,1 0,0 1,-1-1,1 0,-1 1,0-1,0 0,0 0,0 0,0 0,0 0,-2 3,-16 20,-1 0,-1-1,-31 27,-12 14,-95 127,33-39,69-86,-99 109,153-172,0 1,0-1,0 0,1 1,0-1,0 1,0 0,0 0,1 0,0 0,0 0,0 0,1 0,-1 0,1 0,0 0,1 0,-1 0,1 0,0 0,1 0,-1 0,4 9,0-1,1 0,0 0,1-1,1 0,-1 0,2-1,14 17,13 10,-2 3,-1 1,-3 1,-1 1,-3 2,-1 1,-3 0,23 68,-42-103,8 17,-1 0,-2 0,-1 1,-2 1,3 30,5 111,-3-62,-3-14,11 259,-19-286,-1-20,2 0,3 0,11 69,-2-62,3-119,-5 25,-2 0,-1-1,2-48,-5-162,-10 1,-57-361,-8 68,25 158,16 37,-1-1,24 300,-70-408,5 186,19 73,50 183,-11-44,-3 0,-29-68,26 96,8 26,2 19,6 12,1 0,1 0,2 0,0 0,2 0,8 40,-3-17,7 47,39 141,49 92,-53-179,-34-100,19 53,-27-89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27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309 170,'-1'31,"-2"0,-1 0,-2-1,0 1,-18 46,-4-5,-38 71,61-133,0 0,1 0,-2-1,1 1,-1-1,-1 0,-10 10,17-18,-1-1,1 1,-1-1,1 0,-1 1,1-1,-1 0,1 1,-1-1,1 0,-1 1,1-1,-1 0,0 0,1 0,-1 0,1 0,-1 0,0 0,1 0,-1 0,0 0,1 0,-1 0,1 0,-1 0,1-1,-1 1,0 0,0-1,-12-18,-1-34,13 49,-6-35,-3-56,10 82,-1-1,2 1,0 0,0 0,1 0,1 0,0 1,7-16,-5 18,0 1,1 0,1 0,0 1,0 0,0 0,1 1,11-9,73-47,-20 20,1 4,2 3,2 4,92-26,-165 56,-1 1,2 0,-1 0,0 0,0 0,0 1,0 0,0 0,1 0,-1 0,0 0,0 1,0 0,0 0,6 2,-8-1,0-1,0 1,-1 0,1-1,-1 1,1 0,-1 0,0 0,0 0,0 0,0 0,0 1,0-1,0 0,-1 0,1 1,-1-1,0 0,1 1,-1-1,0 0,-1 1,1-1,0 0,-1 1,1-1,-1 0,-1 5,-4 14,-2 1,0-1,-1-1,0 0,-14 20,-68 89,73-107,-1 0,0-2,-2 0,-42 30,50-41,-1 0,1-1,-1-1,-1-1,1 0,-1 0,0-2,0 0,-1 0,-20 1,32-5,-1 0,0 0,0-1,1 0,-1 0,0 0,1 0,-1-1,1 0,0 0,-1 0,1 0,0-1,0 0,1 1,-1-1,0-1,1 1,0 0,0-1,0 0,0 0,1 0,-1 0,-3-8,1 0,0 0,1 0,0 0,1 0,0-1,1 1,0-1,1-20,1 30,0 1,0-1,1 0,-1 1,1-1,0 0,-1 1,1-1,0 1,1-1,-1 1,0 0,1-1,-1 1,1 0,0 0,0 0,3-3,-1 2,1 0,0 0,0 0,0 1,0-1,0 1,0 1,10-3,8 0,1 1,-1 1,33 2,-41 0,-9 0,1 0,-1 1,1-1,-1 1,0 0,1 1,-1-1,0 1,0 1,0-1,10 7,-14-8,1 1,-1 0,0 1,-1-1,1 0,0 0,-1 1,1-1,-1 1,0 0,1-1,-1 1,-1 0,1-1,0 1,-1 0,1 0,-1 0,0 0,0 0,0-1,0 1,-1 0,1 0,-1 0,0 0,1-1,-3 5,-1 4,-1 0,0 0,0-1,-1 0,-1 0,1 0,-2-1,1 0,-1 0,0-1,-1 0,0 0,-1-1,1 0,-1-1,-1 0,-14 6,5-3,0-1,-1-1,0-1,0-1,-1-1,1-1,-1 0,-33-2,50-1,0 0,1-1,-1 1,0-1,0-1,0 1,0 0,1-1,-1 0,1 0,-1-1,1 1,0-1,0 0,0 0,0 0,-6-7,5 4,1-1,0 0,0 0,0 0,1 0,0-1,0 1,1-1,-1 0,0-10,1-2,0 0,1 0,2-1,0 1,1 0,1 0,0 0,8-22,-5 25,-1 0,2 1,0 0,1 1,1-1,15-19,-18 28,-1 1,1 0,0 0,0 1,1 0,0 0,0 0,0 1,0 0,1 1,-1-1,1 1,0 1,0 0,14-3,27-3,-11 2,53-4,-81 10,-1 0,1 0,-1 1,1 0,-1 1,0 0,1 0,-1 1,0 0,16 9,-22-10,-1 0,0 0,0 0,0 0,0 1,0-1,0 1,0-1,-1 1,1 0,1 5,-2-7,-1 0,1 0,-1 0,0 1,1-1,-1 0,0 0,0 0,0 1,1-1,-1 0,-1 1,1-1,0 0,0 0,0 1,-1-1,1 0,0 0,-1 0,1 0,-1 1,0-1,1 0,-1 0,0 0,0 0,1 0,-3 1,3-1,2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28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29 759,'1'10,"1"0,0-1,1 1,0 0,1-1,0 0,0 0,1 0,6 9,5 11,175 334,113 225,-298-576,-3-6,0-1,-1 0,1 1,-1-1,0 1,-1 0,1-1,-1 1,0 0,0 9,-1-15,0 0,0 1,0-1,0 0,0 1,0-1,0 0,0 1,0-1,0 0,0 1,0-1,-1 0,1 1,0-1,0 0,0 1,0-1,-1 0,1 1,0-1,0 0,-1 0,1 0,0 1,0-1,-1 0,1 0,0 0,-1 1,1-1,0 0,-1 0,1 0,0 0,-1 0,1 0,0 0,-1 0,-14-8,-11-20,-19-33,-72-130,-17-80,133 268,-179-426,161 369,2 0,3-1,3 0,2-1,0-95,8 134,2 0,1 0,1 0,1 0,9-28,-9 38,1 1,1 0,0 0,1 0,0 1,1 0,0 1,0-1,1 1,18-15,1 3,0 0,2 2,0 1,58-26,-66 35,0 2,0 1,1 0,-1 2,1 1,0 0,1 2,33 1,-45 2,0 1,0 1,0 0,0 0,0 2,-1-1,1 1,-1 1,-1 0,1 1,-1 0,0 0,0 1,13 15,10 13,-1 1,36 56,-56-75,59 89,62 126,-70-100,-7 3,-42-95,2-2,33 60,-40-86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30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0 513,'1'-5,"-1"0,1 0,1 0,-1 0,1 0,-1 0,2 1,-1-1,0 0,1 1,0-1,0 1,0 0,0 0,1 0,4-3,11-10,0 1,24-14,-10 6,9-11,49-51,-59 54,66-81,-45 48,-40 51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34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708 565,'1'-3,"-1"1,0-1,0 0,0 1,0-1,0 0,0 1,-1-1,0 0,1 1,-1-1,0 1,0-1,0 1,-3-4,2 5,0 0,0 1,0-1,0 1,-1 0,1-1,0 1,0 0,-1 0,1 0,0 1,0-1,0 0,-1 1,1 0,0-1,0 1,-3 2,-1-1,0 0,0 0,-1-1,1 1,-1-1,1-1,-1 1,1-1,-1 0,1-1,-1 1,1-1,-1-1,1 1,0-1,-1 0,1 0,0-1,1 0,-1 0,0-1,1 1,-1-1,1 0,0 0,1-1,-1 0,-7-9,-11-15,2 0,0-1,2-1,1 0,2-2,1 0,2 0,1-2,1 1,-8-54,19 86,-1 0,1 0,0 0,0 0,0 0,0 0,1 0,-1 0,0 0,1 0,0 0,-1 0,1 0,0 0,0 0,0 0,0 0,0 1,1-1,-1 0,0 1,1-1,2-1,-1 1,1-1,0 1,0 1,0-1,0 0,1 1,-1 0,0 0,1 0,7 0,4 1,1 0,-1 1,0 1,1 0,18 6,-30-6,0-1,-1 1,0-1,1 1,-1 1,0-1,0 1,0-1,0 1,0 0,-1 0,1 1,-1-1,0 1,0 0,0 0,-1 0,1 0,-1 0,0 0,0 1,-1-1,3 10,-1 5,0 0,-2 1,0-1,-3 34,0-13,-2 19,-3 1,-2-1,-3-1,-2 0,-3 0,-2-2,-3 0,-47 87,65-137,0 1,0 0,0-1,-1 0,1 0,-2 0,1 0,-9 6,12-11,0 1,1-1,-1 0,0-1,0 1,0 0,0 0,-1-1,1 1,0-1,0 0,0 0,0 1,0-1,-1-1,1 1,0 0,0 0,0-1,0 0,0 1,0-1,0 0,0 0,0 0,0 0,0 0,0 0,1-1,-1 1,1 0,-1-1,-2-3,-26-28,1-1,2-1,1-2,2 0,2-2,1-1,-30-82,19 10,30 101,0-1,0 0,1 0,1 0,0 0,1 1,3-21,-3 29,0 0,1 0,-1 1,1-1,-1 0,1 1,0-1,0 1,1 0,-1-1,0 1,1 0,-1 1,1-1,-1 0,1 1,0-1,0 1,0 0,0 0,0 0,0 0,0 1,0-1,0 1,0-1,1 1,3 1,15-1,0 1,0 1,22 4,-23-2,77 13,-1 4,0 4,127 52,-216-73,1-1,-1 1,0 1,0 0,0 0,14 12,-21-16,1 1,-1-1,1 1,-1 0,0-1,0 1,0 0,0 0,0-1,0 1,-1 0,1 0,-1 0,1 0,-1 0,0 0,0 0,1 0,-2 0,1 0,0 0,0 0,0 0,-1 0,0 0,1 0,-1 0,0 0,0 0,0 0,0-1,0 1,0 0,0-1,0 1,-1-1,-2 3,-3 3,-1 0,1-1,-1 0,0-1,-1 0,1 0,-1-1,0 0,0 0,0-1,-1 0,1-1,-11 2,1-2,1 0,-1-1,0-1,0-1,-34-5,46 5,-1 0,1-1,0 0,-1 0,1-1,1 0,-1 0,0-1,1 1,-1-1,1-1,0 1,1-1,-7-6,8 4,0 1,0-1,0 1,1-1,0 0,0-1,1 1,0 0,0-1,0 1,1-1,1 1,-1-15,1 11,1 1,-1-1,2 1,-1-1,1 1,1 0,0 0,0 0,1 0,1 0,-1 1,2 0,5-10,-10 19,0-1,-1 0,1 0,-1 1,1-1,0 0,0 1,-1-1,1 0,0 1,0-1,0 1,0 0,0-1,0 1,-1 0,1-1,0 1,0 0,0 0,0 0,0 0,0 0,0 0,0 0,0 0,2 1,-1 0,0 0,0 0,0 0,-1 0,1 1,0-1,-1 1,1-1,-1 1,1 0,-1-1,1 3,3 5,0-1,-1 1,0 0,4 16,-3 3,-1 1,-1 0,-2 0,-2 31,-1-29,3 0,0-1,7 40,-2-48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37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80 562,'5'2,"0"0,-1 0,1 0,-1 0,1 0,-1 1,0 0,0 0,0 0,0 0,-1 1,1 0,3 6,5 2,471 478,-359-350,178 260,-293-387,-4-7,-1-1,0 1,0 0,-1 0,0 1,0-1,0 1,-1-1,0 1,0 0,1 12,-3-19,0 1,0 0,0-1,0 1,0-1,0 1,0 0,0-1,0 1,0-1,-1 1,1-1,0 1,0 0,-1-1,1 1,0-1,-1 1,1-1,-1 0,1 1,0-1,-1 1,1-1,-1 0,1 1,-1-1,1 0,-1 1,0-1,1 0,-1 0,1 0,-1 0,0 1,-26-9,-24-27,50 35,-428-352,302 236,-137-161,242 250,1-1,1-1,1 0,1-2,2 0,1-1,2 0,1-1,1-1,2 1,2-2,1 1,1-1,0-61,5 58,2 1,1 0,13-61,-12 79,2-1,0 1,1 1,1-1,1 1,0 1,2-1,18-23,-25 37,0 1,0-1,1 1,-1 0,1 0,0 0,0 0,0 1,0 0,0 0,1 1,-1-1,0 1,1 0,10 0,10 0,1 1,28 3,-22 0,306 27,-273-20,0 3,-1 4,67 25,-129-41,0 0,0 0,1 0,-1 1,0-1,-1 1,1 0,0 0,0 0,-1 0,1 0,-1 1,0-1,0 1,0 0,0-1,3 6,-4-3,0 0,0 0,-1 0,1 0,-1 0,0 0,-1 1,1-1,-1 0,0-1,-2 7,-21 70,-3-1,-71 144,54-131,-175 373,209-453,10-32,11-34,-4 33,1 1,0-1,2 1,0 1,1 0,1 0,1 1,0 1,1 0,18-15,6-3,1 1,2 2,47-26,-59 41,2 0,0 2,1 2,1 1,0 1,0 2,0 1,1 2,0 1,0 1,1 2,-1 2,58 8,-80-6,0 1,-1 0,1 0,-1 1,0 0,0 1,0 1,-1 0,0 0,0 1,-1 0,0 0,-1 1,1 1,-2-1,1 1,-1 1,-1-1,6 14,7 18,-2 1,-2 1,17 77,-30-112,10 43,6 61,-16-93,-1 0,-1 0,0 0,-2-1,0 1,-7 27,7-42,0 1,0-1,0 0,-1 0,0 0,0 0,0-1,-1 1,1-1,-1 0,0 1,0-2,0 1,-1 0,0-1,1 0,-1 0,-7 2,-8 3,0 0,-1-2,-33 6,-8 3,-331 89,357-97,0-3,-1 0,-61-3,76-2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40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1408 27,'10'-3,"-14"-3,-20-5,-4 8,-1 1,0 1,0 1,1 2,-51 9,-141 43,178-42,-61 20,-173 80,-84 77,326-170,14-9,0 1,1 1,0 0,-23 21,41-32,0 0,0 0,0 1,0-1,0 0,0 1,0-1,0 1,1-1,-1 1,0-1,1 1,-1-1,1 1,0 0,-1-1,1 1,0 0,0-1,0 1,0 0,1-1,-1 1,0-1,1 3,1 0,0-1,-1 1,2-1,-1 1,0-1,1 0,-1 0,1 0,0 0,4 3,6 3,0 0,0-1,1 0,22 9,-9-9,0-1,1-2,-1-1,1 0,31-2,-13 1,-17-1,49 5,0-4,1-2,124-17,-165 7,46-16,23-7,12-2,-93 25,1 0,0 2,0 1,0 1,44-2,-49 8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47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1,'3'0,"1"0,-1 0,0 1,1-1,-1 1,0 0,1 0,-1 0,0 1,0-1,0 1,0-1,0 1,-1 0,1 0,0 0,3 5,-2-2,0 0,0 1,-1-1,1 1,-1 0,-1 0,1 0,2 10,-1 1,-1 1,0-1,-1 1,-1-1,-3 36,0-43,0 0,0 0,-1-1,-1 1,0-1,0 1,-1-1,-7 10,-51 67,56-76,5-8,1 0,-1 0,0 0,1 0,-1 0,0-1,0 1,0-1,0 1,0-1,-1 0,1 1,0-1,-1 0,-2 0,4-1,0 0,0 0,0 0,0 0,0 0,0 0,0-1,0 1,0 0,0-1,0 1,0-1,0 1,0-1,1 1,-1-1,0 0,0 1,0-1,1 0,-1 0,1 1,-1-1,0 0,0-1,-1-3,0-1,0 1,0-1,1 1,0-1,0 1,0-1,1 0,0 1,0-1,2-11,5-32,2 0,3 1,26-71,-36 115,-1 1,1-1,-1 1,1-1,0 1,0 0,1 0,-1 0,1 0,0 0,-1 0,1 1,0-1,0 1,1 0,-1 0,0 0,7-2,-7 4,1-1,-1 1,1-1,0 1,-1 0,1 1,-1-1,1 1,-1-1,1 1,-1 0,1 0,-1 1,0-1,1 1,-1-1,0 1,0 0,5 5,5 4,-1 1,0 0,-1 1,0 0,-1 1,0 0,-1 1,-1 0,-1 0,0 1,6 17,-4-4,-1 0,-2 1,0-1,-2 1,0 43,-4-70,1 0,-1 0,-1 0,1 0,0 0,-1 1,1-1,-1 0,0 0,0 0,0 0,0-1,-1 1,1 0,-1 0,0-1,0 1,0-1,0 1,0-1,0 0,-5 3,4-3,-1-1,1 0,0 0,-1 0,0 0,1-1,-1 0,1 1,-1-1,0 0,1-1,-1 1,1-1,-1 1,1-1,-1 0,1 0,-1-1,-4-2,-10-5,0-1,1-1,0 0,1-1,0-1,1-1,-24-26,28 27,0-1,1 0,0 0,1-1,1-1,0 1,2-1,-1 0,-5-24,11 36,1 1,-1 0,1 0,-1-1,1 1,0 0,1-1,-1 1,0 0,1-1,0 1,0 0,0 0,0 0,0 0,0 0,1 0,0 0,-1 0,1 0,0 1,1-1,-1 1,0-1,1 1,-1 0,1 0,3-2,8-4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48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134 208,'-21'-22,"1"-1,1-1,1 0,1-2,-15-28,31 53,0-1,1 1,-1-1,0 1,1-1,-1 1,1-1,-1 0,1 1,0-1,-1 1,1-1,0 0,0 1,0-1,1-2,-1 3,1 1,-1-1,1 1,-1 0,1-1,-1 1,1 0,-1-1,1 1,-1 0,1 0,-1-1,1 1,-1 0,1 0,0 0,-1 0,1 0,-1 0,1 0,0 0,-1 0,1 0,-1 0,1 0,-1 1,1-1,0 0,0 1,4 1,1 0,-1 1,0-1,0 1,0 0,0 1,-1 0,5 4,83 92,66 65,38 32,-181-179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47.7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79 0,'-2'1,"0"-1,0 0,1 1,-1-1,0 1,0 0,1-1,-1 1,1 0,-1 0,1 0,-1 0,1 0,-1 1,1-1,0 0,0 1,0-1,0 1,0-1,0 1,0-1,0 1,1 0,-2 1,-13 50,14-44,-9 36,3 0,-2 83,9-102,1-1,1 0,1 0,2 0,0-1,16 42,-16-56,0-1,1 0,0 0,1 0,0-1,0 0,1-1,0 1,0-1,1-1,12 8,-18-12,1 0,0 0,0 0,0-1,0 1,0-1,0 0,0 0,0-1,0 1,0-1,1 0,6 0,-8-1,0 0,0 0,-1 0,1 0,0-1,-1 1,1-1,-1 1,0-1,1 0,-1 0,0 0,0 0,0-1,0 1,-1 0,1-1,-1 1,1-1,-1 0,0 1,1-4,3-12,-2 0,0-1,0 1,-2-1,0 1,-2-1,-3-26,2-11,2 29,-2-1,0 1,-11-47,11 66,0 0,-1 0,0 1,0-1,-1 1,0 0,0 0,0 0,-1 0,0 1,-1 0,1 0,-1 0,0 1,-1 0,1 0,-8-4,-4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51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24 429,'-1'-17,"0"0,-2 0,-4-17,4 22,0 0,1-1,0 1,1-1,1 1,0-1,2-17,1 20,0-1,1 0,0 1,1 0,0 0,1 0,0 1,0 0,1 0,0 1,1-1,0 1,0 1,0 0,19-12,-13 10,1 0,0 1,1 0,0 1,0 1,0 0,1 2,-1 0,30-3,-9 5,0 3,-1 1,1 1,-1 3,0 0,42 15,204 87,-130-54,-7-3,-142-50,0 1,1-1,-1 1,0 0,0-1,0 2,0-1,-1 0,1 0,-1 1,1 0,-1-1,0 1,0 0,0 0,0 0,0 1,-1-1,0 0,1 0,-1 1,1 3,-2-1,0 0,0 0,0 0,-1 0,0-1,0 1,0 0,0 0,-1-1,0 1,-1-1,-5 10,-176 295,160-273,-2-2,-61 64,62-70,23-25,-1 0,0-1,1 1,-1-1,-1 0,1 0,0 0,-1 0,1-1,-1 1,0-1,0 0,0 0,0 0,0 0,-1-1,1 0,-6 1,-138 19,128-19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54.5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230 494,'0'-52,"0"48,0 6,0 27,0-12,-1-1,0 1,-1-1,-1 1,0-1,-7 18,9-31,0 0,0-1,0 1,-1 0,1-1,-1 0,0 1,0-1,1 0,-1 0,-1 0,1 0,0 0,0 0,-1-1,1 1,-5 1,3-2,1-1,-1 1,1-1,-1 0,1 0,0-1,-1 1,1-1,-1 1,1-1,0 0,0-1,-1 1,1 0,0-1,0 0,0 0,1 0,-4-2,-3-3,1 1,0-1,0-1,1 0,-1 0,2 0,-1-1,1 0,1 0,0 0,0-1,1 0,0 0,0 0,1 0,1-1,0 1,0-1,0-18,2 3,1 0,1 1,2-1,0 1,2 0,0 0,13-29,-17 48,1 0,0 1,0-1,0 1,0 0,1 0,0 0,0 1,0-1,1 1,0 0,-1 0,1 0,6-2,-2 1,0 1,1 0,-1 0,1 1,-1 1,1 0,0 0,12 0,-6 1,0 1,0 0,1 1,-1 1,0 1,0 0,0 2,-1-1,0 2,23 10,-32-12,-1 0,0 1,0-1,-1 1,1 0,-1 0,0 0,0 1,0-1,-1 1,0 0,0 0,-1 0,0 1,0-1,0 1,-1-1,0 1,0-1,0 1,-1 11,0 6,-2 1,0-1,-1 0,-11 39,11-54,0 0,0-1,-1 0,0 1,0-2,-1 1,0 0,0-1,-1 0,0 0,0-1,-13 11,14-13,1-1,-1 0,0 0,0-1,0 1,0-1,0 0,-1 0,1-1,0 0,-1 0,1 0,-1 0,1-1,-1 0,0 0,1-1,-1 0,1 1,-1-2,-8-2,-2-2,0 0,1-1,0-1,0 0,1-1,-20-17,28 20,-1 0,1-1,1 0,-1 0,1 0,0-1,1 1,0-1,0 0,1-1,0 1,0-1,1 1,-2-10,0-12,1 0,2 0,4-56,-2 72,1 0,0 0,1 0,1 0,0 1,1-1,0 1,1 0,1 1,9-16,-15 26,0 1,0-1,0 1,0-1,0 1,0-1,0 1,1 0,-1-1,0 1,1 0,-1 0,1 0,-1 0,1 0,0 0,-1 1,1-1,0 1,-1-1,1 1,0-1,0 1,0 0,-1 0,1 0,0 0,0 0,0 0,0 1,2 0,-1 1,-1 0,0 0,0 0,0 0,0 1,-1-1,1 0,-1 1,1 0,-1-1,0 1,0 0,0 0,0 0,-1-1,1 1,-1 0,0 0,0 4,3 56,-9 105,2-144,3-21,0-1,1 0,-1 1,1-1,0 1,0-1,-1 1,2-1,-1 1,1 3,-1-5,1 0,0-1,0 1,0 0,0 0,0-1,0 1,0 0,0-1,0 1,0-1,0 1,0-1,0 1,0-1,0 0,0 0,1 0,-1 1,0-1,0 0,0 0,0-1,1 1,-1 0,0 0,2-1,14-1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55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1,'1'4,"1"0,0 0,0 0,1-1,-1 1,1-1,0 1,0-1,4 4,5 5,27 42,-2 1,-2 2,-3 1,25 65,-18-31,86 174,-122-260,0 0,1 0,0 0,0 0,1-1,-1 1,1-1,0-1,10 8,-12-10,1-1,0 1,0-1,0 0,0 0,0 0,1 0,-1-1,0 1,0-1,0 0,0-1,1 1,-1-1,0 0,0 0,4-1,60-16,87-11,-146 28,-1 0,0-1,1 0,-1 0,0-1,0 0,0 0,-1-1,1 0,9-7,-3-2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56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1 223,'2'-4,"0"0,1 0,-1 0,1 0,0 0,0 1,1 0,-1-1,1 1,0 1,5-5,-1 1,4-2,1 0,0 0,0 2,1 0,0 0,0 1,0 1,1 0,0 1,18-1,46-13,99-50,-116 47,-45 15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3:58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0 185,'0'-2,"1"-1,-1 0,0 0,1 0,0 1,0-1,0 0,0 0,0 1,1-1,-1 1,1-1,0 1,-1 0,1 0,0 0,0 0,0 0,1 0,-1 0,0 1,1-1,2-1,9-3,0-1,0 2,20-6,2 0,191-68,-205 70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01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483 405,'-18'-5,"-7"0,-3 9,-73 6,91-10,0 0,0-1,0 1,0-2,0 0,0 0,-15-6,20 5,0 0,0-1,0 1,1-1,-1 0,1-1,0 1,0-1,1 0,-1 0,1 0,0 0,-4-11,3 6,0-1,0 1,1-1,0 1,1-1,-1-19,3 25,0-1,1 1,0 0,0-1,0 1,1 0,0 0,0 0,0 0,3-5,-3 8,-1 0,0 0,0 0,1 0,-1 0,1 0,0 1,-1-1,1 0,0 1,0-1,0 1,0 0,1 0,-1 0,0 0,0 0,1 0,-1 0,0 1,1-1,-1 1,4 0,-6 0,1-1,-1 1,1 0,-1 0,0 0,1 1,-1-1,1 0,-1 0,1 0,-1 0,0 0,1 0,-1 1,1-1,-1 0,0 0,1 0,-1 1,0-1,1 0,-1 1,0-1,1 0,-1 1,0-1,0 0,1 1,-1-1,0 1,0-1,0 0,0 1,1 0,-8 15,-20 11,23-24,-1-1,-1 1,1-1,0 0,0-1,-1 1,1-1,-1-1,1 1,-1-1,0 1,1-1,-1-1,1 1,-1-1,1 0,-1-1,-9-3,10 3,1 0,0-1,0 1,1-1,-1 0,0 0,1 0,0-1,0 1,0-1,0 1,0-1,1 0,0 0,0-1,0 1,0 0,1-1,-1 1,1-1,0 1,0-9,0 7,0 0,1 0,0 0,0 0,1 1,-1-1,1 0,1 0,-1 0,1 1,2-6,-3 8,1 1,-1 0,1 0,-1 0,1 1,0-1,0 0,0 1,0-1,0 1,0-1,0 1,0 0,1 0,-1 0,0 0,1 1,-1-1,0 1,1-1,-1 1,1 0,-1 0,1 0,-1 0,1 0,-1 0,4 2,6 1,-1 0,0 1,0 0,0 1,-1 0,0 1,0 0,0 0,-1 1,0 0,0 1,0 0,-1 1,-1-1,1 2,-1-1,-1 1,0 0,0 0,-1 0,-1 1,6 15,-10-22,1-1,-1 1,1 0,-1-1,0 1,-1-1,1 1,-1 0,1-1,-1 1,0-1,0 1,-1-1,1 0,-1 1,0-1,1 0,-1 0,-1 0,1 0,0-1,-4 4,5-5,-1 1,1-1,-1 1,0-1,0 0,0 1,0-1,0 0,0 0,0-1,0 1,0 0,0-1,-1 1,1-1,0 0,0 1,-1-1,1 0,0-1,0 1,-1 0,1-1,0 1,0-1,0 0,0 1,0-1,-1 0,2 0,-1 0,0-1,0 1,0 0,0-1,-1-1,0-1,0 0,1 0,0 0,0 0,0-1,0 1,0 0,1-1,0 1,0-1,0 0,0 1,1-1,0 0,0 1,0-1,1 0,-1 1,1-1,0 0,0 1,1-1,-1 1,4-7,-2 5,-1 0,1 0,0 0,1 0,-1 0,1 0,0 1,1 0,-1 0,1 0,0 1,0-1,1 1,-1 0,1 1,9-6,-1 6,0 0,-1 1,1 1,0 0,0 0,0 2,0 0,0 0,0 1,-1 1,1 0,-1 1,0 1,0 0,0 0,0 2,-1-1,0 1,20 17,-29-21,0 0,0 0,-1 1,1-1,-1 1,0-1,0 1,0 0,-1 0,1 0,-1 0,0 0,0 0,0 0,-1 0,0 0,1 1,-1-1,-1 0,1 0,-1 0,1 0,-3 5,1-1,0-1,-1 0,0-1,-1 1,1-1,-1 1,0-1,-1 0,1 0,-1-1,-1 1,-6 4,-4 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03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766 76,'1'-3,"-1"0,1 0,0 0,0 0,0 0,1 0,-1 0,1 1,-1-1,1 0,3-3,-3 4,0 0,-1 0,1 0,-1-1,1 1,-1-1,0 1,0-1,0 1,0-1,0 0,-1 1,1-5,-6 8,0 1,1-1,-1 1,1-1,-1 1,1 1,-1-1,-6 6,-117 73,-382 217,484-286,16-9,0 2,0-1,1 1,-1 1,-8 6,16-10,1-1,-1 1,0 0,1 0,-1 0,1 0,-1 0,1 0,0 0,0 0,0 0,0 1,0-1,0 0,1 1,-1-1,1 0,0 1,0-1,-1 1,2-1,-1 0,0 1,0-1,1 1,-1-1,2 4,51 134,83 154,-112-246,34 58,106 146,-3-7,-127-190,-1 3,-4 0,-2 2,20 66,-35-85,-3-4,3 0,1 0,19 39,-23-60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04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1 233,'0'-5,"4"-5,6-1,6 2,4-3,2 1,3-2,1-3,0 2,0-2,0 2,-4-1,-2 3,-4-2,-1-2,1 1,-1-1,-4 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12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1334,'6'-6,"-1"-1,1 1,-2-1,1 0,-1-1,0 1,0-1,-1 0,0 0,0 0,-1 0,0 0,-1 0,0-1,1-14,-3-11,-1-1,-10-55,1 1,-15-131,13 131,-3-136,14 185,-3 1,0 1,-3-1,-15-47,-8-36,31 121,-1-4,0-1,0 1,0-1,-1 1,0-1,0 1,-5-7,7 12,-1 0,0 1,1-1,-1 1,1-1,0 1,-1-1,1 1,-1-1,1 1,0-1,-1 1,1 0,0-1,0 1,0-1,-1 1,1 0,0-1,0 1,0 0,0-1,0 1,0 0,0-1,0 1,1 1,-4 25,5 17,2 0,2 0,3 0,21 69,4 20,-15-47,-4-23,-3 0,-2 0,3 106,-14-149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13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10,'6'-10,"-4"11,-6 6,-30 29,-38 52,61-71,0 0,1 1,1 0,0 0,2 1,-7 23,-23 156,8-34,24-141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49.9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1 501,'2'1,"1"1,-1 0,1 0,-1 0,0 0,0 0,0 0,0 1,0-1,0 1,-1 0,1-1,-1 1,2 5,3 2,42 75,-34-56,2 0,1-2,1 0,1-1,32 33,-50-58,1 1,-1 0,1 0,0-1,0 1,0-1,0 0,0 0,0 1,0-1,0 0,0-1,1 1,-1 0,0-1,0 1,1-1,-1 0,1 0,-1 0,0 0,1 0,-1 0,0-1,1 1,-1-1,0 1,0-1,1 0,-1 0,0 0,0 0,0 0,0-1,0 1,0-1,-1 1,1-1,0 0,-1 1,1-1,-1 0,0 0,3-4,5-11,0 1,-1-2,0 1,7-28,-11 33,3-9,16-45,-3-1,22-130,-42 196,0 0,0 1,0-1,0 1,0-1,0 0,0 1,0-1,0 1,0-1,1 1,-1-1,0 1,0-1,1 1,-1-1,0 1,1-1,-1 1,0-1,1 1,-1-1,1 1,-1 0,1-1,-1 1,1 0,-1-1,1 1,-1 0,1 0,-1 0,1-1,0 1,22 11,26 39,-38-38,52 54,78 74,-138-137,1 0,0 0,0 0,0 0,1 0,-1-1,1 0,-1 0,1 0,5 1,-8-3,0 0,-1 0,1 0,0 0,-1 0,1 0,0 0,0-1,-1 1,1 0,0-1,-1 0,1 1,-1-1,1 0,-1 0,1 0,-1 0,0 0,1 0,-1 0,0 0,0-1,0 1,1 0,-2-1,1 1,0-1,0 1,0-1,-1 0,1 1,0-3,13-42,-2-1,10-73,-12 59,-9 54,14-105,-14 102,-1-1,0 1,0-1,-2 1,1 0,-1-1,-1 1,-5-15,8 23,-1 0,0 1,0-1,0 0,0 1,0-1,0 0,0 1,0 0,0-1,-1 1,1 0,-1-1,1 1,-1 0,1 0,-3-1,3 2,0 0,0 0,0 0,0 0,-1 0,1 0,0 0,0 0,0 0,0 0,0 1,0-1,0 0,0 1,0-1,0 1,0-1,0 1,0 0,1-1,-3 2,0 2,0 0,0 0,0 0,0 0,1 0,-1 1,1-1,0 1,0-1,1 1,-2 7,1 4,1 0,1-1,1 1,0 0,0 0,2 0,0-1,1 0,1 1,0-1,1-1,0 1,1-1,14 20,13 17,2-1,56 58,-87-103,1 2,16 17,-2 0,22 35,-36-50,-1 0,-1 0,0 1,0 0,0 0,-2 0,1 1,-1-1,-1 1,1 17,-6 23,3-40,-1-1,1 0,1 1,0-1,1 1,0-1,4 18,-5-26,0-1,0 0,0 0,0 0,1 0,-1 0,1 0,-1 0,0 0,1 0,0 0,-1 0,1 0,0 0,-1-1,1 1,0 0,0 0,0-1,-1 1,1 0,0-1,0 1,0-1,0 1,0-1,0 0,0 1,1-1,-1 0,0 0,0 0,0 1,0-1,0 0,0-1,0 1,0 0,1 0,-1 0,0-1,0 1,0 0,0-1,0 1,0-1,0 1,0-1,-1 0,1 1,0-1,0 0,1-1,3-3,0 0,0-1,-1 1,1-1,-1 0,6-13,14-43,-2-1,15-73,31-88,-44 163,21-86,-38 118,-1-2,-2 1,-1-1,-2 1,-1-34,-12 26,1 23,11 15,-1 0,1-1,0 1,-1 0,1 0,-1 0,1 0,0 0,-1 0,1 0,0 0,-1 0,1 0,-1 0,1 0,0 0,-1 0,1 0,0 0,-1 0,1 1,0-1,-1 0,1 0,0 0,-1 1,1-1,0 0,-1 0,1 1,0-1,0 0,-1 1,1-1,0 0,0 1,-1-1,1 1,0 0,0 0,0 0,0 0,1 0,-1 0,0 0,0 0,1 0,-1 0,0 0,1 0,-1-1,1 1,-1 0,1 0,-1 0,1-1,0 1,-1 0,1-1,0 1,-1 0,1-1,1 1,25 21,-23-19,108 82,-16-14,140 135,-231-201,-1 0,1-1,-1 1,0 1,0-1,-1 1,0-1,0 1,0 0,0 0,-1 0,0 1,-1-1,1 1,-1-1,0 1,-1-1,0 1,0-1,0 1,-1-1,1 1,-2-1,1 1,-1-1,0 0,0 0,-1 1,0-2,-5 11,-27 39,-1-2,-3-2,-75 78,89-103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14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1,'40'0,"-1"0,43 4,-68-2,0 0,0 1,-1 1,0 0,1 1,20 11,295 148,-300-144,-19-10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14.7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0,'-2'0,"1"1,0-1,0 1,0-1,0 1,0 0,0-1,0 1,1 0,-1 0,0 0,0-1,0 1,1 0,-1 0,0 0,1 0,-1 0,1 0,0 1,-1-1,1 0,0 0,-1 0,1 0,0 0,0 1,0-1,0 0,0 1,0 40,9 23,3 0,3-1,40 107,-14-45,-11-31,-25-72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17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31 200,'-15'43,"6"26,4 0,3 82,23 137,-20-269,1 0,1-1,1 1,1-1,11 27,-14-40,0 0,0-1,1 1,0-1,0 1,0-1,0 0,1-1,0 1,0-1,0 1,0-1,0 0,1 0,-1-1,1 0,-1 1,1-1,0-1,0 1,0-1,0 0,0 0,9 0,2-1,1 0,-1-2,0 0,0-1,1 0,-2-1,1-1,-1-1,1 0,19-12,-31 15,-1-1,1 0,-1 0,0 0,-1 0,1 0,-1-1,1 1,-2-1,1 0,0 1,-1-1,0 0,0 0,0 0,-1 0,1 0,-1 0,-1-6,0-15,-2 0,-7-33,9 55,-6-34,-2 0,-2 1,-1 0,-2 1,-2 0,-1 1,-2 1,-1 1,-1 0,-42-47,57 75,1 0,1-1,-1 1,1-1,0 0,1-1,-1 1,1 0,0-1,1 0,-3-7,5 9,0 0,0 0,0 1,0-1,1 0,-1 0,1 0,1 1,-1-1,1 0,-1 1,1-1,1 1,-1 0,1-1,-1 1,5-5,6-8,1 0,0 0,1 1,0 1,2 1,29-21,-38 29,1 2,0-1,1 1,-1 1,1-1,-1 2,1-1,0 1,0 1,0 0,0 0,0 1,1 0,-1 1,0 0,15 4,-23-5,20 5,-1 0,0 2,28 11,-42-14,0 0,-1 0,0 0,1 1,-2 0,1 0,0 0,-1 1,0-1,0 1,-1 1,0-1,6 11,22 61,-2 1,-4 0,-4 3,22 152,-43-226,1 1,0-1,1 1,0-1,0 0,1 0,0 0,0 0,0 0,1-1,1 0,-1 0,1-1,0 1,1-1,6 5,-4-5,0 0,1-1,-1 0,1-1,0 0,0 0,0-1,1 0,-1-1,1 0,-1-1,20 0,24 0,-25 0,0 0,0-2,52-9,-76 9,-1-1,1 0,0 0,0-1,-1 1,0-1,1 0,-1 0,0 0,0-1,-1 1,1-1,-1 0,0 0,0 0,0 0,0-1,-1 1,1-1,-1 0,2-8,3-11,-1 0,-2 0,3-36,-1 13,3-18,-2 0,-4-1,-2 1,-3-1,-19-118,21 181,-1 0,0 0,0 0,0 0,-1 0,1 0,-1 1,1-1,-1 0,0 1,0-1,0 1,0 0,-1-1,1 1,-1 0,1 0,-1 1,1-1,-1 1,0-1,0 1,0 0,0 0,0 0,0 0,-6 0,-8-1,1 1,-1 1,0 1,-22 3,-7 0,15-1,0 0,0 2,0 2,1 0,0 2,1 2,-35 16,19-10,0-1,-55 10,48-14,31-7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21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0 718,'8'1,"0"0,0 1,0-1,-1 1,1 1,-1 0,0 0,9 4,58 37,-58-33,36 24,-1 3,47 46,85 97,-116-114,33 40,29 28,-127-133,-1 0,1 0,0-1,0 1,0-1,0 1,0-1,0 0,0 1,0-1,1 0,-1-1,0 1,1 0,-1-1,0 1,1-1,-1 0,3 1,-3-2,-1 1,1-1,0 0,-1 0,1 0,-1 1,0-1,1 0,-1-1,0 1,1 0,-1 0,0-1,0 1,0 0,0-1,0 1,-1-1,1 1,1-3,1-8,1 0,-1 0,-1-1,0 1,-1-1,0-12,-4-232,2-74,3 309,1 1,1 0,0-1,2 1,0 1,2-1,18-35,7-3,48-64,-23 38,127-196,-209 326,11-27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23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1 827,'11'-14,"0"0,-1-1,0 0,-1 0,8-19,17-29,-24 47,1 1,0 0,1 0,1 2,0-1,1 1,0 1,24-15,-33 24,1 0,0 0,0 0,0 1,0-1,1 2,-1-1,0 1,1 0,-1 0,1 0,-1 1,1 0,0 0,-1 1,1 0,-1 0,1 1,-1 0,0 0,0 0,0 1,0-1,0 2,0-1,-1 1,9 6,18 19,-1 1,-1 2,-2 1,-1 1,-1 1,-3 2,0 0,-3 1,-1 1,-2 1,-2 1,-1 0,14 75,-17-57,-2 2,1 111,-9-421,0-26,59-461,-47 593,-8 167,1 0,1-1,1 1,1-2,22 40,-18-39,2-2,0 0,1 0,0-2,2 0,36 30,-41-39,-1-1,1-1,0-1,1 0,0 0,0-1,1-1,-1 0,1-2,0 1,0-2,28 2,-32-4,-7 0,0 0,0 0,0 0,0 0,0 1,0-1,0 1,0 0,0 0,-1 1,1-1,5 4,2 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25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1 326,'0'-8,"1"-1,1 1,-1 0,1-1,1 1,-1 0,1 1,1-1,-1 0,1 1,1 0,0 0,-1 0,2 0,10-10,9-6,1 1,47-31,-39 30,-34 22,12-8,-1 0,1 1,1 1,0-1,0 2,0 0,1 1,26-7,-38 12,0 0,0 0,0 0,0 1,0-1,-1 1,1 0,0-1,0 1,0 0,0 0,-1 0,1 0,0 1,-1-1,1 0,-1 1,0-1,1 1,-1-1,0 1,0-1,0 1,0 0,0 0,0 0,-1 0,1-1,0 1,-1 0,0 0,1 0,-1 0,0 0,0 2,2 14,-1-1,-1 1,-2 19,1-18,-1 44,2-2,-2 0,-3-1,-24 107,29-166,0-1,0 0,-1 1,1-1,0 0,0 1,0-1,0 1,0-1,0 1,-1-1,1 0,0 1,0-1,0 1,0-1,1 1,-1-1,0 0,0 1,0-1,0 1,0-1,0 0,1 1,-1-1,0 1,0-1,1 0,-1 1,0-1,1 0,-1 1,1-1,15-4,19-20,-33 22,33-21,0 2,50-23,-43 23,33-9,-60 23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28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1517 0,'-391'444,"380"-431,0-1,-1 0,-1-1,0-1,0 0,-21 12,-92 38,41-23,-411 234,458-246,-89 56,107-70,0-1,0 0,-1-2,-32 8,53-15,0-1,0 0,-1 0,1 0,0 1,0-1,-1 0,1 0,0 0,-1 0,1 0,0 0,-1 0,1 0,0 1,0-1,-1 0,1 0,0 0,-1 0,1-1,0 1,-1 0,1 0,0 0,-1 0,1 0,0 0,0 0,-1 0,1-1,0 1,-1 0,1 0,0 0,0-1,0 1,-1 0,1 0,0-1,0 1,0 0,-1-1,1 1,0 0,0 0,0-1,0 1,0 0,0-1,0 1,0 0,0-1,0 1,0 0,0-1,14-23,28-21,-39 42,13-13,0 1,2 1,0 1,20-12,-32 22,0 0,0 0,0 1,0 0,0 0,0 1,1 0,-1 0,1 0,-1 1,1 0,-1 0,1 0,-1 1,1 0,-1 0,0 1,10 3,26 15,-2 2,0 2,-2 1,37 31,-17-13,-28-19,40 41,-55-49,1 0,1-1,0 0,1-2,1 0,0-1,34 16,-23-15,1-3,-1 0,2-2,-1-1,1-2,35 2,-46-7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30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1 823,'0'-4,"1"1,0-1,0 0,0 1,0-1,1 1,-1 0,1-1,0 1,0 0,0 0,1 0,-1 0,1 1,0-1,-1 1,1-1,0 1,0 0,1 0,-1 0,0 1,1-1,-1 1,6-2,8-3,0 1,1 0,32-3,-13 5,0 1,0 3,0 1,0 1,0 3,-1 0,1 3,-2 1,1 1,66 33,-94-40,0 0,0 1,0 1,0-1,-1 1,0 0,0 1,-1-1,0 1,0 1,0-1,7 15,-8-10,0 0,-1 0,0 1,-1-1,-1 1,0 0,0 0,-1 20,-3 44,-2-1,-23 116,26-185,-13 50,13-54,0 0,0-1,0 1,0-1,0 1,-1-1,1 1,-1-1,0 0,0 0,1 0,-1 0,-1 0,1 0,0 0,0-1,-3 2,4-3,0 0,0 0,0 0,0 0,0 0,1 0,-1 0,0 0,0 0,0-1,0 1,1 0,-1 0,0-1,0 1,0-1,1 1,-1-1,0 1,1-1,-1 0,0 1,1-1,-1 0,1 1,-1-1,1 0,-1 1,1-1,0 0,-1 0,1 0,0 0,0 1,0-1,-1 0,1 0,0 0,0 0,0 0,0 0,0 1,1-3,-1-42,53-225,-20 118,-3 15,-8 36,13-129,14-300,-50 555,1 0,1 0,1-1,1 1,1-1,1 1,1-1,1-1,1 1,2-1,19 35,-27-54,1 0,0-1,0 1,0-1,1 0,-1 1,1-2,0 1,0 0,0-1,0 1,0-1,1 0,5 1,0 0,0-1,0 0,0 0,0-2,1 1,11-1,12-4,-1 0,63-18,-76 15,-3-1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31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1,'0'30,"1"1,10 52,-8-68,1-1,0 0,1 0,1 0,0-1,1 0,15 21,18 24,35 68,-66-108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35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0,'7'2,"-1"-1,0 1,0 1,0-1,0 1,0 0,5 4,3 0,142 86,3 1,621 216,-633-258,-80-23,-54-22,0 0,1-1,-1-1,1 0,0-1,1-1,22 3,-36-6,0 0,0 0,-1 1,1-1,0 0,0 0,0 1,-1-1,1 0,0 1,0-1,-1 1,1-1,0 1,-1-1,1 1,0-1,-1 1,1 0,-1-1,1 1,-1 0,1 0,-1-1,0 1,1 0,-1 0,0 0,0-1,1 1,-1 0,0 0,0 0,0 0,0 0,0-1,0 1,0 0,-1 0,1 0,0 0,0-1,-1 1,1 0,-1 1,-20 50,15-39,-266 551,241-506,-2 0,-57 72,87-127,0 1,0-1,-1 0,0-1,1 1,-1 0,-5 2,5-3,0 0,0 0,1 0,-1 1,1-1,0 1,0 0,-4 5,-41 65,-49 102,41-70,43-81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50.6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1,'11'301,"-5"-249,2 1,3-1,27 82,-17-73,3-2,3 0,2-2,53 77,-65-107,17 20,-33-45,1 0,0-1,0 1,0 0,0-1,0 0,0 0,0 1,1-1,-1-1,0 1,1 0,-1 0,1-1,-1 0,0 1,1-1,-1 0,5 0,11-4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40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6 274,'-5'11,"12"-19,23-17,40-34,3 3,99-58,-166 111,1 0,-1 0,1 0,-1 0,1 1,0 0,0 1,7-2,-12 3,0 0,0 0,0 1,-1-1,1 0,0 1,-1-1,1 1,0-1,-1 1,1 0,0 0,-1 0,1 0,-1 0,0 0,1 0,-1 0,0 0,0 1,1-1,-1 1,0-1,0 1,-1-1,1 1,0-1,0 1,-1 0,1-1,-1 1,0 0,1 0,-1-1,0 1,0 2,1 8,-1 0,0 0,0 0,-2 0,1 0,-2 0,1 0,-8 19,-6 9,-24 42,9-17,-152 372,178-423,4-13,1 0,-1-1,1 1,0 0,-1 0,1 0,0 0,-1-1,1 1,0 0,0 0,0 0,0 0,0 0,0 0,0 0,0 0,1-1,-1 1,1 1,13-2,39-31,-19 11,-25 15,1 1,0 0,0 1,1 0,-1 1,0 0,1 1,0 0,-1 0,1 1,0 1,-1 0,1 0,-1 1,1 0,-1 1,0 0,0 1,0 0,0 0,-1 1,1 1,-1-1,0 1,-1 1,0 0,12 12,-10-9,0-1,-1 2,-1-1,1 1,-2 1,0-1,0 1,-1 0,0 1,-1 0,-1 0,0 0,0 0,-2 0,1 1,-1 19,-2-18,-1 0,-1 0,0-1,-1 1,-1-1,0 1,-1-1,-1 0,-9 17,-12 17,-40 54,20-33,-140 203,183-266,-2 1,1-1,0-1,-1 1,-10 7,-3-2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43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54 937,'1'-15,"1"-1,0 1,6-19,4-36,-11 61,0 6,-1 0,1 1,-1-1,0 0,0 0,0 0,0 0,-1 1,1-1,-1 0,1 0,-1 1,-2-5,3 7,-1 0,1 0,-1 0,0 0,1 0,-1 0,1 0,-1 0,1 0,-1 0,1 0,-1 1,0-1,1 0,-1 0,1 1,0-1,-1 0,1 1,-1-1,1 0,-1 1,1-1,0 1,-1-1,1 1,0-1,-1 1,1-1,0 1,0-1,0 1,-1-1,1 1,0 0,-11 22,0 13,0 0,2 1,2 0,2 1,1 0,2-1,1 1,2 0,2 0,1 0,3-1,11 42,-16-72,0 0,1-1,-1 0,1 1,1-1,-1 0,1 0,0-1,1 1,7 7,-7-10,-1 0,0 0,1-1,0 1,0-1,-1 0,1-1,0 1,1-1,-1 0,0 0,0-1,0 0,9 0,148-7,221-40,-335 41,0-3,-1-1,0-3,63-25,-107 37,-1 0,0 0,1 0,-1-1,0 1,0-1,0 1,0-1,0 0,0 1,-1-1,1 0,-1 0,1 0,-1-1,0 1,1 0,0-4,-2 4,1 0,-1-1,0 1,-1 0,1 0,0 0,-1 0,1 0,-1 0,1 0,-1 0,0 0,0 0,0 0,0 0,0 0,-3-2,-6-8,-1 2,0-1,-1 1,-25-16,20 14,-60-38,-3 4,-2 3,-1 4,-122-40,187 74,-1 1,-26-4,28 7,1-2,-1-1,1 0,-20-8,32 11,0-1,0-1,0 1,0 0,1-1,-1 0,1 0,0 0,-1 0,1 0,1-1,-1 1,1-1,-1 0,1 1,0-1,0 0,1-1,-1 1,-1-7,2 1,-1 0,2 0,-1 0,1 0,1 0,0 0,0 1,1-1,0 0,1 0,0 1,0 0,1-1,1 1,-1 1,1-1,11-14,9-8,2 2,0 0,38-29,-21 18,-18 15,-5 4,0 2,1 0,49-30,-65 45,1 1,-1-1,1 2,0-1,0 1,0 0,0 0,0 1,1 0,-1 0,0 1,1 0,-1 0,0 1,1 0,-1 0,0 0,0 1,0 0,12 6,56 30,-2 3,114 86,-160-108,-1 1,-1 2,-1 0,-1 2,23 30,-38-45,-1 0,1 0,1-1,0 0,0 0,0-1,1-1,0 0,0 0,1 0,0-2,0 1,18 4,0-2,0-1,0-2,1-1,35 0,-27-3,139-3,-174 2,1 1,-1-1,1 0,-1-1,0 1,0 0,0-1,0 0,0 0,0 0,0 0,0 0,-1-1,1 1,-1-1,0 1,0-1,0 0,0 0,0 0,0 0,-1 0,0-1,1 1,-1 0,0-1,0-5,3-11,-1 0,-1 0,-1-31,-1 40,0 1,0 0,-1 0,0 0,-1-1,0 1,0 1,-1-1,0 0,-1 1,0-1,-1 1,-8-12,5 10,-1 1,0 0,-1 0,0 1,-1 0,0 1,0 0,-23-11,-152-99,122 74,-91-46,142 84,-2 0,1 2,0-1,-1 2,0 0,0 1,0 0,0 1,0 1,0 1,-1 0,1 0,0 2,1 0,-1 0,0 2,1 0,0 0,0 1,1 1,-1 0,2 1,-1 1,-20 18,-2 4,0-2,-75 47,41-39,48-28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46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9,'0'0,"0"-1,0 1,0 0,-1-1,1 1,0 0,0 0,0-1,0 1,0 0,0 0,0-1,0 1,0 0,1 0,-1-1,0 1,0 0,0 0,0-1,0 1,0 0,0 0,1-1,-1 1,0 0,0 0,0 0,0 0,1-1,-1 1,0 0,0 0,1 0,-1 0,0 0,0-1,1 1,-1 0,0 0,0 0,1 0,-1 0,0 0,0 0,1 0,-1 0,0 0,0 0,1 0,15 12,12 22,19 56,-5 3,53 165,20 208,-94-343,-5 1,0 218,-14-307,2 0,1-1,2 0,14 46,-5-21,142 521,-121-444,-7 1,18 198,-43-307,0-1,2 0,1 0,1-1,1 0,27 48,5 15,-34-65,-1-1,-2 2,0-1,2 31,4 20,-7-54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51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1656,'-1'0,"0"-1,0 1,0-1,-1 1,1-1,0 1,0-1,1 0,-1 0,0 1,0-1,0 0,0 0,1 0,-1 0,0 0,1 0,-1 0,1 0,-1 0,1-1,0 1,-1 0,1 0,0 0,0-1,0-1,-5-38,5 36,-3-390,5 198,14-43,-7 131,0 33,20-77,-16 93,-2-1,5-100,-15 130,0 20,0 0,-1 0,-1 0,1-1,-2 1,-4-18,6 29,0 0,0-1,0 1,0 0,0 0,0 0,0 0,-1-1,1 1,0 0,0 0,0 0,0 0,0 0,-1 0,1-1,0 1,0 0,0 0,0 0,-1 0,1 0,0 0,0 0,0 0,0 0,-1 0,1 0,0 0,0 0,0 0,-1 0,1 0,0 0,0 0,0 0,0 0,-1 0,1 0,0 0,0 0,0 1,0-1,-1 0,1 0,0 0,0 0,0 0,0 0,0 1,0-1,-1 0,1 0,0 0,0 0,0 1,0-1,0 0,-12 19,-4 24,9-7,3 1,1 0,1 0,5 48,-2-13,0-60,10 310,-6-266,3-1,3-1,30 95,-33-121,-1-1,-1 1,-2 1,-1-1,-1 0,-1 1,-2-1,-4 33,5-59,0-1,0 1,0-1,0 1,-1-1,1 1,0-1,-1 1,1-1,-1 0,0 1,1-1,-1 0,0 1,0-1,0 0,0 0,-1 2,1-4,0 1,1 0,-1-1,0 1,1-1,-1 1,0-1,1 1,-1-1,0 1,1-1,-1 0,1 1,-1-1,1 0,0 1,-1-1,1 0,0 0,-1 1,1-1,0 0,0 0,0 0,-1 1,1-1,0 0,0 0,0 0,1 1,-1-1,0-1,-5-71,5-117,2 77,-4-87,5-198,-1 362,2 0,1 0,1 0,2 1,2 0,24-57,-31 88,-4 13,-7 16,-16 27,1 1,3 1,2 1,2 0,3 1,-11 113,20-81,8 108,8-88,-5-56,-1 56,-8-56,-15 76,10-84,7-42,0 0,0 1,0-1,-1 0,1 0,-1 0,0 0,1 0,-1 0,0-1,0 1,0 0,-1 0,1-1,0 1,-1 0,1-1,-1 1,1-1,-1 0,1 0,-1 1,0-1,0 0,0 0,0-1,0 1,0 0,0-1,0 1,0-1,0 0,0 1,0-1,0 0,0 0,0 0,0-1,-4 0,-8-2,-1-1,1 0,0-2,-24-11,5 2,-59-19,-1 0,-153-77,111 39,-187-71,309 138,-127-54,121 50,1-1,0-1,1 0,0-2,-18-16,35 29,0 0,0 0,0 0,0 0,0-1,-1 1,1 0,0 0,0 0,0 0,0 0,0 0,0-1,0 1,0 0,0 0,0 0,0 0,-1-1,1 1,0 0,0 0,0 0,0 0,0 0,0-1,0 1,0 0,1 0,-1 0,0 0,0-1,0 1,0 0,0 0,0 0,0 0,0 0,0-1,0 1,0 0,1 0,-1 0,0 0,0 0,0 0,0 0,0 0,0-1,1 1,-1 0,0 0,14-3,15 2,325 57,-330-51,7 2,-2 2,1 1,-1 2,-1 0,0 2,43 29,-47-31,0 0,0-2,45 13,-36-13,43 20,-14 9,-49-29,1-1,0-1,16 8,35 21,-54-29,1-1,0 0,0-1,0 0,16 4,-21-8,1 0,-1 1,0 0,0 0,0 0,0 1,-1 0,0 0,1 1,7 7,-4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56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1292,'-20'-53,"17"28,0 1,1 0,2-1,0 1,2-1,1 1,8-37,-1 26,1 0,1 1,3 0,25-46,3 12,3 2,3 2,103-105,-103 120,3 2,1 2,2 2,2 3,97-51,-117 72,1 3,0 1,1 1,1 3,0 1,0 2,1 1,0 3,0 1,73 5,-99-1,0 0,-1 1,1 1,0 1,-1 0,1 1,-1 0,-1 1,1 1,-1 0,0 1,0 0,-1 1,-1 0,1 1,-1 0,-1 1,0 0,0 1,-1 0,-1 1,0-1,-1 2,0-1,-1 1,0 0,-2 0,6 25,3 47,-5 1,-4 0,-9 126,2-115,3-87,-1 1,-1-1,1 0,-2 0,0 0,0-1,-1 1,0-1,-6 11,-4 3,-2-1,-24 28,26-34,-44 62,39-50,-1-1,-2-1,-24 24,51-58,0 0,1 0,0 0,10-8,2 1,0 2,1 0,0 1,1 1,0 0,30-8,-43 16,0 0,0 1,0 0,0 0,0 1,0 0,1 0,-1 0,0 1,0 0,0 1,0 0,0 0,-1 0,1 1,0 0,-1 0,0 0,0 1,0 0,0 1,0-1,9 11,-2 1,0 0,-1 1,-1 1,0 0,-2 0,0 1,-1 0,7 23,3 22,12 82,-15-48,-4 0,-4 0,-5 1,-4 0,-4 0,-33 167,38-261,-4 21,-1-1,-1 0,-1 0,-19 39,16-49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4:59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1 230,'0'93,"5"252,1-264,3 0,25 99,-31-168,10 44,3 0,1-1,32 65,-46-114,1 0,0-1,0 1,0-1,1 0,-1 0,2 0,-1 0,0-1,1 0,-1 0,1 0,0-1,1 0,-1 0,1-1,-1 0,1 0,-1 0,9 0,13 1,-1-1,1-2,50-5,-23 1,341-43,-392 47,0-1,0 0,0 0,0 0,0 0,0-1,0 1,-1-1,1 0,-1 0,5-4,-7 6,-1-1,1 1,-1-1,1 0,-1 1,0-1,1 1,-1-1,0 0,0 1,0-1,1 0,-1 1,0-1,0 0,0 1,0-1,0 0,0 1,0-1,0 0,0 1,-1-1,1 0,0 0,-1-1,-1 0,1 0,-1 0,1 0,-1 0,1 0,-1 0,0 1,0-1,-4-2,-278-174,35 24,188 112,-106-95,159 130,0-1,1 1,0-1,0 0,1-1,0 0,0 0,1 0,1-1,-1 1,1-1,1 0,0 0,0-1,1 1,1-1,-1 1,2-1,-1 1,3-20,4-310,-6 333,1 0,0-1,0 1,1 0,-1 0,2 0,-1 0,1 0,7-12,-8 17,-1 0,1-1,0 1,1 0,-1 0,0 0,1 0,-1 1,1-1,-1 1,1-1,0 1,0 0,0 0,-1 0,1 1,0-1,0 1,0-1,0 1,0 0,0 0,0 0,0 1,6 0,19 7,-1 0,1 2,-2 1,0 1,0 1,34 25,23 10,-62-38,-1 1,0 2,-1 0,29 25,-41-31,0 1,-1 0,1 0,-2 1,1-1,-1 1,0 1,-1-1,0 1,-1 0,0-1,3 19,1 11,-1-4,13 48,-16-73,1 0,0 0,0 0,1 0,1-1,-1 0,1 0,1-1,8 9,-12-14,0 1,1-1,0-1,0 1,0-1,0 1,0-1,0 0,1 0,-1-1,1 0,-1 1,1-2,-1 1,1 0,6-1,-2 0,0-1,0 0,-1-1,1 0,0 0,-1-1,1 0,8-5,3-2,0-2,-1 0,0-2,-1 0,31-31,-45 40,1-1,-1 1,0-1,-1 0,1 0,-1-1,-1 1,1-1,-1 1,0-1,0 0,-1 0,0 1,0-1,-1 0,0 0,0 0,-1 0,1 0,-2 0,1 0,-3-9,-2-2,-1 0,0 0,-1 1,-1 0,-1 1,-22-30,-10-5,-2 3,-74-64,100 98,0 1,-1 1,0 0,-1 2,-1 0,-25-8,32 13,1 0,-1 2,0 0,0 0,0 1,-1 1,1 1,0 0,0 0,-27 6,28-2,1 2,0 0,0 0,0 1,1 0,0 1,0 1,-13 13,-41 28,45-38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02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79,'5'-7,"0"1,1 0,0 0,0 1,0 0,0 0,1 0,0 1,0 0,0 0,1 0,-1 1,1 1,0-1,-1 1,1 0,12 0,13 0,-1 1,1 2,52 8,96 27,-59-9,-104-24,0 1,0 0,0 2,0 0,-1 1,0 1,-1 0,0 1,0 1,21 18,-25-19,0-1,1 1,0-2,0 0,0-1,1 0,0-1,23 6,10-2,64 5,16 3,-124-16,-1-1,1 1,0-1,-1 1,1 0,-1 0,1 0,-1 0,1 1,-1-1,0 0,0 1,1 0,-1 0,0-1,-1 1,1 0,2 3,-3-3,-1 0,1 0,0 1,-1-1,1 0,-1 0,0 1,0-1,0 0,0 1,0-1,0 0,0 1,-1-1,1 0,-3 5,-3 6,-1 1,-1-1,0 0,0 0,-13 12,11-12,-335 456,303-408,-62 120,71-120,-54 76,-7 13,92-148,-16 28,18-29,0-1,-1 1,1-1,0 1,0-1,-1 1,1-1,0 1,-1-1,1 1,0-1,-1 1,1-1,-1 1,1-1,-1 0,1 1,-1-1,1 0,-1 1,1-1,-1 0,1 0,-1 0,0 0,1 1,-1-1,1 0,-1 0,0 0,1 0,-1 0,1 0,-1 0,0-1,1 1,-1 0,1 0,-1 0,0-1,1 1,-1-1,-1-6,4-2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04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0 451,'6'-5,"0"1,0-1,0 1,0 1,1-1,0 1,-1 0,1 1,12-4,-1 2,-1 1,33-2,-17 4,-1 1,1 2,-1 1,48 11,-61-9,0 0,0 2,-1 0,0 1,0 1,-1 1,0 0,26 21,-36-24,0 1,0 0,-1 0,0 0,-1 1,1 0,-2 0,1 0,-1 1,-1 0,1-1,-2 1,1 1,-2-1,2 11,0 21,-2 0,-5 56,3-81,-26 191,27-236,-3 0,-7-38,3 17,-49-553,41 418,5 68,11 136,-1-5,1 0,1 0,0-1,1 1,0-1,6 14,13 30,-11-28,1 0,23 40,-31-61,2-1,-1 0,1-1,1 1,-1-1,1 0,1-1,-1 0,1 0,0 0,0-1,14 6,87 37,-91-42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05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0 284,'12'-2,"0"-1,-1 0,1 0,-1-2,0 1,0-1,0-1,0 0,9-7,12-6,48-25,-19 8,0 4,3 2,67-21,-47 32,-80 18,1 0,-1 1,0-1,0 1,1 0,-1 1,0-1,0 1,1-1,-1 1,0 1,0-1,0 1,0-1,0 1,0 0,4 3,-7-3,0 0,1 0,-1 0,0 1,0-1,0 0,-1 0,1 1,0-1,-1 0,0 1,1-1,-1 1,0-1,0 1,0-1,-1 0,1 1,0-1,-1 1,0-1,1 0,-3 4,-28 60,21-49,-8 20,-57 126,69-149,0 0,-2 0,-8 13,14-25,98-17,-37 9,87 1,-130 5,1 1,-1 1,0 0,0 1,-1 1,1 0,-1 2,1-1,-2 2,23 12,-35-17,1-1,-1 1,1 0,-1 0,1 0,-1 0,0 0,0 0,0 1,0-1,-1 1,1-1,-1 1,1 0,-1 0,0 0,0 0,0-1,0 1,-1 0,1 1,-1-1,0 0,0 0,0 0,0 0,0 0,-1 0,1 0,-1 0,-2 5,-3 5,-1 0,0 0,-1-1,0 0,-16 17,-9 14,9-6,-2 0,-1-2,-1-1,-39 35,55-58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07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41,'-1'-2,"1"1,0-1,0 0,0 1,0-1,0 1,1-1,-1 1,0-1,1 1,-1-1,1 1,0-1,-1 1,1 0,0-1,0 1,0 0,0 0,0 0,0-1,0 1,0 0,0 0,0 0,1 1,1-2,0 1,0 0,0 1,0 0,1 0,-1-1,0 2,0-1,0 0,0 1,0-1,0 1,6 2,8 5,0 0,0 0,21 16,-37-24,139 82,-111-67,-24-13,0 1,0-1,0 1,0 0,-1 0,1 0,6 7,-2 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51.6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1,'-1'94,"9"215,-4-269,2 1,2-1,2-1,1 1,25 57,-32-89,0 0,0 1,1-2,1 1,-1-1,1 1,0-2,13 12,-17-16,1 0,-1-1,0 1,0-1,1 1,-1-1,1 0,-1 0,1-1,-1 1,1 0,0-1,-1 1,1-1,0 0,-1 0,1 0,0 0,-1-1,1 1,0-1,-1 1,1-1,0 0,-1 0,0 0,1 0,-1-1,0 1,1-1,-1 1,0-1,0 0,2-2,10-13,0-1,-1 0,0-1,-2 0,0-1,13-37,1 2,-4 12,58-131,-73 157,0 0,-2-1,1 0,-2 0,-1-1,0 1,-2-37,-3 251,51 279,-11-315,-24-112,-2 1,6 59,-15-85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11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13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0,'0'45,"1"14,-3 1,-12 80,-18 98,31-198,1 0,2 0,1 0,9 39,4-7,26 168,-30-150,36 138,20 9,-20-77,50 138,-39-106,93 283,-135-423,-2 1,-2 1,-2 0,3 59,4-2,-44-165,6 5,3-2,1 1,3-2,2 0,2 0,2-1,1-75,7 106,0-42,-7-70,3 112,-1 0,0 1,-2-1,0 1,-2 0,-19-38,-1 11,-50-63,66 94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19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720 0,'-3'1,"0"0,0 0,1 0,-1 0,0 0,1 0,-1 1,0-1,1 1,-1 0,1-1,0 1,0 0,-3 4,-30 37,29-36,0 1,1 1,0 0,0 0,0 0,1 1,1 0,0 0,-3 13,-6 87,10-78,-10 52,-102 274,73-243,-15 39,-132 255,27-92,152-301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21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0,'5'2,"1"0,-1 0,0 1,0 0,0 0,0 0,0 0,0 1,-1 0,0 0,6 6,0 0,38 27,2-2,0-3,91 43,-28-15,251 149,138 75,-500-283,111 66,-101-59,0 0,-1 1,0 1,-1 0,0 0,17 23,-18-16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23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1,'1'9,"1"0,0 0,0 0,1-1,0 1,1-1,5 11,8 20,80 238,101 355,-179-500,-8-34,20 61,6-2,7-1,96 225,-124-346,15 38,22 76,-41-95,-8-35,0 0,14 35,-11-40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25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0,'6'8,"0"0,-1 1,1 0,-2-1,0 2,7 18,0 0,290 692,-286-681,3 0,23 39,-31-64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27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73 586,'-2'0,"1"1,0-1,-1 1,1-1,0 1,0-1,0 1,-1 0,1-1,0 1,0 0,0 0,0 0,0 0,0 0,0 0,1 0,-1 0,0 0,1 1,-1-1,0 0,0 2,-11 34,10-31,-7 28,1 0,2 0,1 0,0 66,6-80,0 0,1-1,2 1,0 0,1-1,1 0,0 0,2 0,18 33,-20-44,-1-1,1 0,0 0,1-1,-1 0,1 0,0 0,1-1,0 0,-1-1,2 1,-1-2,0 1,1-1,-1 0,1-1,11 2,17 2,0-2,69-2,-72-2,38 1,205-5,-273 4,0 0,0-1,0 1,0-1,-1 0,1 0,0 0,3-2,-2-7,-17-6,-15-5,-2 1,0 1,-1 1,-33-13,1-1,-44-22,55 30,1-2,-88-63,133 85,1-1,-1 0,1 0,0 0,0-1,1 1,-1-1,1 0,1 0,-1 0,1 0,0-1,0 1,1 0,0-1,-1-10,1-11,1-1,6-45,-3 42,-1 15,2 1,0-1,1 1,0 0,2 0,0 1,0 0,1 0,1 1,1 0,0 0,1 1,0 1,1-1,0 2,15-11,8-6,3 2,0 1,1 2,75-32,-64 34,0 2,1 3,0 1,1 3,1 2,0 2,92 0,-143 7,0 1,0 0,0 0,0 0,1 0,-1 0,0 0,0 1,0-1,0 1,0-1,0 1,0 0,0 0,0 0,0 0,0 0,-1 0,1 0,0 1,-1-1,1 1,-1-1,1 1,-1 0,0-1,0 1,0 0,0 0,0 0,0 0,0 0,-1 0,1 0,0 0,-1 0,0 0,0 0,0 1,0-1,0 0,0 0,0 0,0 0,-2 4,0 31,2-1,2 1,1-1,2 0,1 0,2-1,2 0,1 0,18 38,-10-30,2 0,3-1,1-2,1 0,3-2,50 53,-75-87,0 0,-1-1,1 1,1-1,-1 0,0 0,1 0,0-1,-1 1,1-1,0 0,0-1,0 1,0-1,1 0,-1 0,0-1,0 1,1-1,-1 0,0-1,0 1,1-1,-1 0,0 0,0-1,8-3,-6 1,1 0,-1-1,0 0,0 0,0-1,-1 0,0 0,0-1,0 0,-1 0,0 0,-1 0,1-1,-1 0,-1 0,4-8,9-35,-3-1,-1 0,8-98,-19 130,-1 0,-1 0,0 0,-2 0,0 0,-1 0,-1 1,-1-1,-1 1,0 1,-1-1,-2 1,0 1,0 0,-2 0,0 1,0 1,-2 0,0 0,-1 1,0 1,-1 1,-29-18,36 26,0 0,-1 0,1 1,0 0,-1 1,0 0,0 1,-12-1,-86 5,47 0,19-3,1 1,0 3,-1 1,-68 18,85-16,2-1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31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1,'1'2,"0"1,1-1,-1 0,0 1,1-1,-1 0,1 0,0 0,0 0,0-1,0 1,0 0,0-1,0 1,1-1,-1 0,3 1,10 8,-3-1,487 353,-469-344,1-1,33 14,-49-26,0 0,0 0,0-2,0 0,1-1,30 1,-42-3,33-1,-1 2,0 1,64 13,-98-15,0 0,0 1,0 0,-1-1,1 1,0 0,0 0,0 0,-1 0,1 0,0 1,-1-1,1 0,-1 1,0-1,1 1,-1-1,0 1,0 0,0 0,0-1,0 1,0 0,-1 0,1 0,0 0,-1 0,0 0,1 0,-1 0,0 0,0 0,0 0,-1 0,1 0,0 0,-2 4,-2 9,-1 0,0-1,-1 1,-10 16,0 3,-137 377,135-362,-45 131,51-130,9-36,0 0,-1 0,-1 0,0-1,0 0,-2 0,-14 24,-96 135,106-155,3-1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33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0 321,'1'-1,"-1"0,1 0,-1 0,1 0,0 0,-1 0,1 0,0 0,-1 0,1 0,0 1,0-1,0 0,0 1,0-1,0 0,0 1,0-1,0 1,0-1,0 1,1 0,-1-1,0 1,0 0,0 0,2 0,40-5,-37 5,82-6,0 4,0 3,124 18,-196-16,-1 1,0 0,0 0,-1 2,1 0,-1 0,0 1,-1 1,0 1,21 16,-24-15,-1-1,0 2,-1-1,0 1,0 0,-1 1,-1 0,0 0,-1 0,0 1,0 0,3 21,-1 8,-1-1,-2 2,-3 66,-24 125,4-137,17-88,-1-1,0 1,-1 0,0-1,0 0,-1 1,0-2,-8 11,13-18,0 0,0 1,-1-1,1 1,0-1,-1 0,1 1,0-1,-1 1,1-1,-1 0,1 0,0 1,-1-1,1 0,-1 0,1 0,-1 1,1-1,-1 0,1 0,-1 0,1 0,-1 0,1 0,-1 0,1 0,-1 0,1 0,-1 0,1 0,-1-1,1 1,-1 0,-8-18,5-27,4 44,12-281,0 88,-10 71,7 1,4 1,38-151,-39 235,-9 35,-5 23,-17 107,0-1,-5 166,23-272,0-8,1 1,0 0,1-1,1 1,3 14,-5-25,1-1,0 0,-1 0,1 0,0 1,0-1,1 0,-1 0,0 0,1-1,-1 1,1 0,-1 0,1-1,0 1,0-1,0 0,0 1,0-1,0 0,0 0,0 0,0-1,0 1,1 0,-1-1,0 1,0-1,1 0,-1 0,0 0,1 0,-1 0,0 0,1-1,2 0,69-23,-4 0,214-47,-259 69,-6 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34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0,'1'10,"1"0,0 0,1 0,0-1,1 1,0-1,0 0,9 14,11 24,-2 13,26 58,-46-114,0-1,1 1,-1 0,1-1,0 0,0 1,1-1,-1 0,0-1,1 1,0 0,0-1,0 0,0 0,0 0,8 2,6 0,0 0,36 3,-11-3,-38-3,1-1,0 1,0-2,0 1,0-1,-1 0,1 0,0 0,0-1,-1 0,1 0,-1 0,0-1,0 0,0 0,0 0,0 0,0-1,-1 0,0 0,4-5,9-11,-1-1,-1 0,19-36,-10 17,-9 17,24-40,-38 59,1 0,0 1,-1-1,0 0,1 0,-2 0,1 0,0 0,-1 0,0 0,0 0,0 0,0 0,-2-7,-1 5,4 18,8 24,18 19,48 74,8 15,-76-126,0 0,-1 1,-1 0,4 26,-6-23,2 0,14 39,-8-36,0-1,-2 0,0 0,-1 0,5 33,-11-37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52.7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283 635,'19'0,"1"2,-1 0,1 1,-1 1,0 1,-1 1,1 1,-1 0,27 15,-43-20,0-1,0 0,0 0,0 1,0-1,-1 1,1-1,-1 1,1 0,-1-1,0 1,1 0,-1 0,0 0,0 0,0 0,-1 0,1 0,0 1,-1-1,1 0,-1 0,0 1,0-1,0 0,0 0,0 1,-1-1,1 0,0 0,-1 0,0 1,1-1,-1 0,0 0,0 0,0 0,-1 0,0 1,-8 11,1-1,-1 0,-1-1,-17 15,17-17,-25 28,21-21,0-1,-1 0,-1-2,-33 24,50-38,-1 0,0 1,1-1,-1 1,0-1,1 0,-1 0,0 0,0 1,1-1,-1 0,0 0,0 0,1 0,-1 0,0 0,0 0,1 0,-1 0,0-1,0 1,1 0,-1 0,0-1,1 1,-1 0,0-1,0 0,-11-22,7-40,5 55,45-739,-38 677,-6 64,0 0,-1 0,0 0,0 0,0 0,-1 0,0 0,-2-8,2 12,0 1,0-1,0 1,0-1,0 1,0-1,-1 1,1 0,0-1,-1 1,1 0,-1 0,1 0,-1 0,0 0,1 0,-1 1,0-1,0 1,1-1,-1 1,0-1,0 1,0 0,0 0,1 0,-1 0,0 0,0 1,-3 0,-16 2,1 1,-1 1,1 1,0 1,0 1,1 0,0 2,-28 18,44-26,0 1,0-1,0 1,0-1,0 1,0 0,1 0,0 1,-1-1,1 0,0 1,1-1,-1 1,1 0,-1-1,1 1,0 0,0 5,1-3,0 0,0-1,1 1,0 0,0-1,0 1,1-1,0 1,0-1,0 0,4 7,8 8,0 0,1 0,1-2,29 27,176 182,-199-208,-3-6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38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544 1,'-17'18,"0"2,2 0,0 1,2 0,-18 36,-42 123,53-126,-111 313,124-347,5-13,-1 0,1 0,-1 0,0-1,-1 1,1-1,-1 0,-1 0,1 0,-1 0,0-1,0 1,-1-2,-6 6,-1-1,1 1,0 0,0 1,1 0,1 1,0 0,0 1,1 0,1 0,0 1,1 0,-5 15,11-28,1-1,-1 1,1-1,0 1,-1-1,1 1,0-1,-1 1,1-1,0 1,0 0,0-1,-1 1,1 0,0-1,0 1,0-1,0 1,0 0,0-1,0 1,1 0,-1-1,0 1,0-1,0 1,1 0,-1-1,0 1,1 0,15-14,18-30,146-232,180-283,-338 515,-21 42,0 0,0 0,-1-1,1 1,-1 0,1-1,-1 1,1 0,-1-1,0 1,0-1,0 1,0 0,0-1,0 1,0-1,0 1,0 0,-1-1,1 1,0-1,-1 1,1 0,-1 0,0-1,1 1,-1 0,0 0,-1-2,1 4,0-1,1 0,-1 1,0-1,1 0,-1 1,0-1,1 1,-1-1,0 1,1 0,-1-1,1 1,-1 0,1-1,-1 1,1 0,0-1,-1 1,1 0,0 0,0-1,0 1,-1 0,1 0,0 0,0 0,0-1,0 1,0 1,-4 29,5-20,1-1,0-1,0 1,1 0,0 0,1-1,0 0,0 0,1 0,0 0,1-1,0 1,0-1,10 9,10 10,1-2,44 33,23 12,145 120,-201-155,2-2,1-2,85 50,-112-73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40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43 582,'-2'-1,"0"1,0 0,0-1,0 0,0 1,0-1,0 0,1 0,-1 0,0 0,1 0,-1 0,1-1,-1 1,1-1,-1 1,1-1,0 1,0-1,0 1,0-1,0 0,0 0,0 0,1 0,-1 0,1 1,-1-4,0 3,1 0,-1 0,1 0,-1 0,1 0,0 0,0 0,0 0,0 0,1 0,-1 0,0 0,1 0,-1 1,1-1,0 0,0 0,0 0,0 1,0-1,0 0,0 1,0-1,1 1,-1-1,0 1,1 0,3-3,1 2,1 0,0 1,0 0,-1 0,1 0,0 1,0-1,0 2,0-1,0 1,0 0,0 1,-1-1,1 1,11 6,12 5,56 32,-73-37,7 4,-1 2,-1 1,0 0,-1 1,0 1,-1 0,-1 2,24 38,-37-54,-1 0,1 0,-1 1,0-1,0 1,0-1,0 1,-1-1,1 1,-1-1,0 1,0-1,0 1,0-1,-1 1,1-1,-1 1,0-1,0 1,-1-1,-1 5,-5 7,0-1,-2 0,-15 20,-7 10,27-36,1-2,1 0,-1 0,0 0,-1 0,0-1,0 1,-6 4,18-17,0-1,-1 1,0-1,0-1,-1 1,0-1,-1 0,0 0,6-18,27-98,113-591,-147 694,4-15,-7 35,-2 24,-2 4,2 1,1-1,1 1,1 0,1-1,11 51,-7-58,0 0,1-1,0 0,2-1,0 1,1-1,1-1,0 0,1-1,15 16,29 23,2-1,2-4,92 59,-144-103,1-1,0 1,0-2,1 1,-1-1,1 0,-1-1,14 1,78-1,-100-2,20-1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42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734 1,'-11'0,"0"1,0 0,-1 1,1 0,1 1,-1 0,0 1,-12 6,-6 6,-40 27,50-30,-1 0,0-1,-1-1,0-1,-30 10,-47 3,70-19,0 2,0 1,0 1,1 2,1 0,0 2,-29 18,52-29,1 1,0 0,0-1,0 1,1 0,-1 0,0 0,1 0,-1 0,1 1,0-1,-1 0,1 1,0-1,1 0,-1 1,0 0,1-1,-1 1,1-1,0 1,0 0,0-1,0 1,0-1,1 1,-1 0,2 4,3 5,0 1,1-1,0-1,13 20,4 7,13 35,141 264,-175-332,1-1,-1 0,1-1,0 1,0 0,0-1,0 1,6 3,-9-7,1 1,0-1,-1 0,1 1,-1-1,1 0,0 0,-1 0,1 0,0 1,-1-1,1 0,0 0,-1 0,1 0,0 0,-1-1,1 1,0 0,-1 0,1 0,0-1,0 1,1-2,-1 1,0 0,1 0,-1-1,0 1,0-1,0 1,0-1,0 0,0 1,0-1,0-3,8-16,0-1,1 1,0 1,22-29,-27 42,0 1,0 0,0 0,1 1,0-1,0 1,1 0,0 1,-1 0,1 0,1 0,-1 1,0 0,1 0,0 1,13-2,36 0,99 6,-55 1,-80-3,0 1,-1 1,1 0,0 2,-1 0,0 1,24 11,-34-12,0 1,0 1,0 0,-1 1,0-1,0 2,0-1,-1 1,-1 1,1-1,-1 1,-1 0,0 1,0 0,4 10,22 59,-4 2,-3 0,16 100,-39-171,0-1,0 1,-1 0,-1-1,1 1,-2 0,1-1,-4 17,2-21,1 0,-1-1,0 1,-1-1,1 1,-1-1,0 0,0 0,-1 0,1 0,-1-1,1 1,-1-1,0 0,-1 0,1 0,0-1,-7 3,-430 229,431-229,-1 1,0-2,0 1,0-2,-1 1,1-1,-1-1,-16 1,-10-1,-48-4,21 0,40 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46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0 454,'1'-4,"0"0,0 0,0 0,1 0,-1 1,1-1,0 1,0-1,0 1,1-1,-1 1,1 0,-1 0,1 0,0 1,0-1,1 1,-1-1,0 1,1 0,-1 1,1-1,0 0,7-1,5-3,1 1,-1 0,1 2,27-4,177 3,-142 5,-1-4,96-14,-169 16,102-20,1 6,110-2,-150 18,87-4,-135 1,-1-1,1-1,-1 0,0-2,33-13,-28 9,1 1,30-6,-32 10,-2-2,1 0,28-14,-4-1,67-21,21-9,-112 42,2 2,-1 0,1 2,32-5,-45 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47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1,'-17'11,"1"0,0 1,1 1,0 1,1 0,1 1,-13 19,-25 25,10-15,10-10,-1-2,-42 33,60-53,1 1,0 0,-19 27,-10 10,-353 312,346-323,-61 38,105-74,0 0,0-1,0 0,0 0,-1 0,1-1,-1 1,1-1,-1-1,1 1,-1-1,1 0,-1 0,0 0,1-1,-8-2,-2-3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48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0,'12'2,"1"1,-1 0,1 0,-1 1,0 1,0 0,-1 1,0 0,0 0,16 13,28 14,274 141,-293-157,1-1,1-1,41 9,-23-6,6 2,107 53,-117-52,-31-15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50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1 170,'1'-5,"-1"0,2 0,-1 0,0 0,1 1,0-1,0 0,1 1,-1-1,1 1,0 0,5-6,0 1,-1 1,1 0,1 0,14-10,-13 11,1 0,0 1,0 0,1 0,0 2,0-1,0 1,19-3,-24 7,1-1,-1 1,1 1,-1-1,1 1,-1 1,1-1,-1 1,0 1,0-1,0 1,0 0,0 1,-1 0,11 8,23 18,-2 3,55 58,57 85,-120-140,-2 1,-1 1,-2 2,36 76,-59-110,0 0,0 0,0 0,0 1,-1-1,0 0,-1 1,1-1,-1 1,-1-1,1 1,-1-1,0 1,0-1,-1 1,0-1,0 0,0 0,-1 0,0 0,0-1,-1 1,0-1,1 0,-2 1,1-2,-1 1,1-1,-1 1,0-1,-1-1,1 1,-1-1,-6 4,-43 19,-23 12,-96 33,162-65,22-5,22-5,176-54,87-31,-275 81,70-27,163-42,-231 73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52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26 220,'-2'-16,"-4"14,5 4,0-1,0 0,0 1,0-1,0 0,0 1,0-1,1 1,-1 0,1-1,-1 1,1-1,-1 1,1 2,-4 52,2 1,2-1,3 0,11 58,-8-65,-4-36,0 0,0-1,2 0,-1 1,2-1,-1 0,2-1,0 1,12 18,-13-24,-1 0,1-1,0 1,1-1,-1 0,1-1,0 1,0-1,0-1,1 1,0-1,-1 0,1 0,0-1,0 0,0 0,1-1,8 1,-11-1,-1 0,1-1,0 1,0-1,-1 0,1-1,0 1,-1-1,1 0,0 0,-1 0,1-1,-1 0,1 0,-1 0,0 0,0 0,0-1,0 0,-1 0,1 0,-1 0,1-1,-1 1,0-1,0 0,-1 0,1 0,-1 0,0 0,0-1,0 1,-1-1,2-7,5-17,-2-1,-1 0,-1 0,0-50,-4 63,-1-1,0 1,-1 0,-1 0,-1 1,0-1,-1 0,-1 1,-13-26,13 34,0-1,-1 1,0 0,0 1,0-1,-1 1,0 1,-14-9,-7-2,-40-18,42 23,21 9,1 0,-1 0,1-1,0 0,0 0,0 0,0 0,1-1,-1 1,1-1,0-1,1 1,-1 0,1-1,-3-6,5 9,1 0,-1 0,0 0,1-1,-1 1,1 0,0 0,0 0,0 0,1 0,-1 0,1-1,-1 1,1 0,0 0,0 0,1 1,-1-1,0 0,1 0,0 1,0-1,0 1,0-1,0 1,0 0,0 0,1 0,-1 0,1 0,0 0,2-1,10-4,0 1,0 0,0 1,1 1,0 0,-1 1,17 0,-26 3,-1 0,0 0,0 1,0-1,0 1,1 1,-1-1,-1 1,1 0,0 0,7 4,52 37,-16-9,-23-18,0 1,-1 1,-1 1,0 1,-2 0,32 41,-33-31,-2 1,-1 0,17 43,2 5,90 145,-125-221,1-1,-1 1,1-1,0 0,0 1,0-1,0 0,0 0,0 0,0-1,1 1,-1 0,1-1,-1 0,1 0,0 1,-1-1,1-1,0 1,0 0,0-1,-1 1,1-1,0 0,4 0,-4-1,1-1,0 1,-1-1,0 1,1-1,-1 0,0 0,0-1,0 1,0-1,0 1,0-1,-1 0,0 0,1 0,-1 0,0 0,2-6,19-32,-2-1,-1-1,-3-1,-2-1,14-63,-21 68,-4 25,-1 1,-1-1,0 0,-1-26,-2 36,0-1,0 1,-1-1,1 1,-1-1,0 1,0 0,-1 0,0 0,0 0,0 0,0 1,-1-1,0 1,0 0,-5-5,-3 0,0 0,-1 1,1 0,-1 1,-1 0,0 2,1-1,-2 1,1 1,0 1,-27-4,-11 3,0 2,-56 6,4-1,29-3,54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5:58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998 0,'-2'0,"0"1,1-1,-1 1,0-1,0 1,1 0,-1-1,1 1,-1 0,1 0,-1 0,1 1,-1-1,1 0,0 0,0 1,-2 1,-19 30,17-24,-23 41,-37 94,1-1,-55 66,103-185,-2 0,-1 0,-1-2,0-1,-2 0,-25 18,-209 129,89-63,158-99,-25 17,32-22,1 0,0 0,-1-1,1 1,-1 0,1-1,-1 1,0-1,1 1,-1-1,1 0,-1 0,0 0,1 0,-1 0,0 0,1 0,-3-1,3 0,0 1,1-1,-1 0,1 0,-1 0,1 1,0-1,-1 0,1 0,0 0,0 0,-1 0,1 0,0 1,0-1,0 0,0 0,0 0,0 0,0 0,1 0,-1 0,0 0,0 1,1-1,-1 0,1 0,-1 0,0 0,1 1,-1-1,1 0,0 1,-1-1,1 0,0 1,-1-1,2 0,25-28,-19 24,0-1,0 1,0 1,1-1,0 2,-1-1,1 1,0 0,1 1,-1 0,0 0,1 1,-1 0,1 1,-1 0,1 1,-1 0,1 0,14 5,15 5,-1 2,0 1,49 27,-33-15,6 0,-2 2,-1 3,-1 2,-2 2,54 47,-84-63,0-1,2-1,46 23,-47-28,-1 2,0 0,0 2,35 31,-45-34,-2-3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6:00.0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0 620,'11'-10,"1"0,0 2,0-1,1 1,0 1,0 0,0 1,1 0,20-4,16-3,71-8,-68 13,-49 8,219-30,-189 28,1 1,-1 1,1 2,49 9,-81-10,1-1,-1 1,0 0,1 0,-1 1,0-1,0 0,0 1,0 0,0 0,0 0,0 0,-1 0,1 1,-1-1,0 1,1-1,-1 1,0 0,-1 0,1 0,0 0,-1 0,0 1,2 4,-1 5,-1 0,0-1,0 1,-1 0,-4 21,1 6,-5 44,-35 157,15-103,16-95,11-41,0 0,1 0,-1 0,0 0,0-1,0 1,0 0,0-1,0 1,0-1,-1 1,1-1,-1 0,1 0,-1 1,1-1,-1 0,0 0,-2 1,4-2,-1 0,1-1,-1 1,0 0,1 0,-1 0,1 0,-1-1,1 1,0 0,-1-1,1 1,-1 0,1-1,-1 1,1 0,0-1,-1 1,1-1,0 1,0-1,-1 1,1-1,0 1,0-1,0 1,-1-1,1 1,0-1,0 1,0-1,0 0,-3-22,3 20,0-56,11-98,-1 40,3-87,6-149,-6 217,-8 95,2-64,-4 150,3 1,1 0,21 71,61 142,-83-244,1-1,0 1,2-1,0-1,0 0,1 0,1 0,0-1,0-1,1 0,1-1,0 0,0-1,1 0,0-1,1-1,-1 0,1-1,1 0,-1-2,1 1,25 2,46 9,-62-11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53.7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107 0,'-2'1,"1"-1,-1 1,0-1,1 1,-1 0,1 0,-1 0,1 0,0 0,0 0,-1 0,1 0,0 1,0-1,0 0,0 1,0-1,0 1,0-1,0 3,-17 38,16-35,-13 35,1 0,-7 47,17-70,2 0,0 1,1-1,0 1,2-1,1 1,4 22,-3-34,0 0,0 0,1-1,0 1,0-1,1 0,-1 0,2 0,-1-1,1 0,0 0,0 0,1-1,0 0,0 0,0-1,0 1,9 2,4 2,0 0,1-2,0 0,0-1,40 5,-59-11,0 0,0 0,0 0,0-1,0 1,0 0,0-1,-1 1,1-1,0 1,0-1,0 0,0 0,-1 0,1 0,0 0,-1 0,1-1,-1 1,1-1,-1 1,0-1,0 1,0-1,1 1,-1-1,-1 0,1 0,0 0,0 1,-1-1,1 0,-1 0,0 0,1-2,1-11,0 1,-1-1,-1-25,0 25,-6-124,5 123,-2-1,0 1,-1-1,0 1,-1 0,-10-19,14 33,-1-1,0 0,0 1,0-1,0 1,0 0,0 0,-1 0,1 0,-1 0,0 0,1 1,-1-1,0 1,-5-2,-53-9,54 12,0-1,0 0,0 0,0 0,0-1,1 0,-1-1,0 1,1-1,0 0,0-1,-7-4,2-6,4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6:01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1,'-6'7,"0"0,1 0,0 1,0-1,1 1,0 1,-5 11,-17 64,23-73,-22 93,4 0,6 2,4 0,3 148,8-237,1 0,0 0,2 0,0 0,10 31,-10-39,1 0,1 0,-1-1,1 1,1-1,-1 0,1-1,1 1,0-1,0 0,11 8,3 0,1-2,0-1,0-1,1 0,1-2,0-1,35 8,-56-15,0-1,0 1,0-1,0 1,0-1,0 0,0 0,0 0,0-1,0 1,0-1,0 1,0-1,0 0,0 0,0-1,0 1,-1 0,5-4,-4 2,1 0,-1-1,0 0,0 0,0 0,0 0,-1 0,0 0,0-1,0 1,2-7,1-11,0-1,-2 1,0-1,-1-27,-2 44,-1-329,0 326,0-1,0 1,-2 0,1 0,-1 1,-5-12,8 19,0-1,-1 1,1 0,-1-1,1 1,-1 0,0 0,0-1,1 1,-1 0,0 0,0 0,0 0,0 0,0 0,-1 0,1 0,0 1,0-1,-1 0,1 1,0-1,-1 1,1-1,0 1,-1 0,1-1,-1 1,1 0,0 0,-1 0,1 0,-1 0,1 0,-1 1,1-1,0 0,-1 1,1-1,0 1,-1 0,1-1,0 1,0 0,-1 0,1-1,0 1,0 0,-1 1,-9 10,1 0,0 1,1 0,-15 27,-5 7,-62 98,83-131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6:11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6:17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782 0,'-2'51,"-2"0,-3 0,-1 0,-27 83,-84 189,73-209,-339 731,326-732,-46 82,95-185,9-22,8-29,-6 39,176-574,-127 434,176-575,-165 514,-58 194,-1-1,2 1,-1 0,1 0,1 0,6-11,-8 18,-1-1,1 1,-1 0,1 0,0 0,0 0,0 0,0 0,0 1,0 0,0-1,0 1,1 0,-1 1,0-1,1 1,-1-1,1 1,-1 0,0 0,5 1,45 3,-1 3,0 2,68 21,149 63,-109-35,-103-36,65 37,-21-10,-2-7,130 38,54 19,-262-95,0 0,1-1,36 0,-40-3,-1 1,1 0,0 1,0 2,-1-1,18 7,-19-2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6:19.2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1 893,'0'-11,"1"0,0 0,0 0,2 0,-1 0,1 0,1 1,0 0,0-1,1 1,0 1,1-1,0 1,0 0,1 0,1 1,-1-1,1 2,0-1,1 1,0 1,0-1,17-7,-15 7,0 1,1 1,0 0,-1 0,2 1,-1 1,0 0,1 1,-1 0,16 0,-19 2,1 1,0 1,0 0,-1 0,1 1,-1 0,1 1,-1 0,0 0,-1 1,1 0,-1 0,12 11,5 6,-2 1,0 1,-2 1,-1 1,-1 0,-1 2,17 34,-8-8,-3 1,-2 1,14 60,-24-75,-3 1,-1 0,-2 1,-2 0,-1 0,-3 0,-5 44,0-191,-9-421,4 240,-39-376,54 687,1 0,12 31,0-21,2 0,1-1,1-1,3-1,0-2,2 0,1-2,2 0,1-2,0-2,2-1,1-1,50 24,-76-43,0-1,0 1,1-2,-1 1,1-2,16 3,-5-3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6:21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0,'3'77,"4"0,3 0,4-1,2 0,43 117,-57-188,-1-1,1 1,0-1,0 0,0 1,1-1,-1 0,1 0,0 0,0-1,1 1,-1-1,1 0,-1 0,1 0,0 0,0-1,0 1,6 1,1-1,-1 0,1-1,0-1,0 0,0 0,0-1,15-2,21 0,-1-2,0-2,0-2,-1-2,0-2,-1-2,64-30,-105 43,-1 0,0 0,0 0,1 0,-1 0,0-1,0 1,-1-1,1 0,0 1,0-1,-1 0,3-3,-4 3,0 1,0-1,-1 1,1-1,0 1,-1-1,1 1,-1-1,0 1,1 0,-1-1,0 1,0 0,0 0,0-1,0 1,0 0,0 0,0 0,0 0,0 0,-3-1,-16-17,1-1,1-1,1 0,-15-26,32 46,-1 0,1 0,0 0,-1 0,1 1,0-1,-1 0,1 0,-1 1,1-1,-1 0,0 0,1 1,-1-1,0 1,0-1,1 1,-1-1,0 1,0-1,0 1,1 0,-1-1,0 1,0 0,0 0,0-1,0 1,0 0,0 0,-1 0,1 2,0-1,0 1,0-1,1 1,-1-1,0 1,1 0,-1-1,1 1,-1 0,1-1,0 1,0 0,0 2,3 71,46 130,-3-13,-43-171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6:22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0,'-1'19,"-1"-1,-9 36,7-35,0 1,-1 26,6 351,-1-386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6:27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630 1989,'0'-8,"1"1,1-1,0 0,4-13,6-24,-12 30,0 0,0 0,-1 0,-1 0,-1 0,0 1,-1-1,-7-17,-57-114,35 81,-192-489,213 521,-37-101,-91-226,83 219,51 121,0-1,2 1,0-1,0-29,-7-35,2 4,8 71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6:32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40,'-3'38,"-1"-1,-2 1,-2-1,-20 59,12-43,-138 382,204-529,-25 53,18-47,-10 8,38-141,-57 156,-6 25,22-67,-29 105,-1 0,1 0,0 0,0 0,0 0,0 0,1 0,-1 0,0 1,1-1,-1 0,1 1,0-1,-1 1,1 0,0-1,0 1,0 0,0 0,0 0,0 1,0-1,0 0,0 1,1 0,-1-1,0 1,0 0,0 0,1 0,-1 0,0 0,0 1,0-1,1 1,-1-1,0 1,0 0,0 0,3 2,10 4,-1 1,1 1,-2 0,18 16,-19-16,190 173,13 11,-199-182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6:34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1,'3'73,"3"1,4-1,2-1,4 0,44 125,-58-190,1 0,-1-1,1 1,1-1,-1 0,1 1,0-1,0-1,1 1,-1-1,9 8,-8-10,-1-1,1 0,-1 1,1-1,0-1,0 1,0-1,0 0,0 0,0 0,0-1,0 0,0 0,1 0,-1-1,8-1,-10 1,1 0,0 0,-1 0,1-1,-1 0,1 1,-1-1,0-1,0 1,0 0,0-1,0 1,0-1,-1 0,0 0,1 0,-1 0,0-1,0 1,-1 0,1-1,-1 1,1-1,-1 0,0 1,0-5,3-12,-1 0,-1-1,0-30,-2 47,21-241,-20 230,3 16,2 12,6 17,125 291,-42-108,-84-183,12 60,-15-53,-4-20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6:37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57 228,'0'0,"0"-1,0 1,0-1,0 1,0 0,0-1,0 1,0-1,0 1,0 0,0-1,0 1,-1-1,1 1,0 0,0-1,0 1,-1 0,1-1,0 1,0 0,-1-1,1 1,0 0,-1-1,1 1,0 0,-1 0,1 0,0-1,-1 1,1 0,0 0,-1 0,1 0,-1 0,1 0,0 0,-1-1,1 1,-1 0,1 1,0-1,-1 0,1 0,-1 0,1 0,0 0,-1 0,1 0,-1 0,1 1,0-1,-1 0,1 1,-20 16,16-6,0 0,0 1,1-1,1 1,0 0,1-1,0 19,1-5,1-1,7 41,-7-57,3 15,1-1,0 0,2 0,0-1,14 28,-19-46,1 0,0 0,0 0,0 0,0-1,1 1,-1-1,1 0,-1 0,1 0,0-1,0 1,0-1,0 0,0 0,0 0,0 0,7-1,11 2,0-2,29-3,-18 0,68 2,48-2,-148 3,0 0,1 0,-1 0,0 0,0 0,1-1,-1 1,0 0,0 0,0-1,1 1,-1-1,0 1,0-1,0 0,0 1,0-1,0 0,0 0,0 1,0-1,0 0,-1 0,1 0,0 0,-1 0,1 0,0-1,-1 1,0 0,1-2,-1 0,0 0,0-1,-1 1,1 0,-1 0,0 0,0 0,0 0,0 0,-1 0,1 0,-3-3,-8-12,0 1,-26-27,37 43,-235-226,208 200,20 19,-1 0,1-1,0 0,1 0,-12-19,18 25,-1 0,1 0,0 0,0 0,1 0,-1 0,1 0,-1 0,1 0,0-1,0 1,1 0,-1 0,1 0,-1 0,1 0,0-1,0 1,0 1,1-1,-1 0,1 0,-1 0,1 1,0-1,3-3,3-2,0 0,1 0,0 1,0 1,1-1,0 1,0 1,0 0,0 0,1 1,0 0,0 1,12-2,16-2,0 1,57 0,-80 6,1-1,-1 2,28 4,-36-3,-1 1,0-1,1 1,-1 0,-1 0,1 1,0 0,-1 1,0-1,7 7,-3-1,0 0,0 1,-1 1,0-1,-1 1,0 1,-1-1,0 1,-1 1,-1-1,0 1,5 25,-6-24,2 0,-1-1,2 0,0 0,1 0,9 12,62 76,-61-80,-3-4,2 0,0-1,0-1,2 0,0-2,1 0,36 19,-40-26,1 0,-1 0,1-2,1 0,-1-1,1-1,0 0,0-1,-1-1,37-3,-51 1,1 1,0-1,-1 0,0 0,1 0,-1-1,0 1,1-1,-1 0,0 1,0-2,0 1,-1 0,1 0,0-1,-1 0,0 1,1-1,-1 0,0 0,0 0,-1 0,1-1,-1 1,0 0,0-1,0 1,0-1,1-4,0-12,0 0,-1 0,-1 0,-2-24,0 12,2-25,1 33,-1 0,-1-1,-7-39,7 58,-1 0,0 0,0 0,0 0,-1 0,1 1,-1-1,-1 1,1 0,-1 0,0 0,0 0,0 1,-1 0,1 0,-1 0,0 0,0 1,-7-4,-8-1,-1 1,0 1,0 1,0 1,0 1,-1 0,1 2,-1 0,1 2,-1 0,-41 9,32-2,1 1,-42 20,52-20,-1 0,1-2,-1 0,0-1,-1-1,1-2,-26 3,-28-7,53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40.2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1538,'1'-22,"2"0,0 0,10-34,1-4,54-377,-57 320,-7-207,-7 269,-3 1,-19-85,21 124,0 0,-1 0,0 0,-1 0,-1 1,0 0,-1 0,0 1,-2 0,1 1,-1 0,-1 0,-19-16,27 25,-1 1,1 0,-1-1,1 1,-1 1,0-1,0 0,0 1,0 0,0 0,0 0,0 0,0 1,0 0,-1-1,-6 2,9 0,-1 0,1 0,0 0,0 0,-1 0,1 1,0-1,0 1,0 0,1-1,-1 1,0 0,1 0,-1 0,1 0,-1 1,1-1,0 0,0 0,0 1,0-1,0 1,1-1,-1 1,1-1,0 1,0 3,-1 2,1 0,0 0,1 0,0 0,0 0,1 0,0 0,0-1,1 1,0-1,0 1,1-1,0 0,0 0,1-1,-1 1,2-1,-1 0,11 9,5 3,0 0,2-1,0-2,35 18,42 14,2-5,201 55,34 11,-324-103,-1 0,1 1,-2 0,1 1,-1 0,0 1,0 0,14 14,-20-15,0-1,0 1,0 0,-1 0,0 0,-1 1,1 0,-2 0,1-1,-1 1,0 1,0-1,-1 0,0 15,0 10,-2-1,-2 1,-1-1,-1 0,-2-1,-1 1,-1-1,-2 0,-1-1,-1-1,-2 0,-1-1,-24 34,-131 165,130-178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54.6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0,'18'2,"0"-1,0 2,0 1,-1 0,1 1,-1 1,0 0,28 17,12 9,54 42,-97-64,35 24,-3 2,-1 2,51 55,-72-65,-1 1,-1 0,-2 2,-1 1,-1 0,20 52,-17-19,-2 1,-3 0,-4 2,-2-1,-3 1,-3 109,-5-166,0 1,-1-1,0 0,0 0,-1 0,-1-1,-6 14,1-6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59:55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13.5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1115,'0'-1,"0"0,0 1,1-1,-1 0,0 0,0 1,0-1,1 0,-1 1,0-1,1 0,-1 1,1-1,-1 0,1 1,-1-1,1 1,-1-1,1 1,0-1,-1 1,1 0,0-1,-1 1,1 0,0-1,-1 1,1 0,0 0,0 0,-1-1,1 1,0 0,0 0,-1 0,1 0,0 0,0 1,-1-1,1 0,0 0,0 0,-1 1,1-1,0 0,0 1,35 14,-23-6,-2 1,1 0,-1 0,0 1,-1 1,-1 0,16 25,-5-10,-20-26,1 0,0 0,-1 0,1 0,0 0,0 0,0 0,0 0,0-1,0 1,0 0,0-1,0 1,0-1,0 1,0-1,0 1,0-1,0 0,1 1,-1-1,0 0,0 0,0 0,1 0,-1 0,1 0,1-1,-1 0,1-1,-1 1,1 0,-1-1,0 1,0-1,0 0,0 0,0 1,3-6,6-7,-1-1,-1-1,7-16,-11 22,73-159,-8-4,67-251,-112 331,23-186,-46 258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16.1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1 860,'9'1,"0"0,0 0,0 1,0 0,0 0,0 1,-1 0,1 0,-1 1,0 1,0-1,13 11,6 7,-2 1,27 30,-30-29,0-2,30 23,-52-44,1 0,0 0,0-1,0 1,0 0,0 0,0-1,1 1,-1-1,0 1,0-1,0 1,0-1,1 0,-1 0,0 1,0-1,1 0,-1 0,0 0,1 0,-1-1,0 1,0 0,0 0,1-1,-1 1,0-1,0 1,0-1,0 0,0 1,1-1,-1 0,-1 0,1 1,0-1,0 0,0 0,0 0,-1 0,1 0,0 0,-1-1,1 1,-1 0,1 0,-1 0,1 0,-1-1,0-1,4-11,-1-1,0 0,1-26,-2 14,108-572,-91 519,-3-2,5-90,-20 140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34.2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0 399,'0'0,"0"0,1 0,-1 0,0 1,0-1,0 0,0 0,0 0,1 0,-1 0,0 1,0-1,0 0,0 0,1 0,-1 0,0 0,0 0,0 0,1 0,-1 0,0 0,0 1,0-1,1 0,-1 0,0 0,0 0,0-1,1 1,-1 0,0 0,0 0,0 0,1 0,-1 0,0 0,0 0,0 0,1 0,-1-1,0 1,0 0,0 0,0 0,1 0,-1 0,0-1,0 1,0 0,0 0,0 0,0-1,0 1,0 0,0 0,0 0,1-1,-1 1,0 0,21 31,21 46,-30-54,13 28,3 0,2-2,58 74,-84-118,0 0,1-1,-1 0,1 0,-1 0,1-1,1 0,-1 0,0 0,1 0,6 1,-10-3,1 0,0-1,0 0,0 0,0 0,0 0,-1 0,1-1,0 1,0-1,0 1,-1-1,1 0,0 0,-1-1,1 1,-1 0,1-1,-1 0,1 1,-1-1,0 0,0 0,0 0,2-3,307-414,-218 284,-41 68,-35 47,0-1,-2 0,0-1,-2-1,0 0,12-31,-21 38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53.6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815 205,'-15'-11,"0"0,0 1,-1 1,0 1,0 0,-1 1,0 1,0 1,-24-5,12 4,0 0,-1 2,0 1,1 1,-1 2,0 1,-36 6,52-5,1 2,0-1,0 1,0 1,0 0,1 1,0 1,0-1,1 2,0 0,0 0,0 1,1 0,1 1,0 0,0 0,1 1,-9 15,-3 12,2 1,1 0,3 2,1-1,2 2,1 0,-3 45,1 37,5 146,7-242,1 1,1 0,2-1,13 52,-13-68,0 0,1 0,1 0,0-1,1 0,0 0,0 0,1-1,0 0,1 0,0-1,20 15,-13-13,1-1,0 0,0-1,1-1,0-1,0 0,1-1,0-1,0-1,0-1,1 0,20-1,12-3,0-2,-1-2,67-17,-110 21,0-1,0 1,0-2,-1 1,1-1,-1-1,0 1,0-1,0 0,0-1,-1 1,12-11,-13 8,-1 0,1 0,-1 0,0 0,0-1,-1 1,0-1,-1 0,1 0,-1 0,-1 0,1-12,6-98,-5 1,-17-158,12 242,-2-19,-13-65,12 98,0-1,0 2,-2-1,-1 1,0 0,-16-26,19 39,1 0,0 0,-1 0,0 1,0 0,0 0,-1 0,1 1,-1 0,0 0,0 0,0 1,0 0,-1 0,1 0,-11 0,-7-1,-1 1,1 1,-26 2,39 0,0 1,0 1,0 0,1 0,0 1,-1 0,1 1,1 0,-1 0,1 1,0 1,0-1,1 1,0 1,-8 9,5-6,2 0,-1 1,1 1,1-1,0 1,1 1,0 0,1 0,1 0,-5 21,9-31,0-1,0 1,0 0,1 0,0 0,0 0,0-1,0 1,1 0,-1 0,1 0,0-1,0 1,0 0,1-1,-1 1,1-1,0 0,0 1,4 4,-2-5,0 0,0 0,0 0,1-1,-1 0,0 1,1-1,0-1,-1 1,1-1,0 0,0 0,0 0,0-1,8 0,18 1,0-1,0-1,0-2,48-10,-71 11,0 0,0 0,0-1,-1 0,1 0,-1-1,0 0,0 0,0-1,0 0,-1 0,0-1,0 1,0-1,-1 0,0-1,0 1,0-1,-1 0,0-1,-1 1,5-11,-2-6,-1 0,-1 0,-1 0,-1 0,-1 0,-1-1,-1 1,-7-35,5 40,-1 1,-1-1,-1 1,-1 0,0 0,-1 1,-1 0,-1 1,0 0,-1 0,-16-17,23 29,0 0,0 0,0 1,0-1,-1 1,1 0,-1 0,0 0,0 1,0-1,0 1,0 1,0-1,-11-1,12 3,0 0,-1 0,1 1,0 0,0-1,0 1,1 1,-1-1,0 1,0-1,1 1,-1 0,0 0,1 1,0-1,0 1,0 0,0 0,0 0,-3 4,-16 24,1 0,2 2,1 0,-13 36,18-40,3-8,2 0,0 0,1 1,1-1,2 2,-4 28,8-47,0-1,1 0,-1 0,1 0,0 1,0-1,0 0,0 0,0 0,0 0,1 0,0-1,-1 1,1 0,0-1,0 1,1-1,-1 0,0 0,1 0,0 0,-1 0,1 0,0-1,0 1,0-1,0 0,0 0,0 0,0 0,6 0,10 3,1 0,0-2,36 0,-53-2,43-1,-1-1,1-3,-1-1,78-22,-91 18,-1-1,-1-2,0 0,0-3,-2 0,0-2,33-27,-57 42,-1 0,1 0,-1 0,0 0,0 0,0-1,-1 1,1-1,-1 1,0-1,3-7,-5 10,0 0,1 1,-1-1,0 0,0 0,0 1,-1-1,1 0,0 0,0 1,0-1,0 0,-1 1,1-1,0 0,-1 1,1-1,0 0,-1 1,1-1,-1 1,1-1,-1 1,1-1,-2 0,0 0,-1-1,1 1,-1 0,1 0,-1 0,0 0,1 1,-1-1,0 1,-4 0,-13-1,-1 1,1 1,-1 1,1 1,0 1,-1 1,2 0,-24 10,-19 12,-65 38,108-54,-30 16,1 2,2 2,-69 61,94-72,1 0,1 0,0 2,2 1,1 0,0 1,2 0,1 2,-10 26,20-45,1 1,-1-1,2 1,-1-1,1 1,0 0,1-1,0 1,0 0,2 12,-1-17,0 1,0-1,0 0,1 1,-1-1,1 0,0 0,0 0,0 0,1 0,-1-1,0 1,1-1,0 1,0-1,0 0,0 0,0 0,0-1,0 1,0-1,1 1,-1-1,0 0,5 0,24 6,0-3,0 0,49-2,100-12,-110 3,-1-3,0-2,-1-4,-1-3,0-3,-2-3,102-53,-153 69,1 0,-2-1,1-1,-2-1,1 0,-1 0,-1-1,-1-1,0 0,0-1,-1 0,-1 0,-1-1,0 0,-1-1,-1 0,-1 0,0 0,-1 0,-1-1,0 0,-1 0,-2-28,0 24,-2-1,-1 1,0-1,-2 1,0 0,-2 1,0-1,-2 2,0-1,-1 1,-1 0,-22-29,23 35,-1 1,-1 0,1 1,-2 0,0 1,0 1,-1 0,0 1,-1 0,0 1,0 0,-1 2,0 0,0 1,0 0,-1 1,-24-2,24 5,0 2,0 0,1 1,-1 0,0 2,1 0,0 1,0 0,0 1,1 1,0 0,-16 11,-8 7,2 2,0 2,-38 39,40-34,1 3,3 0,-38 58,53-71,2 1,0 1,2 0,1 1,1 0,1 1,-6 33,14-58,0 0,1 0,-1 1,1-1,0 0,0 0,0 0,0 1,1-1,-1 0,1 0,0 0,0 0,0 0,0 0,0 0,1 0,0 0,-1 0,1-1,0 1,0-1,0 1,1-1,2 3,2-1,0-1,-1 0,1 0,0-1,0 1,1-2,-1 1,0-1,1 0,7 0,1 0,102 5,-107-7,0 1,-1-1,1 0,0-1,0-1,-1 0,1 0,11-6,-21 9,0 0,0-1,0 1,0-1,0 0,0 1,-1-1,1 0,0 1,0-1,0 0,-1 0,1 0,0 0,-1 0,1 0,0-1,-1 1,0 1,0-1,0 1,0-1,0 1,-1-1,1 1,0-1,0 1,0-1,0 1,-1-1,1 1,0 0,0-1,-1 1,1-1,0 1,-1 0,1-1,0 1,-1 0,1-1,-1 1,0-1,-1 0,0 0,-1 0,1 0,0 1,-1-1,1 0,-1 1,1 0,0-1,-1 1,1 0,-1 0,1 1,-4-1,-40 18,42-15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55.2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0 665,'81'44,"-2"4,109 87,123 133,-88-71,-215-191,3 4,0-1,1 0,24 13,-35-21,1 0,0 0,0 0,0 0,0 0,-1 0,1-1,0 1,0-1,0 0,1 1,-1-1,0 0,0 0,0 0,0 0,0-1,0 1,0 0,0-1,0 0,0 1,0-1,0 0,-1 0,1 0,0 0,0 0,-1-1,1 1,-1 0,1-1,-1 1,0-1,2-2,8-18,-1-2,-1 1,0-1,-2 0,-1-1,4-43,-1 16,140-593,-118 516,24-211,-53 316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08.1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1569,'1'-8,"1"-1,0 0,1 1,0-1,0 1,1 0,8-14,-3 6,82-146,155-206,-85 136,-111 159,-21 33,-1-2,-2 0,20-47,-41 73,-1 1,0-1,-1 0,1-17,5-28,-7 52,56-213,-47 186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05.4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0 795,'2'1,"0"0,0 0,-1 1,1-1,0 0,-1 0,1 1,0-1,-1 1,0 0,1-1,-1 1,0 0,0 0,0 0,1 2,11 14,26 14,1-2,1-1,61 30,-67-39,-3-3,1-1,0-1,1-2,1-1,0-2,0-2,1-1,0-2,0-1,1-1,-1-3,0-1,38-6,-46 3,-1-1,-1-1,1-1,-1-2,0-1,-1 0,0-2,-1-1,-1-1,0-1,0-2,-2 0,0 0,-1-2,-1-1,0 0,29-45,56-126,-12 21,-75 142,2 0,2 2,43-45,-13 22,3 4,1 1,3 3,88-48,-136 84,0-1,0 0,17-15,-15 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06.7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1 480,'11'-1,"1"1,-1 0,0 1,1 0,-1 1,0 0,0 1,0 0,0 1,-1 0,13 7,-20-10,0 0,1 0,-1 0,0 0,0 0,0 0,1-1,-1 0,0 1,1-1,-1-1,0 1,1 0,-1-1,0 0,1 1,-1-1,0-1,0 1,0 0,0-1,0 1,0-1,-1 0,1 0,0 0,-1 0,3-4,9-8,-1 0,-1-1,18-28,-20 28,80-106,-43 60,57-97,-91 131,-4 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52.7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267 284,'0'-4,"-1"0,0-1,-1 1,1 0,-1 0,1 0,-1 1,-1-1,1 0,0 1,-1-1,1 1,-1 0,-5-4,3 2,1 0,0 0,0-1,0 1,-5-11,6 9,1 0,0 0,0-1,0 1,1-1,0 1,0-1,1 1,0-1,1 1,-1-1,1 0,1 1,-1 0,6-14,-5 17,0 1,0 0,0 0,0 0,0 0,1 0,-1 0,1 1,0-1,0 1,0 0,0 0,0 0,0 0,1 0,-1 1,0 0,1-1,0 1,-1 1,1-1,0 0,-1 1,1 0,0 0,-1 0,1 0,0 0,-1 1,1 0,0 0,-1 0,7 2,0 1,-1 0,0 0,0 1,-1 0,1 0,-1 1,0 0,0 1,-1 0,0 0,0 0,-1 1,0 0,0 0,-1 1,0 0,0 0,-1 0,0 0,-1 1,0-1,0 1,1 16,-2-15,0 0,-1 0,0 0,-1 0,0 0,-1 1,0-1,-1 0,-1 0,1-1,-1 1,-1 0,0-1,-1 0,0 0,0 0,-1-1,0 1,-1-1,0-1,-9 9,12-13,0-1,0 0,-1 0,1 0,-1-1,0 1,1-1,-1 0,0 0,0-1,0 0,-1 0,1 0,0 0,0-1,-1 0,1 0,0 0,0-1,-1 0,1 0,0 0,0 0,0-1,0 0,0 0,1 0,-1-1,0 0,-6-5,-11-9,1-1,1 0,1-2,-28-34,34 38,0 2,1-1,0-1,1 0,1-1,1 0,0 0,-10-29,18 38,2 11,3 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56.1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0 479,'1'-1,"1"-1,-1 1,1-1,-1 1,1 0,-1 0,1-1,0 1,0 0,-1 0,1 1,0-1,0 0,0 1,0-1,0 1,0-1,0 1,0 0,3 0,2-1,151-26,0 8,171 2,128-14,62-10,-513 41,0-1,0 0,0 0,0 0,-1-1,1 0,5-3,-10 5,0-1,-1 1,1 0,0-1,-1 1,1-1,0 1,-1-1,1 1,-1-1,1 0,-1 1,1-1,-1 0,1 1,-1-1,0 0,1 0,-1 1,0-1,0 0,1-1,-1 1,-1 0,1-1,-1 1,1 0,-1 0,1 0,-1 0,0 0,0 0,1 0,-1 0,0 0,0 0,0 0,0 0,0 0,0 1,0-1,-2-1,-25-14,-1 1,-46-17,16 7,27 11,1-1,0-2,2-1,0-1,-50-44,78 62,0 0,0-1,0 1,0 0,0 0,0-1,0 1,0 0,0-1,0 1,1-1,-1 1,1-1,-1 0,0-1,2 2,-1 1,0-1,0 1,0-1,0 0,0 1,1-1,-1 1,0-1,1 1,-1-1,0 1,1-1,-1 1,0-1,1 1,-1-1,1 1,-1 0,1-1,-1 1,1 0,-1-1,1 1,0 0,0-1,3 0,1 0,-1 0,0 1,1-1,-1 1,1 0,-1 0,1 0,5 2,39 10,0 3,0 2,83 41,-110-47,24 10,47 21,94 60,-185-101,0 0,1 0,-1 1,0-1,0 1,0 0,0 0,0 0,0 0,0 0,-1 0,1 0,-1 0,1 1,-1-1,0 1,0-1,0 1,0-1,-1 1,1 4,-1-3,-1-1,0 1,0 0,0-1,0 1,0-1,-1 0,0 1,0-1,0 0,0 0,0 0,-1 0,1 0,-5 3,-27 33,2 1,-41 67,53-77,9-14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54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1 561,'1'5,"1"1,0-1,0 1,1-1,-1 0,1 0,6 8,2 4,19 40,10 20,3-1,88 117,-130-191,0 0,1-1,-1 1,0 0,1 0,0-1,-1 1,1-1,0 0,-1 1,1-1,0 0,0 0,0 0,0 0,0 0,1-1,-1 1,0-1,0 1,0-1,0 0,1 0,3 0,-3-2,0 1,-1-1,1 0,0 0,-1 0,1 0,-1 0,1-1,-1 1,0-1,0 0,0 1,-1-1,1 0,-1 0,2-4,29-66,25-85,2-7,123-352,-157 439,-19 62,-2 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55.5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0 971,'1'5,"-1"1,1-1,0 0,1 0,-1 0,1 1,0-2,0 1,1 0,-1 0,1-1,0 1,0-1,1 0,-1 0,1 0,0 0,8 5,-8-6,-1 0,1-1,0 1,0-1,0 0,1 0,-1-1,0 1,1-1,-1 0,1 0,-1 0,1-1,0 1,-1-1,1-1,-1 1,1 0,0-1,-1 0,9-3,3-5,0-2,-1 0,0 0,-1-2,0 0,-1 0,0-1,19-29,0 3,669-738,-700 776,14-12,-1 0,-1-1,-1-1,0 0,12-22,-22 30,-5 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13.9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213 1088,'14'-310,"-5"194,-5-1,-16-174,9 269,-1 1,-1-1,-1 1,-1 0,0 1,-15-28,18 41,0 1,0 0,0 0,-1 0,0 1,0 0,0 0,-1 0,-12-8,14 11,0 0,-1 0,1 0,-1 0,0 1,1 0,-1 0,0 0,0 1,0 0,0 0,1 0,-1 0,0 1,0 0,-7 2,11-3,0 0,0 0,-1 0,1 0,0 1,0-1,0 0,0 1,0-1,0 1,0-1,0 1,0 0,0-1,0 1,0 0,0 0,1 0,-1-1,0 1,0 0,1 0,-1 0,1 0,-1 0,1 0,-1 1,1-1,0 0,-1 0,1 0,0 0,0 0,0 1,0-1,0 0,0 0,0 0,0 0,1 0,-1 1,0-1,1 0,-1 0,1 0,-1 0,1 0,-1 0,1 0,1 1,2 4,1 0,-1-1,1 0,0 0,0 0,1-1,8 7,14 4,-1-2,2 0,0-2,0-1,61 12,161 11,-158-24,14 3,311 43,-406-53,-1 0,0 1,0 0,-1 1,1 0,14 8,-22-10,0 0,-1 0,1 0,0 1,-1-1,0 1,1-1,-1 1,0 0,0 0,-1 0,1 0,0 0,-1 0,0 1,0-1,0 0,0 1,-1-1,1 1,-1-1,0 1,0-1,0 6,-5 18,-1 0,-1-1,-1 1,-2-2,-14 30,8-18,-14 30,-3-1,-3-3,-3 0,-2-3,-85 96,95-122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15.1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78 171,'-1'26,"-2"0,-7 31,0 8,-43 604,53-668,-1 7,1 0,0 1,1-1,0 0,0 0,3 11,-3-17,0 0,0 0,0 0,0-1,0 1,0 0,0-1,1 1,-1-1,1 0,-1 1,1-1,0 0,-1 0,1 0,0 0,0 0,-1 0,1 0,0-1,0 1,0-1,0 1,0-1,0 0,0 0,0 0,0 0,0 0,0 0,4-1,15-4,0-1,0-1,-1-1,0-1,0 0,31-21,-13 9,19-10,-2-1,60-48,-113 78,0 1,0-1,0 1,0-1,-1 0,1 0,0 1,-1-1,1 0,-1-1,0 1,0 0,2-4,-3 5,0 1,-1-1,1 0,0 1,0-1,0 1,0-1,0 0,-1 1,1-1,0 1,-1-1,1 1,0-1,-1 1,1-1,-1 1,1-1,0 1,-1 0,1-1,-1 1,0 0,1-1,-1 1,1 0,-1-1,1 1,-1 0,0 0,0 0,-7-2,1 1,-1 1,1-1,-1 1,1 1,-15 1,-100 30,93-23,1-1,-1-2,0 0,-37 1,64-6,0-1,-1 0,1 0,0-1,0 1,0 0,0-1,-1 0,1 1,0-1,0 0,0 0,0 0,1 0,-1 0,0 0,0-1,1 1,-1-1,0 1,-1-4,1 2,0 0,1-1,-1 1,1-1,0 0,0 0,0 1,0-1,1 0,-1 0,1-6,2-11,0 0,2 0,10-36,-9 37,17-70,-5 0,-3-2,2-104,-16 188,0 0,0 0,-1 0,0 0,-1 0,0 0,0 0,-1 1,1-1,-2 0,1 1,-1 0,0 0,-1 0,-9-11,-1 4,-1 0,0 0,-1 2,-34-20,179 132,318 169,55 39,-478-289,-7-3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15.7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1988,'1'-3,"0"0,0 0,0 0,1 0,-1 0,1 1,0-1,-1 0,1 1,0 0,1-1,3-3,0 0,342-315,-237 226,753-646,24 27,-800 645,-88 69,0 0,0 0,-1 0,1 0,0 0,0 0,0 0,0 0,0 0,0-1,0 1,0 0,0 0,0 0,0 0,0 0,0 0,0 0,0 0,0 0,0 0,0 0,0-1,0 1,0 0,0 0,0 0,0 0,0 0,0 0,0 0,0 0,-18 8,-24 18,-55 57,41-35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16.4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0 994,'3'-5,"0"0,0 0,1 1,0-1,-1 1,1-1,1 1,-1 1,1-1,9-6,-10 8,191-124,-91 62,144-87,268-187,-438 273,-42 34,1 1,79-48,-43 36,-51 30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24.3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49 195,'-13'544,"1"-59,-11-48,23-432,1-9,4-22,6-41,-2-518,-11 361,1-442,1 659,0 0,0 0,1 0,0 0,0 0,1 0,0 0,4-10,-5 15,0 1,0-1,0 1,0 0,0-1,1 1,-1 0,0 0,1 0,-1 0,1 0,-1 0,1 0,-1 0,1 1,0-1,-1 1,1-1,0 1,-1 0,1-1,0 1,0 0,-1 0,1 0,0 1,0-1,-1 0,1 1,0-1,-1 1,1-1,0 1,-1 0,1-1,-1 1,1 0,1 2,15 9,0 0,-1 0,-1 2,-1 0,17 18,18 18,10 4,-2 2,-3 2,-2 3,-3 3,-3 1,69 127,-71-99,80 148,-111-218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24.9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1 530,'1'-3,"0"0,1 0,0 1,-1-1,1 0,0 1,1 0,-1-1,0 1,0 0,1 0,0 0,-1 1,1-1,0 1,3-2,4-3,178-124,278-179,-397 269,-53 35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25.5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1322,'165'-140,"-68"62,1252-983,-1318 1037,-11 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26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1079,'2'-5,"0"1,0-1,0 1,1 0,0 0,0 0,0 0,0 0,0 0,1 1,0 0,0 0,0 0,5-3,6-6,609-512,-173 164,-312 253,-119 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2:59.4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0 657,'157'-14,"-103"8,55-1,75 1,48 0,1026 116,-541-35,-631-71,1-4,-1-4,126-22,365-27,-256 29,495 4,-580 21,-150-5,102-17,69-5,-254 26,1 0,0 0,0 0,0-1,0 1,-1-1,1 0,0 0,0-1,4-1,-8 2,1 1,-1 0,1-1,-1 1,1-1,-1 1,0-1,1 1,-1-1,0 1,1-1,-1 0,0 1,0-1,0 1,1-1,-1 0,0 1,0-1,0 0,0 1,0-1,0 0,0 0,-14-24,-4 4,-2 1,0 1,-1 0,-28-18,-101-58,121 78,-87-52,-4 5,-195-76,98 63,290 74,89 13,-1 7,245 58,-402-74,24 4,0 2,0 1,0 2,-1 0,31 17,-55-25,0 0,0 0,-1 1,1-1,0 0,-1 1,0 0,0-1,1 1,-1 0,-1 0,1 0,0 1,-1-1,0 0,0 1,0-1,0 1,0-1,-1 1,1-1,-1 1,0-1,0 1,0-1,-2 7,-2 6,0 0,-1 0,-1-1,-13 25,7-13,-156 363,114-261,45-101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38.0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1,'-62'689,"29"-423,-97 1100,128-1343,1-8,0 0,1 0,3 29,3-35,0-17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39.3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229 502,'-2'1,"0"-1,0 1,0 0,0 0,0-1,0 1,0 1,0-1,0 0,1 0,-1 1,0-1,1 1,-1 0,1-1,0 1,-3 4,-20 35,24-41,-24 53,1 2,4 0,1 2,-12 75,-18 236,44-336,2-18,0 0,1 0,1 0,0 0,1 0,3 16,-3-28,0 0,0 0,0 0,0 0,0 0,1 0,-1 0,1 0,-1 0,1 0,0-1,0 1,-1-1,1 1,0-1,0 0,1 0,-1 0,0 0,0 0,0 0,1 0,-1-1,0 1,1-1,-1 0,1 0,-1 0,0 0,1 0,-1 0,3-1,12-1,0-1,-1 0,24-8,-26 7,85-27,114-51,88-59,-271 126,-25 13,0 0,-1-1,1 1,-1-1,0 0,1 0,-2 0,1-1,0 1,-1-1,1 0,3-6,-6 7,0 0,0 0,0 0,-1 0,1 0,-1 0,0 0,0 0,0 0,0 0,-1 0,1 0,-1 0,1 1,-1-1,0 0,0 0,-1 0,1 1,-1-1,1 1,-4-5,-23-31,-3 0,-1 2,-1 1,-58-46,40 36,6 4,-157-134,198 172,0 0,0 0,0-1,0 1,1-1,-1 0,1 0,0-1,0 1,1-1,-1 1,1-1,0 0,0 0,-1-5,3 6,0 0,0 1,0-1,1 0,-1 0,1 1,0-1,0 0,0 1,0-1,1 1,0-1,-1 1,1 0,1-1,-1 1,0 0,1 0,-1 1,1-1,4-3,32-24,1 1,1 2,1 1,70-29,-41 20,367-164,-432 197,50-16,-56 17,1 1,0-1,0 1,0-1,0 1,0 0,0 0,1 0,-1 0,0-1,0 1,0 1,0-1,0 0,0 0,0 0,0 0,0 1,0-1,0 0,0 1,0-1,0 1,0-1,0 1,-1 0,1-1,0 1,0 0,-1 0,1-1,0 1,-1 0,1 0,0 0,-1 0,0 0,1 0,-1 0,1 0,-1 0,0 0,0 2,-1 19,-1 0,-2 0,-8 31,-1 7,-8 64,5 2,6 0,5 1,16 181,-9-290,0 0,1-1,1 1,0-1,9 21,-11-34,0 1,1 0,-1-1,1 0,0 1,0-1,1 0,-1-1,1 1,0-1,0 1,0-1,0 0,0-1,1 1,-1-1,1 0,0 0,0 0,0 0,0-1,0 0,5 1,17-1,1 0,-1-1,0-2,1-1,30-7,131-41,-175 47,102-34,119-55,-175 65,-1-3,-2-3,88-66,-141 97,1 0,-1 0,0-1,0 0,0 0,-1 0,0 0,1-1,-1 1,-1-1,1 0,-1 0,0 0,0 0,0 0,-1 0,1 0,0-9,-3 9,0-1,0 0,0 1,-1-1,1 1,-1 0,-1 0,1-1,-1 1,0 1,0-1,0 0,0 1,-1 0,0-1,0 1,-7-5,-32-26,-68-43,22 17,-264-214,342 266,-1 1,0 0,0 1,-1 1,0-1,0 2,0 0,-1 1,0 0,-24-3,18 4,5-1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39.9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1 378,'78'-5,"-1"-3,0-4,85-24,-60 13,1358-265,-1456 287,36-4,-30 9,-22 8,-4-1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40.4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1,'1'21,"0"0,2 0,1 0,1 0,12 34,49 98,-38-92,350 737,-311-658,-60-125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41.9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0 958,'10'-14,"0"0,1 0,1 1,0 1,0 0,1 0,1 1,17-10,12-12,70-63,130-99,-240 192,1 0,-1 1,1 0,0 0,-1 0,1 0,0 0,0 1,0-1,0 1,0 0,0 1,1-1,-1 1,0-1,0 1,1 1,-1-1,0 1,0-1,0 1,1 0,-1 1,0-1,-1 1,1-1,0 1,0 1,-1-1,1 0,-1 1,6 5,27 24,-1 2,-1 1,-2 1,-2 2,-2 1,-1 2,-2 0,-1 2,-3 0,22 65,-20-37,-3 1,-3 1,-3 1,-4 0,2 149,-27-48,14-166,12-462,-13 281,1-885,1 1045,1 4,-1-1,-1 1,1-1,-1 1,0-1,-1 1,-4-12,6 20,0 0,0 0,0 0,0 0,0 0,1-1,-1 1,0 0,0 0,-1 0,1 0,0 0,0 0,0-1,0 1,0 0,0 0,0 0,0 0,0 0,0 0,0 0,0-1,0 1,0 0,0 0,0 0,-1 0,1 0,0 0,0 0,0 0,0 0,0 0,0 0,0 0,-1 0,1-1,0 1,0 0,0 0,0 0,0 0,0 0,-1 0,1 0,0 0,0 0,0 0,0 1,0-1,0 0,-1 0,1 0,0 0,0 0,0 0,0 0,0 0,0 0,0 0,0 0,-1 0,1 1,-3 12,1 20,16 61,3 0,5-1,3-1,66 156,-78-218,1 0,2 0,0-1,38 48,-45-67,0 0,1 0,0-1,1 0,-1-1,2 0,-1-1,1 0,0-1,1 0,-1-1,1 0,0-1,19 3,31 1,1-3,0-3,-1-2,84-12,9-17,-148 27,29-6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42.4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1,'4'0,"1"1,-1 0,0 0,0 0,1 1,-1-1,0 1,0 0,0 0,-1 0,1 1,0-1,3 5,44 44,-42-42,216 261,-133-155,-77-99,-3-5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47.3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0 508,'1'-3,"-1"1,1 0,0 0,-1-1,1 1,0 0,1 0,-1 0,0 0,0 0,1 0,-1 1,1-1,0 0,0 1,3-3,36-24,-32 23,43-26,1 3,98-36,121-23,-187 62,101-32,384-63,-560 119,0-1,0 0,0 0,18-7,-9-2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48.3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1 487,'3'-2,"1"-1,0 1,0-1,0 1,0 0,0 1,0-1,0 1,1-1,-1 1,0 1,7-1,63-1,-42 2,83 0,230 29,-267-16,-1 4,0 3,136 55,-197-68,0 1,0 0,-1 1,0 1,0 1,-1 0,0 0,-1 1,14 18,-20-20,0-1,-1 1,0 1,-1-1,0 1,0 0,-1 0,-1 0,0 1,-1-1,0 1,0 0,-1 0,-2 20,-2 5,-2-2,-1 1,-2 0,-2-1,-1-1,-1 0,-3 0,-30 53,125-212,71-171,132-370,-259 609,-15 38,-1 0,-1 0,-1 0,0-1,3-26,-9 46,0 0,0 0,0 0,0 0,0 0,0 0,0 0,-1 0,1 0,0 0,0 0,0 0,0 0,0 0,0 0,0 0,0 0,0 0,-5 18,-3 32,7 39,3-1,3 1,22 105,-15-125,40 128,-43-173,0 0,1-1,1 0,2 0,0-2,1 1,1-2,28 31,-37-46,-1-1,1 1,0-1,0 0,0 0,0-1,1 0,0 0,-1 0,1-1,14 3,-4-3,-1-1,1-1,-1 0,18-3,-13 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49.4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1,'-44'48,"-65"93,38-44,-44 73,91-131,24-39,0 1,0-1,0 1,0-1,-1 1,1-1,0 0,0 1,0-1,-1 1,1-1,0 1,-1-1,1 0,0 1,-1-1,1 0,0 1,-1-1,1 0,-1 1,1-1,-1 0,1 0,0 0,-1 1,1-1,-1 0,1 0,-1 0,1 0,-1 0,1 0,-1 0,1 0,-2 0,-1-19,8-32,-1 42,0 0,1 0,0 1,0 0,1 0,0 0,1 1,-1 0,1 0,1 0,-1 1,1 0,0 1,1 0,12-7,14-5,1 2,57-17,-39 16,1 3,58-7,-86 17,-1 1,1 1,0 1,-1 2,1 0,40 10,-58-10,0 1,0 0,0 0,0 1,-1 0,1 0,-1 1,0 0,0 1,-1 0,0 0,0 0,0 1,-1 0,0 0,0 1,-1 0,0 0,0 0,-1 0,0 1,0 0,-1 0,-1 0,1 0,-1 0,-1 1,1 15,0 9,-3 1,0-1,-3 0,0 0,-15 52,0-22,-52 119,-8-28,-8-4,-197 263,266-391,-18 26,-75 78,100-116,0-1,0 0,-1 0,-1-1,0-1,0 0,0-1,-1-1,0 0,0 0,-1-2,-22 6,30-10,-1 0,1-1,-1 0,1 0,0 0,-1-1,1 0,0 0,0-1,0 0,1 0,-1-1,1 0,0 0,0 0,0-1,0 0,1 0,0 0,-7-10,-9-10,2-1,2-1,-20-38,23 41,-25-53,36 70,0 0,0 0,1-1,0 1,1 0,0-1,0 1,0-15,2 18,1-1,-1 1,0 0,1 0,0 0,0 0,0 0,1 0,-1 1,1-1,0 1,0-1,0 1,0 0,1 0,3-2,70-43,-48 31,-16 10,1 1,-1 0,1 1,0 0,0 1,1 0,-1 2,23-2,126 3,-95 3,9-1,628 26,-238 0,-432-27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0.0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0 776,'5'-5,"13"0,18-10,31-5,40-12,48-10,44-10,45-13,36-14,4-13,-15-1,-28 8,-43 17,-46 17,-44 17,-41 10,-32 13,-22 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01.9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474 16,'1'-9,"-1"3,-12 14,-19 25,0 2,3 0,0 2,-25 48,8-15,-26 43,-98 211,162-307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0.4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0 831,'5'-4,"5"-6,5-6,9-4,17-3,15-10,11-8,27-15,20-14,12-9,10-7,3-3,-1 6,-14 13,-25 13,-21 13,-19 14,-19 11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1.3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207 175,'-3'0,"0"1,0 0,0-1,0 1,0 0,1 0,-1 1,0-1,1 0,-1 1,1 0,-1-1,1 1,0 0,0 0,0 1,0-1,0 0,0 1,0-1,1 1,0-1,-1 1,1 0,0 0,0-1,0 1,0 5,-3 10,0 0,1 0,0 24,3-41,-4 66,3-1,4 0,13 90,-11-126,2 0,0-1,2 0,1 0,1-1,2-1,1 0,0 0,33 42,-35-57,0 0,1 0,1-1,0-1,0 0,1-1,0 0,0-1,1-1,0-1,1 0,-1-1,1 0,0-2,0 0,35 1,-18-3,0-2,0-1,0-1,0-2,0-2,-1-1,55-21,-60 18,-1-1,0-1,-1-2,0 0,-2-2,0-1,27-26,-41 34,0 0,-1-1,0 0,-1 0,0-1,-1-1,0 1,-1-1,0 0,-1 0,-1-1,0 1,-1-1,0 0,-1 0,-1 0,0-20,-3 9,-2 1,0 0,-2-1,0 2,-2-1,-1 1,0 0,-2 1,-18-29,-2 3,-2 1,-75-80,81 99,-1 2,-1 0,-38-24,48 37,0 2,-1 0,0 1,-1 1,0 1,-40-10,53 18,0-1,1 1,-1 0,0 0,0 1,0 0,1 0,-1 1,1 0,-15 6,-75 40,63-29,-27 14,1 2,2 4,1 1,-73 70,126-106,-1 1,1 0,-1 0,1 0,1 1,-1-1,1 1,0 0,0 0,-2 7,1 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3.3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1365,'2'-10,"0"0,0 0,1 0,1 1,-1-1,2 1,-1 0,1 0,10-13,0-3,9-12,1 2,1 0,2 1,2 2,0 1,3 1,0 2,2 2,0 0,47-23,-41 27,2 1,1 2,0 3,1 1,1 2,0 2,1 2,0 2,56-1,-87 8,0 0,0 1,0 1,-1 0,1 1,-1 1,1 1,-1 0,23 11,-28-10,-1-1,0 2,0 0,0 0,-1 0,0 1,-1 0,1 1,-2 0,1 0,-1 0,0 1,-1 0,6 16,-3-1,-1 1,-1 0,-1 0,-1 0,-1 0,-2 1,-1-1,-1 0,-1 1,-6 31,-10 25,-50 148,61-212,0 5,-2 0,-1 0,-23 40,33-62,-1-1,0 0,0 1,0-1,0 0,0 1,0-1,-1 0,1 0,0 0,-1 0,1 0,-3 1,3-2,1 0,0 0,-1 0,1 0,-1 0,1 0,0 0,-1 0,1 0,0-1,-1 1,1 0,-1 0,1 0,0-1,-1 1,1 0,0 0,0-1,-1 1,1 0,0-1,0 1,-1 0,1-1,0 1,0 0,0-1,0 1,-1 0,1-1,0 1,0-1,-1-3,1 0,-1-1,1 1,0 0,0 0,0 0,0-1,1 1,1-4,64-167,57-324,-38-8,-34 34,-49 527,16 95,26 86,-3-54,-33-154,1 0,2 0,0-1,24 38,-33-60,0-1,1 1,0 0,-1-1,1 0,1 1,-1-1,0 0,1-1,0 1,-1-1,1 1,0-1,0-1,1 1,-1 0,8 1,-3-2,-1-1,1 0,-1 0,0-1,1 0,-1-1,0 1,14-7,251-89,-181 63,-40 13,-31 12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3.7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1,'0'4,"0"6,4 14,6 11,5 9,0 5,3 7,1 3,3 12,-4 3,1-7,-4-6,1-5,-4-8,2-12,-2-12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4.3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0 555,'41'10,"-8"-1,103 7,1-6,0-6,265-27,-240 0,-2-8,306-100,-172 27,304-153,-580 248,-13 5,1 1,-1 0,1 0,0 1,0-1,0 1,0 1,1-1,-1 1,9-1,-8 5,-7 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5.2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1 886,'131'4,"1"5,-1 6,-1 6,217 63,-340-82,37 12,70 30,-104-39,1 0,-1 1,0 0,-1 1,1 0,-1 0,0 1,-1 0,0 1,0 0,-1 0,6 10,-10-11,0 1,0-1,-1 1,-1-1,1 1,-1 0,-1 0,0-1,0 1,0 0,-1 0,-1-1,1 1,-6 13,-1 21,30-80,-5 12,340-604,-53 80,-290 523,-8 18,0-1,-1 0,-1 0,1 0,-1-1,-1 1,0-1,3-18,-6 28,0 0,0 0,0 1,0-1,0 0,-1 0,1 0,0 1,0-1,0 0,0 0,-1 0,1 0,0 0,0 1,0-1,-1 0,1 0,0 0,0 0,-1 0,1 0,0 0,0 0,-1 0,1 0,0 0,0 0,-1 0,1 0,0 0,0 0,-1 0,1 0,0 0,0 0,-1 0,1 0,0 0,0-1,-1 1,1 0,0 0,0 0,0 0,0-1,-1 1,1 0,0 0,0 0,0-1,0 1,0 0,-1 0,1-1,0 1,0 0,0 0,0-1,0 1,0 0,0 0,0-1,-14 21,8-5,1 1,1 0,1 1,0-1,-1 24,3 86,2-102,0 16,2-1,1 0,3 0,21 74,-21-92,1 0,1-1,1 0,1 0,0-1,1-1,1 0,1 0,1-2,21 21,-31-34,0 1,0-1,0 0,0 0,0-1,1 0,-1 0,1 0,-1 0,1-1,0 0,0 0,-1-1,10 0,5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6.5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756 227,'-14'2,"0"0,0 1,1 0,0 1,-1 1,1 0,-23 14,-10 2,-350 137,391-156,-11 4,0 0,-1-1,1 0,-27 2,41-6,-1-1,1 1,-1-1,1 0,-1 0,1 0,-1 0,1-1,0 1,-1-1,1 1,-1-1,1 0,0 0,0 0,-1 0,1 0,0 0,0-1,0 1,0-1,0 0,1 1,-1-1,0 0,1 0,0 0,-1 0,1 0,0 0,0-1,0 1,0 0,0-1,1 1,-1 0,1-1,-1 1,1-1,0-3,0-1,1 0,0 1,0-1,1 0,0 0,0 0,0 1,1-1,0 1,0 0,1 0,0 0,0 0,0 1,6-6,11-11,0 0,27-19,-43 37,35-28,1 1,2 3,1 1,57-25,-79 41,1 2,1 1,-1 1,1 0,1 2,-1 1,1 1,-1 1,1 1,47 5,-52 0,-1 1,1 1,-1 0,0 2,-1 0,0 1,0 1,-1 0,0 2,-1 0,-1 1,1 0,-2 1,0 1,-1 0,0 1,19 33,-13-18,-2 1,-2 1,-1 0,-1 1,-2 1,-1 0,-2 0,-1 1,2 42,-8-48,0 0,-2 0,-1 0,-1 0,-2 0,-13 47,11-58,0-1,-1 1,-1-2,0 1,-1-1,-2-1,1 0,-2 0,0-1,0-1,-17 13,-12 6,-1-2,-1-2,-2-2,-56 24,23-17,-151 42,193-67,-47 7,73-14,-1-1,0-1,1 0,-1 0,1-1,-1-1,1 1,-18-7,27 8,1 0,-1-1,0 1,1-1,-1 1,0-1,1 1,-1-1,1 0,-1 0,1 0,0 0,-1 0,1 0,0 0,0-1,0 1,0 0,0 0,0-1,0 1,0-1,0 1,0-1,1 1,-1-1,1 0,-1 1,1-1,0 0,0 1,0-1,0 0,0 1,0-1,0 0,0 0,1 1,-1-1,0 1,1-1,0 0,-1 1,1-1,0 1,0-1,0 1,0 0,0-1,0 1,2-2,4-5,1-1,0 2,1-1,0 1,0 0,14-7,32-14,0 4,1 2,1 2,1 3,1 2,0 3,72-6,428 5,-433 15,-84 0,70 12,-86-10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7.0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1 567,'4'-5,"0"-1,1 1,0-1,0 1,0 1,1-1,0 1,-1 0,2 0,6-3,3-2,415-234,-351 206,108-33,22-9,-183 66,50-34,-56 33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7.6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0 300,'35'-1,"0"-3,0 0,-1-3,0 0,0-3,34-13,187-95,-170 69,37-18,-99 57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8.2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0 392,'14'-1,"0"-1,0 0,0-1,26-10,3 0,684-165,-226 57,-302 63,-195 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02.5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1,'13'0,"0"2,0-1,-1 2,1 0,-1 0,1 1,-1 1,-1 0,18 10,13 10,46 38,-1-1,320 181,-386-231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0:58.5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0,'0'9,"0"11,0 10,0 10,5 10,5 14,9 13,15 15,10 4,10 8,5 3,1-4,-6-11,-12-20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00.5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25 751,'-1'0,"0"0,0 0,0 1,0-1,0 1,1-1,-1 1,0-1,0 1,0-1,1 1,-1 0,0-1,1 1,-1 0,1 0,-1 0,0-1,1 1,0 0,-1 0,1 0,0 0,-1 0,1 0,0 0,0 1,-5 32,5-28,-2 18,1 1,1-1,2 1,0-1,2 1,1-1,0 0,2-1,1 1,0-2,2 1,1-1,24 38,-31-55,0 1,0-1,0 0,1-1,0 1,0-1,0 1,0-2,1 1,-1 0,1-1,0 0,0-1,0 1,1-1,6 1,-2-1,-1-1,0 0,1-1,-1-1,1 1,-1-2,0 1,0-1,14-5,11-6,-1-2,-1-1,0-2,47-33,-72 46,-1 0,1-1,-1 0,0 0,0 0,0-1,-1 0,0-1,-1 1,0-1,0 0,0 0,-1-1,-1 1,1-1,-1 0,-1 0,1 0,-2 0,1 0,-1-1,0-12,-1-3,0 0,-2 0,-1 1,-1-1,-1 1,0 0,-2 0,-20-43,20 51,-1 1,0 0,-1 1,-1 0,0 0,-1 1,0 1,-1 0,-1 0,1 1,-2 1,0 0,-29-16,39 25,0-1,0 0,1 0,-1 0,1-1,0 1,0-1,0 0,0 1,0-1,-3-5,5 6,0 1,1-1,-1 0,1 1,-1-1,1 0,0 0,0 1,0-1,0 0,0 0,0 1,0-1,0 0,1 0,-1 1,1-1,-1 0,1 1,0-1,0 0,-1 1,1-1,0 1,0 0,1-1,-1 1,0 0,0-1,2 0,34-33,40-29,19-18,-81 68,7-8,0 2,2 0,31-19,-48 34,0 1,0 1,0-1,0 1,1 0,-1 1,1 0,0 0,0 1,0-1,0 2,0-1,0 1,0 1,0-1,0 1,12 3,-13-1,-1 0,0 0,0 1,0 0,0 0,-1 0,1 1,-1 0,0 0,0 0,-1 0,0 1,0-1,0 1,5 11,2 6,0 1,12 46,-2 9,18 156,-14 84,-23-280,-1-32,0 0,0 0,0 0,1 0,0-1,0 1,0 0,1-1,0 0,1 1,-1-1,1-1,0 1,1 0,-1-1,7 5,-8-7,0-1,0 0,0 0,0 0,1-1,-1 1,1-1,-1 0,1 1,-1-2,1 1,-1 0,1-1,0 0,0 0,-1 0,1 0,0 0,-1-1,1 0,-1 1,1-1,0-1,-1 1,0 0,1-1,-1 0,0 0,0 0,0 0,5-4,17-17,-1 0,-1-1,25-36,-18 24,-7 8,-2-1,0-2,-2 0,-1 0,-2-2,13-36,-20 43,-2 0,0-1,-2 0,-1 0,-1 0,-2 0,0-1,-6-45,2 47,-1 0,-1 0,-1 0,-16-41,18 58,0 1,0 0,-1 0,0 0,0 1,-1-1,0 1,0 1,0-1,-1 1,0 0,-1 1,1-1,-1 1,0 1,-17-7,-23-9,33 13,-1 0,0 1,-1 1,-29-6,40 11,0-1,-1 1,1 1,0-1,0 1,0 0,0 0,0 1,0 0,0 0,1 0,-1 1,1 0,-1 0,1 0,0 0,-7 7,-5 6,0 2,1-1,0 2,-22 36,37-53,-17 21,-1 0,-2-2,-28 25,-4 5,14-20,22-21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01.4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1,'-35'0,"-19"0,-84 9,120-6,-1 0,1 2,0 0,0 1,0 1,1 1,0 0,-19 13,-10 8,25-16,-1 1,-35 31,-122 110,179-155,-1 0,1 0,0 0,-1 1,1-1,-1 0,1 1,0-1,-1 0,1 1,0-1,-1 1,1-1,0 0,0 1,0-1,-1 1,1-1,0 1,0-1,0 1,0-1,0 1,0-1,0 1,0-1,0 1,0-1,0 1,0-1,0 1,0-1,0 1,0-1,0 0,1 2,5 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03.1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1183,'-36'16,"31"-14,11-5,203-98,-91 47,1348-594,-1007 451,-381 160,-78 37,0 0,0 0,1 0,-1 0,0 0,0 0,1 0,-1 0,0 0,0 0,0 0,1 0,-1-1,0 1,0 0,0 0,1 0,-1 0,0 0,0-1,0 1,0 0,0 0,1 0,-1-1,0 1,0 0,0 0,0 0,0-1,0 1,0 0,0 0,0-1,0 1,0 0,0 0,0 0,0-1,0 1,0 0,0 0,0-1,0 1,0 0,0 0,0 0,0-1,-1 1,1 0,0 0,0 0,0-1,0 1,0 0,-1 0,1 0,0 0,0-1,-22-3,-27 4,-493-13,395 5,146 8,-13 0,-1 0,1-1,0-1,-1 0,1-1,0-1,0 0,-21-10,34 14,0 0,0-1,1 1,-1-1,0 1,0-1,1 1,-1-1,0 1,1-1,-1 0,0 1,1-1,-1 0,1 1,-1-1,1 0,-1 0,1 0,0 0,-1 1,1-1,0 0,0 0,0 0,0 0,-1 0,1 0,1-1,-1 0,1 1,0-1,0 1,0 0,0-1,0 1,1 0,-1 0,0 0,1 0,-1 0,0 0,1 0,2-1,7-3,0 0,1 1,17-4,32-4,0 3,71-2,126 10,-136 9,1 4,231 57,-347-68,0 1,0-1,-1 2,1-1,-1 1,1 0,-1 0,0 1,0 0,-1 0,1 0,5 7,-8-7,0 0,-1 0,0 0,0 0,0 1,0-1,0 0,-1 1,0 0,0-1,-1 1,1 0,-1-1,0 1,0 0,0-1,-1 1,-1 8,-48 200,45-195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03.6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0,'3'21,"0"0,1-1,1 0,1 0,0 0,2-1,18 34,-8-14,278 587,-285-602,2-1,21 29,-22-36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05.0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1146 107,'-15'-2,"0"0,1-1,-1-1,0 0,1-1,-22-11,-5 0,7 4,-2 1,1 2,-1 1,0 2,-51-2,69 8,0 0,0 1,1 1,-1 0,0 1,1 1,0 1,0 1,0 0,1 1,0 1,0 0,-18 14,8-1,1 2,0 0,2 2,1 1,1 0,-24 42,3 5,-46 108,59-109,2 1,4 1,-19 109,33-127,2 0,3 1,2 0,3-1,11 81,-5-102,2 0,2 0,1-1,1 0,2-1,1-1,2-1,1 0,1-1,1-1,2-1,1-1,35 30,-21-23,2-2,1-1,2-3,1-1,0-2,2-2,1-2,86 25,-102-37,1-2,0 0,0-3,0-1,0-1,1-1,-1-2,1-2,-1-1,0-1,0-1,35-13,-16 1,-23 9,-1-1,0-1,0-2,26-16,-47 25,0 0,0-1,0 0,-1 0,1 0,-1-1,0 0,-1 0,1 0,-1 0,-1-1,1 0,-1 1,0-1,-1 0,1-1,-1 1,-1 0,1-1,-1-12,-2-13,-2 1,-1 0,-2 0,-1 0,-2 1,-17-43,-9-38,12 43,-2 1,-39-71,2 1,53 120,-1 1,-22-33,24 40,0-1,0-1,1 1,1-1,0-1,1 1,0-1,-5-23,-9-161,14 164,1-1,2 0,1 0,1 0,2-1,2 2,1-1,1 0,2 1,1 0,26-59,-25 75,-1 4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07.4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307 995,'3'1,"-1"0,0 0,0 1,0-1,1 0,-1 1,-1 0,1-1,0 1,0 0,-1 0,1 0,-1 0,1 0,0 3,4 2,23 34,-1 2,32 65,35 101,-78-170,58 141,55 201,-117-326,-52-88,-110-106,26 26,-123-146,231 240,-21-22,3-1,1-2,-47-87,73 117,0 0,0 0,1-1,1 0,0 0,1 0,1 0,0-1,1 1,1-1,1 1,0 0,0-1,2 1,0 0,1 0,0 0,8-17,5-4,2 2,1 0,2 1,1 1,33-34,148-134,-99 108,4 3,4 6,205-114,-299 186,0 1,1 0,1 2,-1 0,1 2,42-8,-61 14,1-1,-1 1,1 0,-1 0,0 1,1-1,-1 0,0 1,1 0,-1-1,0 1,1 0,-1 0,0 0,0 0,0 1,0-1,0 1,0-1,-1 1,1-1,0 1,-1 0,1 0,-1 0,0 0,1 0,-1 0,0 0,0 1,0-1,0 3,2 8,-1-1,0 1,0-1,-2 25,1-29,-3 59,-3 0,-2 0,-33 128,5-73,-60 135,86-235,5-8,-1-1,-1 0,0-1,-1 1,0-1,-18 21,9-23,8-16,8 5,0-1,0 0,0 0,0 0,0 1,0-1,1 0,-1 0,1 1,-1-1,1 0,0 0,0 1,-1-1,1 1,0-1,3-2,4-4,1 1,0-1,1 1,0 1,0 0,0 1,1-1,0 2,0 0,15-4,7-4,385-134,-316 116,2 4,123-14,-220 40,4-2,-1 1,0 0,0 1,1 0,15 3,-24-3,0 1,0-1,0 1,0 0,0 0,0 0,0 0,-1 0,1 0,0 0,0 1,-1-1,1 1,-1-1,1 1,-1-1,0 1,0 0,1 0,-1 0,0 0,-1 0,1 0,0 0,-1 0,1 0,-1 0,1 0,-1 0,0 0,0 4,-1 14,0 0,-1 0,-1 0,-1-1,-11 31,-41 94,41-110,-8 21,-3 0,-51 77,60-107,-2-1,0 0,-1-2,-2 0,0-2,-49 36,36-36,0-1,-1-2,-1-1,-1-2,-68 16,30-14,-142 13,99-17,29-1,-141-1,225-9,0-2,1 1,-1-1,1 0,-1 0,1 0,-9-4,6-1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08.0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1479,'0'-3,"0"0,1 1,0-1,-1 0,1 1,0-1,0 1,0-1,1 1,-1-1,1 1,-1 0,1 0,0 0,2-2,38-33,-26 25,717-493,-566 399,908-535,-874 526,-168 100,-11 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08.7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1246,'108'-99,"141"-99,-84 71,32-33,181-141,20 24,-277 202,-109 66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22.4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1 733,'3'-47,"2"1,2 0,15-54,-19 87,1-1,0 0,0 1,2 0,0 0,0 1,12-18,-15 26,0 0,1 0,0 1,0-1,0 1,0 0,0 0,1 0,-1 1,1-1,0 1,0 0,0 0,0 1,0 0,0 0,0 0,0 0,1 1,-1 0,0 0,0 0,6 1,5 2,-1 1,1 0,-1 0,0 2,0 0,0 1,21 13,-1 3,55 45,-62-43,0 1,-2 1,-1 1,-1 1,-2 1,0 2,-2 0,-2 1,-1 0,-2 2,-1 0,-1 1,-2 0,-2 0,-2 1,6 63,-7-9,-3 0,-15 141,13-266,-2 0,-9-67,3 33,-62-484,42 320,-15-241,45 523,1-1,3 1,2-1,22 73,-21-93,0 1,2-2,1 0,1 0,1-1,2-1,1 0,0-2,26 27,-28-38,-1 0,2-1,0 0,0-1,28 12,-36-19,1 1,0-2,0 1,1-1,-1-1,1 0,-1 0,1-1,-1-1,1 0,21-2,-14-3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03.2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1,'1'12,"1"1,1-1,0 0,0 1,6 11,-1-2,238 671,-177-545,-63-133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23.4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92 31,'3'0,"-1"-1,0 1,0-1,0 1,0-1,0 0,0 0,0 0,0 0,-1 0,1 0,0-1,-1 1,1-1,2-2,-3 3,0 0,0 0,0 0,0 0,0 0,1 0,-1 0,0 0,1 1,-1-1,1 0,-1 1,3-1,-3 1,0 0,0 1,1-1,-1 1,0-1,0 1,0 0,0 0,1-1,-1 1,0 0,0 0,-1 0,1 0,0 0,0 0,0 0,-1 0,1 1,-1-1,1 0,0 3,8 15,-1 2,0-1,-2 1,0 0,-2 1,0-1,-1 1,-2 0,0-1,-4 43,-6 7,-35 136,-104 230,146-432,0-1,0 1,0 0,1 1,0-1,0 0,0 0,1 9,0-14,0 1,0-1,0 0,0 1,0-1,1 1,-1-1,0 1,0-1,1 1,-1-1,0 0,0 1,1-1,-1 1,0-1,1 0,-1 1,1-1,-1 0,0 0,1 1,-1-1,1 0,-1 0,1 0,-1 0,1 1,-1-1,1 0,-1 0,1 0,2 0,0-1,-1 1,1-1,0 0,-1 0,1 0,-1 0,1 0,-1-1,3-1,180-120,-3 2,-102 70,-27 17,114-55,-134 76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23.9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1 452,'26'-3,"0"-1,0-2,-1 0,0-1,0-2,0 0,26-16,17-4,179-61,305-68,-506 147,272-71,-295 75,-10 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24.4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0,'2'1,"0"-1,1 1,-1 0,0 0,0 0,1 0,-1 0,0 0,0 0,0 1,0-1,-1 1,1 0,0-1,-1 1,2 2,28 38,-20-27,63 91,-5 3,63 134,80 247,-198-455,-2-9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25.3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0 566,'2'-3,"-1"0,0-1,1 1,0 0,0 0,0 0,0 0,0 0,1 0,-1 1,1-1,0 1,0-1,3-1,4-5,36-30,2 1,64-38,113-53,-165 96,161-82,-177 96,0 1,1 3,56-13,-99 28,-1-1,1 1,0 0,-1 0,1 0,-1 0,1 0,0 0,-1 0,1 1,-1-1,1 0,0 1,-1-1,1 1,-1 0,0 0,1-1,-1 1,0 0,1 0,-1 0,0 0,0 1,0-1,0 0,0 0,0 1,0-1,0 0,0 1,-1-1,1 1,-1-1,1 1,-1-1,1 1,-1 0,0 2,2 9,-1 0,-1 0,0 0,-2 15,0-9,1 26,-10 143,7-157,-1 0,-1-1,-21 59,12-59,11-25,1 1,1-1,-1 1,1-1,-3 11,5-15,0-1,0 0,0 1,0-1,0 1,0-1,0 1,1-1,-1 0,0 1,0-1,0 1,0-1,1 0,-1 1,0-1,0 0,1 1,-1-1,0 0,1 1,-1-1,0 0,1 0,-1 1,0-1,1 0,-1 0,1 0,-1 1,0-1,1 0,-1 0,1 0,-1 0,0 0,1 0,-1 0,1 0,-1 0,1 0,-1 0,0 0,1 0,0-1,26-4,-23 4,49-11,0 2,0 3,1 2,-1 2,1 3,90 10,-137-9,0 0,0 1,0 0,-1 0,1 1,-1 0,1 0,-1 0,0 1,0 0,8 6,-12-7,0-1,0 1,0-1,0 1,0 0,0 0,-1 0,1 0,-1 0,0 0,0 0,0 0,-1 1,1-1,-1 0,1 0,-1 1,0-1,-1 0,1 1,0-1,-1 0,0 0,0 1,0-1,-2 4,-5 12,0-1,-2-1,0 0,-1 0,0-1,-2 0,-15 15,-110 94,59-57,-42 50,57-54,-85 67,132-119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26.8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1087,'0'3,"-1"0,0 0,0 0,-1 0,1 0,-1-1,1 1,-1 0,0-1,0 1,-2 2,-14 23,8 4,1 0,2 1,1 0,2 0,1 0,2 0,1 1,7 52,-6-77,1 0,1 0,-1 0,2-1,-1 1,1-1,0 0,1 0,0 0,0-1,0 0,1 0,1 0,-1 0,1-1,0 0,0-1,0 0,1 0,15 7,-7-5,1-2,-1 0,1 0,0-2,0 0,0-1,0-1,0-1,0 0,25-4,53-11,-2-5,0-4,-2-4,107-48,-195 75,10-4,0-1,0 0,-1-1,15-11,-24 17,-1-1,0 0,0 1,0-1,-1 0,1 0,0 0,-1 0,1 0,-1 0,1-1,-1 1,0-1,0 1,0 0,-1-1,1 0,-1 1,1-1,-1 1,0-1,0 0,0 1,0-1,0 1,0-1,-1 0,0 1,1-1,-2-2,-4-5,1 0,-2 0,0 0,0 1,0 0,-1 0,0 1,-1 0,0 1,0-1,-21-10,-12-6,-67-27,102 48,-389-151,393 154,0-2,0 1,0 0,0-1,0 1,0-1,0 0,1 0,-1 0,1 0,-1-1,1 1,0 0,0-1,0 0,0 1,0-1,1 0,-3-6,4 5,0 0,0 0,0 0,0 0,0 0,1 0,0 0,0 0,0 0,0 0,1 0,0 0,-1 1,1-1,1 1,2-5,16-22,1 1,1 1,34-32,91-72,-120 108,658-483,-677 500,9-5,0 0,0 1,28-11,-45 21,0 1,0-1,-1 1,1-1,0 1,0-1,0 1,0 0,0 0,0-1,-1 1,1 0,0 0,0 0,0 0,0 0,0 0,0 0,0 0,0 0,0 1,0-1,0 0,-1 0,1 1,0-1,0 1,0-1,0 1,-1-1,1 1,0-1,-1 1,1 0,0 0,-1-1,1 1,-1 0,1 0,-1-1,1 1,-1 0,1 0,-1 0,0 0,0 0,0 0,1 0,-1 1,0 5,0 1,-1 0,0-1,0 1,-3 8,2-6,-67 238,6-25,53-183,5-24,1 1,0-1,1 1,0 0,2 0,0 0,1 0,3 25,-2-38,0-1,1 1,0-1,-1 1,1-1,1 0,-1 1,0-1,1 0,0-1,-1 1,1 0,0-1,1 1,-1-1,0 0,1 0,-1-1,1 1,-1-1,1 1,0-1,6 1,12 2,0 0,0-2,24 0,-11 0,22 3,304 15,-289-20,0-3,0-3,71-16,-135 21,-1-1,0 0,0 0,0-1,0 0,0 0,0-1,10-7,-15 10,0-1,0 0,-1 0,1 0,0 0,-1-1,1 1,-1 0,1-1,-1 1,0-1,0 1,0-1,-1 1,1-1,-1 0,1 1,-1-1,0 0,0 1,0-1,0 0,-1 1,1-1,-1 0,1 1,-2-4,-8-18,-1 0,-1 1,0 0,-2 1,-20-24,-8-15,-22-37,-4 3,-5 3,-151-148,218 234,0 1,0 0,-1 0,0 1,0-1,0 2,0-1,0 1,-1 0,0 0,1 1,-1 0,0 1,0 0,0 0,0 1,-11 0,-2 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37.3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1 242,'0'-2,"0"0,1 1,0-1,-1 0,1 0,0 0,0 1,0-1,0 1,0-1,0 1,0-1,1 1,-1-1,1 1,-1 0,1 0,-1 0,1 0,0 0,1-1,42-17,-39 17,218-63,-157 49,-1-3,98-42,-133 46,-5 4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38.4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1 279,'0'-21,"-1"7,1 0,1 0,0 1,5-23,-5 31,1 1,0 0,0-1,0 1,0 0,1 0,-1 0,1 0,0 1,0-1,1 1,-1-1,1 1,-1 0,1 1,0-1,7-3,17-7,1 2,0 0,1 2,0 1,43-5,159-9,-191 20,344-6,-379 8,1 0,-1 1,0-1,0 1,0 1,0-1,0 1,0 0,0 1,-1-1,1 1,-1 0,0 1,6 4,-8-5,0 0,-1 1,1-1,-1 1,0 0,0 0,0 0,-1 0,1 0,-1 0,0 0,0 0,0 0,-1 1,0-1,1 0,-1 1,-1-1,1 0,-2 8,-3 15,-2 1,0-1,-2 0,-18 39,-60 99,62-122,10-17,9-18,2 0,-1 0,1 0,0 0,1 1,-5 16,8-24,0-1,0 1,0-1,-1 0,1 1,0-1,0 0,1 1,-1-1,0 1,0-1,0 0,0 1,0-1,0 0,0 1,1-1,-1 0,0 1,0-1,0 0,1 1,-1-1,0 0,0 0,1 1,-1-1,0 0,1 0,-1 1,0-1,1 0,-1 0,0 0,1 0,-1 0,0 0,1 0,0 1,22-4,24-14,-46 16,94-42,-24 10,1 2,2 3,114-26,-182 52,-1 1,1 0,0 1,-1-1,1 1,-1 1,1-1,0 1,-1-1,1 2,6 1,-9-1,0-1,0 1,-1 0,1 0,-1 0,1 0,-1 1,0-1,0 1,0-1,0 1,0 0,-1-1,1 1,-1 0,0 0,0 0,0 0,0 1,1 5,0 10,0 0,-1-1,-1 1,-1 0,0 0,-2 0,0-1,-1 1,-1-1,-8 21,-10 20,-52 93,41-88,-2-1,-3-2,-74 89,91-129,3-6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40.1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2 668,'-1'32,"2"0,1 0,1 0,10 40,-10-62,0 0,1-1,0 1,1-1,-1 1,2-1,-1-1,1 1,1-1,0 0,0 0,0-1,1 0,0 0,0-1,1 0,10 5,3-1,-1-1,1-1,1 0,-1-2,1-1,1-1,-1-1,0-1,1-1,29-2,-21-1,0-2,0-1,-1-1,1-2,-2-1,59-26,-86 34,-1 1,0-1,0 0,1 0,-1-1,0 1,0 0,0-1,0 1,-1-1,1 1,0-1,-1 0,1 0,-1 0,1 0,-1 0,0 0,0 0,0 0,0-1,0 1,0 0,-1-1,1 1,-1 0,0-1,0 1,0-5,-1 2,-1 1,0-1,0 0,0 0,-1 1,0-1,0 1,0 0,0 0,-1 0,1 0,-1 1,-5-4,-49-37,-2 3,-2 2,-107-50,118 64,18 10,12 6,0-2,-27-16,45 25,-1 0,1-1,-1 1,1-1,0 0,0 0,0 0,1 0,-1 0,1-1,-1 0,1 1,0-1,1 0,-1 0,1 0,-1 0,1 0,-1-5,3 5,-1 0,1 0,0 1,0-1,0 0,0 1,1-1,-1 1,1-1,0 1,0-1,0 1,1 0,-1 0,1 0,3-3,56-44,-46 38,57-39,3 3,115-56,174-53,-346 149,-14 5,1 0,0 0,-1 1,1 0,0 0,0 0,1 1,-1-1,0 2,0-1,1 1,-1 0,0 0,8 1,-13 0,0 0,0-1,0 1,0 0,0 0,0 0,0 0,-1 0,1 0,0 0,0 0,-1 0,1 0,-1 0,1 0,-1 1,1-1,-1 0,0 0,0 1,1-1,-1 0,0 1,0-1,0 0,0 0,-1 1,1-1,-1 3,-13 43,10-35,-23 85,3 1,-13 137,36-230,0-1,0 0,0 0,1 1,0-1,0 0,0 1,1-1,-1 0,1 1,0-1,0 0,1 0,-1 0,1 0,0 0,0 0,0-1,0 1,1 0,0-1,-1 0,1 0,1 0,-1 0,0 0,1 0,-1-1,1 0,0 1,0-2,-1 1,1 0,1-1,5 2,28 9,-1-2,1-2,1-2,66 4,159-16,-202-1,1-2,-2-3,1-3,-2-3,104-45,-160 62,0 0,-1-1,1 1,-1-1,1 0,-1 0,0-1,0 1,0-1,0 1,0-1,-1 0,1 0,-1 0,0 0,0-1,0 1,0-1,1-3,-3 3,1 1,-2-1,1 1,0-1,-1 1,1 0,-1-1,0 1,0 0,-1-1,1 1,-1 0,1 0,-1 0,0 0,0 0,0 1,0-1,-1 0,1 1,-6-4,-25-25,-2 1,-1 1,-1 2,-1 2,-2 1,0 3,-2 1,0 2,-1 1,0 3,-1 1,-1 3,0 1,0 2,-70-1,102 9,-1 0,1 1,-21 5,13-1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41.9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0 387,'1'-1,"-1"-1,0 1,1 0,-1 0,1-1,-1 1,1 0,0 0,-1 0,1 0,0 0,0 0,0 0,0 0,0 0,0 0,0 1,0-1,2-1,29-14,-20 11,67-35,234-113,-213 110,127-36,-173 60,-38 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44.4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0 705,'1'-9,"0"1,1 0,0 0,0 0,1 0,0 0,0 0,1 1,0 0,0 0,1 0,0 0,0 0,1 1,0 0,12-10,9-7,1 2,49-27,-47 31,2 1,-1 1,2 2,65-17,-76 25,0 1,0 1,0 1,1 1,-1 1,1 0,-1 2,39 8,-56-8,1-1,-1 1,1 1,-1-1,0 1,0 0,0 0,0 0,-1 1,1-1,-1 1,6 8,-8-11,-1 1,0 0,1 0,-1 0,0 0,0 0,0 0,-1 0,1 0,0 1,-1-1,0 0,1 0,-1 0,0 1,0-1,0 0,0 1,-1-1,1 0,-1 0,1 0,-1 0,0 1,0-1,0 0,0 0,0 0,0 0,0-1,-1 1,1 0,-4 3,-7 6,-1-1,0 1,-25 13,24-15,-1 0,1 1,-19 18,17-13,-1-1,-1 0,0-2,-32 17,4-2,42-24,0 0,0 0,0 0,0 0,1 1,-1-1,-4 7,8-9,0-1,0 0,-1 1,1-1,0 1,0-1,-1 1,1-1,0 0,0 1,0-1,0 1,0-1,0 1,0-1,0 1,0-1,0 1,0-1,0 1,0-1,0 1,0-1,0 1,1-1,-1 0,0 1,0-1,1 1,-1 0,2-1,-1 1,1 0,-1-1,1 1,-1-1,1 1,-1-1,1 0,-1 0,1 1,0-1,-1 0,1-1,2 1,15-3,0-1,0 0,0-1,31-14,34-10,-48 20,-1-2,49-21,-85 32,1 0,0 0,0 0,0 0,0 0,0 0,0 0,0 0,0 0,0 0,-1 0,1 0,0 0,0 0,0 0,0 0,0-1,0 1,0 0,0 0,0 0,0 0,-1 0,1 0,0 0,0 0,0 0,0 0,0 0,0 0,0-1,0 1,0 0,0 0,0 0,0 0,0 0,0 0,0 0,0 0,0 0,0-1,0 1,0 0,0 0,0 0,0 0,0 0,0 0,0 0,0 0,0 0,0-1,0 1,0 0,0 0,0 0,0 0,1 0,-19-3,-21 3,32 1,-1 1,1 0,0 0,0 1,0 0,0 0,1 0,-1 1,-10 8,105-53,-65 25,-2 0,0-2,-1-1,-1-1,-1 0,-1-1,0-1,-2-1,0 0,-2-1,-1 0,-1-1,16-51,-21 39,-1 1,-2-1,-1 1,-3-1,-5-45,6 80,0-1,0 1,-1-1,1 1,-1 0,1-1,-1 1,0 0,0-1,0 1,-1 0,-1-3,3 4,-1 1,1 0,0 0,0 0,0 0,0 0,0 0,-1 0,1 0,0 0,0-1,0 1,0 0,-1 0,1 0,0 0,0 0,0 0,0 0,-1 0,1 0,0 0,0 0,0 0,0 0,-1 0,1 1,0-1,0 0,0 0,0 0,-1 0,1 0,0 0,0 0,0 0,0 1,0-1,0 0,-1 0,1 0,0 0,0 0,0 1,0-1,0 0,0 0,-4 22,5-6,1 0,0 0,1 0,0-1,1 1,1-1,1 0,12 25,11 12,35 49,-42-67,-2-3,0-2,2 0,1-1,1-1,39 33,-52-54,0 0,0-1,1 0,-1-1,1 0,1-1,-1 0,25 2,-22-3,6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04.4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0,'4'1,"-1"-1,1 1,-1 0,1 0,-1 0,1 1,-1-1,0 1,0 0,0 0,0 0,0 0,0 1,0-1,-1 1,1-1,-1 1,0 0,0 0,2 3,7 13,0-1,10 27,-10-20,12 21,2-2,2 0,50 61,-53-77,1-1,2-1,1-1,0-2,53 33,-66-47,-9-4,1 0,0-1,0 0,0 0,1 0,-1-1,1 0,0-1,0 0,0 0,0-1,8 1,-14-2,0-1,0 1,-1-1,1 0,0 0,-1 1,1-1,-1 0,1-1,-1 1,0 0,1 0,-1 0,0-1,0 1,0-1,0 1,0-1,0 1,0-1,-1 0,1 1,-1-1,1 0,-1 0,1 1,-1-1,0 0,0 0,0 0,0 1,0-4,-1-9,0 0,-1 0,-3-16,2 17,-5-25,-1 0,-2 1,-2 0,-2 1,-32-60,46 95,1 1,0-1,0 0,-1 0,1 1,0-1,-1 0,1 1,-1-1,1 1,-1-1,1 0,-1 1,1-1,-1 1,1-1,-1 1,0 0,1-1,-1 1,0 0,0-1,0 1,-4 14,8 29,61 269,-12-70,-47-217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45.4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1 282,'9'-7,"-1"0,2 1,-1 0,1 1,17-8,8-4,74-49,-51 30,78-36,-116 63,0 1,1 1,0 1,0 1,0 1,1 1,0 0,24 2,-37 1,-1 2,0-1,0 1,-1 0,1 1,0 0,-1 0,1 1,-1 0,0 0,0 1,-1-1,1 2,-1-1,0 1,-1 0,1 0,-1 0,0 1,5 9,-6-9,1 0,-1 0,-1 1,1 0,-2-1,1 1,-1 0,0 0,0 1,-1-1,0 0,-1 0,0 1,0-1,-1 0,0 0,0 1,-1-1,-4 14,-3-5,0-1,-1 1,-14 16,4-6,19-25,1-1,-1 1,0-1,0 1,1 0,-1-1,1 1,-1-1,1 1,0 0,0-1,-1 1,1 0,0-1,1 1,-1 0,0 0,0-1,1 1,-1-1,1 1,-1 0,1-1,0 1,0-1,0 1,-1-1,2 0,-1 1,0-1,0 0,0 0,2 2,6 5,2 0,-1 0,20 11,5 5,-14-5,0 1,-2 1,-1 1,0 0,-2 2,-1 0,0 0,-2 2,-1 0,-1 0,13 47,-24-66,1 0,-1 0,0 1,-1-1,0 0,0 0,0 0,-1 0,0 0,-1 0,1 0,-1-1,0 1,-1-1,0 0,0 0,0 0,-7 6,-11 13,-2-1,-44 34,40-35,-82 57,89-66,1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45.9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1 746,'2'-1,"1"0,0 0,0-1,-1 1,1 0,-1-1,1 0,-1 1,0-1,0 0,0 0,0-1,3-3,4-2,45-40,112-75,73-24,115-81,-171 80,-162 132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46.7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1 788,'6'-2,"0"1,0-1,-1 0,1 0,0-1,-1 0,1 0,-1 0,0 0,0-1,5-4,2-2,455-353,-153 114,-182 137,-114 95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1:47.9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0 580,'3'40,"2"-1,1 0,2-1,2 0,1 0,22 49,-23-63,1-1,1-1,1 0,29 38,-34-50,1 0,1 0,0 0,0-1,0-1,1 0,0 0,1-1,0-1,24 10,-29-15,-1 1,1-1,0-1,0 1,0-1,1-1,-1 1,-1-1,1-1,0 1,0-1,0 0,-1 0,1-1,-1 0,0 0,1-1,-1 0,-1 0,7-5,14-12,-2-2,42-47,-60 63,33-39,-3-2,-1-1,-3-1,-1-2,44-108,-60 120,-2 0,-1-1,-3 0,-1-1,-2 1,-2-2,-1 1,-3 0,-5-57,4 94,0 1,0 0,0-1,-1 1,1 0,-1 0,0 0,0 0,-1 0,1 0,-1 1,0-1,0 1,0 0,-4-4,1 2,-1 0,-1 0,1 1,-1 0,1 0,-1 1,-13-4,4 2,1 2,-1 0,0 1,0 0,0 1,0 1,-27 4,15 0,8-1,1 0,-28 9,42-10,1 0,-1 1,1-1,-1 1,1 0,0 0,1 1,-1-1,0 1,1 0,0 1,-7 8,-8 16,2 0,1 1,-24 63,35-81,0-1,-1 0,-1-1,-9 13,10-14,-7 10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05.8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1141,'104'-60,"-16"23,1 4,2 4,1 4,1 4,190-17,-247 36,0 1,0 2,0 1,0 2,69 16,-92-16,1 0,-1 1,0 0,-1 1,1 1,-1 0,-1 1,1 0,-1 0,-1 1,1 1,-2 0,1 0,-1 1,-1 0,0 1,-1-1,9 19,-7-7,-1 2,-1-1,-2 1,0-1,-1 2,-2-1,0 48,-5-24,-1-1,-3 0,-14 55,15-77,5-19,0 1,-1-1,0 1,0-1,-1 0,0 0,-7 13,9-22,0 1,1 0,-1-1,0 1,0 0,1-1,-1 1,1-1,0 1,-1-1,1 1,0-1,0 1,0-1,0-1,-33-401,-6-120,26 222,-3-130,38 550,12 78,8-1,69 190,-102-357,2-1,1 0,0 0,23 32,-31-52,1 0,0-1,0 0,1 0,0 0,0-1,0 1,1-1,0-1,0 1,0-1,0-1,1 1,-1-1,1 0,0-1,0 0,0 0,0-1,12 1,6-3,1-1,-1-2,0 0,0-2,41-14,-7-3,66-33,72-51,-153 84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06.8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252 147,'105'-45,"-60"23,2 3,0 2,1 1,50-8,-92 23,0 0,0 0,-1 1,1-1,0 2,0-1,0 0,0 1,0 0,-1 1,1-1,0 1,-1 0,1 0,-1 1,0 0,7 4,-9-4,0 1,0-1,0 1,-1-1,0 1,1 0,-1 0,-1 0,1 0,-1 0,1 0,-1 1,0-1,-1 0,1 1,-1-1,0 0,0 1,0-1,0 1,-1-1,0 0,0 1,-2 4,-16 52,-4 0,-2-2,-60 105,61-122,-506 802,472-757,48-69,11-15,23-19,-10 6,51-32,3 3,126-52,-133 64,-17 8,81-26,-90 37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674 1,'-4'50,"-2"-1,-2 0,-2 0,-21 62,2-7,-403 1568,423-1640,-130 587,134-567,5-18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08.5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1,'-3'53,"-13"80,0-15,0 597,17-676,1-1,3 1,1-1,1 0,3 0,1-1,1-1,34 68,-25-67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09.8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0 510,'1'-2,"0"0,0 1,0 0,0-1,0 1,0 0,1-1,-1 1,0 0,1 0,-1 0,1 0,-1 0,1 0,-1 1,1-1,0 1,-1-1,1 1,0-1,-1 1,3 0,8-4,472-164,-155 61,-215 66,39-16,193-45,-316 96,-9 4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10.7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0 803,'24'-9,"-1"1,2 1,-1 2,0 0,1 2,45-1,-49 2,70-3,-1 3,110 13,-163-7,0 2,-1 2,0 1,0 1,0 3,-2 0,0 2,39 24,-63-33,0 1,0 1,-1-1,1 2,-2-1,1 1,-1 1,-1-1,1 1,-2 0,1 1,-2 0,6 12,-7-9,0-1,-1 1,0 0,-1 1,-1-1,0 0,-1 1,0-1,-2 0,-4 26,-4 5,-3 0,-1-1,-3-1,-26 52,9-32,-3-1,-44 57,61-100,20-19,0 0,-1 0,1 0,0 0,0 0,-1 0,1 0,0 0,0 0,0 0,-1 0,1 0,0 0,0 0,-1 0,1 0,0-1,0 1,0 0,-1 0,1 0,0 0,0-1,0 1,0 0,-1 0,1 0,0-1,0 1,0 0,0 0,0 0,0-1,0 1,0 0,0 0,0-1,0 1,0 0,0 0,0-1,0 1,0 0,0 0,0-1,0 1,0 0,8-53,-6 43,176-672,28-147,-199 788,4-72,-11 121,-1 41,11 90,49 122,-47-219,3-1,1-1,2 0,27 43,-35-68,0 0,1-1,1-1,0 0,1 0,1-1,-1-1,2-1,0 0,0 0,1-2,0 0,29 11,-15-10,1-1,1-2,-1-1,1-1,0-2,55-2,-59-2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05.8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207 659,'4'7,"1"0,1 0,0-1,0 1,0-1,0-1,8 6,13 12,-6-3,-3-4,-2 0,15 19,-28-32,0 0,0 1,-1 0,0-1,1 1,-1 0,-1 0,1 0,-1 1,1-1,-1 0,0 1,-1-1,1 0,-1 1,0 7,-1-9,0-1,0 0,0 1,0-1,0 0,0 0,-1 0,1 0,-1 0,0 0,1-1,-1 1,0 0,0-1,0 0,-3 3,-42 19,23-12,-183 86,205-95,0-1,0 0,-1 0,1 0,0 0,-1 0,1-1,-1 1,1-1,-1 1,0-1,1 0,-1 0,1 0,-1 0,1-1,-1 1,1-1,-1 1,1-1,-1 0,1 0,-1 0,1 0,0-1,0 1,-3-3,2 0,0 0,1 0,-1 0,1 0,0-1,0 1,1-1,0 1,-1-1,1 0,1 1,-1-1,1 0,0-6,0-18,1-1,2 1,1-1,1 1,18-53,65-136,-56 147,34-113,-56 151,-1 2,8-50,-15 74,-1-1,-1 0,1 0,-2 0,1 0,-1 0,0 0,0 0,-1 0,0 1,-5-13,5 18,1 0,0-1,-1 1,0 0,1 0,-1-1,0 1,0 1,0-1,0 0,-1 0,1 1,0-1,-1 1,1 0,-1 0,1 0,-1 0,0 0,1 0,-1 1,0 0,1-1,-1 1,0 0,0 0,0 0,1 1,-1-1,0 1,1-1,-1 1,-3 1,0 0,-1 1,1 0,0 0,0 0,0 1,0 0,0 0,1 0,0 1,0 0,0 0,-4 6,-3 12,1 0,1 1,1 0,1 1,-9 46,13-53,3-12,0 0,0-1,0 1,0 0,1 0,0 0,0 0,1 0,0-1,0 1,0 0,1 0,0-1,0 1,0-1,0 0,7 10,-3-8,0 0,0 0,1-1,0 0,0 0,0-1,1 0,0 0,0 0,15 5,-6-2,-1 1,0 1,0 1,-1 0,0 1,-1 0,13 16,6 3,-27-25,0-1,0 0,1 0,0-1,0 0,0 0,1 0,-1-1,1 0,9 2,4-1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11.4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0 498,'21'-13,"-1"0,0-1,25-24,14-11,49-25,3 5,3 5,188-76,-294 137,1-1,0 0,0 1,0 0,19-3,-26 6,-1 0,0-1,1 1,-1 0,1 0,-1 1,0-1,1 0,-1 0,0 1,0-1,1 0,-1 1,0 0,0-1,0 1,1 0,-1-1,0 1,0 0,0 0,0 0,0 0,-1 0,1 0,0 0,0 0,-1 0,1 1,0-1,-1 0,1 0,-1 1,0-1,1 0,-1 1,0-1,0 0,0 1,0-1,0 0,0 3,-1 6,0 0,-1 0,0 0,-1 0,0 0,0-1,-1 0,-7 14,-49 76,32-56,-14 19,-2-1,-84 89,103-118,26-18,18-7,175-8,-17-1,-159 3,111 9,-114-7,0-1,0 2,-1 0,1 1,-1 0,17 9,-28-12,0 0,0 0,-1 0,1 0,0 0,-1 0,1 1,-1-1,0 1,0 0,0 0,0 0,-1 0,1 0,-1 0,0 0,1 0,-1 1,-1-1,1 0,0 1,-1-1,0 0,0 1,0-1,0 1,0-1,-1 0,0 1,1-1,-1 0,0 1,-2 2,-5 12,0 0,-1-1,-1 0,-18 24,23-34,-46 66,-3-3,-3-3,-86 80,109-117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11.8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1365,'4'0,"10"-9,11-11,15-15,21-18,26-23,33-23,30-20,23-12,18-14,13-2,3 1,-4 0,-11 12,-38 29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12.2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0 673,'5'0,"9"0,16-5,15-5,17-9,24-11,23-13,18-11,14-10,8-3,-4-2,-9 6,-16 5,-19 4,-22 7,-21 7,-16 10,-15 11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13.1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482 188,'-1'23,"-2"1,-1-1,0 0,-13 36,1-3,-8 39,-20 190,40-238,3 1,2 0,2 0,2 0,2-1,15 50,-15-71,0 0,2-1,1-1,2 1,18 30,-23-46,0 1,0-1,1-1,1 1,-1-2,1 1,0-1,1 0,0-1,0 0,0-1,1 0,0 0,18 4,5-1,1-1,-1-2,52 1,106-9,-187 3,43-3,-1-2,0-1,61-18,-80 16,-1-1,0-2,0 0,-1-2,-1-1,42-29,-58 35,0 0,-1-1,0 0,0 0,-1-1,0 0,-1 0,0 0,-1-1,0 0,0 0,-1 0,-1-1,0 0,-1 1,0-1,0 0,-1 0,-1 0,-1-18,-3-6,0 1,-3 0,-1 0,-1 1,-24-56,3 19,-3 1,-4 2,-2 2,-75-96,79 117,-3 3,-2 1,-1 1,-2 3,-2 2,-93-57,121 83,-1 1,1 1,-1 1,-1 1,1 0,-1 1,0 1,-22 0,-21 1,-70 9,101-5,-1 1,1 2,-1 1,1 2,1 1,-51 21,15 2,-85 52,132-71,7-4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14.1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1344,'-97'53,"-130"94,223-144,-25 25,29-28,0 0,0 0,0 0,-1 0,1 0,0 1,0-1,0 0,0 0,0 0,0 0,0 0,0 1,0-1,0 0,0 0,0 0,0 0,0 0,0 1,0-1,0 0,0 0,0 0,0 0,0 1,0-1,0 0,0 0,0 0,0 0,0 0,0 1,0-1,0 0,0 0,0 0,1 0,-1 0,0 0,0 1,0-1,0 0,0 0,0 0,1 0,-1 0,0 0,0 0,0 0,0 0,0 0,1 0,-1 0,0 0,24-6,102-55,154-98,-131 70,831-462,-81 46,-545 315,-339 180,-15 10,0 0,0 0,0 0,1 0,-1 0,0 0,0 0,1 0,-1 0,0 0,0-1,0 1,0 0,1 0,-1 0,0 0,0 0,0-1,0 1,1 0,-1 0,0 0,0-1,0 1,0 0,0 0,0 0,0-1,0 1,0 0,0 0,0 0,0-1,0 1,0 0,0 0,0-1,0 1,0 0,0 0,0-1,0 1,0 0,0 0,0 0,0-1,-1 1,1 0,-10-2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14.6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0,'301'8,"354"56,-630-61,4 1,53 12,-77-14,1-1,-1 1,1 0,-1 0,0 1,0 0,0 0,0 0,0 0,0 1,-1 0,0 0,0 0,0 0,5 8,-7-9,-1 1,0 0,0 0,0-1,0 1,0 0,-1 0,0 0,1 0,-2 0,1 0,0 0,-1 0,0 0,0-1,-2 8,-31 61,21-48,-33 68,5 2,3 3,-25 100,43-117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15.5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0 141,'518'-92,"-517"91,6 0,-1 0,0 0,0 0,0 1,0 0,1 0,-1 0,8 2,-13-1,0-1,0 1,0-1,-1 1,1-1,0 1,0 0,0-1,-1 1,1 0,0 0,0-1,-1 1,1 0,-1 0,1 0,-1 0,1 0,-1 1,1 33,-10 37,6-37,-2 1,-1-1,-1 0,-3-1,-25 64,24-78,-7 19,19-39,-1 1,1-1,0 0,0 1,-1-1,1 0,0 0,0 0,0 0,-1 0,1 0,0 0,0 0,0 0,-1 0,1-1,0 1,0 0,0 0,-1-1,1 1,0 0,-1-1,1 1,0-1,-1 1,1-1,1 0,28-16,-30 17,477-291,-159 125,-268 143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16.4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4,'-61'113,"4"2,5 3,6 2,-56 225,70-212,-17 176,43-239,2 1,4-1,3 1,15 92,-15-148,0-1,0 1,1-1,1 0,13 25,-16-34,1-1,0 0,0 1,1-1,-1 0,1 0,0-1,0 1,0-1,1 0,-1 0,1 0,-1-1,1 0,0 0,0 0,0 0,0-1,7 2,57 4,123-1,-107-6,-82 0,957 0,5-51,-889 45,-32 3,81-16,-121 18,0 0,0 0,-1 0,1-1,-1 0,1 0,-1 0,1 0,-1 0,0-1,0 0,0 1,-1-1,1 0,0 0,-1 0,0-1,0 1,0-1,0 1,-1-1,1 0,-1 1,0-1,0 0,1-6,0-10,-1 0,-1 1,0-1,-5-26,1-4,-1-131,-13-228,10 336,-3-1,-3 1,-35-104,40 152,-1 0,-1 1,-1 0,-1 1,-1 1,-1 0,-1 1,-1 0,-34-31,29 34,-1 0,-1 2,-1 0,0 2,-1 0,0 2,-1 1,-47-12,-68-9,-253-22,289 43,-208-16,89 10,209 16,-414-24,371 25,0 3,0 3,0 2,1 3,-69 21,43-2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45.0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1,'-44'44,"-179"193,197-205,1 1,2 1,2 0,0 2,-26 69,43-94,0-1,1 2,0-1,1 0,0 1,1-1,0 1,1-1,0 1,4 21,-2-25,0-1,1 0,0 0,0 0,1 0,0 0,0 0,0-1,1 0,0 0,0 0,1-1,-1 0,1 0,0 0,1 0,8 4,6 1,0 0,1-1,0 0,1-2,0-1,0-1,41 4,171-3,-197-6,46-3,155-25,-235 27,0 0,0 0,0 0,0-1,0 1,-1-1,1 0,0 0,-1 0,0-1,1 1,4-6,2-2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45.5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1165,'5'-1,"0"0,-1-1,1 1,-1-1,1 0,-1-1,0 1,0-1,0 1,0-1,7-7,6-3,1233-834,-874 599,-337 227,-23 18,-15 10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07.1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24 125,'-2'0,"1"1,0 0,-1-1,1 1,0 0,0 0,-1 0,1 0,0 0,0 0,0 1,1-1,-1 0,0 0,0 1,1-1,-1 0,0 1,1-1,-1 1,1-1,0 1,0-1,-1 1,1-1,0 1,1 1,-4 45,4-39,0 0,1-1,0 1,1 0,0 0,0-1,1 0,0 0,0 0,1 0,0 0,1-1,-1 0,1 0,1-1,7 7,-8-7,0 0,1-1,0 0,0-1,0 1,1-1,-1-1,1 1,0-1,0 0,0-1,1 0,-1-1,0 1,1-2,-1 1,13-1,-18-1,0 0,-1 0,1 0,0 0,-1 0,1 0,-1-1,0 1,1-1,-1 0,0 0,0 0,0 0,0 0,0 0,0 0,-1 0,1-1,-1 1,0-1,1 1,-1-1,0 0,-1 1,1-1,0 0,0-5,1-9,0 1,-2-1,-1-25,1 26,0-24,-1-45,1 79,-1 1,1 0,-1-1,-1 1,1 0,-1 0,0 0,0 0,0 0,-1 0,-5-8,1 8,-1 0,1 0,0 1,-1 0,0 1,0 0,0 0,-1 0,1 1,0 1,-1-1,0 1,1 1,-1 0,1 0,-15 2,12 1,0 0,-1 1,1 1,-16 8,13-5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2:46.1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1 852,'1'-3,"1"-1,0 1,0 0,0-1,0 1,1 0,-1 1,1-1,0 0,0 1,0-1,0 1,0 0,5-3,2-1,701-458,-368 250,-292 181,2 3,56-23,-95 47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00.6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1 844,'26'-63,"-20"44,2 0,0 1,1 0,17-26,-23 41,0-1,0 0,0 1,0-1,1 1,0 0,0 0,-1 1,2-1,-1 1,0 0,0 0,1 0,-1 0,1 1,-1 0,1 0,0 0,0 0,-1 1,1 0,0 0,9 1,-1 2,0 1,0 0,0 0,0 1,-1 1,0 0,0 1,-1 1,1-1,-2 2,13 10,5 8,0 2,37 50,-20-13,-3 1,-3 2,-3 2,-4 1,-2 2,-4 1,-2 1,-5 0,-2 2,-4 0,5 153,-18-210,-1-34,-1-35,3-208,61-452,91-129,-144 812,-5 35,-5 49,0-47,2 96,4 0,6 0,3-1,6-1,33 108,-50-204,2 5,0 0,0 0,10 16,-14-28,0-1,0 0,0 0,0 0,1 0,-1 0,1 0,-1-1,1 1,-1 0,1-1,0 1,0-1,0 0,0 0,0 1,0-1,0 0,1-1,-1 1,0 0,0-1,1 1,-1-1,0 0,1 0,-1 0,0 0,4 0,8-6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01.5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0 284,'3'-5,"0"0,0 0,0 0,1 1,0-1,0 1,0 0,0 0,10-7,9-5,1 0,0 2,1 1,1 1,35-12,137-33,85-5,-232 54,0 2,0 2,82 5,-121 0,0 0,0 1,-1 0,1 1,-1 0,1 1,-1 0,0 1,0 0,17 12,-22-12,1 1,-1 0,0 0,-1 0,1 1,-2 0,1 0,0 0,-1 0,-1 1,1 0,-1-1,-1 1,1 1,-1-1,1 9,0 10,-1 1,-2-1,0 1,-2-1,-1 0,-1 1,-10 35,-10 19,-36 83,-4-21,-5-4,-7-2,-107 144,196-296,1 0,0 1,1 1,0 0,1 1,22-12,9 1,1 2,66-18,-88 31,1 1,-1 1,1 2,0 0,0 2,37 3,-55-1,0 0,0 1,-1 0,1 0,0 1,-1 0,0 1,1 0,-1 0,-1 1,1 0,-1 0,0 1,11 11,-10-8,0 1,-1 0,-1 0,0 1,0 0,-1 0,0 0,-1 1,6 23,-6-11,-1-1,-1 1,0 0,-2 1,-1-1,-1 0,-1 0,-1-1,-1 1,-14 37,4-26,-1-1,-2 0,-1-2,-2 0,-1-1,-1-1,-2-1,0-2,-2 0,-50 37,-20 4,-2-4,-113 53,185-103,-67 38,75-44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02.1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0 631,'11'-9,"1"0,-1 1,2 0,-1 1,1 0,14-4,21-13,142-80,211-112,14 30,-387 177,-17 6,-1-1,0 0,0-1,16-9,-26 14,0 0,0 0,0 0,0 0,0 0,0 0,0 0,0 0,0 0,-1 0,1 0,0 0,0 0,0 0,0 0,0 0,0 0,0 0,0 0,0 0,0 0,0-1,0 1,0 0,0 0,0 0,0 0,0 0,0 0,0 0,0 0,0 0,0 0,0 0,0 0,0 0,0-1,0 1,0 0,0 0,0 0,0 0,0 0,0 0,0 0,0 0,0 0,-8 1,-7 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02.5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0,'2'1,"0"-1,-1 1,1-1,0 1,-1 0,1 0,0 0,-1 0,1 0,-1 0,1 0,-1 1,0-1,1 0,-1 1,1 2,21 29,-19-25,162 266,215 490,-367-731,-1 2,15 60,-22-65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03.0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0,'0'5,"5"9,0 11,9 15,10 25,6 19,6 13,9 19,2 12,2-3,-4-11,-5-15,-5-17,-4-13,-8-14,-7-12,-7-14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04.4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25 676,'-10'108,"1"-21,3 459,6-537,1 1,-1-1,2 1,-1-1,1 0,1 0,3 9,-5-15,0-1,1 0,0 0,-1 1,1-1,0 0,0 0,0-1,0 1,0 0,1-1,-1 1,1-1,-1 0,1 0,-1 0,1 0,-1 0,1 0,0-1,-1 1,1-1,0 0,0 0,-1 0,1 0,4-1,13-2,-1 0,0-2,0 0,0-1,-1-1,0 0,0-2,21-13,6-6,74-62,-72 51,-2-2,-2-3,62-80,-91 105,-1 0,0 0,-2-2,0 1,-2-1,0-1,-1 0,-2 0,0-1,-1 1,-1-1,1-42,-5 53,-1 0,0 0,-1 1,0-1,-1 1,-1 0,1-1,-2 1,0 1,0-1,-13-19,8 18,0 0,-1 0,0 1,0 1,-1 0,-1 0,0 1,-14-7,-22-7,-1 2,-1 2,-1 2,-61-11,71 18,36 9,1 0,0-1,0 0,0 0,1 0,-1 0,0-1,-7-5,12 8,-1 0,1-1,0 1,-1-1,1 1,0-1,-1 1,1-1,0 1,-1-1,1 1,0-1,0 1,0-1,0 1,0-1,-1 0,1 1,0-1,0 1,1-1,-1 1,0-1,0 0,0 1,0-1,0 1,0-1,1 0,0-1,1 0,-1 1,1-1,0 0,0 1,-1-1,1 1,0-1,0 1,0 0,4-1,56-26,87-25,-19 8,-79 24,-29 11,0 0,0 2,1 1,0 0,0 2,1 0,28-1,-48 7,1-1,-1 1,1 0,-1 0,1 0,-1 1,0-1,0 1,0 0,0 0,0 1,0-1,0 1,-1 0,1 0,-1 0,0 1,0-1,0 1,0-1,-1 1,5 8,2 7,0 1,-2 0,9 35,-7-26,20 76,19 58,-34-121,-11-30,1 1,0-1,1 0,0 0,8 11,-11-20,0 0,1 0,-1 0,0-1,1 1,0-1,0 0,-1 0,1 0,0 0,1-1,-1 1,0-1,0 1,1-1,-1 0,1-1,-1 1,1 0,-1-1,1 0,-1 0,5 0,10-2,1-1,-1-1,0 0,0-2,34-14,-18 4,63-40,-91 52,0 0,0 0,-1 0,0-1,1 0,-2 0,1 0,0-1,-1 0,0 0,-1 0,1 0,-1 0,0-1,3-12,-5 12,0-1,0 0,-1-1,0 1,-1 0,0 0,0 1,0-1,-1 0,-1 0,1 1,-1-1,-7-13,-9-15,-2 1,-1 1,-2 0,-1 2,-1 1,-49-44,52 54,-1 2,0 1,-2 1,0 1,0 1,-2 1,0 1,0 2,-44-11,65 20,0 2,0-1,0 1,0 0,0 0,1 0,-1 1,0 0,0 1,0 0,0 0,1 0,-10 5,-7 5,1 1,-29 22,-4 3,-248 154,286-182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12.6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6 174,'-4'0,"2"0,15-4,18-2,17-4,17-4,14 0,20-2,10-3,4 3,-5 3,-8 0,-8 2,-11 3,-15-1,-15 0,-11 2,-13 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13.8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1 298,'20'1,"0"1,0 1,-1 0,1 2,-1 0,0 1,35 17,120 76,-171-97,25 15,-1 2,-1 1,0 1,-2 1,40 47,-52-53,0 0,-2 1,0 0,-1 1,0 0,-2 0,0 0,-1 1,-1 0,-1 1,2 19,-2-6,-1-1,-2 0,-1 1,-2-1,-1 0,-14 64,7-78,4-31,3-36,3 49,-5-233,-53-352,53 546,0-46,2 22,-8 6,4 25,7 32,0 0,0 0,1 0,-1 0,0 0,0 0,0 0,0 0,0 0,0 0,1 0,-1 0,0 0,0 0,0 0,0-1,0 1,0 0,1 0,-1 0,0 0,0 0,0 0,0 0,0 0,0 0,0-1,39 70,3-2,77 93,121 107,-220-247,0-1,1 0,1-1,0-2,29 16,-26-19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14.6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1,'2'24,"1"1,1 0,1-1,13 35,-2-1,5 22,3-1,4 0,44 86,-70-161,0 1,1-1,-1 0,1 0,0 0,1-1,-1 1,0-1,1 0,0 0,0 0,0 0,0-1,0 1,1-1,-1 0,1-1,-1 1,1-1,0 1,0-2,-1 1,1 0,0-1,0 0,0 0,0 0,-1-1,1 0,0 0,0 0,-1 0,9-4,2-1,0-1,-1 0,0-1,-1 0,1-1,-2-1,1 0,-1 0,13-17,-6 3,-2-1,0-1,-2-1,-1 0,17-47,-4 9,-25 66,-1 0,1 0,-1 0,0 0,1 0,-1 1,0-1,0 0,0 1,0-1,0 1,0-1,-1 1,1-1,0 3,209 521,-188-448,-17-49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08.0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0 225,'88'-5,"155"-27,-81 7,685-123,-809 140,-32 7,0 0,1-1,-1 1,0 1,1-1,-1 1,7 0,-13 1,0-1,0 0,0 0,0 0,-1 0,1 0,0 0,0 0,0 0,0 1,-1-1,1 0,0 0,0 0,0 0,0 1,0-1,0 0,0 0,0 0,-1 0,1 1,0-1,0 0,0 0,0 0,0 1,0-1,0 0,0 0,0 0,0 1,0-1,0 0,0 0,1 0,-1 1,0-1,0 0,0 0,0 0,0 0,0 1,0-1,0 0,1 0,-1 0,0 0,0 0,0 1,0-1,1 0,-1 0,0 0,0 0,-12 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15.6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1 104,'12'-2,"0"0,1 0,-1-1,0 0,0-1,-1-1,12-5,39-14,0 9,0 4,122-8,130 16,-222 4,-16 0,-50-1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16.5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1 786,'85'-8,"-19"0,349-1,-348 13,0 2,-1 3,0 4,76 23,-123-30,0 1,0 1,-1 0,0 2,24 15,-35-19,0-1,0 1,-1 1,0-1,0 1,0 0,-1 1,0-1,0 1,-1 0,0 0,-1 0,1 1,2 13,-1 4,-2 0,0 1,-2-1,-1 1,-1-1,-2 1,0-1,-8 27,-3 4,-3-1,-38 86,50-129,3-9,1 1,-1-1,-1 1,1-1,-1 1,1-1,-1 0,-4 4,7-8,-1 0,1 1,0-1,0 0,0 0,-1 0,1 0,0 0,0 0,-1 1,1-1,0 0,0 0,0 0,-1 0,1 0,0 0,0 0,-1 0,1 0,0 0,0 0,-1 0,1 0,0 0,0 0,-1 0,1-1,0 1,0 0,0 0,-1 0,1 0,0 0,0 0,0-1,-1 1,1 0,0 0,0 0,0-1,0 1,0 0,-1 0,1 0,0-1,0 1,0 0,0 0,0-1,0 1,0 0,0 0,0-1,-3-16,3 16,-13-298,10 170,-5-960,7 1083,1 1,1-1,-1 0,1 1,0-1,2-7,-3 12,0 1,1 0,-1 0,0 0,0-1,0 1,0 0,0 0,1 0,-1 0,0-1,0 1,0 0,0 0,1 0,-1 0,0 0,0-1,1 1,-1 0,0 0,0 0,0 0,1 0,-1 0,0 0,0 0,1 0,-1 0,0 0,0 0,1 0,-1 0,0 0,0 0,0 0,1 1,-1-1,0 0,0 0,1 0,-1 0,0 0,0 0,0 1,1-1,15 24,16 48,37 125,-21-56,72 150,-90-229,2-2,65 88,-87-135,0-1,1-1,0 0,0 0,1-1,1-1,0 0,0-1,1 0,0-1,0 0,0-1,1-1,0-1,0 0,24 3,-15-5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17.3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0,'35'104,"82"171,-96-234,2-1,2-1,2-1,1-1,2-1,61 55,-88-88,0 0,0-1,1 1,-1 0,1-1,0 0,0 0,0 0,0 0,0-1,0 1,0-1,1 0,-1-1,5 1,-6-1,0-1,-1 0,1 1,0-1,-1 0,1-1,-1 1,1 0,-1-1,0 1,1-1,-1 0,0 0,0 0,0 0,0 0,-1 0,1 0,-1-1,1 1,-1-1,0 1,0-1,1-2,9-26,-2 0,-1-1,-1 1,-2-2,1-42,-1 20,3-15,-2-126,-6 194,0-1,0 0,0 1,-1-1,1 0,-1 1,0-1,1 1,-1-1,0 1,-1-1,1 1,-2-3,3 5,0 0,0 0,-1 0,1 0,0 0,0 0,0 0,-1 0,1 0,0 0,0-1,0 1,-1 0,1 0,0 1,0-1,0 0,-1 0,1 0,0 0,0 0,0 0,-1 0,1 0,0 0,0 0,0 0,0 1,-1-1,1 0,0 0,0 0,0 0,0 0,0 1,-1-1,1 0,0 0,0 0,0 1,0-1,0 0,0 0,0 1,-6 23,6 16,1 0,2 0,1 0,2 0,14 43,-7-19,49 209,11-3,12-3,167 359,-245-611,1 1,0-1,1-1,1 0,12 14,-4-9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17.9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0 273,'0'-4,"9"-6,11-6,11 1,17 2,26-1,22-6,20-1,20 1,5-3,3 0,-9-1,-16 0,-18 3,-23 6,-25 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18.3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0 485,'4'0,"6"0,10 0,10 0,12-5,13-4,18-11,17-10,20-8,21-11,18-6,9-5,4-2,4 1,-1 7,-27 12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19.2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35,'-13'24,"1"0,1 0,1 1,1 0,-6 33,11-42,-10 38,2 0,-8 98,18-125,2 0,1 0,1-1,1 1,1-1,2 0,16 50,-14-60,0-1,0 0,2-1,0 1,0-2,1 0,1 0,0-1,1 0,0-1,1-1,0 0,30 16,9-1,0-2,100 29,-59-25,2-4,134 15,-181-33,1-2,-1-2,0-3,0-2,0-1,81-22,-121 25,-1 0,1-1,-1-1,0 1,0-1,0-1,-1 1,1-1,-1-1,-1 1,1-1,-1 0,0-1,0 0,6-8,-7 4,1 0,-1-1,-1 1,0-1,0 0,-1-1,-1 1,0 0,-1-1,0-12,-2-18,-1 0,-2 0,-2 0,-2 1,-2 0,-2 0,-1 1,-2 1,-2 0,-2 1,-1 1,-2 1,-2 1,-1 1,-2 1,-1 1,-50-44,59 61,0 2,-2 0,0 2,0 0,-1 1,-1 1,1 2,-2 0,1 1,-1 1,0 1,0 2,-1 0,-25 1,-5 3,0 2,0 3,0 2,1 2,-60 20,81-19,2 1,-1 1,2 2,-43 27,-101 89,151-113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21.1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5 721,'-2'-69,"1"39,0 1,2 0,8-55,-8 80,0 1,0-1,1 1,-1-1,1 1,0-1,0 1,0 0,1 0,-1 0,1 0,0 0,-1 1,1-1,0 1,1 0,-1 0,0 0,1 0,-1 0,1 1,-1 0,1-1,0 1,0 1,-1-1,5 0,12-1,1 1,-1 1,40 5,-38-3,75 6,120 27,-187-28,0 1,-1 1,0 2,0 1,-1 1,-1 1,0 2,32 24,-49-31,0 0,0 0,-1 1,-1 0,1 1,-2 0,1 1,-1-1,-1 1,0 0,5 20,-5-14,-2 1,0 0,-2 1,0-1,-1 0,-1 1,-2 22,-6 10,-2 0,-3-1,-1-1,-42 95,-12 1,-145 231,207-368,2-3,0 1,0 0,-1-1,0 0,0 0,-1 0,-6 5,12-11,0 0,-1 1,1-1,0 0,-1 0,1 1,0-1,-1 0,1 0,-1 0,1 0,0 0,-1 1,1-1,-1 0,1 0,0 0,-1 0,1 0,-1 0,1 0,0 0,-1-1,1 1,0 0,-1 0,1 0,-1 0,1 0,0-1,-1 1,1 0,0 0,-1-1,1 1,0 0,0 0,-1-1,1 1,0-1,-6-21,6-27,30-216,-5 57,57-1045,-77 1205,-4 44,-3 30,0 24,2 0,1 1,3-1,3 0,1 0,3-1,1 0,3-1,2-1,28 57,-38-91,-1 1,2-2,-1 1,2-1,0 0,0 0,1-1,0 0,1-1,0-1,1 1,0-2,1 0,-1 0,1-1,1-1,-1 0,1 0,0-2,1 0,-1 0,1-2,-1 1,25-1,6-3,1-3,-1-1,-1-3,1-1,-1-2,46-19,-61 18,-7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22.0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25,'1'-1,"-1"0,1 0,0 0,-1 0,1 0,0 0,-1 0,1 0,0 0,0 0,0 1,0-1,0 0,0 1,0-1,0 0,0 1,0-1,0 1,1 0,-1-1,0 1,0 0,0 0,1 0,1 0,42-5,-37 5,152-2,222 24,-373-21,-1 0,0 0,1 1,-1-1,0 2,0-1,0 1,-1 1,8 3,-12-5,-1 0,0 0,0 0,0 0,0 0,0 0,0 0,0 1,-1-1,1 0,-1 1,0 0,0-1,0 1,0 0,0 0,-1-1,1 1,-1 0,1 0,-1 0,0 0,0 0,-1-1,1 1,-1 0,1 0,-1 0,-1 3,-3 9,-1-1,0-1,0 1,-2-1,1 0,-2 0,-16 18,-80 77,69-74,13-14,17-15,-1 0,1 1,0-1,0 1,1 0,0 0,0 1,0 0,-6 13,11-19,0-1,0 1,0 0,0-1,0 1,0 0,0-1,1 1,-1-1,0 1,0 0,1-1,-1 1,0-1,1 1,-1-1,0 1,1-1,-1 1,1-1,-1 1,1-1,-1 1,1-1,-1 0,1 1,0-1,-1 0,1 0,0 1,-1-1,1 0,-1 0,1 0,0 0,-1 0,1 0,0 0,-1 0,1 0,0 0,-1 0,2-1,37-3,-32 2,36-5,0 2,0 2,0 1,68 7,-99-3,-1 0,0 1,0 0,0 0,0 1,0 1,-1 0,0 0,18 13,-22-13,-1 0,1 1,-1 0,0 0,0 0,-1 1,0-1,0 1,0 0,-1 0,0 0,0 1,-1-1,0 1,-1-1,2 9,-2 2,-1 0,0 0,-2 0,0-1,0 1,-2-1,0 1,-1-1,-1-1,-15 30,4-11,-2-1,-1-1,-49 58,68-90,-4 6,-1 0,0 0,0-1,-1 1,0-2,0 1,-13 7,2-6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22.5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0 472,'16'-1,"-1"-1,1-1,-1 0,15-6,22-4,81-12,2001-350,-2075 367,61-17,-94 17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22.9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0,'0'5,"8"13,8 13,9 14,9 16,12 32,10 26,0 10,4 4,0 1,-2-5,-6-16,-8-19,-7-17,-10-12,-9-14,-8-15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41.1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9110 0,'-1'4,"0"-1,-1 0,1 0,-1 0,1 0,-1 0,0 0,0 0,-1 0,1-1,0 1,-1-1,0 0,-4 4,-9 8,-652 771,494-573,-612 734,-810 1002,776-944,-1014 958,1058-1253,-24-30,433-371,26-13,-515 573,831-837,9-9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09.0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1 127,'48'-3,"84"-14,-51 4,376-32,-44 6,-333 33,86 3,-142 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27.0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1,'2'9,"0"0,0 0,1 0,6 12,4 14,139 462,-33 9,-75-269,-39-206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28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125 571,'-1'14,"-1"-1,-1 0,0 1,-1-1,0 0,-10 18,-4 18,-3 25,4 0,3 1,3 1,0 81,10-144,1-1,0 1,1-1,1 1,0-1,6 20,-6-28,0 1,0-1,0 1,0-1,1 0,0 0,0 0,0 0,1 0,-1-1,1 1,-1-1,1 0,0 0,1-1,-1 1,0-1,1 0,8 3,8 1,0-2,0 0,1-1,-1-2,1 0,30-3,134-21,-162 19,73-12,93-29,-158 36,-1-1,0-2,-1-1,-1-2,0-1,50-36,-75 48,1 1,-1-1,0 0,-1 0,1 0,-1 0,0-1,0 1,0-1,0 0,-1 0,0 0,0 0,0 0,-1-1,1 1,-1 0,-1-1,1 1,-1-1,0 1,0-1,-1 1,1-1,-1 1,0 0,-1-1,1 1,-1 0,0 0,-5-9,-4-5,-1 1,0 0,-1 1,-1 0,-1 1,-29-25,-10-2,-2 3,-118-63,45 30,125 70,-28-22,31 24,1 0,-1 0,1 0,-1 1,1-1,-1 0,1 0,0 0,0 0,0-1,-1 1,1 0,0 0,0 0,0 0,1 0,-1 0,0 0,0 0,0 0,1 0,-1 0,1 0,-1 0,1 0,-1 1,1-1,-1 0,1 0,0 0,-1 0,1 1,0-1,0 0,1 0,31-25,1 1,1 2,1 1,44-19,-38 20,192-92,395-130,-626 242,8-4,0 2,1 0,-1 0,1 1,14-1,-24 3,1 0,-1 0,1 0,-1 1,0-1,1 1,-1-1,0 1,1 0,-1 0,0 0,0 0,0 0,0 1,0-1,0 0,0 1,0 0,0-1,-1 1,1 0,-1 0,1 0,-1 0,0 0,0 0,0 1,0-1,0 0,1 4,2 17,-1 0,0 0,-2 1,-1-1,-1 0,-4 29,0 12,4-28,-4 309,5-340,0-1,1 1,-1 0,1 0,0-1,0 1,1 0,-1-1,1 1,0-1,0 0,0 0,1 0,0 0,0 0,5 6,-4-8,-1 0,0 0,1 0,-1-1,1 0,-1 1,1-2,0 1,0 0,-1-1,1 1,0-1,0 0,-1 0,1-1,0 1,0-1,-1 0,1 0,0 0,5-3,56-17,-1-3,-1-3,-1-2,-2-3,71-51,-124 78,0-1,0 0,-1 0,0 0,0 0,0-1,6-11,-10 15,-1 1,0-1,0 0,0 0,0 0,-1 0,1 1,-1-1,1 0,-1 0,0 0,0 0,-1 0,1 0,0 0,-1 0,0 0,0 0,0 0,0 0,0 1,0-1,-1 1,0-1,-2-3,-19-21,-1 0,-1 2,-1 1,-41-30,-23-20,59 46,-1 1,-58-39,77 59,1 0,-1 1,0 0,0 1,-1 0,0 2,0-1,0 1,0 1,0 1,-22 0,12 2,3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28.9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1 231,'99'-6,"0"-4,184-43,-63 9,-18 7,317-41,-443 75,-52 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30.2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1057 360,'-187'2,"43"2,-237-25,335 14,-88-24,122 28,-1-1,2 0,-1-2,0 1,1-1,0-1,1 1,-1-2,1 0,1 0,0-1,-12-13,20 20,-1 0,1 0,0 0,-1-1,1 1,0 0,1-1,-1 1,0 0,1-1,-1 1,1-1,0 1,0-1,0 1,0-1,0 1,0-1,1 1,0-1,-1 1,1 0,0-1,0 1,0 0,0 0,0-1,1 1,-1 0,1 0,-1 0,1 1,0-1,0 0,-1 1,1-1,1 1,-1-1,3-1,12-7,1 1,-1 0,2 2,19-7,-25 9,39-11,1 1,1 3,1 2,-1 3,1 2,56 2,-40 5,0 3,0 4,0 2,82 26,-112-25,-1 2,0 2,-1 2,-1 1,-1 2,0 2,54 45,-69-50,-2 1,0 2,-1 0,-1 1,-1 0,-1 1,-1 1,-1 1,-2 0,0 1,-1 0,10 43,-11-20,-3 1,-1 1,-3-1,-2 1,-2 0,-13 83,-1-47,-5-1,-59 164,58-200,-3 0,-2-2,-2-1,-2-1,-2-2,-2-1,-1-1,-58 50,23-30,-2-4,-3-3,-3-3,-89 45,158-93,-5 4,-1 0,0-1,0-1,-26 7,37-12,1 0,-1-1,0 1,0-1,1 0,-1 0,0 0,1-1,-1 1,0-1,1 0,-1 0,0 0,1 0,0-1,-1 0,1 1,0-1,0 0,0 0,0-1,0 1,0-1,1 1,-1-1,-2-4,-5-8,1-1,1 0,1 0,0-1,1 0,0 0,-2-19,-2-17,-3-57,9 60,3 0,2 0,2 0,2 0,3 0,15-55,-15 76,1 0,2 1,0 0,2 1,1 1,2 0,0 0,1 2,2 0,1 1,34-31,-44 46,1 1,-1 0,1 1,1 0,-1 1,1 0,0 1,0 0,1 1,-1 0,24-2,10 3,87 6,-114-2,104 13,0 5,148 45,14 2,-229-56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31.2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1 432,'15'1,"0"1,0 1,-1 0,1 1,-1 0,0 1,0 1,0 1,-1 0,0 0,15 11,19 17,60 57,-103-89,32 30,-2 2,-1 1,-1 2,-3 1,-1 1,-2 2,25 52,-37-62,-1 0,-2 0,-2 1,0 0,-2 1,-2-1,-1 1,-2 1,-1-1,-1 0,-6 39,-2-30,-2 0,-2 0,-30 74,34-89,8-27,0-1,0 0,0 0,0 0,0 0,0 0,0 1,0-1,0 0,0 0,1 0,-1 0,0 0,0 0,0 1,0-1,0 0,1 0,-1 0,0 0,0 0,0 0,0 0,1 0,-1 0,0 0,0 0,0 0,0 0,1 0,-1 0,0 0,0 0,0 0,0 0,1 0,-1 0,0 0,0 0,0 0,0 0,1 0,-1-1,0 1,0 0,0 0,0 0,0 0,0 0,1 0,-1-1,0 1,0 0,0 0,0 0,0 0,0 0,0-1,0 1,0 0,0 0,0-1,5-4,0-1,-1 1,0-1,0-1,-1 1,3-8,218-657,-168 483,-39 133,68-263,-77 278,-2 0,-2-1,-1 1,-2-1,-9-79,6 110,0 1,0 0,-1 0,0 0,-5-10,8 17,-1 0,0 1,0-1,0 0,0 1,0-1,0 1,0-1,-1 1,1 0,0-1,-1 1,1 0,-1 0,0 0,1 0,-1 0,0 0,1 0,-1 1,0-1,0 1,0-1,0 1,1 0,-1 0,0 0,0 0,0 0,0 0,0 0,-2 1,2 0,1 0,-1-1,0 1,1 1,-1-1,1 0,-1 0,1 0,0 1,0-1,-1 1,1-1,0 1,0-1,0 1,1 0,-1 0,0-1,1 1,-1 0,1 0,-1 0,1 0,0-1,0 1,0 2,3 53,-3-55,5 28,2 0,1-1,1 0,2-1,27 53,87 124,-89-156,1-2,3-1,1-3,2-1,3-2,0-2,3-2,83 46,-106-67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32.0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1,'1'16,"1"0,0 1,1-1,1-1,1 1,0 0,13 27,65 103,-53-99,-5-5,3-2,45 51,-54-70,1 0,2-2,0 0,0-2,37 22,-52-35,0-1,0 1,0-1,0-1,1 1,-1-1,1 0,0-1,-1 0,1 0,0-1,0 0,14-1,-18 0,1-1,-1 1,0-1,0 1,0-1,0-1,0 1,0-1,0 1,-1-1,1 0,-1 0,0 0,0-1,0 1,0-1,-1 0,1 0,-1 0,0 0,0 0,-1 0,1-1,1-6,4-18,-2 0,-1 0,2-51,-11-95,1 70,3 84,1 24,1 37,3 2,2-1,1 0,19 54,50 121,-49-145,113 334,-62-171,-70-211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32.6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1 280,'3'-1,"1"1,-1-1,1 0,-1-1,0 1,1-1,-1 1,0-1,0 0,0 0,3-4,19-9,17-3,1 2,1 2,57-12,146-15,-151 27,1102-99,-1158 112,-12 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33.6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1 581,'21'-2,"0"-1,0-2,-1 0,0-1,1-1,27-14,6-1,317-131,-90 35,191-97,-443 201,-9 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34.5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447 235,'-10'42,"0"-7,0 34,2-29,3 1,1 0,3 49,1-78,2 0,-1-1,1 1,1-1,0 1,1-1,0 0,1 0,0 0,1-1,0 0,0 0,1 0,0-1,15 14,-15-16,1 0,0-1,0 0,0 0,1-1,0 0,0-1,1 0,-1 0,1-1,-1-1,21 4,-16-5,0 0,0-2,0 1,0-2,0 0,0 0,0-2,18-6,8-7,0-2,-1-1,-1-2,66-52,-84 59,-1-1,0 0,-2-2,0 0,-1-1,-1 0,0-1,-2-1,0 0,-2-1,0 0,-1-1,-2 0,0-1,-1 0,-2 0,0 0,-2-1,0 1,-2-1,-3-39,2 57,-1 0,0 0,-1 1,1-1,-1 0,-1 0,1 1,-1-1,0 1,-1 0,1 0,-1 0,-1 1,1-1,-7-5,4 5,-1 0,1 1,-1 0,0 0,-1 1,1 0,-1 1,0 0,0 0,-11-2,-17 0,0 2,-1 1,1 2,-60 8,80-7,-279 35,251-27,0 3,0 1,1 2,-58 29,72-29,-23 10,-90 61,115-57,18-13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36.0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1442,'1'-10,"0"1,0-1,1 1,0 0,1 0,0-1,6-12,37-63,-28 56,17-30,3 1,2 3,62-67,-67 85,2 1,2 2,1 2,2 1,48-26,-72 46,1 1,1 2,0 0,0 0,0 2,1 1,33-5,-46 9,-1 1,1 0,-1 0,1 0,-1 1,1 0,-1 1,0 0,1 0,-1 0,0 1,0 0,-1 0,1 1,-1 0,1 0,-1 0,0 1,-1 0,1 0,-1 0,0 1,0 0,5 9,2 7,-1-1,-1 2,-1-1,-1 1,-1 1,7 47,-6-7,1 90,-10-101,-3 1,-2-1,-2 0,-2-1,-3 0,-23 61,9-44,-3-1,-3-1,-77 116,104-174,3-4,0 0,0 0,0 0,-1 0,0 0,0-1,0 0,-1 0,0 0,1 0,-1-1,-7 4,12-8,0 1,0-1,-1 0,1 0,0 1,0-1,0 0,0 0,0 0,0 1,0-1,1 0,-1 0,0 1,0-1,1 0,-1 0,0 1,1-1,-1 0,0 1,1-1,-1 0,1 1,0-2,14-24,125-214,-12-6,104-280,-195 432,230-653,-255 704,8-59,-32 278,15 239,-1-376,12 140,-11-162,0-1,0 0,2 0,0 0,1-1,1 1,0-1,13 20,-16-30,0-1,0 1,0-1,0 0,1 0,0 0,0-1,0 0,0 0,0 0,1 0,-1-1,1 0,0 0,0 0,11 1,3-1,0-1,0-1,32-4,-37 2,20-1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17.9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7,'0'0,"0"1,0-1,1 0,-1 0,0 0,0 1,0-1,1 0,-1 0,0 0,0 0,1 0,-1 0,0 0,0 0,1 1,-1-1,0 0,1 0,-1 0,0 0,0 0,1 0,-1 0,0-1,1 1,-1 0,0 0,0 0,1 0,-1 0,0 0,0 0,1-1,-1 1,0 0,0 0,0 0,1-1,-1 1,0 0,0 0,0 0,0-1,0 1,1 0,-1 0,0-1,0 1,0 0,0 0,0-1,0 1,0 0,0-1,0 1,0 0,0 0,0-1,0 1,0 0,0 0,0-1,0 1,0 0,-1-1,16 22,3 27,19 75,-14-41,1 0,-12-34,2-1,2 0,3-2,46 85,-64-128,0 0,0 1,1-1,-1 0,1 0,-1 0,1-1,0 1,0 0,0-1,0 1,0-1,0 1,0-1,0 0,0 0,1 0,-1 0,1 0,-1-1,0 1,1-1,-1 0,1 1,-1-1,1 0,4-1,-3-1,0 1,0-1,0 0,0-1,-1 1,1-1,0 1,-1-1,0 0,0-1,0 1,0 0,0-1,4-7,82-155,-39 67,100-205,-146 297,0 0,0 1,0-1,11-10,-15 16,1 1,-1-1,1 0,-1 1,1-1,0 0,-1 1,1-1,-1 1,1-1,0 1,0 0,-1-1,1 1,0 0,0-1,-1 1,1 0,0 0,0 0,0-1,-1 1,1 0,0 0,0 0,0 0,-1 1,1-1,0 0,0 0,0 0,-1 1,1-1,0 0,0 1,-1-1,1 1,0-1,-1 1,1-1,0 1,-1-1,1 1,-1 0,1-1,-1 1,1 0,-1-1,0 1,1 0,-1 0,0-1,1 1,-1 0,0 0,0 0,0-1,0 2,12 42,8 51,-13-54,22 71,12-3,5-2,60 102,-93-186,27 45,-3 1,34 94,-64-143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36.9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28,'164'-14,"-129"8,1 2,0 2,0 1,70 7,-101-5,-1-1,0 1,0 1,0-1,0 1,0-1,0 1,0 0,0 1,-1-1,1 1,-1-1,1 1,-1 0,0 0,0 1,-1-1,1 1,-1-1,0 1,1 0,-2 0,1 0,0 0,-1 0,0 0,0 0,0 0,0 1,-1-1,1 0,-1 1,0-1,-1 6,-1 12,-1-1,-1 0,-1 0,-1 0,-13 31,-77 153,59-132,36-72,0 0,1 0,-1 0,1 0,0 0,-1 0,1 1,0-1,-1 0,1 0,0 0,0 0,0 1,0-1,0 0,1 2,-1-2,0-1,1 1,-1-1,0 1,1-1,-1 0,1 1,-1-1,1 0,-1 1,1-1,-1 0,1 1,-1-1,1 0,-1 0,1 0,0 1,-1-1,1 0,-1 0,1 0,-1 0,2 0,48-11,-22 4,-26 7,1-1,-1 1,0 0,0 0,1 0,-1 0,0 0,1 0,-1 1,0-1,0 1,1-1,-1 1,0 0,0 0,0 0,0 0,0 0,3 3,-4-3,0 1,0-1,-1 1,1 0,0-1,0 1,-1 0,1 0,-1 0,0-1,1 1,-1 0,0 0,0 0,0 0,0-1,-1 1,0 3,-2 8,-1-1,-1 0,0 0,-1 0,-11 17,-35 49,-101 117,-82 60,112-126,-175 183,283-297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37.6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0 300,'42'-3,"-1"-2,0-2,-1-1,0-3,50-19,50-12,43-4,410-94,-553 132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38.6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583 402,'-2'4,"0"0,-1 0,1 0,-1-1,0 1,-1-1,1 1,0-1,-1 0,0-1,0 1,0-1,-6 4,-4 3,-112 91,83-62,-3-2,-1-2,-97 53,139-84,0-1,0 0,0 0,0-1,-1 0,1 1,0-2,0 1,-1-1,1 1,0-2,-1 1,-5-1,9 0,1 1,-1-1,0 0,1 1,-1-1,1 0,-1 0,1 0,-1 0,1 0,0 0,0-1,-1 1,1 0,0-1,0 1,-1-2,1 0,0 0,0 0,0-1,0 1,1 0,-1 0,1 0,0 0,0-1,0 1,0 0,2-5,0-4,2-1,0 0,0 1,1 0,1 0,0 0,0 1,13-18,8-5,39-40,33-24,3 5,118-84,-202 164,1 0,0 1,1 1,0 1,1 1,0 1,35-9,-45 15,0 0,0 1,0 0,0 1,0 0,0 1,0 0,0 0,-1 2,1-1,0 1,-1 1,0 0,0 0,0 1,0 0,12 10,-1 1,-2 0,0 2,0 1,-2 0,-1 1,0 1,17 30,-11-12,-2 0,-2 1,20 62,-20-34,-2 1,-4 0,5 77,-12-36,-10 138,0-198,-2 1,-3-1,-2-1,-2 0,-2-1,-2 0,-2-1,-2-2,-47 71,-7-8,-4-3,-139 138,52-84,147-142,0-2,0-1,-2 0,0-1,0-2,-1 0,-28 9,48-19,1 0,-1-1,0 1,0 0,0-1,1 0,-1 0,0 0,0 0,0 0,0 0,0-1,1 1,-1-1,0 0,0 0,1 0,-1 0,-4-3,5 2,0 0,0 0,0-1,1 1,-1-1,0 0,1 1,0-1,0 0,0 0,0 0,0 0,0 0,1 0,-1 0,1 0,0 0,0 0,0-3,2-10,0 0,1 0,0 0,1 0,1 1,1 0,0 0,1 0,0 1,1 0,12-16,17-20,64-67,-58 72,73-59,-91 84,2 1,-1 2,2 1,50-22,-58 31,0 1,0 1,0 1,0 1,0 1,42 0,122 21,-139-13,-7-1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39.8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1 650,'0'-2,"1"0,-1 0,1 1,0-1,0 1,0-1,0 1,0-1,0 1,0 0,0-1,0 1,1 0,-1 0,1 0,-1 0,1 0,-1 0,1 0,-1 1,1-1,3 0,39-13,-19 10,1 1,-1 0,0 2,1 1,-1 2,1 0,-1 1,0 2,0 0,-1 2,37 14,-43-13,-1 1,0 0,0 1,-1 0,-1 2,1 0,-2 0,0 2,0 0,-2 0,1 1,-2 0,0 2,-1-1,14 32,-13-17,-1 1,-1 0,-2 0,-2 1,0-1,-3 1,0 1,-2-1,-2 0,-11 64,-3-19,-4-1,-3-1,-45 102,-25 10,30-62,162-376,99-385,2-278,-188 829,-8 51,2 0,10-36,-16 69,0 0,0 0,0 0,0 0,0-1,0 1,0 0,0 0,0 0,0 0,0 0,0-1,0 1,0 0,0 0,1 0,-1 0,0 0,0 0,0-1,0 1,0 0,0 0,0 0,0 0,1 0,-1 0,0 0,0 0,0 0,0 0,0 0,1-1,-1 1,0 0,0 0,0 0,0 0,0 0,1 0,-1 0,0 0,0 0,0 0,0 1,0-1,1 0,-1 0,0 0,0 0,0 0,0 0,0 0,0 0,1 0,-1 0,0 0,0 0,0 1,0-1,0 0,0 0,0 0,0 0,0 0,1 1,7 17,7 31,-13-44,139 496,-114-394,4-1,4-2,77 154,-106-245,1-1,0-1,1 1,0-1,1-1,0 1,1-1,0-1,1 0,-1 0,2-1,-1-1,1 0,13 6,5-3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40.6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0 293,'2'11,"1"0,-1 0,1 0,1-1,0 1,1-1,8 14,-9-15,32 59,3-2,2-2,3-1,3-2,3-3,76 71,-103-108,2-2,45 29,-63-44,1 1,-1-1,1-1,0 0,1 0,-1 0,0-1,1 0,-1-1,1 0,0 0,-1-1,1 0,16-2,-21 0,1 1,-1-1,0 0,0 0,0 0,0-1,0 0,0 1,-1-1,1 0,-1-1,0 1,0 0,0-1,0 0,-1 0,3-4,4-10,-1 0,10-32,-15 40,26-99,-4-2,12-142,-30 200,14-192,-14 152,-3 80,4 20,7 25,-15-31,460 998,-102-388,-325-562,-7-13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41.2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1 884,'5'-2,"0"1,0 0,-1-1,1 0,0 0,0 0,-1-1,1 1,-1-1,8-7,6-3,156-90,358-156,210-21,-639 243,389-119,-470 152,-21 4,-1 0,0 0,0 0,1-1,-1 1,0 0,0 0,1 0,-1 0,0 0,1 0,-1 0,0 0,1 0,-1 0,0 0,0 0,1 0,-1 0,0 0,1 0,-1 0,0 0,0 1,1-1,-1 0,0 0,0 0,1 0,-1 1,0-1,0 0,0 0,1 0,-1 1,0-1,0 0,0 0,0 1,1-1,-1 0,0 1,0-1,0 0,0 0,0 1,0-1,0 0,0 1,-8 10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41.6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0 908,'9'0,"6"-4,15-1,14-9,30-15,41-15,43-21,34-13,31-10,20-7,3-5,-1 2,-13 9,-29 12,-36 18,-42 19,-42 17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42.4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1 322,'4'0,"10"0,16-5,19 0,19-5,23-9,18-5,16-7,12-3,5-4,-1 5,-12 3,-18 7,-21 3,-20 5,-19 0,-13 4,-13 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42.8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0,'0'5,"0"9,5 12,5 9,1 16,7 8,5 11,8 15,1 6,5 8,5-3,-1-5,-3-11,-4-9,-3-13,-7-16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44.1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98 380,'-3'0,"0"0,1-1,-1 2,0-1,0 0,0 0,1 1,-1-1,0 1,1 0,-1 0,0 0,1 0,-1 1,1-1,0 1,-1-1,1 1,0 0,0 0,0 0,0 0,1 0,-1 0,0 0,1 1,-1-1,1 1,0-1,0 1,0-1,-1 6,-4 7,1 1,1 0,1 0,0 0,1 0,0 0,1 0,1 1,1-1,0 0,1 0,1 1,1-2,0 1,1 0,0-1,1 0,1 0,1 0,0-1,1 0,0-1,1 0,0 0,1-1,1-1,0 0,0 0,1-1,21 12,9 1,2-2,1-2,0-2,68 15,198 27,-302-57,37 6,58 8,-93-14,0-2,-1 0,1 0,0-1,0 0,14-4,-24 5,-1-1,1 1,0-1,0 0,0 1,0-1,-1 0,1 0,0 0,-1-1,1 1,-1 0,1 0,-1-1,0 1,1-1,-1 1,0-1,0 0,0 0,0 1,1-5,-2 3,1 0,-1-1,0 1,0 0,0-1,-1 1,1 0,-1-1,1 1,-1 0,0 0,-2-5,-5-7,0 0,-1 0,-22-27,-33-33,-3 2,-3 4,-3 2,-4 4,-1 3,-4 4,-157-82,217 127,-44-24,62 33,1 0,0-1,-1 1,1-1,0 0,1 0,-1 0,0 0,1 0,0-1,-1 1,1-1,1 1,-3-6,4 6,0 1,0-1,0 0,0 0,0 1,1-1,-1 0,1 0,0 1,0-1,0 1,0-1,0 1,1-1,-1 1,1 0,-1-1,1 1,0 0,0 0,0 0,0 1,0-1,1 0,-1 1,0 0,3-2,7-4,1 1,-1 0,1 0,14-3,19-3,2 1,0 3,68-4,147 9,-217 3,0 3,1 1,-1 2,57 16,-86-17,0 1,0 0,-1 1,0 1,0 1,-1 0,0 1,0 1,-1 0,-1 0,0 2,-1 0,0 0,12 17,0 12,-2 1,-1 0,-3 2,19 67,29 68,-60-169,-1-1,1 1,1-1,0-1,0 1,1-1,0-1,1 1,0-1,0-1,1 0,0 0,0-1,0 0,1-1,0 0,0 0,21 4,1-1,0-3,1 0,-1-2,1-2,48-4,-61 2,-1-1,1-1,-1-1,0-1,0-1,-1 0,0-2,0 0,27-17,-35 19,-1-1,0-1,0 0,-1 0,0-1,-1 0,0-1,0 0,-1 0,0-1,-1 1,0-1,-1-1,0 1,-1-1,6-24,-7 17,0-1,-1 1,-1-1,0 0,-2 0,-1 0,0 1,-1-1,-1 1,-1-1,-14-34,8 32,0 0,-1 0,-2 1,0 1,-1 1,-1 0,-1 1,0 0,-24-17,8 9,0 1,-59-32,73 48,0 0,-1 0,0 2,-1 1,0 0,-40-5,43 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19.4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744 681,'22'1,"0"1,0 1,0 1,0 1,-1 1,0 1,38 18,-10 0,-2 2,45 33,-72-46,0 1,-2 1,0 1,-1 0,0 1,-1 1,-2 1,0 0,15 29,-23-39,-2 1,1 0,-1 0,-1 0,0 1,-1-1,0 1,-1 0,0 0,0-1,-2 1,1 0,-2 0,1-1,-2 1,1-1,-2 1,1-1,-2 0,1 0,-10 15,-9 8,-1 0,-2-2,-1-1,-2-1,-34 28,59-54,-1 1,0-1,-1 1,1-1,-1-1,0 1,0-1,0 0,0 0,0-1,-1 0,1 0,-1-1,1 1,-1-1,0-1,1 1,-1-1,0 0,0-1,1 0,-1 0,0 0,1-1,-1 0,1 0,0 0,-1-1,1 0,-7-5,-10-6,1 0,0-2,2 0,0-1,0-1,2-1,-30-39,36 40,1 0,0-1,2 0,0-1,1 0,1 0,0-1,2 0,1 0,-2-23,2-21,3-1,3 1,3 0,3 1,31-125,10 26,74-166,-121 324,4-8,-1 0,-1 0,0-1,3-19,-7 32,0-1,1 1,-1-1,0 0,0 1,0-1,0 0,0 1,0-1,0 0,-1 1,1-1,-1 1,1-1,-1 1,1-1,-1 1,0-1,0 1,0 0,0-1,0 1,0 0,0 0,0 0,-1-1,1 1,0 1,-1-1,1 0,0 0,-1 0,1 1,-1-1,1 1,-1-1,0 1,1 0,-1-1,1 1,-1 0,0 0,1 0,-1 0,0 0,1 1,-4 0,-8 1,0 1,0 1,1 0,-1 0,1 1,-18 11,-73 49,46-27,-30 16,-125 105,180-131,1 1,1 2,2 1,1 1,1 1,-32 59,50-77,1 0,0 0,1 0,1 1,0 0,1 0,1 1,-1 24,4-35,0 1,0-1,1 1,0-1,0 1,1-1,0 0,0 1,1-1,0-1,0 1,0 0,1-1,0 1,1-1,-1 0,1 0,0-1,0 0,1 0,11 8,4 0,1-1,1-1,0-1,40 12,106 19,-110-28,-37-8,76 14,-88-17,1-1,-1-1,0 1,0-2,0 0,0 0,13-3,-8-2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45.6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1243,'439'-205,"1667"-738,-2051 920,-11 6,49-29,-93 47,0-1,1 0,-1 0,0 0,0 0,0 0,0 0,1 0,-1-1,0 1,0 0,0 0,0 0,1 0,-1 0,0 0,0 0,0 0,0 0,0 0,1 0,-1-1,0 1,0 0,0 0,0 0,0 0,0 0,0 0,0-1,1 1,-1 0,0 0,0 0,0 0,0-1,0 1,0 0,0 0,0 0,0 0,0-1,0 1,0 0,0 0,0 0,0 0,0-1,0 1,-1 0,1 0,0 0,0 0,0-1,0 1,0 0,0 0,0 0,-16-3,-27 5,39-2,-179 7,114-6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46.1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1 156,'6'-1,"1"-1,0 1,-1-1,0 0,10-5,10-3,98-24,2 4,1 7,206-13,392 29,-542 9,-148-2,-25-2,-1 2,1-1,-1 2,1-1,-1 1,1 0,-1 1,1 0,-1 1,0 0,9 4,-17-6,0 0,0 0,0 0,0 0,0 0,0 0,-1 0,1 0,0 0,-1 0,1 0,-1 0,1 1,-1-1,1 0,-1 0,0 1,0-1,1 0,-1 1,0-1,0 0,0 1,-1-1,1 0,0 1,0-1,-1 0,1 0,-1 1,1-1,-1 0,0 2,-29 42,21-34,-58 90,5 2,4 3,4 3,6 1,-43 143,82-223,1 0,1 1,1 0,2 0,0 62,5-69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47.2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0 696,'138'-121,"-55"52,222-184,-75 63,-220 182,0-1,0 1,0-1,1 2,13-7,-23 13,0 0,1 0,-1 1,0-1,0 0,1 1,-1-1,0 1,1 0,-1-1,0 1,1 0,-1 0,1 0,-1 0,0 0,1 0,-1 0,1 1,-1-1,0 0,1 1,-1-1,0 1,0-1,1 1,-1 0,0-1,0 1,0 0,0 0,0 0,0 0,0 0,0 0,0 0,0 0,-1 1,1-1,0 0,-1 0,1 1,-1-1,1 0,-1 1,0-1,1 2,3 24,-2 0,0 0,-2-1,-5 49,2-23,0 4,-2 1,-3-1,-2-1,-2 1,-3-2,-40 97,52-145,-2 5,0 0,0 1,-3 16,7-27,1 0,-1-1,1 1,0 0,0 0,-1 0,1 0,0 0,0 0,0 0,0 0,0 0,0 0,0 0,0 0,0 0,0 0,1 0,-1 0,0 0,1 0,-1 0,1 0,-1-1,1 1,-1 0,1 0,-1 0,1-1,0 1,0 0,-1-1,1 1,0-1,0 1,0-1,0 1,-1-1,1 1,0-1,0 0,0 1,0-1,0 0,0 0,0 0,0 0,0 0,0 0,0 0,0 0,0 0,0-1,2 1,105-27,17-3,-75 21,1 2,0 3,0 2,0 2,68 8,-111-6,0-1,0 1,0 1,-1-1,1 1,-1 1,1-1,-1 1,0 0,0 1,-1 0,1 0,-1 0,0 1,-1 0,1 0,-1 1,8 13,-8-10,-1 0,0 0,-1 1,0-1,-1 1,0 0,0 0,-1 0,-1-1,0 1,0 0,-1 0,-5 20,0-5,-2-1,0 0,-2 0,-1 0,-1-2,-1 1,-1-2,-1 0,-1 0,0-1,-2-2,-1 1,-29 23,5-9,-2-2,-1-2,-1-1,-1-3,-79 30,97-43,8-2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48.3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1263 64,'-34'-12,"1"0,-1 2,-1 2,0 1,0 1,-49-1,53 6,0 0,0 2,1 1,-1 2,1 1,-1 1,2 2,-1 1,1 1,0 1,1 2,1 1,0 1,1 1,0 1,2 1,0 2,1 0,1 2,1 0,-25 35,9-6,3 2,2 2,3 0,2 2,-23 71,15-19,-41 222,65-272,3 1,3 0,2 1,8 88,-2-125,0 0,2-1,1 1,1-1,0-1,2 1,1-1,1-1,0 0,2 0,0-2,1 1,1-2,21 21,19 10,1-3,3-3,1-2,74 37,276 115,-185-92,-105-44,467 198,-503-225,1-5,1-3,1-3,1-5,105 4,-141-18,0-3,0-2,-1-2,0-3,67-20,-14-5,144-70,-199 82,0-2,-2-1,74-56,-108 72,-1-1,0 0,-1-1,0 0,-1 0,-1-1,0-1,0 1,-1-1,-1-1,0 0,-1 0,-1 0,-1 0,0-1,4-30,-7 17,-2 0,0-1,-2 2,-1-1,-2 0,0 1,-2 0,-13-29,-14-27,-58-97,28 64,-6 3,-150-184,171 240,-3 3,-3 1,-2 4,-2 2,-2 2,-92-50,55 47,-2 4,-2 4,-1 6,-2 3,-1 6,-120-15,45 21,-1 7,-348 21,524-7,1-1,1 1,-1-1,0 0,0 0,0 0,1-1,-1 0,-10-3,6-1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57.9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0,'4'4,"6"11,14 14,7 12,7 12,10 17,5 24,2 7,1 9,-2-1,-4-8,-8-11,-6-13,-9-10,-5-14,-6-10,-7-9,-3-10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58.7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0 757,'133'-239,"-108"203,1 0,2 2,2 0,38-32,-28 33,1 2,1 2,2 1,1 3,1 1,0 3,2 1,1 3,53-12,-10 10,2 3,0 5,0 4,100 5,-42 9,-1 6,0 7,289 78,-361-74,120 54,-163-61,0 2,-2 2,0 0,-2 3,41 36,-63-51,0 1,-1 0,-1 0,1 1,-2 0,0 1,0 0,-1 0,0 0,-1 0,0 1,-1 0,-1 0,0 0,-1 1,0-1,-1 1,-1-1,0 1,0-1,-2 1,1-1,-2 0,-5 19,-8 21,-3 0,-2-2,-2 0,-31 50,-130 182,77-136,-193 204,227-278,-3-2,-3-4,-2-4,-108 64,160-110,-1-1,-1-1,0-2,-1-1,-63 15,80-24,0-1,-1 0,0-2,1 1,-1-2,1 0,-1-1,1-1,0 0,0-1,0-1,0 0,1-1,-1 0,-13-9,-27-21,24 16,-43-22,52 32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59.2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1103,'15'-2,"-1"0,1-1,-1-1,0-1,0 1,0-2,0 0,13-9,11-3,559-226,-370 156,-35 12,740-295,-740 290,227-87,-390 159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3:59.8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1 887,'9'-2,"-1"0,1 0,0-1,0 0,-1 0,0-1,0 0,0 0,10-8,22-11,215-101,985-468,-1190 570,127-52,-137 62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10.2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1572,'5'-10,"0"0,0 0,1 1,0-1,0 1,1 1,11-12,-1 0,272-285,-193 209,-70 69,12-13,55-44,-81 75,0 0,0 0,1 1,0 1,1 1,-1 0,1 0,0 1,27-5,-34 9,1 1,0 0,0 1,-1 0,1 0,0 0,-1 1,1 0,-1 1,0 0,0 0,0 0,0 1,0 0,-1 0,1 1,-1-1,-1 2,1-1,-1 0,1 1,-2 0,8 11,1 2,-1 1,-1 1,0 0,-2 1,0 0,9 38,-9-15,-2 1,-2 0,-2 0,-2 0,-2 1,-3-1,-1 0,-2-1,-26 88,-1-29,-5-2,-4-1,-60 100,55-113,-91 123,137-209,0 1,0-1,0 1,0-1,0 0,-1 0,1 0,0 0,-5 2,7-4,-1 0,1 0,-1 0,1 0,0 1,-1-1,1 0,-1 0,1 0,-1 0,1 0,0 0,-1-1,1 1,-1 0,1 0,-1 0,1 0,0 0,-1-1,1 1,0 0,-1 0,1 0,0-1,-1 1,1 0,0-1,-1 1,1 0,0-1,0 1,-1 0,1-1,0 1,0-1,-1 0,0-4,0-1,0 0,1 0,0 0,0 0,0 1,0-1,3-11,202-939,59 12,-249 897,-2 0,-2 0,-3-2,-1 1,-3-1,-1-49,-7-32,5 134,0 1,0-1,1 0,0 0,0 0,0 0,3 5,5 9,19 44,3-1,2-1,3-2,2-2,3-1,96 96,-73-95,2-3,2-4,127 69,-160-98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11.2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838 1,'-11'2,"-1"0,0 1,1 0,0 0,0 2,-18 8,-2 1,-658 213,688-227,0 0,0 0,1 0,-1 0,0 0,0 0,0 1,1-1,-1 0,0 0,0 1,1-1,-1 0,0 1,1-1,-1 1,0-1,1 1,-1-1,0 1,1-1,-1 1,1 0,0-1,-1 1,1 0,-1 0,1-1,0 1,-1 0,1 0,0-1,0 1,0 0,0 0,0 0,0-1,0 1,0 0,0 0,0 0,0-1,0 1,0 0,1 0,-1-1,0 1,1 0,-1 0,0-1,1 1,-1 0,1-1,-1 1,2 0,5 7,0 0,1 0,16 10,-1 1,-21-16,5 5,0 0,1-1,0 0,15 10,-19-15,-1 0,2 0,-1-1,0 0,0 1,0-1,1-1,-1 1,0-1,1 1,-1-1,1 0,-1-1,7 0,30-8,-1-2,70-27,28-9,-49 26,113-13,-150 29,1 2,0 2,83 10,-119-7,-1 0,-1 2,1 0,0 1,-1 0,0 2,0-1,-1 2,21 13,-27-15,-1 1,0-1,0 1,-1 0,1 0,-1 1,-1 0,0 0,0 0,-1 1,1 0,-2 0,1 0,-2 0,1 0,-1 1,1 12,-2-1,-1 1,0-1,-2 1,-1-1,0 1,-2-1,0 0,-2-1,0 0,-1 0,-1 0,-1-1,0 0,-23 29,0-5,-2-1,-2-1,-1-3,-74 57,55-51,-2-3,-2-3,-2-3,-1-2,-113 40,173-71,0 0,-1-1,1 0,0 0,-1 0,1 0,-1-1,1 0,-1 0,1 0,-7-1,-1-4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20.7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1 359,'1'4,"0"0,1-1,-1 1,1-1,0 0,0 1,0-1,0 0,1 0,2 3,3 3,231 335,-75-105,-163-238,35 56,-34-53,0-1,0 1,-1 0,1 0,-1-1,0 1,0 0,0 0,-1 0,0 1,1-1,-1 0,-1 6,0-10,1 1,0-1,-1 0,1 0,-1 1,1-1,-1 0,1 0,0 0,-1 0,1 0,-1 0,1 0,-1 0,1 0,-1 0,1 0,0 0,-1 0,1 0,-1 0,1 0,-1 0,1-1,0 1,-1 0,1 0,-1 0,1-1,0 1,-1 0,1-1,0 1,-1 0,1-1,0 1,0 0,-1-1,1 1,0-1,0 1,0 0,-1-1,-16-18,-8-14,2-1,1 0,-32-72,-37-124,59 146,32 83,-76-221,66 187,2 1,2-2,1 1,0-57,5 88,0-1,0 1,1 0,-1 0,1-1,0 1,0 0,0 0,0 0,1 0,0 0,0 0,0 1,0-1,1 1,-1-1,1 1,0 0,0 0,0 0,5-4,-1 4,0-1,0 1,1 0,-1 1,1 0,-1 0,1 1,0 0,-1 0,17 1,-7 0,1 0,0 2,-1 0,1 1,-1 1,1 1,-1 0,27 13,-37-15,1 2,-1-1,1 1,-1 0,-1 0,1 1,-1 0,0 0,0 1,-1-1,0 1,0 1,0-1,-1 0,0 1,-1 0,0 0,0 0,3 15,-3-4,0 0,-1 0,-1 0,-1 0,-1 0,-1 1,0-1,-8 29,6-36,0 1,-1-1,0 0,-1-1,0 1,-1-1,0 0,-1-1,0 1,-1-2,0 1,-1-1,-14 11,10-11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11.7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0 711,'4'-1,"0"-2,0 1,0 0,-1-1,1 0,-1 0,1 0,2-4,8-6,32-19,1 2,90-42,112-32,-194 83,1039-360,-1052 370,51-7,-78 16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12.1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1,'1'6,"1"0,0 0,0-1,1 1,-1 0,1-1,1 0,-1 1,6 5,11 20,86 182,175 312,-88-214,-176-284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13.2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48,'2'7,"1"0,-1 0,0 1,-1-1,1 0,-2 1,1-1,-1 1,0-1,0 1,-1-1,0 0,-1 1,1-1,-1 0,-6 13,-5 10,-1-1,-26 41,35-61,2-4,-23 38,-52 65,70-98,0 0,-1-1,0 0,0-1,-1 0,0-1,-1 0,1 0,-1-1,-1 0,1-1,-18 5,27-9,0 0,0-1,-1 1,1-1,0 0,0 1,0-1,-1 0,1 0,0-1,0 1,0 0,-1-1,1 1,0-1,0 0,0 0,0 0,0 0,0 0,0 0,1 0,-1 0,0-1,0 1,1-1,-1 0,1 1,0-1,-1 0,1 0,0 0,0 0,0 0,0 0,1 0,-1 0,0-3,0-1,0-1,0 0,1 1,0-1,0 0,0 0,1 1,0-1,1 1,0-1,4-12,5-2,0 1,1 0,1 1,1 1,1 0,0 1,1 0,1 1,1 1,20-14,8-2,2 1,1 3,54-23,-58 31,1 1,0 2,1 3,1 1,0 3,95-7,-121 16,0 1,-1 1,1 1,-1 0,0 2,0 0,37 16,-43-14,-1 0,0 2,-1-1,0 2,0 0,-1 0,0 1,-1 0,0 1,0 1,13 22,-6-4,-2 1,-1 0,-2 2,-1-1,-2 2,-1-1,5 43,-3 13,0 148,-12-183,-2 0,-2-1,-3 1,-2-1,-3-1,-2 0,-31 74,29-89,-2-1,-2 0,-1-1,-2-1,-1-2,-2 0,-1-2,-1-1,-2-1,-43 31,-187 103,254-159,-1 0,1 0,-1-1,0 0,0 0,0-1,0 0,-1-1,1 1,0-2,-16 1,19-2,1 0,0 0,-1-1,1 1,0-1,0 0,0 0,0 0,0-1,0 1,1-1,-1 0,1 0,0 0,0 0,0-1,0 0,1 1,-1-1,1 0,0 0,0 0,-3-9,-4-15,0-1,2 0,1-1,2 0,0 0,2 0,2 0,0 0,2 0,1 0,2 0,1 1,1 0,1 0,14-31,-17 50,1 1,-1 1,1-1,1 1,0 0,0 0,0 1,1 0,0 0,1 1,-1 0,1 1,0-1,1 2,-1-1,1 1,0 1,0 0,0 0,0 1,11-1,22-2,0 3,0 1,75 8,-44 3,-1 4,-1 3,89 34,-155-49,89 29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14.4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168 308,'-5'0,"0"1,0-1,0 1,-1 0,1 1,1-1,-1 1,0 0,0 0,0 0,1 1,0 0,-1 0,1 0,0 0,0 0,1 1,-1 0,1 0,-1 0,1 0,1 1,-1-1,-4 10,-2 9,0 0,2 1,0-1,-3 27,7-34,-1 5,0-1,1 1,2-1,0 1,1 0,1 0,4 25,-3-36,1 0,0 0,1 0,0 0,0-1,1 0,0 0,1 0,-1-1,2 1,-1-1,1-1,1 1,-1-1,1-1,16 11,0-3,1-1,0-2,1 0,1-1,0-2,39 7,170 17,-130-22,134-6,-236-4,1 0,-1-1,1 1,-1-1,1 0,-1 0,1 0,-1 0,0-1,1 0,-1 0,5-4,-8 6,0-1,0 0,-1 0,1 0,0 0,-1 0,1 1,-1-1,1 0,-1-1,0 1,1 0,-1 0,0 0,0 0,1 0,-1 0,0 0,0 0,-1-2,1 0,-1 0,0 0,0-1,0 1,-1 0,1 0,-1 0,1 0,-4-3,-185-235,48 66,104 125,-89-124,113 150,0 0,1 0,2-1,0-1,-11-42,21 63,-1 0,1 0,0 0,1 0,-1 0,1 0,0 0,0 0,1 0,-1 0,1 0,0 0,1 0,2-7,-2 9,0 1,0 0,0-1,1 1,-1 0,0 0,1 1,0-1,-1 0,1 1,0 0,0-1,0 1,0 0,0 0,0 1,0-1,0 1,0 0,0-1,0 1,0 0,0 1,5 0,13 1,-1 2,0 0,0 1,36 14,77 41,-128-58,99 51,111 76,-157-89,-1 3,-3 2,58 62,-92-83,-1 1,-2 1,-1 0,-1 1,-1 1,18 52,7 12,-35-85,0 0,1 0,0-1,0 0,0 0,0 0,1-1,0 0,0 0,1 0,-1-1,1 0,0 0,0-1,1 0,13 4,11 2,1-1,55 5,-45-7,-11 0,-22-4,0 0,0 0,1-1,-1 0,0-1,1 0,15-2,-25 2,0-1,0 1,0 0,0 0,0-1,0 1,0-1,0 1,0-1,0 0,0 1,0-1,0 0,-1 1,1-1,0 0,0 0,-1 0,1 0,-1 0,1 0,-1 0,1 0,-1 0,1-1,-1-1,0 1,0 0,0 0,0-1,0 1,-1 0,1-1,-1 1,1 0,-1 0,-2-4,-2-4,-1 0,0 1,-14-17,-39-40,-98-84,-81-44,168 139,51 38,0 2,-1 0,-1 1,-1 1,0 1,0 1,-1 1,-37-11,34 17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22.1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0 487,'11'-8,"1"-1,0 1,0 1,0 0,24-9,-12 6,267-98,-186 73,722-211,-764 228,-15 3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25.7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634 1119,'-33'-2,"0"-2,1-1,-54-15,19 3,-117-32,166 43,0-1,1-1,0 0,1-1,0-1,1-1,0 0,-16-15,28 23,-1 0,1 0,1 0,-1 0,0-1,1 1,0-1,0 1,0-1,0 0,0 0,1 0,0 0,0 0,0-1,0 1,1 0,-1 0,1 0,0-1,1 1,0-5,1 3,0 0,1 0,0 1,0-1,0 1,1-1,0 1,0 0,0 0,0 1,1-1,0 1,0 0,7-4,48-31,2 3,2 2,1 3,1 3,1 3,2 3,0 3,1 3,1 3,122-7,-154 19,0 1,0 3,-1 0,1 3,-1 1,71 23,-90-23,0 1,-1 1,0 0,0 1,-1 1,0 1,-1 0,0 1,-1 1,-1 0,0 1,-1 1,0 0,19 34,-20-24,0 1,-2 1,0 0,-2 0,-2 1,0 0,-2 0,-1 1,-2-1,0 0,-7 56,-4-21,-3 0,-2-1,-3 0,-34 76,38-112,13-27,1 0,0 0,-1 0,1-1,0 1,0 0,-1 0,1 0,0-1,0 1,-1 0,1 0,0-1,0 1,0 0,0-1,-1 1,1 0,0 0,0-1,0 1,0 0,0-1,0 1,0 0,0-1,0 1,0 0,0-1,0 1,0 0,0-1,0 1,0 0,0-1,0 1,1 0,-1-1,7-60,70-546,-44 299,-21 207,53-326,-65 424,1 1,-1-1,1 1,-1-1,1 1,0 0,0-1,0 1,0 0,1-1,-1 1,1 0,2-3,-3 5,-1 0,1 0,0 0,-1 0,1 0,-1 0,1 0,0 0,-1 0,1 0,-1 1,1-1,-1 0,1 0,-1 1,1-1,-1 0,1 1,-1-1,1 1,-1-1,1 0,-1 1,0-1,1 1,-1-1,0 1,1-1,-1 1,0 0,0-1,0 1,1 0,5 14,-1 0,7 27,12 57,56 140,-66-204,2-1,0-1,3-1,1-1,1 0,1-2,41 42,-58-65,1-1,-1 0,1 0,0 0,1-1,-1 0,1 0,-1-1,1 0,0 0,1 0,9 1,2-2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26.4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818 1,'-5'1,"-1"0,1 1,0 0,-1 0,1 0,0 1,0-1,0 1,1 0,-1 1,1-1,-1 1,-3 4,-4 3,-81 69,3 4,5 4,3 3,5 4,3 4,-65 117,121-185,2 1,-19 50,30-66,0 0,1 0,0 1,2 0,0 0,0-1,3 23,-1-35,1 1,0-1,0 0,1 0,-1 0,1 0,0 0,0 0,0-1,1 1,-1-1,1 1,0-1,0 0,0 0,0 0,0 0,1-1,0 1,-1-1,1 0,6 3,10 3,-1-1,1-1,29 6,-31-8,94 16,2-5,156 2,-121-11,-141-4,1-2,-1 1,1-1,-1-1,1 1,0-1,-1-1,0 0,1 0,-1-1,0 1,0-2,0 1,13-9,-20 10,0 1,0 0,0 0,0-1,0 1,0-1,0 1,0-1,-1 1,1-1,-1 1,1-1,-1 0,0 1,0-1,1 0,-1 1,0-1,0 0,-1 1,1-1,0 0,0 1,-1-1,1 1,-1-1,0 1,1-1,-1 1,0-1,0 1,0-1,0 1,0 0,-2-2,-4-6,-1 0,0 1,-15-13,21 20,-65-48,33 29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26.9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1 656,'4'0,"10"0,11 0,11-9,19-6,18-10,23-14,20-12,33-11,21-7,12-10,1 5,-15 11,-22 11,-27 7,-26 10,-24 12,-24 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27.7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1 502,'1'-2,"1"0,0 1,0-1,-1 0,1 1,0-1,1 1,-1 0,0-1,0 1,0 0,1 0,-1 1,1-1,-1 0,0 1,4-1,4-2,489-151,596-135,-1081 287,2-2,1 1,-1-2,24-9,-32 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28.7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527 104,'-35'-3,"-1"-1,1-1,0-2,0-2,-38-15,40 13,0 1,-1 1,0 2,-1 1,-53-2,67 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21.9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507 809,'2'0,"0"-1,0 1,0-1,-1 1,1-1,0 0,0 0,-1 0,1 0,-1 0,1 0,-1-1,1 1,-1 0,0-1,0 1,2-4,21-33,-19 28,5-10,-1 0,0-1,-2 1,-1-2,0 1,4-41,2-133,-11 182,-1 1,-1-1,0 1,-1-1,0 1,-1 0,-9-24,10 31,-1 0,1 0,-2 0,1 0,0 1,-1-1,0 1,0 0,0 0,-1 0,1 1,-1-1,0 1,0 0,0 0,0 1,0 0,-1 0,-8-2,5 2,-1 0,0 0,1 2,-1-1,0 1,0 0,1 1,-1 0,0 1,1 0,-17 6,10-2,0 1,1 1,0 0,0 1,1 1,-15 13,0 4,1 0,2 2,1 1,1 1,-22 39,28-41,1 1,-23 59,36-79,1-1,0 1,1 0,0 0,1-1,0 2,0-1,1 0,0 0,1 0,0 0,0 0,1 0,4 11,-3-15,1 0,-1 0,1 0,0-1,1 0,-1 0,1 0,0-1,0 1,1-1,-1 0,1-1,0 1,0-1,0 0,0-1,0 1,1-1,-1 0,10 1,17 3,0-2,61 1,-68-4,70 1,192-20,-250 13,1-2,-1-2,-1-1,0-2,0-2,-1-1,62-36,-83 41,0-1,0 0,-2-1,1-1,-1 0,-1 0,-1-2,0 1,0-1,-2-1,13-26,-12 17,-2 0,0 0,-2-1,-1 0,-1 0,-1 0,-1-37,-2 58,1-24,-2 0,-1 0,-1 0,-7-30,9 53,0 1,-1-1,1 0,-1 1,-1-1,1 1,-1 0,0-1,0 1,0 1,-1-1,0 0,0 1,0 0,0 0,-1 0,1 0,-1 1,0 0,0 0,0 0,-1 1,1-1,-1 1,1 0,-13-1,16 2,-1 1,0-1,0 1,1 0,-1 0,0 0,0 0,0 1,1-1,-1 1,0 0,1-1,-1 1,0 0,1 1,-1-1,1 0,-1 1,1 0,0-1,0 1,-3 3,3-2,0 1,-1 0,2 0,-1 0,0 0,1 0,0 0,0 0,0 0,0 1,1-1,0 0,0 5,0 9,2 0,1 0,0-1,1 1,12 30,-2-16,1 0,2-2,1 0,43 53,-12-25,68 61,-69-77,1-3,103 63,-147-99,1 0,-1 0,0 1,0 0,0 0,-1 0,1 1,-1-1,0 1,3 6,-5-8,-1-1,0 1,0 0,-1 0,1 0,0 0,-1 1,0-1,0 0,0 0,0 0,0 0,-1 0,1 0,-1 0,0 0,0 0,0 0,0 0,-1 0,-2 4,-31 53,23-44,2 1,0 1,1 0,1 0,0 0,-7 32,15-49,-1 0,1 1,0-1,0 1,0-1,0 0,0 1,0-1,1 1,-1-1,0 0,1 1,-1-1,1 0,-1 1,1-1,0 0,-1 0,3 2,6 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29.8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523 156,'-6'2,"0"0,-1-1,1 2,0-1,0 1,1 0,-1 0,0 1,1-1,0 1,0 0,0 1,-4 5,-6 2,-25 24,2 2,-49 61,-57 95,93-121,45-65,-40 63,45-68,-1 1,0-1,1 1,-1-1,1 1,0 0,0-1,0 1,1 0,-1 0,1 0,0 0,0-1,1 1,-1 0,1 0,2 7,-2-9,0 0,1 0,-1 0,1 0,-1-1,1 1,0 0,0-1,0 1,0-1,0 0,0 1,0-1,0 0,1-1,-1 1,0 0,1 0,2 0,52 3,-43-3,188-2,374-48,-555 46,-6 2,0-1,0-1,0 0,19-7,-31 9,0 0,0-1,0 1,0-1,-1 0,1 1,0-1,-1 0,1-1,-1 1,0 0,0-1,0 1,0-1,0 0,0 0,-1 0,1 0,-1 0,0 0,0 0,0 0,0 0,-1 0,1-5,-1-12,0 1,-2-1,-1 1,0 0,-1 0,-10-28,-50-112,51 131,0-2,-1 2,-2 0,-1 0,-1 2,-1 0,-1 1,-32-30,40 43,-1 2,0 0,0 0,-1 1,0 1,-1 0,0 1,0 0,-1 1,1 1,-1 1,0 0,-1 1,1 1,0 0,-19 1,-14 4,28-2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32.1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1127,'0'-6,"1"1,0 0,1-1,-1 1,1 0,0 0,0 0,1 0,-1 1,1-1,6-6,40-47,-44 52,12-9,0 0,0 1,1 0,1 1,0 2,24-12,128-46,-135 56,165-52,-174 58,0 2,0 0,0 2,1 1,45 2,-71 0,1 0,0 1,0-1,-1 0,1 1,0 0,0-1,-1 1,1 0,-1 1,1-1,-1 0,1 1,-1-1,0 1,0 0,0 0,0-1,0 1,0 1,0-1,0 0,-1 0,1 1,-1-1,0 1,0-1,0 1,0 0,0-1,-1 1,1 0,-1 0,1-1,-1 1,0 0,0 0,0-1,-1 1,0 4,-2 9,-1 0,-1 0,0 0,-1-1,-12 22,-13 17,-1-2,-41 49,-32 51,118-184,0 0,-2-1,-1-1,-2 1,5-44,-2 19,165-843,-174 888,-2 9,1 0,-1 0,1-1,0 1,0 0,0 0,1 0,-1 0,1 0,0 0,0 0,0 1,1-1,3-4,-5 8,0 0,0 1,-1-1,1 0,0 0,0 1,-1-1,1 0,0 1,-1-1,1 1,0-1,-1 1,1-1,-1 1,1-1,-1 1,1-1,-1 1,1 0,-1-1,0 1,1 0,-1 0,0-1,1 1,-1 1,13 28,-11-25,32 69,4 0,3-3,3-1,3-2,2-2,4-3,2-2,3-2,3-3,1-3,3-2,85 49,-113-80,0-2,2-1,0-2,0-2,2-1,-1-2,1-2,1-2,-1-2,1-1,0-2,57-7,-62 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1241 0,'-3'1,"0"0,-1 0,1 0,0 0,0 0,0 0,1 1,-7 3,-5 3,-945 488,854-449,-23 12,127-53,10 1,25 9,-15-9,6 7,0 1,-2 1,1 1,-2 1,24 24,91 112,-103-114,-32-36,1 0,0-1,0 0,0 0,0 0,1 0,-1 0,1-1,0 1,-1-1,1 0,0 0,7 2,-7-4,1 0,-1 0,0 0,0-1,0 0,0 0,0 0,0 0,0-1,0 1,0-1,0 0,-1 0,6-4,57-33,119-52,-153 78,1 1,1 2,0 2,0 0,1 3,37-2,-67 6,0 1,-1 0,1 0,0 1,0-1,0 1,0 0,0 0,-1 1,1-1,0 1,-1 0,1 0,-1 1,0 0,0-1,0 1,0 0,0 1,-1-1,6 7,-6-3,1-1,-1 1,0-1,-1 1,0 0,0 0,0 0,-1 0,0 1,-1-1,1 0,-1 0,-1 1,0 7,-3 7,0 0,-2 0,0-1,-2 0,0 0,-1-1,-1 1,-1-2,-1 0,-15 19,-1-3,-1-1,-2-1,-1-1,-37 27,-7-3,-2-4,-131 66,-181 58,341-155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33.4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1 636,'47'-1,"0"-3,0-1,47-13,135-44,-163 42,1417-478,-1436 481,-16 7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34.2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0 380,'22'0,"229"10,-221-6,0 1,-1 1,1 2,-1 1,0 1,32 18,-40-17,0 0,-1 2,-1 0,0 2,-1 0,0 1,-1 0,-1 2,20 28,-26-31,-1 1,0 0,-1 1,-1-1,-1 2,0-1,-1 1,-1-1,-1 1,-1 0,0 1,-2 34,-3-28,-1 1,-1-1,-1 1,-2-2,0 1,-20 37,5-7,22-52,0 1,0-1,0 1,0 0,1-1,-1 1,1 0,0 4,0-8,0 0,0 0,0 1,0-1,0 0,0 0,0 0,0 1,0-1,0 0,0 0,0 0,0 1,1-1,-1 0,0 0,0 0,0 1,0-1,0 0,0 0,0 0,1 0,-1 0,0 1,0-1,0 0,0 0,1 0,-1 0,0 0,0 0,0 0,1 0,-1 0,0 1,0-1,0 0,1 0,-1 0,0 0,0 0,1 0,12-16,3-20,-1 0,-2-1,-1 0,-2-1,9-68,-8 47,1 0,55-329,-56 304,-5 0,-6-139,2 286,-2-29,2 0,7 44,0-40,1-1,2-1,2 0,18 35,-20-49,0 0,2-1,0 0,2-1,0-1,1 0,22 18,-30-30,0-1,1 1,0-2,0 1,1-1,-1-1,1 0,0 0,0-1,0-1,0 0,1 0,12 0,5-2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35.0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0,'-2'1,"0"0,0-1,0 1,1 0,-1 0,0 1,0-1,1 0,-1 0,0 1,1-1,-1 1,1 0,0-1,-1 1,1 0,-1 3,-20 35,7-4,2 1,1 0,2 1,-10 67,-2 161,21-250,-2 34,-3 235,8-253,1 0,1-1,2 1,1-1,2-1,22 55,-24-73,0 1,1-1,1 0,0-1,0 0,1 0,0-1,1 0,0-1,0 0,1-1,1 0,-1-1,1-1,0 0,1 0,-1-1,22 4,20 2,1-2,0-2,81-2,-53-2,140 24,-216-27,-8-4,-17-11,-41-21,48 30,-305-171,4 22,289 143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35.6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1 230,'204'-17,"-85"4,1157-111,-636 60,-560 57,-24 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36.0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1 404,'4'0,"6"0,10 0,18-4,20-6,30-10,39-10,32-4,22-4,20-6,5-2,-10 1,-27 5,-33 4,-26 8,-29 10,-27 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36.9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0 531,'4'0,"6"0,10-5,18-9,25-7,22-13,31-13,27-7,22-8,4-1,-4 5,-18 5,-25 10,-30 14,-21 6,-19 8,-18 6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37.6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1 440,'31'-27,"1"2,2 1,0 2,2 1,0 2,61-23,25-5,2 4,1 7,179-29,-92 35,274-4,-447 32,-22 1,-1-1,1 2,-1 0,1 1,-1 1,0 1,0 0,30 10,-43-12,-1 1,0-1,1 1,-1 0,0-1,0 1,0 0,0 0,0 0,-1 1,1-1,0 0,-1 1,0-1,0 1,1-1,-1 1,-1-1,1 1,0 0,-1 0,1-1,-1 1,0 0,0 0,0 0,0-1,-1 1,0 4,-3 9,0-1,0 0,-2 1,-6 13,8-21,-58 125,-130 206,-118 99,-13-62,317-370,3-3,1-1,-1 1,1 0,0 0,-1 0,1 0,1 0,-1 0,0 0,-1 5,8-8,0 0,1-1,-1 0,0 0,-1 0,1 0,9-4,-11 4,222-56,246-28,-335 63,135-11,-243 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23.0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99 725,'42'-39,"-26"24,0 0,23-29,-34 36,0 1,0-1,-1 1,-1-1,1-1,-1 1,0 0,-1-1,0 1,1-12,-2 0,0 0,-1 0,-2 1,0-1,-1 0,0 1,-13-36,-5-1,-35-66,37 82,15 31,-27-48,29 54,0 1,1-1,-1 1,0 0,-1-1,1 1,0 0,-1 0,1 0,-1 0,1 1,-1-1,0 1,0 0,1-1,-1 1,-4 0,5 1,1 0,-1 1,0-1,0 1,0 0,0-1,1 1,-1 0,0 0,1 0,-1 0,0 1,1-1,0 0,-1 1,1-1,0 1,0-1,-1 1,1-1,1 1,-1 0,0 0,0-1,1 1,-1 0,0 0,1 0,0 0,-1 3,-8 65,8-22,3 1,14 90,33 95,-37-181,28 123,9-1,79 189,-127-361,47 100,-42-93,0 0,0-1,1 0,0 1,0-2,1 1,13 10,-20-19,0 1,-1-1,1 1,0-1,0 1,0-1,0 1,-1-1,1 0,0 1,0-1,0 0,0 0,0 0,0 0,0 0,0 0,0 0,0 0,0 0,0 0,0 0,0-1,-1 1,1 0,0-1,0 1,0 0,1-2,0 0,1 0,-1 0,0-1,0 1,0-1,-1 1,1-1,-1 0,3-4,1-10,1 0,4-26,-9 38,7-34,22-108,58-173,-85 311,0-1,1 1,0 0,0 1,1-1,1 1,-1 0,1 0,0 1,10-9,-12 13,0 0,0 0,1 1,-1 0,1 0,0 0,0 0,0 1,0-1,0 1,0 1,0-1,0 1,0-1,0 2,0-1,0 0,0 1,0 0,10 3,15 6,-1 1,1 1,-2 1,0 2,0 0,-2 2,0 1,-1 2,30 28,-28-20,0 0,-2 2,-2 0,0 2,-3 0,0 2,18 43,-27-51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38.7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274 411,'-5'1,"0"0,0 0,0 0,1 1,-1-1,0 1,1 0,-1 1,1-1,0 1,-1 0,2 0,-1 0,0 1,-4 4,-6 7,1 0,-14 23,7-7,1 1,2 0,1 2,2 0,1 0,-11 50,17-54,1 0,2 1,1-1,2 1,0-1,2 1,2 0,6 31,-6-51,0 0,0 0,1-1,1 0,-1 1,2-2,-1 1,1 0,1-1,0-1,0 1,9 8,-3-6,0-1,1 0,0-1,0 0,1-1,0-1,21 7,9-1,1-1,0-3,0-2,85 3,-95-9,-2 2,-1-2,1-2,-1-1,37-6,-67 7,0 0,0 0,-1 0,1 0,0 0,-1-1,1 1,0-1,-1 0,0 1,1-1,-1 0,0 0,0-1,0 1,0 0,-1-1,1 1,-1-1,1 0,-1 1,0-1,0 0,0 0,0 0,-1 0,1 0,-1 0,0 0,0 0,0 0,0 0,0 0,-1-4,-2-12,-1 0,-1 1,0-1,-11-22,11 28,-75-171,-123-207,193 373,-185-296,191 308,-1-1,1 0,0 0,0 0,1 0,0-1,-4-13,7 19,0-1,0 1,0-1,0 1,0 0,1-1,-1 1,1-1,0 1,0 0,0 0,0 0,0-1,0 1,1 0,-1 0,0 0,1 1,0-1,0 0,-1 1,1-1,0 1,0-1,0 1,0 0,1 0,3-2,23-11,1 2,1 0,62-13,98-7,-179 31,164-18,-145 17,0 2,0 1,50 8,-74-8,-1 0,0 0,1 1,-1 0,0 1,0-1,0 1,-1 0,1 1,-1-1,0 1,1 0,-2 1,1-1,0 1,-1 0,0 0,0 0,-1 1,1-1,-1 1,3 9,0 3,-1 2,-1-1,0 0,-2 1,0 0,-2 22,1 10,3 0,13 71,-14-106,1 0,1 0,1-1,0 1,1-1,1 0,0-1,1 0,1 0,22 25,-27-35,1 0,-1-1,1 0,-1 0,1 0,0 0,0-1,1 0,-1-1,1 1,-1-1,14 2,-17-4,0 1,0-1,0 0,0 0,0-1,0 1,0 0,0-1,-1 0,1 0,0 0,0 0,-1 0,1 0,-1-1,1 1,-1-1,1 0,-1 0,0 0,0 0,0 0,0 0,0-1,0 1,-1-1,1 1,-1-1,0 1,0-1,0 0,1-4,1-6,0 0,-1-1,-1 0,0 0,-1 1,0-1,-1 0,-1 0,0 1,-1-1,0 1,-1 0,0 0,-8-14,-1-2,-2 1,0 1,-2 0,-1 1,-23-26,29 39,-1 0,0 0,-1 2,-1 0,1 0,-2 1,1 1,-1 1,-20-8,19 10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40.0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1 936,'0'1,"0"0,1 0,-1 0,0 0,1-1,-1 1,1 0,-1 0,1 0,-1-1,1 1,-1 0,1 0,0-1,-1 1,1-1,0 1,0-1,0 1,-1-1,1 1,0-1,0 0,0 1,0-1,0 0,2 0,29 5,-28-5,38 1,1-2,0-2,52-10,-20 3,1694-252,-1726 256,-11 0,-71-2,-58-11,1-5,-152-58,194 63,-886-333,781 291,125 48,19 9,0-2,0 0,0-1,1 0,0-1,-17-13,31 21,-1 0,1 0,0 0,-1 0,1-1,0 1,-1 0,1 0,0 0,-1-1,1 1,0 0,0 0,-1-1,1 1,0 0,0-1,-1 1,1 0,0-1,0 1,0 0,0-1,0 1,0 0,-1-1,1 1,0-1,0 1,0 0,0-1,0 1,0 0,0-1,1 1,-1-1,0 1,0 0,0-1,0 1,0 0,0-1,1 1,-1 0,0-1,0 1,1 0,-1-1,0 1,0 0,1 0,-1 0,0-1,1 1,-1 0,0 0,1 0,-1-1,0 1,1 0,-1 0,0 0,1 0,0 0,30-4,-30 4,77 3,0 4,0 3,110 28,-165-33,1335 355,-1303-341,-11-6,-1 2,0 2,-1 2,63 39,-100-55,-1 0,1 0,-1 1,1 0,-1 0,0 0,0 0,-1 1,0 0,1-1,-1 1,-1 0,1 1,-1-1,0 0,0 1,1 5,-3-3,1 0,-1 1,-1-1,1 0,-1 0,-1 0,0 0,0 0,0-1,-1 1,-4 8,-53 128,6 2,7 3,6 1,-39 289,70-240,11-161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40.8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1,'2'7,"1"-1,-1 1,1 0,0-1,1 0,-1 1,1-1,1-1,-1 1,1-1,0 0,9 8,5 7,105 111,221 178,-301-272,-5-3,1-3,69 41,-108-70,2-1,-1 0,0 0,0 0,0 0,0 0,1-1,-1 1,0-1,1 1,-1-1,0 0,5 0,-6 0,0-1,0 0,-1 1,1-1,0 0,0 1,-1-1,1 0,-1 0,1 0,-1 0,1 0,-1 1,1-1,-1 0,0 0,1 0,-1 0,0 0,0 0,0 0,0 0,0 0,0 0,0 0,0-1,0 1,0 0,-1 1,1-1,0 0,-1-2,-41-281,30 189,-6-28,11 103,4 26,9 37,205 393,-137-294,186 322,-249-448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41.7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103,'-39'-18,"-2"2,0 2,0 1,-1 2,-1 2,0 2,-68-3,84 8,0 2,0 1,0 2,0 0,0 2,1 1,0 1,0 1,0 1,1 1,0 2,1 0,1 2,0 0,1 2,0 0,1 1,-24 27,-9 19,2 2,3 3,3 2,4 1,2 3,4 1,3 2,-33 112,56-152,1-1,1 1,3 1,1-1,1 1,6 75,1-81,2 1,1 0,2-1,0-1,3 0,0 0,2-1,22 35,19 17,3-2,3-3,4-3,3-2,3-4,158 118,-17-42,335 170,-519-299,234 111,-230-113,1-2,0-1,1-1,0-3,0 0,46 1,-71-7,-1 0,1 0,-1-1,1 0,-1 0,1-1,-1 0,0-1,0 0,0 0,0 0,0-1,-1-1,0 1,0-1,0 0,0-1,-1 1,0-1,0-1,-1 1,1-1,-1 0,-1 0,1-1,4-11,9-23,-1-1,-3 0,-1-1,-3-1,7-57,6-229,-20 190,-6 0,-7 0,-31-158,21 202,-5 1,-3 1,-5 2,-3 0,-66-115,17 69,-6 4,-5 4,-156-162,221 260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44.7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0,'-3'1,"0"-1,0 0,0 1,0 0,0 0,0 0,1 0,-1 0,0 0,1 1,-1-1,1 1,0 0,-1 0,1 0,0 0,0 0,0 0,0 0,1 1,-1-1,1 1,-1-1,1 1,0 0,0-1,-1 5,-3 11,0-1,1 0,-1 27,3-28,-14 181,8 0,22 235,29 99,-43-530,0 1,0-1,0 1,0-1,0 1,0 0,1-1,-1 1,0-1,1 1,-1-1,1 1,-1-1,1 1,0-1,0 0,0 1,0-1,0 0,0 0,0 0,0 0,0 0,0 0,1 0,-1 0,0 0,1 0,-1-1,1 1,-1 0,1-1,-1 0,3 1,1-2,1 0,0 0,-1 0,1-1,-1 0,1 0,9-6,-8 4,411-199,-381 188,-8 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45.3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0 257,'1'-2,"0"-1,0 0,0 0,0 1,0-1,0 1,1-1,-1 1,1-1,0 1,0 0,0 0,4-4,29-24,82-52,-102 70,2 2,-1 0,1 1,31-12,22-12,-50 21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45.9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1 371,'0'-4,"0"-6,0-6,0-3,0-4,0-6,4-3,2 1,-1 0,4 2,4 1,0 1,-2 2,1 4,-1 1,1 5,-1 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46.9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1 199,'0'-4,"4"-2,6 1,5 0,10 2,7-3,9-5,4-5,4 1,2-2,5-2,-2 2,-7 0,-2 2,-9 0,-7 3,-12 3,-9 3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47.4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1128,'0'-1,"1"0,-1 0,1-1,0 1,-1 0,1 0,0 0,0 0,0 0,0 0,0 0,0 1,0-1,0 0,0 0,0 1,0-1,1 1,1-1,30-13,-25 11,1555-645,-586 242,-922 384,-18 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48.0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1066,'3'0,"1"-2,-1 1,1 0,-1-1,1 1,-1-1,0 0,0 0,0-1,0 1,4-4,12-9,533-285,-309 173,851-421,-1083 543,-1 0,1 0,-1 0,0-1,11-9,-9 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23.7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228 81,'-5'1,"0"2,0-1,-1 0,1 1,1 0,-1 0,0 1,1-1,-1 1,1 0,0 0,1 0,-1 1,-3 5,-13 17,2 1,0 1,2 0,2 2,0-1,2 2,2-1,0 2,3-1,0 1,-3 63,10-91,0 0,0 0,0 0,1 0,0-1,0 1,0 0,1-1,-1 1,1 0,0-1,0 0,1 1,-1-1,1 0,0 0,0-1,1 1,3 3,-1-3,0 0,0 0,1-1,-1 0,1 0,0-1,-1 0,1 0,0-1,0 1,13-1,11 0,0-3,0 0,0-2,54-14,183-60,-199 57,-60 18,1 0,-1-1,0 1,0-2,0 1,-1-1,1-1,-1 0,-1 0,13-12,-16 13,-1 1,0-1,0 1,-1-1,1 0,-1 0,0 0,0-1,-1 1,0 0,0-1,0 1,0 0,-1-1,0 1,0-1,-1 1,1-1,-1 1,0-1,-2-4,-4-15,-1 1,-1 1,-1-1,-1 1,-1 1,-1 0,-1 1,0 1,-31-33,33 41,0 0,-1 1,-1 0,0 1,0 0,-1 1,0 1,-1 1,1 0,-1 0,-1 2,1 0,-1 1,0 1,-20-2,13 4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4:59.8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53 939,'-10'-24,"1"0,1-1,1 0,1 0,1 0,2 0,0-1,2 0,1 0,1 1,1-1,10-46,-12 70,1-1,-1 0,1 0,0 1,-1-1,1 0,1 1,-1-1,0 1,1 0,-1-1,1 1,0 0,-1 0,1 0,0 0,0 0,1 0,-1 1,4-3,-4 3,1 1,-1-1,1 1,-1 0,1 0,-1 0,1 0,0 0,-1 1,1-1,-1 1,0 0,1-1,-1 1,1 0,-1 1,4 1,8 7,-1-1,-1 2,1 0,-2 0,15 18,20 28,-3 1,-2 2,-3 2,-2 2,-4 1,-2 1,-3 2,-3 1,19 91,-37-131,-2 0,1 32,5-274,-16-31,16-713,-10 954,0 0,0-1,1 1,-1 0,1-1,0 1,0 0,0 0,2-4,-2 6,-1 1,0 0,1 0,-1 0,0 0,1 0,-1 0,0-1,1 1,-1 0,0 0,1 0,-1 0,0 0,1 0,-1 0,0 0,1 0,-1 1,0-1,1 0,-1 0,0 0,1 0,-1 0,0 1,0-1,1 0,-1 0,0 0,1 1,-1-1,0 0,0 0,0 1,1-1,-1 0,0 1,0-1,0 0,0 0,0 1,1-1,-1 0,0 1,26 66,-19-46,48 131,114 276,-139-365,3-2,2 0,3-3,70 83,-100-131,0-1,1 0,1 0,-1-1,1 0,0-1,1 0,0 0,0-2,1 1,-1-1,1-1,0 0,0 0,1-2,-1 1,1-2,-1 1,26-2,-19-1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00.5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1,'1'6,"0"0,0 1,1-1,0 0,0 0,0 0,1 0,3 6,5 13,21 61,103 252,-97-255,95 152,-127-226,5 8,1 0,22 23,-33-38,1 1,0-1,0 0,0 0,0-1,0 1,0 0,0-1,1 1,-1-1,1 1,-1-1,1 0,-1 0,1-1,0 1,-1 0,1-1,0 1,0-1,-1 0,1 0,0 0,0-1,0 1,-1-1,5 0,-5-1,0 1,0-1,0 0,0 0,0 1,-1-1,1 0,-1 0,1-1,-1 1,0 0,0 0,0-1,0 1,0 0,-1-1,1 1,0-6,1-50,-2 44,34-390,-23 309,-10 93,8-41,1 34,-9 9,1 0,-1 0,0 1,0-1,0 1,0-1,0 0,-1 1,1 0,0-1,0 1,0-1,0 1,-1 0,1 0,0 0,1 1,38 52,-2 2,52 104,-62-108,59 122,-71-144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01.0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0 731,'15'-1,"0"-2,0 1,-1-2,1 0,25-11,21-6,467-107,-175 35,1073-318,-1398 402,-12 4,0-1,29-14,-38 14,-10 3,-12 3,-13 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01.4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0,'4'5,"6"5,5 10,5 9,7 18,8 18,10 10,7 14,7 5,2 3,-1-6,-6-14,-9-12,-6-17,-11-8,-6-11,-6-5,-6-8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07.2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22 924,'-20'-53,"20"50,-1-1,1 1,0-1,0 1,0-1,1 1,-1 0,1-1,0 1,0 0,0-1,0 1,0 0,1 0,-1 0,1 0,0 0,0 0,0 1,1-1,-1 1,0-1,1 1,0 0,-1 0,1 0,0 0,0 0,0 1,5-2,10-5,0 1,1 2,0-1,22-2,-33 7,33-6,0 2,0 1,0 3,1 1,-1 2,0 2,0 2,0 1,-1 2,0 2,0 2,-2 1,1 2,-2 2,0 1,-2 2,48 37,-65-42,0 0,-1 2,-1 0,-1 1,-1 0,0 1,-2 1,0 0,-1 1,-1 0,-1 1,-2-1,0 2,7 39,-7-5,-1 0,-3 1,-3-1,-14 114,14-285,90-444,-31 309,166-438,-210 642,-4 14,-8 71,-2 43,5 0,3 0,4 0,3-2,4 0,3-1,39 87,-54-147,0-2,2 1,18 27,-25-43,0 1,1-1,0 0,0 0,0 0,0 0,0 0,1-1,0 0,0 0,0-1,0 1,0-1,0 0,1 0,-1-1,1 1,7 0,7-1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08.1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1,'-11'13,"0"1,1 1,1 0,0 0,1 1,-10 27,11-28,-36 92,3 3,6 1,5 1,4 1,-16 191,39-274,0 1,2-1,1 1,8 47,-8-71,1 1,0 0,1-1,-1 1,1-1,1 0,-1 1,1-2,0 1,1 0,0-1,0 0,0 0,1 0,0-1,0 0,0 0,1 0,-1-1,1 0,0 0,12 4,0-3,0 0,-1-1,2-1,35 1,81-8,-108 2,27-2,-1-2,1-3,54-15,-106 23,0 1,0-1,0 0,-1 0,1 0,0 0,-1 0,1-1,-1 1,1-1,-1 1,0-1,0 0,1 0,-1 0,-1 0,1-1,0 1,0 0,-1-1,0 1,1-1,-1 0,2-4,-3 2,0 0,-1 0,1 1,-1-1,0 0,0 1,0-1,0 1,-1-1,0 1,0-1,0 1,-1 0,-3-5,-13-18,-1 0,-1 1,-1 1,-49-42,52 51,-1 1,0 0,-1 2,-1 0,0 2,-1 0,-29-8,38 15,0 1,0 1,-29-1,16 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15.1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0 400,'6'0,"-1"-1,1-1,-1 1,0-1,0 0,0 0,9-5,14-6,182-61,222-73,84 7,-483 132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16.2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0 375,'240'-3,"160"3,-269 5,132 24,-95 5,-151-29,0 0,0 2,-1 0,1 0,-2 2,1 0,17 14,-28-19,-1 0,0 0,0 1,0 0,-1 0,1 0,-1 0,-1 1,1-1,-1 1,1-1,-2 1,1 0,-1 0,1 0,-2 0,1 0,-1 0,0 0,0 0,0 0,-1 0,0 0,0 0,-1 0,-2 7,-6 14,-1 0,-1 0,-1-2,-18 27,25-42,-29 45,-3-1,-54 61,92-115,0 0,0 0,0 0,0 0,0 1,0-1,0 0,0 0,0 0,0 0,-1 1,1-1,0 0,0 0,0 0,0 0,0 1,0-1,0 0,0 0,-1 0,1 0,0 0,0 0,0 0,0 1,0-1,-1 0,1 0,0 0,0 0,0 0,0 0,-1 0,1 0,0 0,0 0,0 0,0 0,-1 0,1 0,0 0,0 0,0 0,0 0,-1 0,1 0,0 0,0-1,0 1,0 0,-1 0,1 0,0 0,0 0,0 0,0 0,0-1,0 1,-1 0,1 0,0 0,0 0,0 0,0-1,2-18,13-38,-12 48,66-272,-9 32,-37 168,-3-1,14-138,-35 196,0 21,1 0,-1-1,1 1,0 0,0 0,1-1,-1 1,0 0,2-4,-1 6,-1 1,1 0,-1 0,1 0,-1-1,1 1,-1 0,1 0,-1 0,1 0,-1 0,1 0,-1 0,1 0,0 0,-1 0,1 0,-1 0,1 0,-1 0,1 1,-1-1,1 0,-1 0,1 1,-1-1,1 0,-1 1,0-1,1 0,-1 1,1-1,-1 0,0 1,1-1,-1 2,22 18,-20-17,202 196,-155-157,2-2,80 48,-116-80,0-1,27 9,-33-13,12 4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16.7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1,'4'0,"6"0,6 0,3 4,9 10,6 7,8 9,4 3,3 9,-3 1,-4-2,-5 1,-6-7,-2-6,-3-6,-6-5,-6 1,-5-5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17.5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0 557,'4'-4,"6"-6,10-1,5-3,8-8,19-4,22-6,24-11,13-6,21-9,6-1,-3 4,-9 7,-12 7,-21 7,-18 9,-17 9,-19 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25.4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1259,'1'13,"0"1,1-1,1 0,0 0,1 0,0 0,1 0,1-1,0 0,0 0,14 17,11 13,61 62,-58-67,-32-36,10 14,0-1,1-1,1 0,0-1,1 0,0-1,32 17,-45-28,0 1,-1-1,1 1,0-1,0 1,0-1,0 0,-1 0,1 0,0 0,0 0,0 0,0-1,-1 1,1-1,0 1,0-1,0 0,-1 1,1-1,3-2,-3 0,1 0,0 1,-1-1,1 0,-1-1,0 1,0 0,0-1,0 1,1-5,2-7,-1 0,0 0,-1-1,1-17,3-93,-11-142,-2 203,-19-92,6 57,20 74,-1 26,1 0,-1 0,0 0,1 0,-1 0,1 0,-1 0,1 0,-1 0,0 0,1 1,-1-1,1 0,-1 0,0 0,1 1,-1-1,0 0,1 0,-1 1,0-1,1 0,-1 1,0-1,0 0,1 1,-1-1,0 1,0-1,1 1,26 43,-25-41,23 39,1-2,3 0,1-2,2-2,1 0,2-3,1 0,76 50,-90-69,1-2,1 0,0-2,1 0,-1-2,2 0,28 3,-51-10,0-1,0 0,0 0,-1 0,1 0,0 0,0-1,0 1,-1-1,1 0,0 0,-1 0,1 0,-1 0,1 0,-1-1,1 1,-1-1,0 0,0 0,0 0,0 0,0 0,0 0,-1 0,1-1,1-2,3-7,-1 0,0-1,-1 1,4-23,-3 15,27-110,20-185,-44 235,-4-1,-3 0,-16-129,11 184,0 0,-2 0,-1 0,-1 0,-1 1,-1 1,-1 0,-2 0,0 1,-21-27,33 47,-1 1,0-1,0 1,0 0,0-1,0 1,0 0,-1 0,1 0,-1 1,1-1,-1 1,0-1,0 1,0 0,1 0,-1 0,0 0,0 1,-1-1,1 1,0 0,0-1,0 2,0-1,0 0,0 0,0 1,0 0,0 0,0 0,0 0,0 0,1 0,-1 1,0-1,1 1,-1 0,1 0,-1 0,1 0,-3 4,-2 2,-1 0,2 1,-1 0,1 1,1-1,0 1,0 0,1 0,0 1,-4 18,6-17,0 0,0 0,1 0,1 1,0-1,0 0,2 0,-1 0,2 0,-1 0,2 0,-1-1,2 1,-1-1,2 0,-1 0,1-1,1 0,0 0,1 0,0-1,0 0,1 0,0-1,15 10,10 6,1-1,1-2,73 30,125 31,39 17,-266-96,-1 0,-1 1,1 0,-1 1,1-1,-1 1,0 0,-1 0,1 1,-1-1,0 1,-1 0,1 0,-1 0,-1 1,1-1,-1 1,0-1,0 1,1 9,1 15,-1 0,-1 0,-3 38,0-35,-3 39,-16 91,-2 22,21-184,1 0,0 0,0 0,0 0,0 0,0 0,0 0,1 0,-1 0,0 0,1 0,0 0,0 0,-1 0,1 0,0 0,0 0,1-1,-1 1,0 0,1-1,-1 1,1-1,-1 0,1 1,0-1,-1 0,1 0,0 0,0 0,0 0,0 0,0-1,0 1,0-1,0 1,0-1,0 0,0 0,0 0,0 0,0 0,0 0,4-2,9 0,0-1,-1 0,1-2,26-11,-4-2,-2-2,0-2,-2-1,0-1,-2-2,-1-1,-1-2,-1-1,33-45,-54 64,0 0,-1-1,-1 1,1-1,4-20,-3 14,-1 2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17.9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1 700,'7'-2,"0"1,0-1,0 0,-1 0,1-1,0 0,-1 0,12-8,14-6,914-339,-614 240,128-46,-401 142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18.9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1,'-3'0,"-1"1,1 0,-1 0,1 0,0 0,0 0,-1 1,1-1,0 1,0 0,0 0,1 0,-1 1,0-1,1 1,0-1,-1 1,1 0,0 0,-3 5,-4 9,0 1,-10 26,16-36,-27 71,4 2,4 0,3 2,4 0,3 1,-1 125,13-180,1 1,2 0,0-1,2 1,2-1,0 0,2-1,16 35,-17-46,1-1,0-1,2 0,0 0,0-1,1 0,1-1,0 0,1-1,0 0,1-2,0 0,1 0,28 12,-5-7,1-1,0-3,0-1,73 9,169-8,-221-13,86-13,-118 10,0-1,0-2,0-1,52-23,-76 29,0 1,0-1,0 0,0 0,-1-1,1 1,-1-1,0 0,0 0,0-1,-1 1,4-6,-5 6,-1 1,0 0,0 0,-1 0,1-1,-1 1,1 0,-1-1,0 1,0-1,-1 1,1 0,-1-1,1 1,-1 0,0 0,-1 0,1-1,0 1,-1 0,-3-4,-139-226,116 195,-2 1,-1 2,-63-57,41 46,24 19,-2 2,0 0,-61-34,61 46,0 1,-49-12,-21-6,-14-14,-127-67,238 109,0 0,0 0,0 0,1 0,-1 0,1-1,-1 0,1 0,0 0,0 0,0 0,0-1,1 1,-1-1,1 1,0-1,0 0,0 0,1 0,-1 0,1-1,0 1,0 0,0-5,1-10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19.9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0 531,'0'-4,"5"-2,0-3,5-2,17-6,26-9,33-8,37-13,27-5,9-8,4-1,-13 9,-20 9,-19 8,-23 5,-24 9,-17 7,-17 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1.0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0 450,'37'-34,"1"2,1 1,2 2,1 1,89-42,-124 67,0 0,0 0,0 1,0 0,0 0,1 0,-1 1,1 1,-1-1,1 1,-1 0,1 1,-1-1,1 2,-1-1,1 1,-1 0,0 0,0 1,11 6,-6-1,-1 0,0 0,-1 1,0 0,-1 1,0 0,0 1,-1 0,0 0,10 22,10 24,-2 1,-4 2,-1 0,-4 1,17 106,-21-65,-5 0,-8 181,-5-208,-3-1,-4 0,-32 108,94-280,-14 33,199-462,-33-16,-178 476,12-37,34-160,-67 239,-3 24,0 0,0 1,0-1,0 1,0-1,0 1,0-1,0 0,0 1,0-1,0 1,0-1,0 1,0-1,0 0,0 1,-1-1,1 1,0-1,0 1,-1-1,1 1,0-1,-1 1,1-1,-1 1,1 0,0-1,-1 1,1 0,-1-1,1 1,-1 0,1-1,-2 1,1 0,1 1,-1 0,0-1,1 1,-1 0,1-1,-1 1,1 0,-1 0,1-1,-1 1,1 0,0 0,-1 0,1 0,0-1,0 1,0 0,0 0,-1 0,1 0,0 0,1 0,-1 0,0 1,2 29,-1-29,3 26,2 0,2 0,0-1,21 46,60 100,-43-94,76 101,-98-150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1.4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1,'5'0,"0"8,9 12,6 11,8 9,9 10,5 14,5 4,3 4,-4 3,1-4,-5-9,-5-11,-8-10,-6-7,-1-10,-6-4,-4-7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2.0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1 321,'86'-3,"157"-25,81-39,-67 12,784-98,-990 143,-38 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2.5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0,'9'5,"-1"1,0 0,0 0,-1 1,0 0,0 0,0 0,7 13,7 6,252 316,-103-126,36 57,-90-117,-102-136,-6-4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3.6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0 591,'1'-4,"-1"1,1-1,0 0,0 1,0-1,1 1,-1-1,1 1,0 0,0 0,0-1,0 1,1 0,-1 1,1-1,-1 0,1 1,0 0,0-1,0 1,1 0,5-2,5-3,0 1,0 0,1 1,18-4,10 0,1 2,0 2,1 1,-1 3,61 5,-71 0,0 1,0 1,-1 2,0 2,0 1,-1 1,45 24,-64-27,-1 0,0 0,0 1,-1 0,-1 1,0 1,0 0,-1 0,0 0,-2 1,1 1,-1-1,-1 1,0 0,-1 1,-1-1,0 1,-1 0,-1 0,0 0,-1 0,-1 0,0 0,-1 1,0-1,-2 0,1 0,-2 0,0-1,-1 1,0-1,-1 0,-16 26,22-40,0 0,0 0,0 0,0 1,0-1,0 0,0 0,0 0,0 0,0 1,-1-1,1 0,0 0,0 0,0 0,0 0,0 0,0 1,-1-1,1 0,0 0,0 0,0 0,0 0,0 0,-1 0,1 0,0 0,0 0,0 0,-1 0,1 0,0 0,0 0,0 0,0 0,-1 0,1 0,0 0,0 0,0 0,0 0,-1 0,1 0,0 0,0 0,0 0,0 0,0 0,-1-1,1 1,0 0,0 0,-3-14,2-20,45-273,-12 107,46-257,-69 432,-8 25,-1-1,0 1,0 0,1 0,-1-1,0 1,1 0,-1 0,0 0,1 0,-1 0,0 0,1 0,-1-1,0 1,1 0,-1 0,0 0,1 0,-1 0,0 1,1-1,-1 0,0 0,1 0,-1 0,0 0,1 0,-1 0,0 1,0-1,1 0,-1 0,0 0,1 1,-1-1,25 40,-14-19,42 59,4-2,2-2,5-4,2-2,142 116,-177-164,0 0,2-2,45 20,-54-29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4.5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1,'2'8,"0"1,0-1,1 1,1-1,-1 0,1 0,10 14,-3-3,25 49,4-3,70 91,-92-135,0 0,2 0,0-2,1-1,1 0,1-2,0 0,1-2,0 0,34 12,-55-24,1-1,-1 0,1 0,-1 0,1 0,0-1,-1 1,1-1,0 0,-1 0,1 0,0-1,-1 1,1-1,-1 0,1 0,5-2,-6 1,0 0,-1-1,1 1,0-1,-1 1,0-1,1 0,-1 0,0 0,-1 0,1 0,-1-1,1 1,-1 0,0-1,0 1,1-7,29-211,-15 85,-16 135,0 1,0-1,-1 0,1 1,0-1,0 1,0-1,0 1,1-1,-1 1,0-1,0 1,0-1,0 1,0-1,1 1,-1-1,0 1,1-1,-1 1,0-1,0 1,1 0,-1-1,1 1,-1-1,0 1,1 0,-1 0,1-1,-1 1,1 0,-1 0,1-1,-1 1,1 0,-1 0,1 0,-1 0,1 0,0 0,-1 0,1 0,-1 0,1 0,-1 0,1 0,-1 0,1 0,-1 1,1-1,-1 0,1 0,-1 1,1-1,-1 0,1 0,-1 1,0-1,1 1,0-1,27 31,-24-25,121 173,-41-55,276 353,-343-455,-6-5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5.0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0 814,'17'-2,"0"-1,-1 0,1-1,-1-1,0 0,27-14,5 0,723-250,289-110,-979 349,67-30,-122 45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43.2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0 152,'11'-5,"1"1,-1 0,1 1,-1 0,1 0,21-1,77 3,-62 1,17 0,667 17,-590-9,0-6,147-17,-223 12,1 3,73 9,28 1,753-11,-873-1,0-3,62-13,41-6,-132 24,-1 1,1 1,-1 0,1 1,30 10,40 6,220 7,-246-22,534 2,-342-8,-111 2,194-25,-205 11,179 5,-68 5,-227 2,0 0,0-2,0 0,25-9,-31 8,0 1,1 0,0 1,0 0,0 1,0 0,0 1,0 1,0 0,24 3,41 13,0-2,121 4,11-9,108 0,-261-10,0-4,0-2,90-22,-94 18,0 2,1 3,0 2,94 6,-75 0,118-13,-17-1,-88 8,49-7,101-3,-143 14,-13 2,153-18,-175 9,115 3,-124 5,-27-1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5.5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1,'0'7,"-1"21,1 1,2-1,1 1,1-1,12 47,27 37,77 142,-24-56,-74-151,259 606,-262-595,-15-44,0 1,1-2,0 1,1 0,12 19,-5-18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6.7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0 633,'1'-3,"-1"-1,1 1,0 0,0 0,1 0,-1 0,1 0,-1 0,1 1,0-1,0 0,0 1,0-1,1 1,-1 0,1 0,-1 0,4-2,51-30,-38 26,0 1,1 0,0 2,0 0,0 1,0 1,1 1,27 0,-35 2,0 1,0 0,0 0,0 1,0 1,0 0,-1 1,1 1,-1-1,0 2,0 0,-1 0,0 1,12 10,-15-9,-1 1,1-1,-2 2,1-1,-2 1,1 0,-1 0,-1 1,0-1,0 1,-1 0,3 20,0 11,1 86,-6-107,-6 384,7-380,5-36,4-39,83-479,33 7,-120 494,41-136,-48 162,1 0,0 0,-1 0,1 0,0 0,0 0,0 0,0 0,1 1,-1-1,0 0,1 1,-1-1,1 1,0 0,-1-1,1 1,2-1,-2 2,-1 0,1 0,-1 0,1 0,-1 1,1-1,-1 1,1-1,-1 1,1-1,-1 1,0 0,1 0,-1 0,0 0,1 0,-1 0,0 0,0 0,0 0,0 0,0 1,0-1,0 2,68 101,3 6,-40-71,2 0,1-2,2-2,2-1,0-2,46 26,-55-39,2-2,0-2,1 0,0-3,1 0,0-2,1-2,0-1,51 3,-2-8,-51-2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7.5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0,'-3'2,"1"-1,-1 0,1 1,0-1,-1 1,1 0,0 0,0 0,0 0,0 0,0 0,0 1,1-1,-1 1,1-1,0 1,0-1,0 1,-1 3,-4 6,-18 36,3 1,1 1,-19 77,-17 163,48-243,2 0,2 1,2 0,5 53,-2-88,1-1,1 1,0 0,0-1,1 1,1-1,0 0,0 0,1-1,1 0,0 0,1 0,0-1,0 0,1-1,0 0,1 0,0-1,0 0,14 8,15 4,1-2,1-1,0-2,1-2,53 10,220 23,-277-42,-30-3,33 2,-41-3,1 0,-1 0,1 0,-1 0,0 0,1 0,-1-1,1 1,-1 0,1 0,-1 0,1 0,-1-1,1 1,-1 0,0 0,1-1,-1 1,0 0,1 0,-1-1,0 1,1-1,-1 1,0 0,1-1,-1 1,0-1,0 1,0 0,1-1,-1 1,0-1,0 1,0-1,0 1,0-1,0 1,0-1,0 1,0-1,0 1,0-1,0 1,0 0,-1-1,1 1,0-1,0 1,0-1,-1 1,1 0,0-1,0 1,-1-1,1 1,0 0,-1-1,1 1,-1 0,1 0,0-1,-1 1,1 0,-1 0,0-1,-165-169,25 27,86 91,34 38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8.1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1 446,'4'0,"15"-4,12-1,14-1,16-7,23-5,32-10,31-7,28-11,19-6,2-3,-11 4,-24 6,-31 10,-25 12,-25 6,-27 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28.7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0 404,'58'-2,"-1"-2,0-3,63-17,166-55,-184 48,62-17,416-134,-528 161,-45 15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30.5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2 658,'-1'10,"2"-1,16-10,65-19,89-36,-38 12,294-85,381-123,-780 242,81-26,155-75,-246 100,-11 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31.0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0,'144'2,"-1"6,0 7,272 63,-98 18,-262-76,-2 3,0 2,83 55,-125-72,0 0,0 1,-1 0,0 0,-1 1,0 1,-1-1,0 1,0 1,-1-1,7 18,-8-13,-1 1,0 0,-2 0,0 0,0 1,-2-1,0 1,-2 22,-1-11,0 0,-2 0,-1 0,-1 0,-1-1,-2 0,-1-1,-1 0,-1 0,-2-1,-26 38,21-39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31.8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26,'-4'-3,"1"1,-1-1,0 1,0 0,0 0,0 0,0 1,0-1,0 1,0 0,-1 0,-6 0,-60-1,48 2,-30 0,0 2,1 2,-88 19,116-17,0 0,0 2,1 1,0 1,0 1,1 1,1 0,0 2,-38 32,55-42,-1 0,1 0,0 0,1 1,-1-1,1 1,0 0,0 0,1 0,-1 0,1 0,0 1,0-1,1 1,0 0,0-1,0 1,1 0,-1 0,1-1,2 10,0-7,1 0,-1 0,2 0,-1 0,1-1,0 1,1-1,0 0,0-1,0 1,1-1,0 0,0 0,9 6,22 15,0-2,2-2,0-1,2-2,52 18,-36-18,0-3,2-3,87 11,-31-20,10 1,-110-4,-1 1,1 0,-1 1,0 0,0 2,18 8,-26-10,1 0,-1 1,-1 0,1 0,-1 0,0 1,0 0,0 0,-1 0,0 0,0 1,-1 0,1 0,-2 0,1 0,-1 0,0 0,0 1,-1-1,0 1,0-1,-1 1,-1 13,1-7,-2 1,1-1,-2 0,0 0,0 0,-2-1,1 1,-2-1,0 0,0 0,-15 20,-4-2,-2-2,-2 0,0-2,-1-1,-2-2,-1-1,0-1,-56 26,67-37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33.0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734 354,'-14'8,"1"0,0 2,1-1,-1 2,2 0,0 0,-13 16,-2 7,-30 53,44-66,1 0,1 1,1 0,1 1,1-1,1 2,1-1,1 1,1 0,1-1,2 39,4-24,1 0,1 0,3-1,1 0,1 0,25 51,-7-24,2-2,4-1,62 84,-67-108,1-2,1-1,2-1,1-1,2-3,44 29,1-10,3-3,1-4,135 44,-89-45,244 41,-316-72,88 2,-119-11,0-2,0 0,-1-2,1-1,31-10,-33 6,-1 0,-1-1,39-22,-52 24,0-1,0 0,-1 0,0-1,0-1,-1 0,-1 0,12-19,9-18,-2-1,-2-1,-3-1,-1-2,-3 0,12-59,-23 77,-2 0,-1-1,-1 0,-3 1,-1-1,-1 0,-2 0,-2 1,-1 0,-18-59,7 47,-3 1,-1 1,-3 1,-1 1,-3 1,-56-67,40 61,-2 2,-2 2,-2 3,-92-60,49 47,-1 5,-3 4,-2 4,-1 4,-2 5,-127-23,-308-38,430 82,0 4,-1 4,-110 13,198-7,-1 1,1 0,1 1,-1 1,1 2,0-1,0 2,1 1,0 0,1 1,0 1,1 0,0 1,1 1,-18 22,-24 21,35-34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02.5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1 275,'56'-39,"141"-71,-145 84,2 2,1 3,110-28,-142 44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17.6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0 321,'0'-1,"1"0,-1 0,1 0,-1 0,1 0,0 0,-1 0,1 0,0 0,0 0,-1 0,1 0,0 1,0-1,0 0,0 0,0 1,0-1,0 1,0-1,0 1,1-1,-1 1,0 0,0 0,0-1,3 1,37-5,-37 5,10 0,0 1,0 0,-1 1,1 0,0 1,-1 1,0 0,14 6,100 54,-113-56,7 5,-17-10,1 0,0 0,0 0,0-1,0 1,10 2,-13-5,0 0,0 0,0 0,0 0,0 0,0 0,0-1,-1 1,1-1,0 1,0-1,0 0,-1 1,1-1,0 0,-1 0,1 0,-1-1,1 1,-1 0,0 0,1-1,-1 1,0-1,1-1,82-125,-23 31,-34 58,-18 23,1 0,1 0,1 1,0 1,1 0,1 1,25-20,-27 25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04.0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0,'-1'0,"0"1,0-1,0 0,0 1,0-1,0 1,0-1,0 1,1-1,-1 1,0 0,0-1,0 1,1 0,-1 0,1 0,-1-1,0 1,1 0,-1 0,1 0,0 0,-1 0,1 0,0 0,-1 0,1 0,0 0,0 0,0 0,0 0,0 0,0 0,1 2,2 40,-2-38,2 13,2 0,0 0,1-1,1 1,0-2,1 1,16 23,82 104,-88-122,-12-14,0 0,1 0,0-1,0 0,1-1,-1 0,17 10,-22-15,1 0,0 0,0 0,0 0,0 0,0-1,-1 1,1-1,0 0,0 0,0 0,0 0,0 0,0-1,0 0,0 1,0-1,0 0,-1 0,1 0,0-1,-1 1,1-1,-1 0,1 1,-1-1,0 0,0 0,4-5,3-2,0-1,0 0,-1-1,10-17,-16 24,0 0,-1 0,1 0,-1 0,0-1,0 1,0 0,-1 0,1-1,-1 1,0 0,0-1,-1 1,1 0,-1 0,0-1,-2-4,48 58,131 168,-66-86,-102-119,0 0,-1 1,-1-1,0 2,0-1,-1 0,4 22,6 12,-9-31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06.3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97 436,'-1'30,"2"-1,1 1,1 0,2-1,1 0,1 0,1 0,13 28,0-4,-15-36,0 0,1 0,1-1,1 0,0 0,20 25,-26-38,1 0,0-1,-1 1,1-1,0 0,0 0,0 0,1 0,-1-1,0 1,1-1,-1 0,1-1,-1 1,1-1,-1 0,1 0,-1 0,1-1,-1 1,1-1,-1 0,1-1,-1 1,7-4,-7 4,0-1,-1 0,1 0,-1 0,1 0,-1 0,0-1,0 1,0-1,0 0,0 0,0 0,-1-1,0 1,1 0,-1-1,-1 0,1 1,0-1,-1 0,0 0,0 0,0 0,0 0,-1 0,1 0,-1 0,-1-5,-1-4,-1 1,-1 0,0 0,0 0,-1 0,-1 1,0 0,-10-14,-71-81,49 62,-12-18,-66-104,93 131,14 23,0-1,1 1,1-1,0-1,-9-24,15 34,1 1,-1-1,1 1,-1-1,1 0,0 1,0-1,1 0,-1 1,1-1,0 0,-1 1,2-1,-1 1,0-1,1 1,0 0,-1 0,1 0,1 0,-1 0,0 0,1 0,-1 1,1-1,0 1,0-1,5-2,-1 0,7-5,0 0,0 1,1 1,26-11,-36 17,-1 1,1 0,-1 0,1 0,0 1,-1-1,1 1,0 0,0 0,-1 1,1 0,-1-1,1 1,0 1,-1-1,0 1,1 0,-1 0,0 0,0 0,7 6,1 3,-1 0,0 0,-1 1,0 0,-1 1,0 0,-1 1,-1 0,0 0,7 21,5 21,16 82,-26-96,-7-36,47 171,-43-161,1 1,0-1,1-1,1 1,0-1,2-1,-1 0,16 16,-19-25,0 1,1-2,-1 1,1-1,0 0,0-1,0 0,0 0,1 0,-1-1,1-1,-1 0,1 0,12 0,-14-1,1 0,0 0,-1-1,1 0,-1 0,1-1,-1 0,0 0,1-1,-1 0,0 0,-1 0,1-1,0 0,-1-1,10-8,-11 7,-1 0,0-1,-1 1,1-1,-1 1,0-1,-1 0,0 0,0-1,1-10,5-76,-8 90,1-16,-1 0,-1 1,0-1,-2 0,0 0,-1 1,-2 0,1 0,-2 0,-1 1,-11-21,-25-48,28 53,0 1,-3 1,0 0,-2 2,-38-43,54 68,-1 1,1 0,-1 0,0 1,0 0,-1 0,1 0,-1 1,1 0,-1 0,0 0,0 1,0 0,0 0,0 1,-8 1,4-1,-1 1,1 0,0 1,0 1,0 0,0 0,1 1,-1 0,-11 7,5-1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15.7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1,'2'6,"-1"1,1-1,0 0,0 1,1-1,0 0,0 0,1 0,6 8,4 9,98 166,9-5,153 179,-77-138,-168-196,1-1,1-2,2-1,0-1,46 24,-50-35,0-1,1-1,1-1,-1-2,1-1,1-1,-1-2,44 0,-72-4,0 0,0 0,0 0,-1-1,1 1,0-1,-1 0,1 1,0-1,-1-1,1 1,-1 0,1-1,-1 1,0-1,0 0,0 1,0-1,0 0,0 0,0-1,0 1,-1 0,1-1,-1 1,0 0,0-1,0 0,0 1,0-1,0 0,-1 1,1-1,-1 0,0 0,0 0,0 1,-1-6,0-13,-2 1,0-1,-1 1,-8-24,7 27,-15-53,-57-133,74 191,12 19,22 27,-22-24,688 867,-654-820,-20-27,-2 1,28 53,-38-59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18.3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21 384,'-3'-10,"-3"14,-4 19,9-14,0-1,1 1,1 0,-1 0,2-1,-1 1,1-1,4 12,28 70,-25-68,96 195,-55-119,-50-96,1 0,0 0,0 0,0 0,-1 0,2-1,-1 1,0 0,0-1,0 1,1-1,-1 1,1-1,-1 0,1 0,0 1,-1-1,1 0,0-1,0 1,0 0,0 0,0-1,0 1,0-1,0 0,0 1,0-1,0 0,0 0,0 0,0-1,0 1,0 0,3-2,5-2,-1-1,-1 0,1-1,-1 0,0 0,8-8,9-7,-21 18,-1 1,0 0,0-1,0 1,0-1,0 0,0 0,-1-1,0 1,1 0,-1-1,-1 1,1-1,0 0,-1 1,0-1,0 0,1-5,-2 4,-1 1,1-1,-1 0,0 1,-1-1,1 1,-1-1,0 1,0 0,0 0,-1 0,1 0,-1 0,0 0,-7-6,-26-26,-2 1,-58-42,-26-21,118 94,0 0,0 1,0-1,0-1,1 1,0 0,0-1,0 0,0 0,1 0,-1 0,1 0,1 0,-2-7,2 7,2-1,-1 1,0 0,1-1,0 1,0 0,1 0,-1 0,1 0,0 0,1 0,-1 0,1 1,5-8,8-11,0 0,2 1,0 0,33-28,-43 43,1 0,1 0,-1 1,1 1,0-1,0 2,0-1,1 1,0 1,0 0,-1 1,2 0,-1 0,16 1,-19 1,0 1,0 0,0 1,0 0,0 0,0 1,-1 0,0 0,1 1,-1 0,10 7,9 9,39 36,-6-3,-45-43,0-1,0-1,0 0,1-1,0 0,1-1,0-1,31 6,0-4,83 0,-55-4,-48-1,-20 0,-1-1,1-1,-1 1,1-1,-1 0,1-1,10-1,-17 1,1 1,0 0,0-1,0 1,0-1,-1 1,1-1,0 1,-1-1,1 1,0-1,-1 0,1 0,-1 1,1-1,-1 0,1 0,-1 1,1-1,-1 0,0 0,1 0,-1-1,0-1,0 0,0 1,0-1,0 0,-1 0,1 0,-1 0,0 1,0-1,0 0,-2-2,-20-39,-2 1,-2 2,-58-69,77 102,0-1,-1 1,0 1,0-1,0 2,-1-1,0 1,0 1,-1 0,1 0,-1 1,0 0,0 1,-1 0,-15-1,-11 1,-1 1,1 2,-52 6,40 3,29-4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55.2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1285 1,'-12'1,"1"2,0 0,0 0,0 1,0 0,0 1,1 0,0 0,-18 14,-1-2,-338 173,82-46,126-55,-115 60,271-148,-1 0,1 1,-1 0,1 0,0 0,0 0,-1 1,1-1,1 1,-1-1,0 1,-2 4,4-5,1 0,0 0,0 0,-1 0,1 0,0 0,1 0,-1-1,0 1,1 0,-1 0,1 0,-1 0,1 0,0-1,0 1,0 0,0-1,0 1,0 0,0-1,1 1,-1-1,3 2,98 126,-5 5,123 226,105 320,-308-641,23 50,50 172,-84-239,1-1,13 27,-13-31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55.7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0 547,'5'-5,"5"-9,13-3,13-7,12-8,11-7,16-14,14-6,-1-2,-6 5,-9 3,-8 7,-11 7,-11 10,-12 10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56.3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1891,'2'-1,"0"1,0-1,0 0,0 0,-1 0,1 0,0 0,0-1,-1 1,1 0,-1-1,1 1,-1-1,2-2,8-7,380-285,-260 203,562-419,443-308,-941 697,-172 107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5:56.9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2226,'285'-256,"21"25,-149 116,1673-1217,-1761 1284,286-182,-324 217,-47 32,0-5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06.3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1 857,'-1'-4,"1"0,0 0,0 0,1 0,-1 0,1 0,0 0,0 1,0-1,0 0,1 1,0-1,-1 1,1-1,0 1,1 0,-1-1,1 1,-1 1,1-1,0 0,0 1,0-1,7-3,-3 3,1 1,0-1,-1 2,1-1,0 1,0 0,0 1,0-1,0 2,0-1,14 4,-3-1,1 1,-1 2,0 0,0 1,-1 0,0 2,0 0,-1 1,0 1,0 0,-2 1,1 1,-2 1,0 0,0 1,-1 0,-1 1,-1 0,0 1,-1 0,-1 1,8 22,7 23,-3 2,-3 1,-3 0,-3 1,-2 0,0 120,-13-42,-6 1,-30 156,31-253,-14 76,19-110,-1-1,-1 0,0 0,-1 0,-14 23,10-28,5-15,4-22,47-203,-15 96,107-586,72-340,-179 941,16-90,-47 208,-2 8,-6 22,-8 46,4 21,4 1,5 0,14 171,-3-202,2 0,4 0,2-1,3-1,2-1,43 86,-52-126,0 0,2-1,0 0,1-1,1-1,1-1,0 0,1-1,2-1,-1 0,2-2,0 0,0-1,1-2,1 0,0-1,0-2,33 8,-7-4,0-4,1-1,0-2,0-3,1-2,-1-2,0-2,0-2,0-3,51-15,-95 22,-1 0,0 0,0 0,0 0,0-1,0 0,0 0,0 0,-1-1,7-6,0-7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07.0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13,'1'14,"1"0,1 0,0 0,1-1,0 1,1-1,1 0,9 16,-3-4,21 42,3-1,3-3,53 67,-59-87,3-3,1 0,2-3,1-1,49 33,-78-62,0 1,1-1,-1-1,1 0,0-1,1 0,15 3,-25-7,1-1,-1 1,1-1,0 0,-1 0,1-1,-1 1,1-1,-1 1,1-1,-1 0,0 0,1-1,-1 1,0-1,0 0,0 1,0-1,0-1,0 1,-1 0,1-1,-1 1,0-1,1 0,-1 0,0 0,-1 0,1 0,0 0,1-5,10-27,-2-1,-2 0,-1 0,4-42,-4 29,8-44,-5 0,0-162,-11 254,0-4,0 0,0-1,-1 1,0 0,0 0,0 0,0 0,-4-7,3 14,2 12,4 18,48 136,8-3,80 157,90 115,-207-401,-5-13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42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7871,'2'-19,"1"1,1 0,0-1,2 1,0 1,1-1,15-27,1-4,329-662,47 25,1157-1564,171 123,-105 339,-1548 1701,-74 87,0 0,0 0,0 0,0 0,0 0,0 0,0 0,0 0,0 1,0-1,0 0,0 0,0 0,0 0,0 0,0 0,0 0,0 0,0 0,0 0,0 0,0 0,0 0,0 0,0 0,1 1,-1-1,0 0,0 0,0 0,0 0,0 0,0 0,0 0,0 0,0 0,0 0,0 0,0 0,1 0,-1 0,0 0,0 0,0 0,0 0,0 0,0 0,0 0,0-1,0 1,0 0,0 0,0 0,1 0,-1 0,0 0,0 0,0 0,-3 13,-6 14,-16 18,-53 71,24-39,-235 367,204-309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19.0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0 229,'7'2,"0"0,0 1,-1 0,1 0,-1 0,0 1,8 6,-10-7,3 2,1 0,-1-1,1 0,0 0,0-1,1 0,-1 0,0-1,18 3,-21-5,1 0,-1 0,0-1,1 1,-1-1,0-1,0 1,0-1,1 0,-2 0,1 0,0 0,0-1,-1 0,1 0,-1-1,7-6,4-7,-2 0,0-1,0-1,-2 0,-1-1,0 0,-1 0,6-23,4-4,-11 25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07.4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1 536,'4'-4,"10"-6,7-1,5 1,5 2,20-1,26-4,35-8,32-9,30-13,29-6,13-9,1-3,-12 5,-27 3,-32 11,-36 8,-36 10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08.2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0 817,'102'-15,"1"4,160 4,-157 7,0 5,-1 4,0 5,169 44,-228-44,0 3,0 2,-2 2,0 1,45 33,-61-35,-2 0,0 2,-1 1,-2 2,0 0,-2 1,-1 1,23 39,-33-47,-1-1,0 2,-2-1,0 1,-2 0,0 0,-1 1,-1-1,0 1,-2 0,-1 0,0 0,-2 0,-4 21,137-545,-74 307,-50 169,93-360,-81 294,-3-1,2-112,-17 194,0 4,-1 1,0-1,0 1,0-1,-1 1,0 0,-1-1,-2-8,4 16,-1 0,1 0,0 0,0 0,0-1,0 1,-1 0,1 0,0 0,0 0,0 0,-1 0,1 0,0 0,0 0,0 0,-1 0,1 0,0 0,0 0,0 0,-1 0,1 0,0 0,0 0,0 0,-1 0,1 0,0 0,0 0,0 1,0-1,-1 0,1 0,0 0,0 0,0 0,0 0,0 1,-1-1,1 0,0 0,0 0,0 1,0-1,0 0,0 0,0 0,0 0,0 1,0-1,0 0,0 0,0 0,0 1,0-1,0 0,0 0,0 0,0 1,0-1,0 0,0 0,0 1,-4 17,5-4,0 0,1 0,0 0,1-1,1 1,0-1,0 0,2 0,7 14,8 12,42 58,-36-64,0-1,2-1,1-1,2-2,1-1,0-2,2-1,1-2,50 24,8-5,1-3,167 42,-145-53,0-5,1-5,1-5,184-5,-242-9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09.1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0,'-48'1,"0"1,0 2,0 3,0 1,1 3,1 1,0 3,-55 25,96-37,1 0,0 0,-1 1,2 0,-1-1,0 1,1 1,-1-1,1 0,1 1,-1 0,1-1,-1 1,1 0,1 0,-1 1,1-1,-1 0,2 0,-1 1,1-1,-1 1,2 6,0 17,1 1,11 57,-9-67,12 73,5-1,33 91,-44-155,1-1,1 0,1-1,1 0,2-1,1 0,0-2,2 0,1-1,40 35,-52-50,0-1,0-1,1 0,-1 0,1 0,0-1,0-1,1 0,17 4,-22-6,0-1,0 0,0 0,0 0,-1-1,1 0,0 0,0 0,0 0,-1-1,1 0,-1 0,1 0,-1 0,0-1,0 0,0 0,0 0,0 0,-1 0,6-7,254-321,-165 202,-91 120,-2 2,0 0,1 0,-1 0,1 0,1 1,-1 0,1 1,0-1,0 1,12-6,-17 11,-1 0,1-1,-1 1,1 0,-1 0,1 0,-1 0,1 0,-1 0,1 0,-1 0,0 1,1-1,-1 0,1 1,-1-1,1 1,-1 0,0 0,0-1,1 1,-1 0,0 0,0 0,0 0,0 0,2 3,22 37,-25-41,35 87,-4 1,39 182,-58-218,-4 1,-1 0,-3 0,-2 1,-2-1,-3 0,-15 84,13-110,-2 1,-1-2,-1 1,-1-1,-1 0,-1-1,-1-1,-2 0,0 0,-2-2,0 0,-2-1,0-1,-1 0,-1-2,-27 19,30-26,-1-1,0-1,-1-1,0 0,0-1,0-2,-1 0,0-1,0-1,0-1,0-1,-1 0,1-2,0-1,0 0,0-2,-22-6,22 4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09.7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1 295,'4'0,"10"-5,20-4,25-7,29-4,29-7,33-3,29-10,24-2,6 2,-6 3,-38 8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10.1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1 139,'7'6,"0"0,1-1,0 0,0-1,0 0,0 0,1 0,0-1,0 0,11 1,16 3,44 2,-60-8,69 7,1-5,0-3,0-5,-1-3,0-5,-1-3,0-4,-2-3,-1-5,102-47,-133 49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10.7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300 169,'-9'0,"-1"0,0 0,1 1,-1 1,0-1,1 2,-10 2,13-2,0 1,0-1,0 1,1 0,0 0,0 0,0 1,0 0,1 0,-1 0,-4 8,-9 16,1 1,1 1,1 0,2 1,1 0,-11 53,12-32,2 0,3 0,0 82,6-118,1 0,0 0,1-1,1 1,1-1,0 0,2 0,-1 0,2 0,13 22,-13-26,1-1,1-1,0 0,0 0,1 0,1-2,-1 1,1-1,1-1,-1 1,1-2,0 0,21 7,16 2,0-1,1-3,90 8,155-9,-241-11,80-11,-118 9,0 0,0-1,0 0,0-1,0-1,-1-1,0 0,0-1,15-11,-24 15,-1-1,0 0,-1 0,1 0,-1 0,0-1,0 1,-1-1,1 0,-2 0,1-1,0 1,1-9,-1 3,-1 0,-1 0,0 0,0 0,-1 0,-4-24,-2 5,-1 1,-1-1,-2 1,-26-53,10 32,-3 1,-2 2,-3 1,-1 1,-2 2,-2 2,-2 2,-1 1,-2 2,-2 2,-1 3,-2 1,-96-44,82 48,-86-23,75 27,53 15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12.0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1230,'71'-26,"3064"-809,-2811 774,178-38,-6-33,-491 131,24-8,-1-1,-1-1,29-15,-55 26,-1 0,1-1,0 1,0-1,0 1,0-1,0 1,-1-1,1 1,0-1,0 0,-1 1,1-1,-1 0,1 1,0-1,-1 0,1 0,-1 0,0 0,1-1,-17-3,-42 11,55-6,-54 10,-4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12.4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78,'479'-19,"-225"4,1631-28,-1867 43,57 1,108 13,-182-14,0 0,0 1,0-1,0 0,0 0,-1 0,1 0,0 1,0-1,0 0,-1 1,1-1,0 1,0-1,-1 1,1-1,0 1,-1-1,1 1,-1 0,1-1,-1 1,1 0,-1 0,1-1,-1 1,1 0,-1 0,0 0,0-1,1 1,-1 0,0 0,0 0,0 0,0 0,0 0,0-1,0 1,0 0,-1 0,1 1,-21 43,7-17,-13 58,4 2,-18 146,35-193,-54 426,0 775,61-1184,0-21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17.2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678 0,'-6'1,"-1"0,1 0,0 0,-1 1,1 0,0 0,0 1,0-1,1 1,-1 1,1-1,-1 1,1 0,0 0,-7 8,-8 9,1 1,-19 29,24-30,-45 65,4 2,4 3,4 2,-36 102,35-60,6 1,-34 200,66-279,2 0,3 1,2 0,7 79,-2-116,0 0,2-1,1 1,0-1,2 0,0 0,1 0,1-1,1-1,1 1,0-2,1 1,1-2,1 0,18 17,-2-8,1-2,1-2,1-1,1-1,1-2,0-1,1-2,1-1,68 13,-10-9,1-4,166 0,-169-14,0-4,158-28,-245 32,0 0,0-1,0 1,0-1,0 0,-1-1,1 0,-1 1,0-2,0 1,0-1,0 1,6-8,-9 8,0 0,0 0,0-1,-1 1,1-1,-1 1,0-1,0 1,0-1,-1 0,1 1,-1-1,0 0,0 0,0 1,-1-1,1 0,-1 1,0-1,0 0,0 1,-1-1,-1-3,-21-42,-3 1,-1 1,-2 1,-41-46,41 53,-121-144,124 155,-2 0,0 2,-66-44,85 63,-1 1,0 1,0 0,0 0,-1 1,1 0,-1 1,0 0,-15-1,21 4,1 0,-1 0,0 1,1-1,-1 1,0 1,1-1,-1 1,1 0,0 0,0 0,0 1,0 0,0 0,0 0,0 0,1 1,0 0,0 0,0 0,-4 6,-7 11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18.1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1291 247,'-40'3,"-1"2,1 1,1 2,-1 2,1 2,1 1,-65 32,42-13,1 1,2 4,2 2,1 2,2 2,2 3,2 2,2 3,3 1,1 2,-64 110,72-101,2 1,4 2,2 1,4 1,2 1,3 0,4 2,2 0,4 0,2 1,6 90,3-118,3-1,1 1,3-1,1-1,2 0,1 0,25 45,-12-34,3-2,3-1,1-1,72 77,-32-53,4-2,3-4,2-4,4-4,160 84,-134-89,1-5,3-5,232 55,-126-57,281 18,242-31,-736-29,0-1,0 0,0 0,0-1,-1 0,1-1,-1 0,1 0,13-8,-16 6,-1 0,1 0,-1-1,0 1,0-2,-1 1,1-1,-1 1,-1-1,1-1,4-12,9-21,-1-1,-3 0,-1-1,11-77,4-183,-23 163,-6 1,-6 0,-6 0,-6 1,-6 1,-59-184,52 225,-4 1,-4 3,-4 1,-4 2,-4 2,-4 3,-3 2,-4 3,-112-110,102 122,-3 4,-2 3,-3 3,-3 4,-2 3,-1 5,-3 3,-1 4,-2 4,-2 5,0 3,-2 5,0 3,-1 6,-148-2,130 16,0 5,1 5,-115 27,229-39,-29 6,0 2,1 0,0 2,-44 21,53-19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20.1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1 402,'5'6,"1"0,0-1,0 0,1 0,0 0,0-1,0 0,0 0,9 3,-13-7,1 1,-1 0,0-1,1 0,-1 1,1-1,-1-1,1 1,-1 0,0-1,1 0,-1 0,0 0,1 0,-1 0,0-1,0 1,0-1,0 0,0 0,-1 0,1 0,4-6,26-29,-1-3,-2 0,43-79,32-53,-93 153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43.3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1278,'41'-43,"-28"28,0 0,1 2,1-1,0 2,1 0,0 1,29-15,-25 18,1 0,1 2,-1 1,1 1,0 0,0 2,1 1,-1 0,0 2,35 5,-9 1,-1 3,0 1,82 33,-103-33,-1 1,0 0,-1 2,0 1,-1 1,34 30,-43-33,-1 1,0 1,-1 0,-1 1,0 0,-2 1,1 0,-2 0,0 1,8 28,-5 0,-2 1,-2 1,-2-1,-2 67,-6-22,-20 120,15-162,-21 70,23-99,-2 0,-1 0,0-1,-1 0,-22 30,32-50,0 0,0-1,0 1,0 0,0 0,0-1,0 1,0 0,-1 0,1-1,0 1,0 0,0 0,0-1,0 1,0 0,-1 0,1-1,0 1,0 0,0 0,0 0,-1-1,1 1,0 0,0 0,-1 0,1 0,0 0,0 0,-1-1,1 1,0 0,0 0,-1 0,1 0,0 0,-1 0,1 0,0 0,0 0,-1 0,1 0,0 0,0 1,-1-1,1 0,0 0,0 0,-1 0,1 0,0 0,0 1,-1-1,1 0,0 0,0 0,0 1,0-1,-1 0,1 0,0 1,-1-31,1 25,29-1013,37 4,-59 943,3-1,26-93,-20 130,-10 32,-4 23,-11 482,14-390,5 1,34 157,-39-248,1 0,1 0,0 0,19 34,-24-51,1 0,0 0,0 0,1-1,-1 1,1-1,0 0,0 0,1 0,-1-1,1 1,0-1,0 0,0-1,0 1,0-1,0 0,1 0,-1 0,1-1,-1 0,1 0,9 0,28-2,0-2,0-2,0-1,0-3,64-21,-80 19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43.7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1,'0'4,"4"6,6 10,6 14,4 14,7 20,12 12,8 5,-4 0,-1 0,-4-8,-3-11,-3-9,-8-14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44.3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25,'50'3,"89"15,8 2,438-20,-1-50,-455 37,-93 10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45.1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1 500,'4'-3,"1"1,-1 0,1-1,0 1,0 1,0-1,0 1,0 0,1 0,-1 1,0-1,0 1,9 1,5-2,88-2,0 6,0 3,0 6,-1 4,203 59,-247-56,-1 3,101 52,-136-60,-2 0,1 2,-2 1,0 1,-1 1,-1 1,-1 1,27 36,-42-50,0 0,-1 0,1 0,-2 1,1-1,-1 1,0 0,-1 0,0 0,0 0,-1 0,0 0,0 1,-1-1,0 0,0 1,-2 7,-2-32,2-17,58-289,-8 73,-3-176,-45 425,0 1,0-1,1 1,-1-1,0 0,0 1,0-1,1 0,-1 1,0-1,1 0,-1 1,0-1,1 0,-1 0,0 1,1-1,-1 0,0 0,1 1,-1-1,1 0,-1 0,0 0,1 0,-1 0,1 0,-1 0,1 0,-1 0,0 0,1 0,-1 0,1 0,-1 0,0 0,1 0,-1-1,1 1,-1 0,0 0,1 0,-1-1,0 1,1 0,-1 0,0-1,1 1,-1 0,0-1,1 1,-1 0,0-1,0 1,0-1,1 1,-1 0,0-1,0 1,0-1,0 1,0 0,0-1,0 1,0-1,0 1,0-1,25 37,-21-30,35 52,1-1,90 94,-108-129,1-1,1-2,1 0,0-1,2-2,-1-1,2-1,56 21,-42-23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46.3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758 98,'-1'0,"-1"0,0 0,1 0,-1-1,0 1,1 0,-1-1,0 1,1-1,-1 1,1-1,-1 0,1 0,-1 0,1 0,0 0,-1 0,1 0,0 0,0 0,-2-2,-10-32,12 31,0 1,0-1,0 1,-1-1,1 1,-1-1,1 1,-5-5,5 6,-1 1,1 0,-1 0,1 0,-1 1,1-1,-1 0,0 1,1-1,-1 1,0-1,1 1,-1 0,0-1,0 1,0 0,1 0,-1 1,0-1,0 0,1 0,-1 1,0-1,-1 2,-23 6,1 2,0 1,-40 24,40-21,0-1,0-1,-39 12,62-23,0-1,0 1,0 0,-1-1,1 0,0 1,0-1,0 0,-1 0,1 0,0-1,-3 0,5 1,-1 0,1 0,0-1,-1 1,1 0,0-1,0 1,0 0,-1-1,1 1,0 0,0-1,0 1,0 0,-1-1,1 1,0 0,0-1,0 1,0-1,0 1,0 0,0-1,0 1,0-1,1 1,-1 0,0-1,0 1,0 0,0-1,0 1,1-1,-1 1,0 0,0 0,0-1,1 1,3-6,0 1,0 1,0-1,1 1,0 0,0 0,8-6,8-1,0 0,1 1,1 1,-1 1,1 1,1 2,-1 0,1 1,0 1,-1 1,1 2,0 0,0 1,0 2,0 0,0 2,-1 0,0 2,30 12,-27-9,1 2,-1 1,-1 1,-1 1,0 2,0 0,-2 1,-1 1,0 1,-1 1,-1 1,-1 1,-1 0,-1 1,23 48,-22-30,-1 0,-2 1,-2 0,-2 1,8 74,-16-90,-2 0,0 0,-2 0,-1 0,-1 0,-1 0,-2-1,-1 0,-1-1,-15 33,-3-10,-2 0,-1-2,-3-2,-2-1,-44 43,-9-2,-122 92,-14-12,167-128,-2-3,-68 31,117-61,1 1,-1-2,0 0,0 0,0-1,0 0,0 0,-16 0,22-3,-1 0,1 1,0-1,0-1,0 1,0 0,0-1,0 0,1 0,-1 0,0 0,1-1,0 0,-1 1,1-1,0 0,0-1,1 1,-1 0,1-1,0 1,0-1,-3-5,-9-22,2 0,1-1,1-1,1 0,-7-64,2-172,13 248,2 0,0 0,2 0,0 0,1 0,13-36,-12 45,1-1,0 1,1 1,0-1,1 1,0 1,1-1,0 1,1 1,0 0,17-13,-10 11,-1 1,1 1,1 1,0 0,0 2,0 0,1 1,0 0,33-2,13 3,102 6,-56 1,404 24,-451-20,31 4,163 40,-213-35,-14-1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46.8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1 388,'34'-43,"-29"35,1 0,0 0,0 1,1 0,9-8,9-3,1 1,1 2,1 0,32-12,122-35,-58 27,1 5,2 6,0 5,2 6,147 4,-200 6,-55-2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47.6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1 445,'0'2,"0"1,0 0,0 0,0 0,0-1,1 1,-1 0,1 0,0-1,0 1,0 0,0-1,0 1,1-1,-1 1,1-1,2 4,-1-5,0 1,-1-1,1 1,0-1,0 0,0 0,0 0,0 0,0-1,0 1,0-1,0 0,0 0,0 0,0 0,5-1,41-8,1-2,-1-2,-1-3,78-35,-52 20,696-294,-660 283,-89 33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48.7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0 317,'23'-1,"-1"-2,0-1,0 0,40-14,8-2,1250-232,-1268 244,-16 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49.2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0,'0'4,"5"10,0 7,9 9,2 11,3 8,5 17,0 10,4 5,-2 1,2-4,-3-8,-6-2,-2-8,-4-7,-4-7,-4-12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50.6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104 420,'-2'0,"-1"0,0 0,1 0,-1 0,0 1,1-1,-1 1,1-1,-1 1,1 0,-1 0,1 0,-1 1,1-1,0 1,-4 2,3-1,1 1,-1 0,1 0,0 0,0 0,0 0,0 0,1 0,-2 7,-8 39,1 1,3 1,2-1,3 1,3 54,0-93,0-1,1 1,1-1,0 0,0 0,1 0,0 0,1 0,1-1,0 0,0 0,1-1,1 0,-1 0,2 0,-1-1,1 0,1-1,0 0,0-1,0 0,1 0,0-1,20 8,-2-3,0-1,1-1,0-1,0-2,0-2,1 0,0-2,61-4,-52-6,-39 8,-1 0,1-1,0 1,-1-1,1 1,-1-1,1 1,-1-1,1 1,-1-1,1 1,-1-1,0 1,1-1,-1 0,0 1,1-1,-1 0,0 1,0-1,0 0,1 0,-1 1,0-1,0 0,0 1,0-1,0 0,-1 0,1 1,0-1,0 0,0 1,-1-1,1 0,0 1,-1-1,1 0,0 1,-1-1,1 1,-1-1,1 1,-1-1,1 1,-1-1,1 1,-2-1,-76-78,52 55,-37-44,40 38,1-1,1 0,2-1,1-1,2-1,-17-52,28 73,2 0,0 0,0 0,1 0,1 0,0 0,1 0,0 0,1-1,1 1,0 0,1 0,0 0,1 1,0-1,1 1,0 0,1 0,1 1,0-1,14-16,12-8,1 2,2 1,47-32,127-73,-209 137,17-10,1 0,0 1,0 1,29-9,-42 16,0 1,0 0,0 0,0 0,0 1,0 0,0 0,0 1,0-1,0 1,-1 1,1-1,0 1,0 0,-1 0,1 1,-1-1,0 1,0 0,7 6,0 1,0 1,-1 0,-1 1,0 0,0 0,-1 1,-1 1,0-1,0 1,-2 1,0-1,4 17,4 20,-3 1,6 67,9 44,-17-124,1-1,2 0,2 0,2-1,31 54,-45-87,0 0,0-1,1 0,0 0,-1 1,1-1,0-1,0 1,1 0,-1-1,1 0,-1 0,1 0,0 0,-1 0,1-1,0 0,0 0,0 0,0 0,1 0,-1-1,0 0,0 0,0 0,0 0,0-1,0 1,1-1,-1 0,5-2,-3 0,1 0,-1-1,0 1,0-1,0 0,0-1,-1 1,0-1,0 0,0-1,-1 1,1-1,-1 0,-1 0,1 0,-1 0,4-12,3-16,-2-2,-1 1,-2-1,0-51,-5 77,0 0,-1 0,0 0,0 0,-1 0,-1 0,0 0,0 1,-1-1,0 1,-8-13,8 16,0 0,-1 0,1 1,-1 0,0 0,0 0,-1 1,0 0,1 0,-1 0,-1 1,1-1,0 1,-1 1,1 0,-1-1,-9 0,-33-5,27 6,0-1,0-2,1 0,0-1,0-1,-21-10,26 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23.4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1 320,'0'-1,"0"1,0 0,0-1,0 1,0-1,0 1,0 0,0-1,0 1,0 0,0-1,0 1,0 0,0-1,0 1,0 0,0-1,1 1,-1 0,0-1,0 1,0 0,1-1,-1 1,0 0,1 0,-1-1,0 1,0 0,1 0,-1 0,0-1,1 1,-1 0,0 0,1 0,-1 0,0 0,1 0,-1 0,1 0,-1 0,0 0,1 0,-1 0,0 0,1 0,-1 0,0 0,1 0,-1 0,1 0,-1 0,0 1,1-1,-1 0,0 0,0 0,1 1,-1-1,0 0,0 1,1-1,-1 0,0 0,0 1,1 0,23 22,-21-20,145 162,-144-160,0 0,0 0,0 0,1-1,0 0,0 0,0 0,1 0,-1-1,1 0,0 0,0 0,0-1,0 0,9 2,-9-3,0-1,0 0,0-1,0 1,1-1,-1-1,-1 1,1-1,0 0,0 0,-1 0,1-1,-1 0,1 0,-1-1,7-5,10-11,0 0,34-43,-36 40,0 0,42-34,-18 23,6-2,-2-3,62-65,-84 76,56-46,-68 64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56.5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1403,'0'-23,"5"-153,-3 151,2-1,0 1,2 1,16-45,-20 65,-1 0,2 0,-1-1,0 2,1-1,0 0,-1 0,2 1,-1 0,0 0,1 0,-1 0,1 0,0 1,0-1,7-2,-4 2,0 1,0 0,0 1,0 0,1 0,-1 0,0 1,0 0,13 2,3 3,0 0,-1 1,1 2,-1 0,33 18,-17-4,-1 1,-1 2,-2 2,0 0,-2 3,56 65,-45-41,-3 2,-2 1,51 106,-64-108,22 67,-39-97,-2-1,0 1,-2 0,0 0,-1 40,-4-49,-2-17,0-28,8-19,1-1,2 1,25-79,-4 18,84-361,144-628,-255 1093,-1 7,0 22,-2 61,1-24,4 35,4 0,5 0,31 123,-37-191,2 0,0 0,2 0,2-1,22 37,-27-51,2 0,-1 0,2-1,0 0,0-1,1-1,0 0,1 0,0-1,0-1,26 12,-3-5,-7-4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57.6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180 396,'0'5,"-1"0,-1-1,1 1,-1-1,1 1,-1-1,-1 1,1-1,-1 0,1 0,-1 0,0-1,-1 1,1-1,0 1,-1-1,0 0,0 0,0-1,0 1,0-1,-7 3,9-4,-1 1,1-1,-1 0,1 0,-1 0,0 0,0 0,1-1,-1 1,0-1,0 0,0 0,0 0,1 0,-1 0,0-1,0 1,0-1,1 1,-1-1,0 0,1 0,-1-1,0 1,1-1,0 1,-1-1,1 1,0-1,0 0,0 0,0 0,0-1,0 1,1 0,-1-1,1 1,-2-4,0-4,0 0,1-1,0 1,0-1,1 1,1-1,0 0,0 1,1-1,0 0,1 1,0-1,5-13,-1 6,1 0,1 0,0 1,1 0,1 1,18-23,-17 25,0 0,2 1,-1 0,2 2,-1-1,2 1,-1 1,2 1,-1 0,28-11,-33 17,0 0,1 1,-1 0,1 0,-1 1,1 0,0 1,-1 0,1 1,0 0,-1 1,1 0,-1 1,0 0,0 0,0 1,0 1,0-1,9 8,8 6,0 2,-2 1,0 0,-1 2,25 31,0 8,42 70,-56-73,-2 1,-3 1,-3 2,-2 1,-4 1,-2 1,-3 1,-3 0,-3 1,2 79,-11-93,-3-1,-2 1,-2-1,-2 0,-28 91,23-106,-2 0,-1 0,-2-2,-1 0,-3-2,0 0,-2-1,-32 34,44-55,0-1,0 0,-1-1,0-1,-1 0,0 0,-19 7,28-14,1 0,-1 0,1-1,-1 0,0 0,0 0,1-1,-1 0,0 0,0 0,1 0,-9-2,10 1,0-1,0 1,-1-1,1 1,0-1,1 0,-1 0,0 0,1 0,-1-1,1 1,0-1,-1 0,1 1,0-1,1 0,-1 0,1 0,-3-6,-1-9,2 0,-1 0,2 0,1 0,0 0,1-1,1 1,3-21,0-25,-4 59,0 0,0-1,0 1,1-1,0 1,0 0,0 0,1-1,-1 1,1 0,1 0,-1 1,1-1,-1 0,1 1,1-1,-1 1,1 0,-1 0,1 1,0-1,1 1,-1-1,0 1,1 1,0-1,0 1,7-3,33-9,0 1,1 3,0 2,54-3,188 7,-230 5,-37-1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58.0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1 161,'4'-5,"6"-5,5-1,9 2,9 1,12-1,10 0,10-2,10 1,5 1,3-1,-1 1,-2 2,-5-3,-11 1,-12 2,-7-2,-11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58.9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1 474,'98'-14,"0"5,1 4,113 8,-167 1,-1 1,0 3,-1 1,1 2,-2 2,0 2,0 2,-2 2,52 31,-71-34,0 0,-2 1,0 1,0 1,-2 0,-1 1,0 1,-1 1,-2 0,0 1,-1 0,-2 1,0 0,10 43,-6-10,-3 0,-2 1,-3 0,-3 0,-5 86,0-94,-3 0,-1-1,-3 0,-16 50,18-86,2-20,2-25,27-587,-16 509,111-815,-118 944,1 0,0-1,2 1,0-1,1 0,1 0,8 17,70 160,-37-104,88 126,-96-163,2-2,3-2,69 63,-107-107,1-1,0 1,0-1,0 0,1 0,-1-1,1 0,0-1,0 0,17 5,-3-6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6:59.6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29,'161'-11,"-29"0,-71 9,59-3,143 14,-260-9,14 2,1 0,29 9,-44-11,-1 1,1 0,0 0,0 0,-1 0,1 0,-1 0,1 1,-1-1,1 1,-1-1,0 1,0 0,0 0,0 0,0 1,0-1,0 0,-1 1,1-1,-1 1,0-1,0 1,0-1,1 5,-2-5,0 0,0-1,-1 1,1 0,-1 0,1-1,-1 1,1 0,-1-1,0 1,0-1,0 1,0-1,0 1,0-1,0 0,-3 2,3-2,0-1,1 1,-1 0,0-1,0 1,1-1,-1 1,0 0,1 0,-1-1,1 1,-1 0,1 0,-1 0,1 0,0-1,-1 1,1 0,0 0,0 0,0 0,0 0,0 0,0 0,0 0,0 0,0 0,0 0,0 0,0 0,1 0,-1-1,0 1,1 0,-1 0,1 0,-1 0,1-1,-1 1,1 0,-1 0,1-1,0 1,0 0,-1-1,1 1,0-1,1 1,12 9,0-2,1 0,1 0,-1-1,1-1,0-1,19 4,17 7,-2 1,177 66,-191-68,-1 2,0 2,-2 1,35 27,-62-43,0 1,0 0,0 0,0 1,-1 0,0 0,0 0,-1 0,1 1,-1 0,-1 0,1 0,-1 0,-1 0,1 1,-1 0,-1-1,1 1,-1 0,-1 0,1 0,-1-1,-1 1,1 0,-1 0,-1 0,1-1,-1 1,-1-1,1 1,-1-1,-1 0,1 0,-1 0,-1 0,-5 6,-7 11,-2-2,0 0,-2-1,0-1,-1-1,-1-1,-30 19,4-8,-2-2,-89 33,85-33,36-13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00.0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0 368,'5'0,"5"0,9 0,7 0,10-4,18-2,24-3,25-6,33-3,33-8,21-8,17-6,7-6,-2-3,-21 3,-21 4,-39 10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00.5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1 361,'0'1,"1"1,-1-1,1 0,0 0,-1 0,1 1,0-1,0 0,0 0,0 0,0 0,0-1,0 1,0 0,0 0,0-1,0 1,0 0,1-1,-1 1,0-1,1 0,-1 1,0-1,1 0,-1 0,2 0,40 4,-25-6,0-1,-1 0,1-1,24-10,17-4,442-117,-163 42,-12 1,-249 70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01.4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0,'-4'1,"1"-1,-1 1,0-1,1 1,-1 0,1 0,0 1,-1-1,1 1,0 0,0 0,0 0,0 0,-3 3,-37 41,35-37,-26 36,2 1,2 1,2 2,3 1,1 1,3 1,2 1,-19 86,21-53,3 1,3 0,5 1,9 156,-3-239,1 23,2 1,1-1,1-1,9 30,-12-51,0-1,0 1,0-1,0 0,1 1,0-1,0 0,0-1,1 1,0 0,0-1,0 0,0 0,1 0,-1 0,1-1,0 0,0 0,0 0,0-1,1 1,-1-1,1-1,0 1,-1-1,9 1,48-2,0-3,-1-2,116-26,-149 24,0-1,0-1,-1-1,0-2,-1 0,-1-2,0-1,-1-1,0-1,-1-1,-1-1,-1-1,-1-1,27-35,-32 35,-1-1,0 0,-1 0,-2-2,0 1,-2-1,0-1,-2 0,-1 0,-1 0,-1-1,-1 0,-1 0,-1 0,-2 1,-5-42,2 47,-1 0,0 0,-2 1,0 0,-1 0,-1 1,-1 0,-19-27,-1 6,-2 2,-53-48,71 73,-3-6,-1 1,-1 1,0 0,-1 2,-1 0,-37-18,41 23,0 0,1-1,0 0,1-2,0 1,1-2,1 0,-14-17,18 21,4 5,1 0,-1 1,0 0,0 0,0 0,0 0,-1 1,-10-3,3 0,-6-3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07.4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1094,'1'-6,"0"0,0 0,1 0,0 0,0 1,1-1,0 1,0-1,0 1,5-6,-1 0,24-35,2 1,55-57,87-71,-173 171,233-199,-198 175,0 1,2 1,0 3,80-31,-111 49,1 0,-1 1,1 0,0 0,0 1,0 0,9 0,-15 2,1-1,-1 0,0 1,0 0,0 0,0 0,1 0,-2 1,1-1,0 1,0-1,0 1,-1 0,1 0,-1 0,1 1,-1-1,0 0,0 1,0 0,0-1,2 5,2 8,0-1,0 1,-2 0,0 0,0 0,1 24,3 100,-7-97,-3 477,27-1020,-26-150,2 669,1 0,1 1,1-1,0 0,1-1,13 31,54 100,-44-98,2-2,2 0,2-3,2 0,3-3,0-1,90 70,-92-83,2-3,1-1,0-1,2-3,0-1,1-3,1-1,1-2,-1-2,63 7,-72-15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08.2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1 295,'37'-12,"0"-2,0-1,43-26,11-5,-9 8,1 4,1 3,124-27,-191 55,0 2,0 0,0 0,0 2,0 0,0 1,0 1,22 6,-32-7,0 1,-1-1,1 1,-1 0,0 1,0 0,0 0,-1 0,1 0,5 7,-8-7,-1-1,1 1,-1-1,0 1,0 0,0 0,0 0,-1 0,1 1,-1-1,0 0,0 1,-1-1,0 0,1 1,-1-1,-1 7,-13 31,5-19,9-22,0-1,0 1,0 0,0 0,0-1,1 1,-1 0,0 0,0-1,0 1,1 0,-1-1,0 1,1 0,-1-1,1 1,-1 0,1-1,-1 1,1-1,-1 1,1-1,0 1,-1-1,1 1,0-1,-1 0,1 1,0-1,-1 0,2 1,32 10,-21-7,5 4,1 0,-2 1,1 1,-1 0,-1 2,0 0,0 0,-1 2,-1 0,14 17,-22-24,0 1,0 1,-1-1,1 1,-2 0,0 0,0 0,0 0,-1 1,0 0,-1 0,0 0,-1-1,0 1,-1 1,0-1,0 0,-1 0,0 0,-1 0,-5 16,-3-2,0-2,-2 1,-1-2,-1 1,0-2,-2 0,0-1,-1 0,-1-2,-25 21,-5-2,-1-1,-2-3,-64 31,101-56,0-1,0-1,0 0,-1 0,0-2,0 0,0-1,0 0,-21-1,15-1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27.3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0 239,'95'112,"5"5,-96-112,0-1,0 0,1-1,-1 1,1-1,0 0,-1 0,1 0,1-1,-1 1,0-1,1-1,-1 1,1-1,-1 0,1 0,0-1,-1 1,1-1,8-1,2-3,-1 0,1 0,-1-2,-1 0,1-1,13-8,501-287,-506 285,-1-1,-1 0,22-26,13-12,-42 45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08.7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1 229,'45'-21,"0"2,2 2,0 3,0 1,96-12,265-23,-212 14,6-1,-174 33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10.1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548 596,'-10'1,"1"1,0 0,-1 1,1 0,0 1,0-1,1 2,-12 6,-17 8,-6-2,-1-1,-50 11,73-22,1-1,-1-1,0-1,0-1,0-1,-42-4,60 3,0 1,0-1,0 0,0 0,0 0,0 0,0 0,1-1,-1 0,0 1,1-1,-4-2,5 3,1 0,-1 0,0-1,0 1,0 0,1 0,-1 0,1 0,-1-1,1 1,0 0,-1-1,1 1,0 0,0-1,0 1,0 0,0-1,0 1,0-2,2-2,0 0,0 0,0 1,1-1,-1 1,1-1,0 1,0 0,1 0,-1 0,1 1,0-1,6-3,105-73,205-107,-312 183,426-200,-346 171,2 4,1 4,101-14,-163 35,0 0,1 3,0 0,-1 2,1 1,42 9,-56-8,0 2,0 0,-1 1,0 1,0 0,0 1,-1 0,0 1,-1 1,0 0,-1 1,23 25,-17-13,-2 2,0 1,-1 0,-2 0,0 2,-2-1,-1 2,-2-1,0 1,-2 0,2 34,-1 8,-4 0,-2 1,-15 108,4-103,-3-1,-26 82,25-114,-2-1,-2-1,-1 0,-47 74,46-91,0-1,-1-1,-1 0,-1-2,-44 31,10-13,-91 46,128-75,-1 0,0-2,-1 0,-35 7,50-13,1-1,0 0,-1 0,1 0,-1-1,1 0,-1-1,1 1,0-1,-1 0,1-1,0 0,0 0,0 0,0-1,0 1,0-1,1-1,-1 1,-9-9,-15-24,0-2,-29-51,40 60,13 20,0-1,1 0,0 0,0 0,-5-20,9 27,0 0,1 0,0 0,-1 0,1 0,0 0,0 0,0 0,1 0,-1 1,1-1,-1 0,1 0,0 0,0 1,1-1,-1 0,0 1,1-1,0 1,-1-1,1 1,0 0,0 0,0 0,1 0,2-2,13-6,0 0,0 2,1 0,32-8,1-2,11-3,0 3,2 3,0 2,0 4,88-3,-70 12,0 2,0 5,149 31,-205-32,0 1,0 1,-1 1,0 1,-1 2,40 24,-49-25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10.9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1 480,'21'2,"1"0,-1 1,0 1,0 0,0 2,0 1,31 15,129 78,-139-74,-1 2,-1 2,-1 1,55 59,-80-74,0 0,-2 0,0 1,-1 1,0 0,-2 0,0 1,-1 1,-1-1,-1 1,0 0,-2 1,4 34,-8-37,2 35,1-46,1-31,61-421,20-195,-78 544,-3 123,2 1,0-1,2 0,1-1,1 0,1 0,22 36,-9-22,2-1,2-2,56 60,-50-63,2-2,1-2,1-2,61 35,-74-49,0-1,1-1,1-2,0 0,0-2,1-1,0-1,49 4,-52-10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11.9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1,'1'35,"2"1,2-1,1 0,1 0,2-1,19 48,-6-30,2-1,3-1,42 60,-49-80,1-2,1-1,1 0,1-2,2-1,0-1,2-1,51 31,-76-51,0 0,0-1,0 1,0-1,0 0,1 0,-1 0,0-1,1 1,-1-1,1 1,-1-1,1 0,-1-1,7 0,-8 0,0 0,0 0,0-1,-1 1,1-1,0 1,0-1,-1 1,1-1,-1 0,0 0,1 0,-1 0,0 0,0 0,0 0,0 0,-1 0,1-1,-1 1,1 0,-1-1,0 1,0-5,4-63,-7-107,-2 50,5 127,0 0,0 0,0 0,-1 0,1 0,0-1,0 1,0 0,0 0,0 0,0 0,0-1,0 1,0 0,0 0,0 0,0 0,0-1,0 1,0 0,0 0,0 0,0 0,0-1,0 1,0 0,0 0,0 0,0 0,0 0,0-1,0 1,1 0,-1 0,0 0,0 0,0 0,0 0,0-1,0 1,0 0,1 0,-1 0,0 0,0 0,0 0,0 0,1 0,-1 0,0 0,0 0,0 0,0 0,1 0,-1 0,0 0,0 0,0 0,0 0,0 0,1 0,-1 0,0 0,11 14,13 36,-18-38,214 393,17 36,-169-308,-60-115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17.4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0 246,'11'-2,"0"0,0-1,-1 0,1 0,-1-1,0-1,0 0,0 0,12-9,25-12,314-104,-218 93,-122 31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18.2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0 390,'3'-2,"0"1,0 0,0-1,0 0,0 0,0 0,-1 0,1 0,-1 0,0-1,0 1,2-4,13-10,39-22,1 3,109-50,-84 46,-45 21,0 0,2 3,66-18,44-17,-124 43,-4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18.8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1 382,'10'-1,"-1"-1,1-1,0 1,-1-2,0 1,11-6,0 0,148-48,-99 35,73-32,183-75,-141 58,-150 55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19.2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0,'5'0,"5"5,5 5,5 9,3 11,6 12,7 17,5 11,5 2,3 6,2-2,-4-9,-5-8,-6-6,-5-11,-7-4,-8-9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21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222 935,'0'-7,"-2"-41,2 47,0 0,0 0,0 0,0 0,0 1,0-1,0 0,0 0,0 0,-1 1,1-1,0 0,0 0,-1 0,1 1,-1-1,1 0,-1 1,1-1,-1 0,1 1,-1-1,1 1,-1-1,0 1,1-1,-1 1,0-1,1 1,-1-1,0 1,0 0,0 0,1-1,-1 1,0 0,0 0,0 0,1 0,-1 0,0 0,0 0,0 0,0 0,-1 2,0-1,0 1,0-1,1 1,-1 0,1-1,-1 1,1 0,-1 0,1 0,0 0,0 0,0 1,1-1,-1 0,0 0,1 1,-1-1,1 0,0 1,0 2,-1 3,1 0,0 0,0 0,3 15,0-13,1-1,0 1,0-1,1 0,0-1,1 1,0-1,0 0,0 0,1-1,1 0,-1 0,1-1,0 0,1 0,-1-1,15 7,16 7,0-2,70 19,-102-34,114 31,1-6,224 22,-332-48,-3 1,1-2,-1 1,0-1,1-1,14-2,-23 2,-1 1,1-1,-1 0,1 0,-1 0,0 0,1 0,-1-1,0 1,0-1,0 0,0 1,0-1,-1 0,1 0,0 0,-1 0,1 0,-1-1,0 1,0 0,0-1,0 1,0 0,-1-1,1 1,-1-1,1 0,-1-2,1-12,-1 0,-1 1,0-1,-2 0,1 0,-2 1,0-1,-2 1,1 0,-2 1,-15-28,9 20,-2 1,0 0,-2 2,0 0,-1 0,-39-31,25 27,0 2,-2 2,0 0,-1 2,-1 2,-1 2,0 1,-1 1,0 3,-1 0,0 3,0 2,-1 1,1 1,-1 3,-75 10,-28 18,88-17,-63 7,114-21,13-5,16-6,170-75,16-7,245-90,241-93,-674 268,41-13,-59 22,0 0,-1 0,1 0,0 0,-1 1,1 0,0 0,0 0,0 0,7 3,-10-3,-1 1,1 0,0 0,-1 0,0 0,1 1,-1-1,1 0,-1 1,0-1,0 1,0-1,0 1,0-1,0 1,0 0,-1-1,2 3,9 38,-8-26,207 628,-192-596,3-1,1-2,37 57,-56-98,0-1,1 1,-1-1,1 0,0 0,0 0,0 0,0 0,1-1,-1 0,1 0,-1 0,1-1,0 1,0-1,-1 0,11 0,8 1,0-2,38-5,-23 2,254-23,-232 17,0-3,103-34,-158 44,0 0,0 0,0 0,0 0,0-1,-1 0,1 0,-1-1,0 1,0-1,0 0,0 0,-1 0,1 0,-1-1,0 1,2-7,-2 4,-1 0,-1 0,1 0,-1 0,0 0,-1 0,0 0,0 0,0 0,-1 0,0 0,-3-12,-4-10,0 1,-2 0,-1 0,-1 1,-2 0,0 1,-2 1,0 0,-2 1,-1 1,-1 1,-1 1,0 0,-46-31,23 20,-29-24,-3 4,-137-70,196 115,0 1,0 1,-1 0,0 2,0 0,-24-1,-111 6,50 2,61-4,-30-1,-90 11,126-4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27.5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1 591,'-1'-33,"2"1,1-1,2 0,14-54,-16 78,0 1,1 0,0 0,1 0,0 1,0-1,0 1,1 0,0 0,1 0,-1 1,1 0,1 0,-1 0,1 1,0 0,0 0,0 1,1 0,0 0,-1 1,2 0,10-3,20-1,0 1,0 2,1 2,-1 1,1 3,-1 1,0 1,1 3,43 13,-57-12,1 2,-1 1,-1 1,0 1,-1 2,-1 0,0 1,-1 2,0 0,-2 1,0 1,-1 1,-2 1,0 0,19 33,-12-10,-2 0,-2 2,-2 1,-2 0,-2 1,-2 0,8 82,-13-42,-5-52,-2-29,0-10,-22-223,2 33,6-75,-8-113,21 374,1 1,0 0,0 0,-1 0,0 0,0 0,0 0,0 1,-1-1,0 0,-4-6,6 11,-1 0,1 0,0 0,-1 0,1 0,0 0,-1 1,1-1,0 0,0 0,-1 1,1-1,0 0,-1 0,1 1,0-1,0 0,0 0,-1 1,1-1,0 0,0 1,0-1,0 0,0 1,0-1,0 1,-1-1,1 0,0 1,0-1,0 0,0 1,1-1,-1 0,0 1,0 0,-2 17,4-4,0-1,0 0,2 0,-1 0,2 0,0 0,0-1,14 22,4 2,41 48,-29-41,1-2,58 49,-80-78,0 0,1-2,0 1,0-2,1 0,1-1,-1-1,1-1,1 0,-1-1,21 3,-21-6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42.3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1 220,'7'2,"0"0,0 0,0 1,0 0,0 0,0 1,-1 0,0 0,0 0,0 1,10 10,11 6,7 3,1-2,1-1,1-2,43 15,-70-31,0-1,0 0,0 0,0-1,0-1,0 0,0 0,0-1,0 0,0-1,0 0,0 0,-1-1,1 0,-1-1,0 0,10-6,16-11,-1-2,60-51,-38 28,95-85,-98 84,0 6,-53 41,1 0,-1 0,0 0,0 0,0-1,0 1,0 0,0 0,0 0,1 0,-1 0,0 0,0 0,0 0,0 0,0 0,0-1,0 1,0 0,0 0,0 0,0 0,0 0,0 0,0-1,1 1,-1 0,0 0,0 0,0 0,0 0,0 0,0-1,0 1,-1 0,1 0,0 0,0 0,0 0,0 0,0-1,0 1,0 0,0 0,0 0,0 0,0 0,0 0,0 0,-1 0,1 0,0-1,0 1,0 0,0 0,0 0,0 0,0 0,-1 0,1 0,0 0,0 0,-14 1,-16 8,-17 13,1 2,-50 34,36-20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28.8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647 0,'-37'0,"0"2,0 1,0 1,-60 17,-268 72,363-93,0 0,1 1,-1-1,0 1,0-1,1 1,-1 0,1 0,-1 0,1 0,-1 0,1 0,-1 0,1 0,0 0,0 1,-1-1,1 0,0 1,0-1,0 1,1-1,-1 1,0 0,1-1,-1 1,1 0,-1 0,1-1,0 1,-1 0,1 0,0-1,0 1,1 0,-1 3,3 4,0 1,1 0,0-1,0 1,9 12,1 5,190 376,-178-343,-11-23,28 47,-43-83,1 0,-1 0,1 0,-1 0,1 0,0 0,-1 0,1 0,0 0,0 0,-1-1,1 1,0 0,0-1,0 1,0 0,0-1,0 1,0-1,0 0,0 1,1-1,-1 0,0 0,0 1,0-1,0 0,0 0,1 0,-1-1,0 1,0 0,0 0,0 0,0-1,0 1,0-1,0 1,0-1,0 1,0-1,2-1,3-3,0-1,0 0,0 0,10-15,-2 2,11-6,0 0,1 2,1 1,1 1,1 1,36-18,-47 29,0 1,1 0,0 2,0 0,0 1,1 1,0 1,0 1,0 0,0 2,0 0,25 4,-33-2,-1 0,0 1,0 0,0 0,-1 2,1-1,-1 1,0 1,0 0,-1 0,0 1,0 0,0 0,10 13,-9-8,-1 0,-1 1,0 0,-1 0,0 0,-1 1,-1 0,0 0,-1 1,3 16,-4-8,0 0,-1 0,-2 1,0-1,-1 0,-2 0,0 1,-1-1,-2-1,0 1,-1-1,-2 0,0-1,-13 22,6-17,-1-1,-2-1,0-1,-1-1,-2-1,0 0,-1-2,-1 0,-1-2,0 0,-1-2,-31 13,39-22,0-1,-1-1,1-1,-1 0,-24 0,-99-7,46 0,18 4,57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29.5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1 367,'23'-1,"0"-2,-1-1,25-6,-5 0,200-42,-2-10,373-150,-582 199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30.7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0 937,'99'-2,"-19"0,85 9,-143-5,1 1,-1 1,0 1,0 1,-1 2,0-1,0 2,29 17,-43-21,0 0,0 0,0 1,-1-1,0 1,0 1,0-1,-1 1,0 0,-1 0,1 1,-1-1,-1 1,4 9,-4-4,0-1,-1 0,0 1,-1-1,0 1,-1-1,0 1,-5 21,-4 9,-3 0,-1-1,-3-1,-26 53,-22 35,-57 137,115-247,12-30,11-30,169-569,-31 85,-127 444,123-408,-146 472,-1 0,-1 0,-1-1,0 0,-2 1,0-1,-2-21,2 39,0 0,0-1,0 1,0 0,0-1,0 1,0 0,0 0,0-1,0 1,0 0,0-1,0 1,-1 0,1-1,0 1,0 0,0 0,0-1,-1 1,1 0,0 0,0-1,0 1,-1 0,1 0,0 0,0-1,-1 1,1 0,0 0,-1 0,1 0,0 0,0 0,-1 0,0-1,-6 12,-1 21,8-7,0 0,2 0,1-1,1 1,1-1,1 0,1 0,1 0,2-1,0 0,15 24,-1-7,1-1,3-2,1 0,1-2,37 32,-56-57,0 0,1 0,1-1,0-1,0 0,0-1,1 0,0-1,0-1,1 0,0-1,18 3,-12-4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31.7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958 0,'-14'1,"0"1,1 0,-1 0,1 2,0-1,0 2,0 0,0 0,1 1,-18 12,-12 11,-58 50,75-58,-24 21,2 3,2 2,2 2,-48 70,70-89,1 2,2 0,1 1,2 1,1 0,2 1,1 1,2 0,-5 39,13-65,1-1,-1 1,2-1,-1 1,1-1,1 1,0-1,0 0,1 1,0-1,0-1,9 17,-5-15,0 1,1-1,0-1,1 1,0-1,0-1,1 0,17 11,13 4,0-3,2-2,0-1,57 14,-67-21,44 14,129 22,-176-42,0 0,0-3,0 0,0-2,0-1,0-1,55-14,-81 16,0 0,0 0,0 0,0-1,0 1,-1-1,1 0,-1 1,1-1,-1-1,0 1,1 0,-1 0,0-1,-1 1,1-1,0 0,-1 1,0-1,2-3,-1-1,-1 1,1 0,-1-1,0 1,-1-1,0 1,0-1,0 1,-2-11,0 7,0 0,-1 0,0-1,0 2,-1-1,0 0,-1 1,0-1,0 1,-1 1,-1-1,-7-8,3 9,0 1,0 0,-1 1,1 0,-1 1,0 0,-1 1,1 1,-1-1,0 2,-22-2,-14 1,-83 6,95 1,1 1,0 1,-54 18,-102 46,100-35,-34 18,-63 20,156-64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32.2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0 760,'6'-4,"-1"0,0 1,1-1,0 1,0 1,0-1,0 1,9-2,15-7,669-316,-479 217,432-149,-572 239,-53 17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32.9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0 780,'31'-1,"-1"-1,0-2,0-1,39-12,117-48,-82 27,1485-551,-1469 536,-106 47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41.8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1 384,'8'-7,"1"1,-1 1,2-1,-1 1,0 1,17-6,20-10,14-13,10-6,136-55,-162 78,-4 4,0-3,-1-1,0-2,-2-1,39-28,-61 35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42.9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0 910,'1'-14,"1"1,0 0,1 0,1 0,0 0,0 0,1 1,1 0,0 0,1 0,13-18,12-11,58-59,-79 88,58-55,3 3,2 3,3 4,3 3,2 4,1 3,113-45,-135 68,88-22,-118 38,2 2,-1 1,0 2,58 1,-81 3,1 0,-1 1,0 1,0-1,0 1,0 1,0 0,0 0,-1 1,0 0,0 0,0 1,-1 0,1 0,-2 1,1 0,-1 0,0 0,7 12,-5-7,-1 0,-1 1,0-1,0 1,-1 1,-1-1,0 1,-1-1,-1 1,0 0,-1 0,0 23,-5-8,0-1,-2 0,-1 0,-1 0,-1-1,-21 40,-92 147,42-91,-5-3,-6-4,-115 113,189-213,-2 0,-21 14,20-16,70-27,17-13,1 3,88-17,170-43,-204 48,1 5,145-16,-64 17,-30 4,-147 22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44.8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131 349,'-2'11,"0"0,0 0,-1 0,-1-1,0 1,0-1,-1 0,-8 13,-1 4,0 1,1 1,2 1,1 0,1 0,-8 61,15-78,1 0,1 0,0 0,0 0,1 0,1 0,1-1,-1 1,2 0,0-1,0 0,1 0,1 0,0-1,1 0,0 0,11 13,11 7,1-2,1-2,56 38,116 56,-120-78,148 53,-180-79,1-2,1-3,-1-2,76 5,-114-14,-1-1,0 0,0-1,19-3,-29 4,0-1,0 0,-1 0,1 0,-1 0,1 0,-1 0,1-1,-1 1,0-1,1 1,-1-1,0 0,0 0,0 0,0 0,-1 0,1-1,-1 1,1 0,-1-1,0 1,0-1,0 0,0 1,0-1,0-3,0-6,0-1,-1 1,-1-1,0 1,-1-1,0 1,0 0,-7-16,-41-96,44 111,-37-76,-4 2,-3 2,-4 2,-101-118,98 138,-3 1,-2 4,-3 2,-2 3,-119-71,140 103,38 18,0 0,0 0,0-1,0 0,1 0,0-1,-1 0,2 0,-12-11,18 15,-1 1,1-1,0 1,-1-1,1 0,0 1,-1-1,1 0,0 1,0-1,0 0,0 1,0-1,0 0,-1 1,1-1,1 0,-1 0,0 1,0-1,0 0,0 1,0-1,1 0,-1 1,0-1,1 0,-1 1,0-1,1 1,-1-1,1 1,-1-1,1 1,-1-1,1 1,-1-1,1 1,0 0,-1-1,1 1,-1 0,1-1,1 1,35-11,-31 10,81-14,1 4,103 2,-124 6,212-1,489 55,-686-42,0 4,0 4,84 28,-160-43,0 0,0 1,0 0,-1 0,1 0,-1 0,0 1,0 0,0 0,5 7,-8-9,0 1,-1-1,1 1,-1 0,0 0,0 0,0 0,0-1,0 1,0 0,-1 1,0-1,0 0,1 0,-2 0,1 0,0 0,-1 0,1 0,-1 0,0 0,-1 3,-9 27,2 0,1 1,2-1,1 1,2 0,1 1,2-1,1 0,7 40,-4-51,2-1,1 1,1-1,0 0,2-1,0 0,2-1,0 0,1 0,1-2,1 1,1-2,0 0,23 18,-21-23,1-1,-1-1,2-1,-1-1,1 0,1-2,-1 0,1-1,0-1,0-1,1-1,-1-1,31-2,-46 1,-1-1,1 0,-1 0,0-1,1 1,-1-1,0 0,0-1,0 1,0-1,-1 0,1 0,-1-1,8-6,-7 3,1 0,-1 0,0 0,0-1,-1 0,0 0,-1 0,4-13,0-5,-1-1,-2 0,-1-1,-1-51,-1 31,-1-5,-7-67,5 105,-1 0,0 0,-1 0,0 0,-2 1,1 0,-2 0,0 0,-9-14,-2 3,-1 0,-1 2,0 0,-26-21,37 37,1 0,-1 1,0 0,-1 0,0 1,1 0,-2 1,1 0,0 1,-1 0,1 1,-1 0,0 0,0 1,-12 1,0 1,8-2,0 1,0 1,0 1,0 0,0 0,1 2,-1 0,1 1,-25 11,-6 1,16-8,14-3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52.1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1 227,'10'-8,"1"1,1 0,-1 0,1 1,18-6,-24 9,66-23,90-22,-37 13,-48 13,137-20,-125 38,-69 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43.7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0 430,'4'0,"29"1,0-2,45-7,-66 5,1 0,-1-1,-1 0,1-1,-1 0,0 0,0-1,0-1,16-13,30-31,64-73,12-11,-101 101,-18 19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53.6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1 453,'9'-1,"0"-1,0 0,0 0,-1-1,1 0,11-6,5-2,8 0,0 1,56-10,-70 17,-1 1,0 1,1 1,-1 0,1 1,30 6,-45-6,-1 0,0 0,1 0,-1 1,0-1,1 1,-1-1,0 1,0 0,0 0,-1 1,1-1,0 1,-1-1,1 1,-1 0,0 0,2 3,-2-1,0 0,0 0,-1 0,1 1,-1-1,0 0,-1 1,1-1,-1 1,-1 9,-3 11,-1-1,-1 0,-2 0,-11 27,9-24,-10 26,-8 24,-35 150,99-390,63-173,-34 128,-48 149,69-203,-86 261,0 0,0-1,0 1,0 0,0-1,1 1,-1 0,0-1,0 1,0 0,0-1,0 1,1 0,-1-1,0 1,0 0,0 0,1-1,-1 1,0 0,0 0,1 0,-1-1,0 1,1 0,-1 0,0 0,1 0,-1 0,0-1,1 1,-1 0,0 0,1 0,-1 0,0 0,1 0,-1 0,0 0,1 0,-1 0,0 0,1 1,-1-1,0 0,1 0,-1 0,0 0,1 1,-1-1,0 0,0 0,1 0,-1 1,0-1,0 0,1 0,-1 1,0-1,0 0,0 1,0-1,1 0,-1 1,0-1,0 0,0 1,0-1,12 32,-9-23,9 16,1-1,1 0,1-1,1-1,1-1,1 0,1-1,0-1,39 29,-48-41,1 0,0-1,0 0,0-1,0 0,1-1,0 0,0-1,0 0,23 2,-12-4,0-1,0 0,0-2,42-9,10 1,-53 9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54.2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1,'4'0,"1"4,5 6,4 10,5 5,2 4,3 4,1 1,1 4,0-5,-4-3,-2 1,1-5,-5-2,-3-5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55.0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45,'368'2,"487"-9,-763 2,127-23,-188 21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55.6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1,'1'31,"2"0,1 1,1-2,15 49,51 118,-31-94,-10-29,-18-49,-2 0,0 1,-2 1,5 29,-10-35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56.9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0 362,'89'-2,"-27"0,99 9,-144-5,-1 1,1 0,-1 1,1 1,-1 0,-1 1,1 1,-1 1,0 0,23 17,-35-23,0 0,-1 0,1 1,0-1,-1 1,0-1,1 1,-1 0,0 0,0 0,-1 0,1 0,-1 0,1 1,-1-1,0 1,0-1,-1 1,1-1,-1 1,1-1,-1 1,0-1,-1 1,1-1,-1 5,-3 2,0-1,0 0,0-1,-1 1,0-1,-1 0,0 0,-9 10,-50 46,63-69,6-14,6-21,-10 40,19-69,1 3,-3-1,-3 0,5-70,-18 115,0-6,1-1,1 1,1 0,14-46,-19 86,0 0,1 0,0 0,1-1,3 22,3 4,2-1,1 0,2-1,1 0,2-1,1-1,1 0,3-1,0-1,38 43,-56-71,0-1,0 1,0-1,1 0,-1 0,1 0,-1 0,1-1,0 1,0-1,0 1,0-1,0 0,0 0,0 0,0-1,0 1,0-1,1 0,-1 0,0 0,0 0,0 0,0-1,1 1,-1-1,0 0,0 0,0 0,0 0,0-1,-1 1,6-4,4-6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58.0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68,'1'12,"0"-1,1 1,1-1,0 0,0 0,1 0,0-1,1 1,0-1,1 0,0 0,7 9,10 10,1-1,38 34,-33-35,2-2,1-1,1-1,46 23,-77-45,-1 0,1-1,0 1,0 0,0 0,0-1,0 1,0-1,0 0,0 0,0 0,0 0,0 0,0 0,0 0,0 0,0-1,0 1,0-1,0 0,0 1,-1-1,1 0,0 0,0 0,-1 0,1-1,-1 1,1 0,-1-1,1 1,-1-1,0 1,0-1,1 0,-1 1,0-1,-1 0,1 0,1-3,3-9,1 0,-2-1,0 1,2-20,-5 26,16-86,6-166,-18 282,1 0,0 0,2 0,15 30,-3-3,265 644,-256-622,36 136,-60-185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58.7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1 164,'72'-4,"-1"-3,85-19,-60 8,127-26,51-9,-243 48,-9-2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7:59.3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0,'5'2,"0"-1,0 1,-1 0,1 0,-1 0,1 1,-1 0,0 0,0 0,0 0,0 0,-1 1,1 0,-1-1,4 8,6 3,83 93,130 185,-41-45,-144-195,-25-32,32 33,-32-40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00.5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1 617,'10'-1,"0"-1,0-1,0 0,0 0,0-1,13-7,2 1,9-1,0 2,1 1,0 1,0 3,1 0,-1 3,66 5,-92-4,0 1,0 0,-1 0,1 1,0 1,-1-1,0 1,1 1,-1 0,-1 0,1 0,-1 1,10 7,-11-6,-1-1,0 1,-1 0,1 0,-1 0,0 0,-1 1,1 0,-1 0,-1 0,1 0,-1 0,0 0,-1 1,1 14,-2 7,0-24,-1 0,1 1,0-1,1 1,-1-1,1 0,0 1,0-1,1 0,2 6,-4-11,0 0,0 0,1 1,-1-1,0 0,0-1,1 1,-1 0,0 0,0 0,1 0,-1 0,0 0,0 0,1 0,-1 0,0 0,0-1,0 1,1 0,-1 0,0 0,0 0,0-1,0 1,1 0,-1 0,0 0,0-1,0 1,0 0,0 0,0 0,0-1,1 1,-1 0,0 0,0-1,0 1,0 0,0 0,0-1,0 1,0 0,0 0,-1-1,1 1,0-1,4-17,-4 18,117-703,-107 634,-11 82,0-1,1 1,1 0,0 0,1 0,0 0,0-1,2 1,0-1,6 15,-1-8,0-1,1 0,1-1,0 0,2-1,23 25,-27-31,1 0,1-1,0 0,0-1,0 0,1-1,20 9,-12-9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01.5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1,'-3'0,"1"1,-1 0,1 0,-1 0,1 0,-1 1,1-1,0 0,0 1,0 0,0-1,0 1,0 0,0 0,1 0,-1 0,-1 3,-26 43,26-43,-20 43,2 1,2 2,3-1,1 2,3 0,2 1,-5 97,13-111,1 0,2 0,6 42,-5-66,1-1,1 0,0 0,1 0,0 0,1-1,1 0,0 0,0-1,2 0,12 15,-6-11,1 0,1-1,1-1,0-1,0-1,1 0,1-1,0-1,1-1,-1-1,2-1,-1-1,1 0,37 3,-45-7,-5 1,0-2,0 1,0-1,0-1,1 0,-1 0,0-1,0 0,10-2,-18 3,0-1,-1 1,1 0,0-1,0 1,-1-1,1 0,0 1,0-1,-1 1,1-1,-1 0,1 0,-1 1,1-1,-1 0,1 0,-1 1,1-1,-1 0,0 0,0 0,1 0,-1 0,0 0,0 0,0 1,0-1,0 0,0 0,0 0,0 0,-1 0,1 0,0 0,-1 0,1 1,0-1,-1 0,1 0,-1 0,1 1,-1-1,1 0,-1 1,0-1,1 0,-2 0,-37-37,35 35,-53-43,-1 3,-118-65,166 103,0 1,0 0,-1 1,1 0,-1 0,0 1,1 0,-1 1,-17 1,7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13.5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0 146,'8'1,"0"1,0-1,0 1,0 1,-1-1,1 1,-1 0,0 1,0 0,12 9,-11-7,1-1,-1 0,1-1,0 0,0 0,0-1,14 4,-14-6,0 0,-1-1,1 0,0 0,0 0,0-2,0 1,0-1,-1 0,1-1,0 1,-1-2,12-6,-2-1,-1-1,-1-1,0 0,25-27,39-45,-57 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02.1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0 277,'25'-3,"-1"-1,0-1,0-1,0 0,-1-2,42-21,-6 5,111-40,254-58,-399 117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02.8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15 144,'0'0,"-1"0,0 0,0 1,1-1,-1 0,0 1,0-1,1 1,-1-1,1 1,-1-1,0 1,1-1,-1 1,1-1,-1 1,1 0,-1-1,1 1,0 0,-1-1,1 1,0 0,0 0,-1-1,1 1,0 0,0 0,0 0,0-1,0 1,0 0,0 0,0 0,0-1,1 1,-1 0,0 0,0-1,1 1,-1 0,0 0,1-1,-1 1,1 0,-1-1,1 1,-1-1,1 1,-1-1,1 1,0-1,-1 1,1-1,0 1,1 0,3 1,1 1,0-1,1 0,-1-1,0 1,0-1,1 0,-1-1,1 0,8 0,74-11,-45 4,67-7,-1-5,138-43,-217 51,0-1,-1-2,29-18,-58 32,0-1,1 0,-1 0,1 0,0 0,-1 0,1 0,0 0,0 1,0-1,0 1,0-1,0 1,0 0,0 0,0 0,-1 0,1 0,0 0,2 1,-2 2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13.7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1 854,'1'-5,"0"0,1 0,0-1,0 1,0 0,0 1,1-1,0 0,4-4,3-7,-7 9,1 1,0-1,0 1,1 0,0 0,0 1,0-1,1 1,-1 0,9-5,-8 8,-1-1,0 1,0 0,1 1,-1-1,1 1,-1 0,1 0,-1 1,1 0,0 0,-1 0,1 0,8 3,-1-1,1 1,-1 1,0 0,0 1,0 1,-1 0,0 0,0 1,0 1,-1 0,10 10,-6-4,-1 1,-1 0,0 1,-1 0,-1 1,17 33,-10-7,-2 0,-2 0,-1 1,-3 1,10 87,-15-75,-3 0,-8 105,3-134,-2 0,0 0,-2-1,-1 0,-1 0,-1-1,-24 44,34-70,0 0,0 0,0 0,0 1,0-1,0 0,0 0,0 0,0 0,-1 0,1 1,0-1,0 0,0 0,0 0,0 0,0 0,0 0,0 1,-1-1,1 0,0 0,0 0,0 0,0 0,0 0,0 0,-1 0,1 0,0 0,0 0,0 0,0 0,-1 0,1 0,0 0,0 0,0 0,0 0,-1 0,1 0,0 0,0 0,0 0,0 0,0 0,-1 0,1 0,0 0,0 0,0 0,0 0,0-1,-1 1,-2-13,0-24,3 32,-12-864,21 724,6 1,6 1,79-277,-88 390,-12 29,0 1,0 0,0 0,0 0,1-1,-1 1,0 0,0 0,0 0,0 0,0-1,0 1,0 0,0 0,0 0,1 0,-1-1,0 1,0 0,0 0,0 0,0 0,1 0,-1 0,0-1,0 1,0 0,0 0,1 0,-1 0,0 0,0 0,0 0,1 0,-1 0,0 0,0 0,0 0,1 0,-1 0,0 0,0 0,0 0,1 0,-1 0,0 0,0 1,0-1,1 0,-1 0,8 42,-5-18,6 37,3-1,2 0,3-1,3-1,48 99,-61-144,0 0,2 0,-1-1,2 0,-1-1,2 0,17 15,-20-20,0 0,1 0,-1-1,1-1,0 1,1-1,-1-1,1 0,0 0,0-1,19 2,-1-3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14.7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0,'2'13,"0"-1,1 1,0-1,1 1,0-1,1-1,7 13,3 12,6 13,1-1,45 70,-50-92,2 0,1-1,1-1,1-1,40 32,-55-49,0-1,1 0,-1-1,1 0,0 0,1-1,-1 0,1 0,-1-1,1 0,0 0,12 0,-17-2,1 0,-1 0,0-1,1 1,-1-1,0 0,1-1,-1 1,0-1,0 1,0-1,0 0,-1-1,1 1,0-1,-1 0,0 1,1-1,-1-1,0 1,-1 0,1-1,-1 0,1 1,-1-1,2-5,4-10,-1-2,-1 1,-1-1,-1 0,2-22,1-108,-7 136,-1 11,0 0,1 0,-1 0,1 0,0 0,1 0,-1-1,1 1,-1 0,1 0,1 0,-1 1,0-1,1 0,2-3,-4 7,1-1,0 1,-1 0,1 0,0 0,-1 0,1 0,0 0,-1 0,1 0,0 1,-1-1,1 0,0 0,-1 1,1-1,-1 0,1 1,0-1,-1 0,1 1,-1-1,1 1,-1-1,1 1,-1-1,0 1,1 0,15 21,-13-18,96 137,-6 5,104 222,-186-342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15.3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27,'66'3,"80"14,0 1,117-8,443-40,-312 4,-182 13,-54 8,-134 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16.4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0 750,'3'0,"0"-1,0 0,0 0,-1 0,1 0,0 0,-1-1,1 1,-1-1,4-3,7-4,78-36,2 4,1 4,183-46,-181 60,1 4,125-9,-169 26,-1 1,0 3,1 2,-1 2,0 2,53 17,-101-24,1 0,0 1,0-1,0 1,-1 0,1 1,-1-1,0 1,0 0,0 0,0 0,0 0,0 1,-1-1,0 1,4 5,-5-4,-1 0,1-1,-1 1,0 0,-1 0,1 0,-1 0,0-1,0 1,0 0,-1 0,0 0,0 0,0-1,0 1,-5 8,-98 229,66-162,-46 139,87-290,134-615,-105 557,52-134,-70 243,-13 20,-1 0,1-1,-1 1,1 0,0 0,-1 0,1-1,-1 1,1 0,0 0,-1 0,1 0,0 0,-1 1,1-1,0 0,-1 0,1 0,-1 0,1 1,0-1,0 1,3 2,1 1,-1 0,0 0,-1 0,1 0,3 7,9 9,73 66,3-4,150 102,-216-164,532 343,-541-354,0 1,-1 1,-1 0,22 21,-21-15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17.4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835 1,'-33'0,"-1"1,1 1,0 2,-35 8,-209 69,230-65,1 3,1 2,-77 48,114-64,1 0,0 1,0-1,0 2,1-1,0 1,0 0,1 0,0 0,0 1,1 0,0 0,-4 9,5-5,0-1,1 0,0 1,1-1,1 1,-1-1,2 1,0-1,4 21,2 0,2-1,1 1,1-2,2 0,27 48,-6-22,76 94,-106-145,0 0,1 0,-1 0,1-1,0 0,0 0,1 0,-1-1,1 0,-1 0,1 0,0 0,0-1,0 0,1-1,9 3,-6-4,-1 0,1-1,-1 0,1 0,-1-1,0-1,0 1,0-1,0-1,14-7,55-32,78-57,36-22,-189 121,163-82,-146 75,-1 1,2 1,-1 1,0 1,1 1,39-2,-52 6,-1 0,1 0,0 0,-1 1,1 1,-1-1,0 1,0 0,0 1,0 0,0 0,-1 0,0 1,11 10,-13-12,-1 0,1 1,-1-1,0 1,-1 0,1 0,-1 0,1 0,-1 1,0-1,-1 0,1 1,-1 0,0-1,0 1,0 0,-1-1,1 1,-1 0,-1 0,1-1,0 1,-1 0,0 0,-2 5,-3 0,-1 0,-1 0,0 0,0-1,-1 0,0 0,0-1,-1 0,-19 11,3 1,-275 192,-57 45,318-223,27-23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17.9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0 319,'48'-21,"0"3,1 1,70-13,53-18,366-101,-523 146,-1-1,1 0,25-12,-25 8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18.3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1 447,'10'-1,"0"0,0 0,0-1,-1 0,1-1,-1 0,19-9,62-40,-45 25,421-218,-344 197,-11 5,-98 37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8:19.4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27,'0'72,"12"359,-6-364,3 1,3-2,3 1,31 82,-44-143,0 0,0 0,1 0,0 0,0-1,1 1,-1-1,1 0,1 0,-1-1,0 1,1-1,0 0,0 0,9 5,-8-7,0 1,0-2,1 1,-1-1,1 0,-1 0,1 0,-1-1,1 0,-1-1,1 0,-1 1,0-2,1 1,7-4,5-1,0-1,0-1,-1-1,1-1,-2 0,0-1,0-1,-1 0,0-2,-1 0,-1 0,0-1,-1-1,-1-1,-1 1,0-2,-1 0,0 0,-2 0,0-1,9-38,-9 27,-2 0,-2 0,0-1,-2 1,-2-1,0 1,-2-1,-2 1,0 0,-2 0,-1 0,-2 1,-1 0,-13-28,15 40,-1 0,-1 1,0 0,-1 1,0 0,-1 1,-1 0,0 1,-1 0,-21-14,26 22,0-1,0 2,0-1,-1 1,0 1,0-1,0 2,0-1,0 2,0-1,-1 1,1 1,0 0,-1 0,1 1,0 0,-1 1,1 0,0 1,-11 4,1 2,1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44.1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1 394,'0'-1,"0"0,0 0,1 0,-1 0,1 0,-1 0,1 0,-1 0,1 0,-1 1,1-1,0 0,-1 0,1 0,0 1,0-1,0 0,0 1,0-1,-1 1,1-1,0 1,0 0,0-1,0 1,0 0,1 0,-1-1,0 1,0 0,0 0,0 0,0 0,2 1,39 3,-41-4,63 18,-51-13,-1-1,1-1,0 0,21 2,-29-5,0 0,0-1,0 1,0-1,-1 0,1 0,0 0,0-1,-1 0,1 0,-1 0,0 0,1-1,-1 0,0 0,5-5,15-17,-1-2,-2 0,-1-2,27-48,-42 68,20-36,-18 29,2 1,0 1,0-1,17-17,-17 22,-6 8,-1 0,1-1,-1 0,0 0,1 0,-1 0,0 0,-1 0,3-5,-2-3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29.8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0,'3'1,"-1"1,0-1,0 1,0-1,0 1,0 0,0 0,0-1,-1 1,1 0,-1 1,1-1,-1 0,0 0,0 1,0-1,1 5,2 0,132 318,-15-32,-110-270,20 43,3-1,64 93,-95-153,1 0,0-1,1 1,-1-1,1 0,0 0,0 0,0 0,0-1,1 0,0 0,-1-1,1 0,0 0,0 0,0 0,8 0,-1-1,1-1,-1-1,0 0,0-1,1 0,-1-1,13-5,2 0,-1-1,0-1,-1-1,-1-2,42-26,-53 29,-1-1,0 0,0-1,-1-1,-1 0,0 0,-1-1,0-1,-1 0,12-27,-14 26,-1 0,-1 0,-1-1,0 0,-1 0,-1 0,0-1,-1 1,-1 0,-1-1,-1 1,0 0,-1 0,-1 0,-10-29,6 26,0 2,-2-1,0 1,-1 1,-1 0,0 1,-1 0,-1 0,-1 2,0 0,0 0,-34-20,48 33,-1-1,1 1,-1 0,1 0,-1 1,1-1,-1 0,0 1,0-1,1 1,-1-1,0 1,0 0,-3-1,5 2,-1-1,1 0,0 1,-1-1,1 0,0 1,-1-1,1 1,0-1,0 0,-1 1,1-1,0 1,0-1,0 1,0-1,0 1,0-1,-1 1,1-1,0 1,0-1,0 1,1-1,-1 1,0-1,0 1,0-1,0 1,0-1,1 1,24 50,386 524,-271-388,16 12,97 141,-39-22,-207-309,-1 0,2 0,-1-1,12 10,-2-5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31.6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55,'-1'1,"0"-1,0 1,0-1,0 1,0-1,0 1,0 0,0-1,0 1,0 0,1 0,-1 0,0 0,1 0,-1 0,1 0,-1 0,1 0,-1 0,1 0,-1 0,1 0,0 0,0 2,-9 40,7-27,-26 150,8 0,1 203,18-275,14 113,-6-152,3-1,2 1,27 75,-35-119,0-1,1 1,0-1,0 0,1-1,0 1,1-1,14 15,-15-20,0 1,0-1,0 0,0 0,1-1,-1 0,1 0,0 0,0-1,0 0,0-1,0 1,1-1,11 0,49 0,0-4,-1-2,1-3,121-31,-186 38,1 0,0-1,-1 1,1-1,-1 1,1-1,-1 0,0 0,0-1,0 1,0-1,0 1,-1-1,1 0,-1 0,0 0,1 0,-1-1,-1 1,1-1,0 1,-1-1,0 1,0-1,0 0,0 0,-1 1,1-1,-1 0,0 0,0 0,-1 0,1 1,-2-7,-2-13,-2 1,0 0,-2 0,-14-31,21 51,-44-89,-3 2,-4 2,-4 2,-3 3,-4 3,-3 2,-4 4,-88-73,151 139,0 1,1-1,0 0,0-1,1 0,0 1,0-2,0 1,1-1,1 1,0-1,0 0,0 0,1 0,1-1,-1 1,1-10,1 12,0 1,1-1,0 0,0 0,0 1,1-1,0 1,0-1,1 1,0 0,0 0,0 0,1 0,-1 1,2-1,-1 1,0 0,1 0,0 1,0-1,1 1,-1 0,1 1,7-5,29-12,0 1,2 2,-1 2,58-12,262-28,-289 50,0 4,145 15,-198-12,0 2,0 1,-1 0,0 2,0 0,0 1,-1 2,0-1,-1 2,19 14,-24-14,0 1,0 0,-1 1,-1 0,0 1,-1 0,0 1,-2 0,1 1,-2 0,0 0,7 27,-6-10,-1 0,-2 0,-1 1,-1 54,-18 137,1-45,13-157,0-11,0 0,1 0,0 1,3 17,-2-28,-1 1,1-1,-1 0,1 0,0 1,0-1,0 0,0 0,0 0,0 0,1 0,-1-1,1 1,-1 0,1-1,0 1,0-1,-1 1,1-1,0 0,0 0,0 0,1 0,-1 0,0 0,0 0,0-1,1 1,2-1,29 2,0-2,48-7,-50 4,-21 2,1-1,-1 0,0 0,0-1,-1-1,1 0,0 0,-1-1,0 0,11-8,-14 8,-1 0,0-1,0 0,0 0,-1 0,0 0,0-1,0 0,-1 0,0 0,-1-1,1 1,-1-1,3-14,3-25,-3-1,-1 0,-3-1,-2 1,-2-1,-2 1,-2 0,-2 1,-2-1,-25-69,27 96,0 0,-2 0,-1 1,0 0,-2 0,0 2,-1 0,-1 0,-30-28,30 34,0 1,0 1,-1 0,0 1,-1 0,0 2,0 0,0 0,-1 2,0 0,0 2,-29-3,-42 0,-175 11,255-4,1 0,0 1,-1 0,1 0,0 1,0 0,0 1,0-1,1 2,-1-1,1 1,0 0,0 0,1 1,-6 7,0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31.9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1 853,'7'2,"0"0,0 0,0 1,0-1,-1 2,1-1,-1 1,0 0,0 0,7 6,9 6,183 126,99 60,-262-178,1-3,0-1,2-2,0-3,75 17,-99-28,-1-1,1-1,-1-1,1 0,22-4,-33 2,0-1,1 0,-2-1,1 0,0 0,0-1,-1 0,0-1,0 0,0-1,-1 0,10-9,23-27,-2-2,-3-2,50-80,-34 49,129-193,149-208,-289 424,-18 27,-2-1,-1-2,-1 0,23-50,-45 88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32.7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1 340,'9'8,"0"-1,1 1,18 9,9 7,11 10,1-2,1-2,2-3,0-1,2-3,1-3,0-2,100 19,-122-32,1-2,-1-1,0-1,1-3,-1 0,0-2,39-10,-47 7,0-1,0-1,-1-2,0 0,-1-1,0-2,-1 0,0-1,37-36,-24 13,-2-1,-2-2,-1-1,-3-1,23-48,-2 7,-39 69,0 0,2 0,11-13,-19 25,0 0,0 0,0 0,0 0,1 0,-1 1,1 0,0-1,0 2,0-1,0 0,0 1,0-1,0 1,0 0,0 1,9-1,-8 2,-5 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57.2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0 823,'27'3,"0"0,0 2,0 1,-1 1,0 1,0 2,-1 0,26 15,-23-10,1-2,1-1,0-2,0-1,46 8,-71-17,0 0,1 0,-1-1,0 0,0 1,1-2,-1 1,0-1,0 0,0 0,0 0,-1 0,1-1,-1 0,1 0,-1 0,0-1,4-3,9-10,-2-1,26-37,-19 25,201-260,126-170,-305 408,-26 36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25.4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1 356,'0'17,"1"0,0-1,1 1,1-1,1 1,0-1,1 0,1-1,0 1,13 20,32 50,4-3,4-2,105 112,-149-177,0 0,1-1,1-1,0-1,29 18,-41-28,-1-1,1 0,0 0,0 0,0 0,0-1,0 0,0 0,0 0,0 0,0-1,0 0,1 0,-1-1,0 1,0-1,0 0,0 0,0-1,0 0,0 0,0 0,-1 0,1-1,-1 1,1-1,-1 0,6-7,18-19,-2-1,-1-1,30-50,5-6,193-277,-32 43,-144 231,-48 58,-11 12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57.5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16 768,'0'-6,"0"0,-1 0,0 0,0 0,-1 0,1 0,-1 1,-5-10,22 39,0-1,2 0,1-2,40 39,103 82,-138-123,29 25,2-2,2-3,1-2,2-2,123 51,-165-79,1-2,0 1,0-2,32 3,-46-6,0-1,0 0,1 0,-1 0,0-1,0 1,1-1,-1 0,0 0,0-1,0 1,0-1,0 0,-1 0,1 0,-1 0,1-1,-1 1,0-1,1 0,-2 0,1 0,0-1,-1 1,5-8,26-60,28-92,-12 29,19-30,7 3,7 4,146-211,-201 333,-6 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48.2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812 22,'-666'0,"654"1,0-1,0-1,0 0,0-1,0 0,0-1,-23-8,35 11,-1-1,1 1,-1 0,0-1,1 1,-1 0,1 0,-1 0,0-1,1 1,-1 0,0 0,0 0,1 0,-1 0,0 0,1 0,-1 0,0 1,1-1,-1 0,1 0,-1 1,0-1,1 0,-1 1,1-1,-1 0,0 1,0 0,-5 22,11 40,-4-54,56 288,-12-77,107 549,20 120,-73 9,-91-500,-65 619,-7-572,51-356,-11 58,-32 140,13 3,-11 560,53-642,-6 292,-34-1,22-368,-82 823,96 57,8-577,49 202,0-12,-52-465,-34 279,-1-216,10 1,5 349,61 24,4 274,-47-784,4 188,-2-270,0 0,0 0,1 0,0 0,0 0,0 0,0-1,0 1,1 0,0-1,0 1,0-1,0 1,0-1,4 3,-4-4,0-1,0 0,0 1,0-1,0 0,0 0,0-1,0 1,1 0,-1-1,0 1,1-1,-1 0,0 0,1 0,-1 0,1 0,-1 0,0-1,1 1,-1-1,0 0,0 1,0-1,1 0,1-2,51-24,-35 16,0 1,1 1,0 0,0 2,1 0,0 2,37-6,-43 11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50.8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1 313,'3'-2,"1"0,0-1,0 1,-1-1,0 0,0 0,1 0,-2-1,1 1,4-7,6-6,-4 7,0 1,1 1,0 0,1 0,-1 1,1 1,1-1,-1 2,0-1,1 2,0 0,0 0,0 1,0 0,1 1,-1 1,0 0,1 0,15 4,-17-3,1 1,-1 1,-1 0,1 0,0 1,-1 0,0 1,0 0,0 1,0 0,-1 1,0-1,0 2,-1-1,0 1,-1 1,1-1,-2 1,1 1,-1-1,6 13,0 10,-2 0,0 0,-2 2,-2-1,-1 1,-2-1,-1 1,-2 35,9-218,5-141,-15 67,1 245,0 0,2 0,0-1,2 1,0 0,1-1,1 0,2 0,16 35,-21-52,-1-1,1 1,0-1,0 0,0 0,0 0,1-1,-1 1,1-1,0 0,-1 0,1 0,0 0,0-1,0 1,1-1,-1 0,0 0,7 0,10 0,-1-1,41-4,-22 1,-15 3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51.3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1,'0'4,"4"2,2 4,-1 4,4 0,4 2,0 3,2-3,-1 1,-4 2,-3-3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14.4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0 532,'11'-1,"0"0,-1-1,1 0,-1 0,0-1,0 0,18-9,64-40,-69 38,324-230,-324 226,-2-2,0 0,-2-2,0 0,-1-1,17-31,-26 37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52.6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1 504,'42'-2,"48"-8,-49 4,57-1,-44 9,1 2,86 17,-134-20,0 1,0 0,-1 1,1-1,-1 1,1 0,-1 1,0 0,0 0,-1 0,1 1,-1-1,0 1,0 1,-1-1,0 1,0-1,0 1,5 10,-4-4,-1 0,0 0,-1 0,-1 0,1 1,-2-1,0 1,0-1,-3 26,19-159,39-143,15-83,-68 335,-2 34,-2 57,0-55,0 7,0-17,0 1,2-1,2 24,-2-34,-1-1,1 0,0 1,0-1,0 0,1 0,-1 0,1 0,0 0,0 0,0 0,0-1,0 1,0 0,1-1,0 0,-1 0,1 0,0 0,4 2,37 14,0-2,2-2,47 9,-47-13,0 2,88 35,-117-38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54.7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240 114,'5'7,"1"0,-1 0,0 1,0-1,-1 1,0 1,-1-1,1 0,-2 1,1 0,1 14,-2-16,-2-1,1 1,-1 0,0 0,0 0,-1-1,0 1,0 0,0-1,-1 1,0-1,0 1,-1-1,0 0,0 0,-5 7,7-12,0 0,0 1,1-1,-1 0,-1 0,1 0,0 0,0 0,0 0,0-1,-1 1,1 0,0-1,-1 1,1 0,-2-1,2 0,0 0,1 0,-1 0,1 0,-1 0,0 0,1 0,-1 0,0-1,1 1,-1 0,1-1,-1 1,0 0,1-1,-1 1,1-1,-1 1,1-1,0 1,-1-1,1 1,-1-1,1 0,-2-2,1 1,0-1,1 1,-1-1,0 0,1 1,-1-1,1 0,0 1,0-1,0 0,0 1,1-1,-1 0,1 1,0-4,3-5,9-28,1 0,3 1,0 1,42-64,-57 99,0-1,0 0,0 1,0-1,0 1,1 0,-1 0,1 0,0 0,-1 0,1 0,0 1,0 0,0-1,0 1,1 0,-1 0,0 1,0-1,1 1,-1-1,0 1,1 0,-1 0,0 1,0-1,1 1,-1-1,0 1,0 0,0 1,0-1,0 0,0 1,0-1,0 1,0 0,-1 0,1 0,2 4,11 8,-1 1,0 1,-2 1,23 33,-2 2,-3 1,31 70,-51-99,-2 1,-1 0,-1 0,-1 1,-1 0,-1 0,0 50,-4-65,-1-1,-1 1,0-1,0 1,-1-1,0 0,-1 0,0 0,-1 0,0-1,0 0,-1 0,0 0,-1-1,1 0,-2 0,1 0,-1-1,0 0,-15 9,-13 5,0-2,-1-1,-1-2,-42 12,5-1,30-11,-1-3,0-1,0-3,-65 5,109-14,0 1,0-1,0 0,0 0,0 0,0 0,0-1,1 1,-1-1,0 1,0-1,0 1,-2-3,3 3,1 0,-1-1,1 1,-1-1,1 1,-1-1,1 0,-1 1,1-1,0 1,-1-1,1 0,0 1,0-1,0 0,0 1,-1-1,1 0,0 0,0 1,0-1,0 0,0 1,1-2,0-2,0 1,0 0,1 0,0-1,-1 1,1 0,0 1,0-1,1 0,-1 0,1 1,4-4,-7 6,17-15,1 2,31-19,-41 28,1 0,0 1,-1 0,1 1,0-1,0 2,1-1,-1 1,11 1,30 3,0 2,-1 2,0 3,93 30,-61-16,-51-17,-24-7,0 1,0 0,-1 1,1-1,0 1,-1 0,1 1,-1-1,0 1,6 4,0 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56.3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1 318,'25'0,"0"1,0 0,0 2,48 12,-67-14,0 1,-1 0,1 0,-1 0,0 1,0 0,0 0,0 0,0 1,-1-1,1 1,-1 0,0 0,0 1,-1-1,1 1,-1 0,0 0,0 0,-1 0,1 0,-1 1,0-1,-1 1,1-1,-1 1,1 8,-3-3,0 0,-1 0,0-1,0 1,-1-1,0 1,-8 14,-24 47,34-70,61-133,61-190,-94 242,1-22,-29 114,1 0,0 0,1 1,0-1,1 0,1 0,0 0,1 0,0-1,1 1,7 12,15 32,38 59,-55-100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57.5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3,'46'-1,"-12"0,0 1,-1 2,49 8,-74-9,0 1,0 0,0 0,-1 1,1 0,-1 1,1 0,-1 0,0 0,-1 1,1 0,-1 0,0 0,0 1,-1 0,1 1,-1-1,-1 1,7 11,-9-13,0-1,-1 1,1 0,-1 0,0 0,0 0,-1 0,0 0,1 0,-2 0,1 0,-1 0,1 0,-1 0,-4 9,-1 2,-1 0,-1-1,-11 18,19-32,0 0,-1 0,1 0,-1 0,1 0,0 0,0 0,0 0,0 0,0 0,0 0,0 0,0 0,0 0,0 1,0-1,1 0,-1 0,0 0,1 0,-1 0,1 0,-1 0,1-1,0 1,-1 0,1 0,0 0,0 0,-1-1,1 1,0 0,0-1,0 1,1 0,43 24,-27-16,2 4,0 0,-1 2,27 26,-40-36,-1 0,0 1,0 0,0 0,-1 0,1 1,-2-1,1 1,-1 0,0 0,0 0,-1 1,0-1,2 14,-4-18,-1 0,1 0,-1 0,0 0,1 0,-1 0,-1 0,1 0,0 0,-1-1,0 1,1 0,-1-1,0 1,0-1,-1 0,1 0,0 0,-1 0,-4 3,-8 4,0-1,-28 11,12-5,-20 12,28-13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09:59.3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0 646,'1'-7,"0"1,0-1,1 1,0-1,0 1,0 0,1 0,0 0,0 0,1 0,-1 1,1 0,7-8,11-11,37-30,-38 35,6-4,1 0,1 2,1 1,47-23,-54 32,1 1,0 1,0 1,1 1,0 1,52-5,-74 11,1 0,0 0,0 0,0 0,-1 0,1 1,0 0,0-1,-1 1,1 1,0-1,-1 0,0 1,1 0,-1 0,0 0,0 0,0 1,0-1,4 4,-4-1,0 0,0 0,-1 0,1 0,-1 0,0 0,-1 1,1-1,-1 0,0 1,0 0,-1 7,0 9,-1 0,-1 0,-2 0,0 0,-13 40,-62 115,76-161,11-23,12-23,212-398,-127 225,-93 183,-9 16,0-1,0 1,-1-1,0 0,0 0,2-7,-6 7,-7 10,-8 11,12-7,0-1,0 1,1 0,0 1,0-1,1 1,0-1,1 1,0 0,1 0,0 0,0 0,1 0,0 0,3 13,-1-8,0 0,2-1,-1 1,2-1,0 0,1-1,0 1,1-1,15 22,-19-31,1 1,0-1,0 0,1-1,-1 1,1-1,0 0,0 0,0 0,0-1,7 3,62 13,-59-15,3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00.4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1,'-9'77,"5"-61,2 0,0 0,1 27,1-32,1 1,1-1,0 1,0-1,1 0,0 0,7 13,-9-21,0-1,1 1,0-1,-1 1,1-1,0 0,1 0,-1 1,0-2,0 1,1 0,-1 0,1-1,0 1,-1-1,1 0,0 0,0 0,0 0,0 0,0-1,0 0,-1 1,1-1,0 0,1 0,-2 0,1-1,0 1,0-1,0 0,5-2,-3 2,0-1,0 1,0-1,0-1,-1 1,1-1,-1 0,0 0,0 0,0 0,0-1,0 0,-1 1,4-7,1-2,-2 0,0 0,9-25,-11 24,1 0,1 1,0-1,10-14,-16 27,0-1,1 1,-1 0,0-1,0 1,0 0,1-1,-1 1,0 0,1-1,-1 1,0 0,1-1,-1 1,0 0,1 0,-1 0,0-1,1 1,-1 0,1 0,-1 0,1 0,-1 0,0 0,1 0,-1-1,1 1,-1 1,1-1,-1 0,0 0,1 0,-1 0,1 0,-1 0,0 0,1 0,-1 1,1-1,0 1,11 21,0 34,-11-55,37 181,5 23,-24-92,8 66,-25-154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02.4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1 205,'0'-2,"0"0,0 0,1 1,-1-1,1 0,-1 0,1 0,0 1,0-1,-1 0,1 1,0-1,0 1,1-1,-1 1,0 0,0-1,1 1,-1 0,1 0,-1 0,1 0,-1 0,1 0,0 0,0 1,-1-1,1 0,0 1,0 0,0-1,-1 1,5 0,-2-1,0 1,0 0,0 0,0 0,0 1,1-1,-1 1,0 0,0 0,0 1,-1-1,1 1,0 0,4 2,-1 2,0 1,-1 0,1 0,-1 1,-1-1,0 1,0 1,6 11,-1 4,13 47,-23-69,0 0,1-1,-1 1,1 0,-1 0,1 0,0 0,0 0,0-1,0 1,0 0,0-1,0 1,1-1,-1 1,1-1,-1 0,4 2,-4-2,0-1,0 0,0 0,0 0,0 0,1 0,-1-1,0 1,0 0,0 0,0-1,0 1,0-1,0 1,0-1,0 1,0-1,0 0,0 1,0-1,0 0,0 0,0-1,8-9,0 0,-1-1,0 0,6-14,-6 12,8-13,12-20,-2 0,37-95,-59 117,-4 27,0 0,0 1,0-1,0 1,0-1,0 0,0 1,1-1,0 1,-1-1,1 0,2 5,7 8,0 1,1-1,0-1,1 0,1 0,0-1,1-1,29 20,35 35,-50-38,-19-17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03.5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353 0,'-12'2,"1"1,0 0,-1 0,1 1,1 1,-1 0,1 0,0 1,-19 13,-6 3,-9 1,-41 23,80-42,0-1,0 1,1 0,-1 0,1 0,0 0,0 1,0 0,1 0,0 0,0 0,-4 9,6-12,0 1,0 0,1-1,-1 1,0 0,1-1,0 1,0 0,0-1,0 1,0 0,0-1,1 1,-1 0,1-1,0 1,0 0,0-1,0 0,2 5,0-5,-1 1,1-1,0 1,-1-1,1 0,0 0,0 0,1 0,-1-1,0 1,1-1,-1 0,6 2,11 0,0 0,1-2,-1 0,29-3,-34 2,-2-1,1 1,-1 1,1 0,-1 1,1 0,23 8,-32-8,-1 0,1 0,0 0,-1 1,0-1,1 1,-1 0,-1 0,1 1,0-1,-1 1,1 0,-1 0,0 0,0 0,-1 1,1-1,-1 1,0-1,-1 1,3 8,-3-11,-1 1,1-1,-1 1,0-1,0 1,0-1,0 1,0-1,-1 1,1-1,-1 1,0-1,0 1,0-1,0 0,0 1,0-1,0 0,-1 0,1 0,-1 0,1 0,-1 0,0 0,0-1,0 1,0 0,0-1,0 0,-3 2,-8 3,0 0,-1-1,0-1,-19 5,-8 2,25-5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06.2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1 356,'3'-1,"-1"0,1 0,0 0,0 0,0-1,-1 1,1-1,-1 0,1 1,-1-1,4-4,18-11,-18 16,0-1,1 1,-1 0,0 1,1-1,-1 1,0 0,0 1,1 0,-1 0,0 0,0 1,0 0,0 0,0 0,0 1,-1-1,1 2,-1-1,0 1,0-1,7 8,-1-3,-2 1,1 1,-1 0,-1 0,0 0,0 1,-1 0,0 1,9 24,-8-9,-8-23,0-1,1 0,0 0,0 0,0 0,0 0,1 0,-1 0,1 0,2 4,-3-7,-1 1,1-1,-1 0,1 0,-1 1,1-1,-1 0,1 0,-1 0,1 0,-1 0,1 0,-1 0,1 0,-1 0,1 0,-1 0,1 0,-1 0,1 0,-1-1,1 1,-1 0,1 0,-1 0,1-1,22-21,36-62,-4-2,-3-3,39-95,-81 165,8-35,-19 47,-12 33,10-18,0 1,0-1,1 1,0 0,0 0,1 0,1 0,-1 0,1 1,1-1,0 0,0 0,1 0,0 0,0-1,1 1,7 15,-3-11,0-1,1 0,0-1,1 0,0 0,0-1,1 0,1-1,0 0,22 15,-11-10,-6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07.2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0,'-10'1,"1"1,0-1,0 1,0 1,0 0,0 0,0 1,1 0,0 0,0 1,0 0,0 0,1 1,0 0,-8 9,-6 6,1 1,2 1,-24 37,32-43,0 0,1 1,1 0,-9 34,14-44,1-1,0 2,1-1,0 0,0 0,1 0,0 0,0 1,1-1,0 0,1 0,-1 0,7 15,-4-17,-1 1,2-2,-1 1,1 0,0-1,0 0,0 0,1-1,10 7,59 32,-63-37,25 10,0-1,2-2,-1-2,1-2,74 9,-111-18,0 1,0-1,0 0,0 0,0 0,0-1,0 1,0 0,0-1,0 0,4-1,-5-4,-14-2,-8 3,-1 1,1 1,-1 0,1 2,-30 2,41-1,-14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52.8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1,'36'476,"-7"-186,-14-137,35 159,-10-98,-19-88,58 194,-67-277,-10-33,1 0,0 0,0 0,1 0,7 14,-9-22,0 1,0 0,1-1,-1 1,0-1,1 0,-1 0,1 0,0 0,0 0,0-1,0 1,0-1,0 0,0 0,0 0,0 0,1-1,-1 1,0-1,6 0,6 1,1-2,-1 0,0-1,0-1,-1 0,1-1,0 0,18-9,4-6,60-39,-85 50,59-26,-39 20,-16 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10.3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49 362,'-2'-1,"0"1,-1-1,1 0,0 0,0 0,0 0,0 0,0 0,0 0,0-1,1 1,-1-1,0 1,1-1,-1 0,1 1,0-1,-1 0,1 0,0 0,0 0,0 0,0 0,1-1,-1 1,1 0,-1 0,1-3,-2-3,0 0,1 0,0-1,1 1,0 0,1-14,1 16,0 0,0-1,1 1,0 0,0 1,0-1,1 0,0 1,0 0,0 0,0 0,1 0,0 1,0-1,0 1,1 0,-1 1,11-5,13-6,-1 2,56-15,-24 8,1-6,-32 12,62-17,-89 29,0 1,1 0,-1 0,0 0,1 0,-1 0,0 1,0-1,1 0,-1 1,0 0,0 0,0-1,0 1,0 0,0 1,0-1,0 0,0 1,0-1,-1 1,1-1,0 1,-1 0,0 0,1-1,-1 1,0 0,0 0,1 4,4 7,-1 0,0 1,4 25,-5-24,85 267,-4-18,16 238,-32 8,-4-22,136 683,-95-484,-23-125,-47-321,5 278,-40 245,-14-436,-1 111,11-276,7 270,-1-411,1 0,1 0,0-1,2 0,0 0,18 33,-8-14,-8-18,-2 0,-1 1,0 0,-2 0,2 36,-4 125,-4-101,2 17,8 934,76-7,150 146,-38-244,-104 41,-70-618,56 422,-75-746,-1 0,-2 0,-1 1,-1-1,-1 0,-2 0,0 0,-2-1,-1 0,-2 0,-18 38,15-31,3 0,0 1,3 0,-6 64,4 17,8-75,-2 0,-14 66,13-88,-1 2,0-1,-2 0,-13 31,16-44,0-1,0 1,0-1,-1 0,0 0,0-1,0 0,-1 1,0-2,0 1,0-1,-1 0,-13 6,-350 136,247-92,-40 15,-268 157,408-210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13.0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0,'-7'0,"0"0,1 1,-1 0,1 0,-1 1,1-1,0 1,0 1,0-1,0 1,0 0,0 0,1 1,-1 0,-5 5,3-1,1 0,0 0,0 1,1 0,0 0,0 0,1 1,-6 16,2 3,0 1,2 1,2-1,0 1,0 50,6-40,1-1,2 1,16 67,45 120,-27-105,173 602,1-175,-88-252,-7 99,-84-268,69 398,-52 10,-16 64,16 228,65 239,-19-223,101 352,-53-418,21 168,23 147,-175-1000,-3-5,5-1,3-1,34 100,-50-184,-1 1,1-1,-1 0,0 0,0 1,0-1,-1 0,1 1,-1-1,0 1,0-1,0 1,-1-1,1 0,-1 1,1-1,-1 0,0 1,-1-1,1 0,-3 5,1 1,-38 112,-50 244,25 135,44-178,31 511,15-563,11-1,89 336,-91-481,131 464,-89-400,-58-148,-16-38,0 1,0-1,0 0,1 0,-1 0,1 0,-1 0,1 0,0 0,0 0,0-1,0 1,0-1,0 1,0-1,0 0,0 0,1 0,-1 0,1 0,-1 0,0-1,1 1,-1-1,1 0,-1 0,1 1,0-2,-1 1,1 0,-1-1,1 1,3-2,1 0,-1 0,1-1,-1 0,0 0,0 0,0-1,-1 0,1 0,-1 0,0-1,8-8,3-9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15.9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1 456,'0'-13,"0"5,0-1,0 0,0 0,1 0,1 1,4-17,-5 22,1 0,-1 1,1-1,0 1,0 0,0 0,0-1,0 1,0 0,1 1,-1-1,0 0,1 1,0-1,-1 1,1 0,0 0,0 0,-1 0,1 0,0 1,0-1,0 1,5 0,3 0,-1 0,0 1,0 1,0 0,0 0,0 0,0 2,-1-1,1 1,-1 0,0 1,0 0,0 1,-1 0,0 0,0 0,0 1,-1 1,8 9,-3-2,1 0,-2 1,0 0,-1 1,-1 0,-1 1,0 0,-1 0,5 22,-5 1,-2-1,-1 1,-3 42,0-11,4-43,0-21,1-20,0-34,-2 0,-2-1,-5-61,0 10,1-47,4-183,-2 316,0 5,0 0,0 1,1-1,0 0,0 0,1 0,-1 1,1-1,5-10,-6 17,-1 0,1 0,-1 0,1-1,0 1,-1 0,1 0,-1 0,1 0,0 0,-1 0,1 0,-1 1,1-1,0 0,-1 0,1 0,-1 0,1 1,-1-1,1 0,0 1,-1-1,1 0,-1 1,0-1,1 1,-1-1,1 1,-1-1,0 1,1-1,-1 1,0-1,1 1,-1-1,0 1,0 0,15 24,7 14,2 0,1-1,41 45,-51-65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16.4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1,'0'4,"4"6,2 5,-1 5,4 3,4 6,4 3,0-1,0 4,7 0,-1 3,-1-6,-3-3,-5-3,-1-6,-3-1,-2-1,-4-2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18.0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18 404,'-1'0,"0"0,0 0,0 0,1 0,-1 0,0 1,0-1,0 0,0 1,0-1,0 0,0 1,0 0,0-1,1 1,-1-1,-1 2,2-1,0-1,-1 1,1-1,0 0,0 1,0-1,0 1,0-1,0 0,0 1,0-1,1 1,-1-1,0 0,0 1,0-1,0 0,0 1,1-1,-1 0,0 1,0-1,1 0,-1 1,0-1,0 0,1 0,-1 1,0-1,1 0,-1 0,0 0,1 1,-1-1,0 0,1 0,-1 0,1 0,-1 0,0 0,1 0,-1 0,1 0,-1 0,0 0,1 0,-1 0,0 0,1 0,0 0,38 5,1-2,51-3,-49 0,81 8,-83-1,-1 1,55 20,-80-23,0 1,-1 0,0 1,0 0,0 1,-1 0,0 1,0 1,18 20,-25-23,0 1,0 1,-1-1,0 0,0 1,-1 0,0 0,-1 0,0 0,0 0,-1 1,-1-1,1 0,-1 1,-1-1,0 1,0-1,-1 0,0 0,0 0,-7 15,1-4,0 0,-2 0,0-1,-1 0,-1-1,-1 0,0-1,-20 20,33-37,-1 1,1-1,0 1,-1-1,1 1,-1-1,1 0,-1 1,1-1,-1 1,1-1,-1 0,1 1,-1-1,0 0,1 0,-1 0,1 1,-1-1,0 0,1 0,-1 0,0 0,1 0,-1 0,0 0,1 0,-1 0,1-1,-1 1,0 0,-8-20,7-43,2 51,-1-177,7-390,-6 577,0-12,1 0,0 0,1 1,7-24,-9 36,1-1,-1 1,1-1,0 1,0-1,-1 1,1-1,0 1,0 0,0-1,1 1,-1 0,0 0,0 0,1 0,-1 0,1 0,-1 0,3-1,-2 2,0 0,0 0,1 0,-1 1,0-1,0 0,0 1,0-1,0 1,0 0,0 0,0 0,0 0,0 0,0 0,0 0,-1 1,1-1,2 3,262 205,-221-175,-27-20,-6-1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18.9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30,'53'-12,"-5"1,1 7,0 1,95 9,-142-6,-1 0,1 0,0 1,0-1,0 1,0 0,0-1,0 1,0 0,-1 0,1 0,0 0,-1 0,1 1,-1-1,1 0,-1 1,0-1,1 1,-1-1,0 1,1 3,-1-2,0 0,0 1,0-1,-1 1,0-1,0 1,0-1,0 1,0-1,0 1,-1-1,-1 4,-4 12,-1 0,0 0,-18 29,18-33,-43 75,24-47,3 2,-24 62,46-105,0 1,0-1,0 1,0-1,1 1,-1 0,1-1,-1 1,1 0,0-1,0 1,0 0,1-1,-1 1,1 0,-1-1,1 1,0-1,0 1,0-1,2 4,0-3,-1-1,1-1,0 1,-1 0,1-1,0 1,0-1,0 0,0 0,0 0,1 0,-1 0,0-1,0 1,1-1,-1 0,5-1,18 0,0-2,0-1,0 0,35-13,-26 8,47-8,-58 15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20.4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0 400,'15'-14,"0"0,1 0,1 1,0 1,1 1,0 1,33-14,-44 21,0 0,0 1,0 0,0 1,0-1,0 1,1 1,-1-1,0 1,1 1,-1-1,0 1,0 1,1-1,-1 1,0 0,0 1,-1 0,1 0,-1 0,1 1,-1 0,0 0,0 0,6 7,5 8,-1 0,0 1,-2 1,0 0,-1 1,-1 0,-2 1,0 0,9 34,-8-17,-1 1,-3-1,-1 1,0 80,-7-104,0-26,-3-49,1 5,-19-653,27 668,4 34,8 17,96 114,14 14,-73-88,-41-43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21.4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1 250,'8'-1,"1"-1,-1 0,0-1,0 0,-1 0,1-1,10-6,-5 3,85-42,2 4,2 5,112-30,-202 67,-1 0,1 1,-1 1,1 0,0 0,12 2,-23-1,1 0,0 0,0 1,0-1,0 1,0-1,0 1,0 0,-1 0,1 0,0 0,-1 0,1 0,0 0,-1 0,0 1,1-1,-1 1,0-1,1 1,-1-1,0 1,0 0,-1 0,1-1,0 1,0 0,-1 0,1 0,-1 0,0 0,0 0,1 0,-1 0,0 0,-1 0,1 0,0 0,0-1,-1 1,1 0,-1 0,-1 3,-9 30,-2-1,-1 0,-36 62,19-40,30-53,-25 46,2 1,-24 75,48-125,-1 1,1 0,0 0,0 0,-1 0,1 0,0 0,0 0,0 0,0 0,0 0,1 0,-1 0,0 0,0 0,1 0,-1 0,0 0,1-1,-1 1,1 0,-1 0,1 0,0-1,0 2,1 0,0-1,0 0,0 0,0 0,0 0,1 0,-1 0,0-1,0 1,5 0,8 0,0-1,29-2,-27 1,64-1,96 11,-141-5,1 2,-2 1,1 2,68 27,-100-34,-1-1,1 1,0 0,-1-1,1 2,-1-1,0 0,0 1,0-1,0 1,0 0,0 0,-1 0,1 0,-1 1,0-1,0 1,0-1,-1 1,1 0,1 4,-3-3,0 0,0-1,-1 1,1-1,-1 1,0-1,0 1,0-1,-1 0,0 1,0-1,0 0,0 0,-1 0,1 0,-1-1,0 1,-3 3,-10 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23.4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1 174,'0'-2,"0"-1,0 1,1 0,-1 0,1-1,0 1,0 0,0 0,0 0,0 0,0 0,0 0,1 0,-1 1,1-1,-1 0,1 1,0-1,0 1,-1-1,1 1,0 0,0 0,0 0,1 0,-1 0,0 0,0 1,0-1,1 1,-1 0,0-1,0 1,1 0,2 1,9-2,0 1,0 1,0 0,20 5,-25-3,1 0,-1 1,0 0,-1 0,1 1,-1 0,1 1,-2-1,1 2,-1-1,0 1,0 0,0 1,-1-1,0 1,-1 0,5 10,5 10,-1 0,-2 1,-1 1,8 31,-13-35,0-1,-2 1,-1 0,-1 1,-3 41,2-301,5 160,0-20,24-122,-30 215,0 0,0-1,0 1,0 0,0 0,0-1,0 1,0 0,0 0,0 0,0-1,0 1,0 0,0 0,0-1,0 1,0 0,0 0,0 0,0 0,1-1,-1 1,0 0,0 0,0 0,0 0,1-1,-1 1,0 0,0 0,0 0,0 0,1 0,-1 0,0 0,0 0,1-1,-1 1,0 0,0 0,0 0,1 0,-1 0,0 0,0 0,1 0,-1 0,0 1,0-1,1 0,9 13,7 27,-15-36,11 24,2-1,1 0,1-2,41 48,-51-65,3 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26.4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105 384,'-13'16,"2"1,0 0,1 0,1 1,1 0,-11 33,14-37,0 1,1 0,1 0,-3 28,6-40,0 0,-1-1,1 1,0 0,0 0,1-1,-1 1,1 0,-1 0,1-1,0 1,0-1,0 1,0-1,0 1,1-1,-1 0,1 1,-1-1,1 0,0 0,0 0,0 0,0-1,0 1,1 0,-1-1,0 1,1-1,-1 0,1 0,-1 0,1 0,3 0,1 0,0 0,0-1,0 0,0 0,-1-1,1 0,0 0,0-1,-1 1,1-1,-1-1,11-4,4-5,-1 0,26-22,-29 21,0 0,0 2,26-13,-41 23,49-27,-50 28,0-1,0 0,0 0,0 0,0 0,0 0,0 0,0 0,-1 0,1 0,0 0,-1 0,1 0,0-1,-1 1,1-1,-1 1,-1 0,1 0,0 0,0 0,-1 1,1-1,0 0,-1 0,1 1,-1-1,1 0,-1 1,0-1,1 0,-1 1,0-1,1 1,-1-1,0 1,1-1,-1 1,0 0,0-1,0 1,0 0,1-1,-3 1,-3-2,-1 0,1-1,0 0,0 0,0 0,-8-7,11 8,1-1,0 0,0 1,0-1,0 0,0 0,0 0,1 0,0-1,0 1,-1 0,2-1,-1 1,0 0,1-5,-3-35,1-1,6-45,-1 40,-5-55,1 92,0 0,-2 0,1 0,-2 1,0-1,-7-16,11 27,0 1,-1 0,1-1,0 1,0 0,0 0,0-1,0 1,0 0,0-1,0 1,0 0,-1 0,1-1,0 1,0 0,0 0,-1 0,1-1,0 1,0 0,0 0,-1 0,1-1,0 1,-1 0,1 0,0 0,0 0,-1 0,1 0,0 0,-1 0,1 0,0 0,0 0,-1 0,1 0,0 0,-1 0,1 0,0 0,0 0,-1 0,1 0,0 0,-1 0,1 1,0-1,0 0,-1 0,1 0,0 1,-8 21,3 29,7 504,-2-547,0 0,0 0,1 0,0 0,1-1,0 1,3 9,-4-15,0-1,-1 1,1-1,0 1,0-1,0 0,0 1,0-1,0 0,1 0,-1 0,0 0,1 0,-1 0,1 0,-1 0,1-1,-1 1,1 0,-1-1,1 1,0-1,-1 0,1 0,-1 0,1 1,0-1,-1-1,1 1,0 0,-1 0,1-1,0 1,-1-1,1 1,-1-1,1 0,-1 1,3-3,4 0,16-9,1 1,1 1,-1 2,33-7,-28 7,0-1,0-1,-1-1,-1-2,36-21,27-11,-67 34,-1-2,44-29,-67 42,0 0,0 0,0 0,1-1,-1 1,0 0,0 0,0 0,0 0,0 0,1 0,-1-1,0 1,0 0,0 0,0 0,0-1,0 1,0 0,0 0,0 0,0 0,0-1,0 1,0 0,0 0,0 0,0-1,0 1,0 0,0 0,0 0,0-1,0 1,0 0,0 0,0 0,0-1,0 1,0 0,-1 0,1 0,0 0,0-1,-12-5,-12 2,23 4,0 1,0-1,-1 1,1 0,0-1,0 1,0 0,1 0,-1 0,0 0,0 0,0 0,1 0,-1 0,0 0,1 0,-1 0,1 0,-1 0,1 0,0 1,-1-1,1 0,0 0,0 1,0-1,0 0,0 0,0 1,0-1,0 0,1 0,-1 2,12 47,-11-46,66 179,1 7,-43-113,-6-17,18 87,-34-123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9:55.6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2491,'-9'3,"4"-3,5-14,10-37,2 1,3 0,20-48,8-24,-11 17,-3-2,-6-1,-5-1,9-190,-27 282,0 0,-2 0,0 0,-1 1,0-1,-10-27,10 36,-1 0,0 0,0 1,-1-1,0 1,0 0,-1 0,0 1,0 0,0 0,-1 0,0 1,0 0,-11-6,39 12,20 6,38 14,193 56,-213-57,-1 2,83 46,-129-62,0 1,-1 1,-1 0,1 0,-1 1,-1 0,1 0,-1 2,-1-1,0 1,-1 0,12 23,-15-23,0 0,-1 0,0 1,-1-1,0 1,-1-1,0 1,-1 0,0-1,-1 1,0-1,-1 1,0-1,-1 1,-4 10,-1-3,0 0,-1-1,-1-1,0 1,-2-1,-14 17,652-720,-598 650,-22 19,-6 17,0-1,0 1,-1 0,1-1,0 1,0 0,-1-1,1 1,0 0,-1-1,1 1,0 0,-1 0,1 0,0-1,-1 1,1 0,0 0,-1 0,1 0,-1 0,1 0,0 0,-1 0,1 0,-1 0,1 0,0 0,-1 0,1 0,-1 0,1 0,0 0,-1 0,1 0,0 1,-1-1,1 0,-1 1,-13 5,1 1,0 0,0 1,1 1,0 0,0 0,1 1,-17 20,-4 1,2-3,-32 38,55-59,1 1,0 0,0 0,1 0,0 1,1 0,0 0,0 0,1 0,-4 19,7-27,-1 1,1-1,0 0,0 0,0 0,0 1,0-1,0 0,0 0,1 1,-1-1,0 0,1 0,-1 0,1 0,-1 1,1-1,-1 0,1 0,0 0,0 0,-1 0,1 0,0-1,0 1,0 0,0 0,0-1,1 2,1-1,0-1,0 1,0-1,0 0,0 1,0-1,0 0,-1-1,1 1,0 0,0-1,3-1,6-1,0-1,0-1,-1 0,20-12,-22 11,0-1,0 0,0-1,-1 0,0 0,-1-1,0 0,0 0,-1-1,0 0,0 0,-1 0,-1-1,6-18,-6 13,-2 1,0 0,-1 0,0-1,-1 1,-1 0,-1-1,0 1,0 0,-9-24,-7-12,-1 1,-3 1,-2 1,-3 2,-46-66,-182-199,238 291,-363-361,422 400,346 262,-241-167,68 44,409 227,-580-363,-27-14,0 0,0 0,-1 2,-1 0,1 1,-2 0,24 24,-36-33,-1-1,0 1,0 0,-1-1,1 1,0 0,0 0,-1 0,1 0,-1 0,0 0,0 0,0 0,1 0,-2 0,1 0,0 0,0 0,-1 0,1-1,-1 1,1 0,-1 0,0 0,0 0,0-1,0 1,0 0,-2 1,-4 7,-1-1,0 0,-17 14,11-11,-293 247,160-141,140-112,-1013 865,1004-857,-14 12,-43 52,90-82,14-12,428-307,-408 286,58-42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53.6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1 199,'2'-2,"0"-1,0 0,0 1,1-1,-1 1,1 0,-1 0,1 0,0 0,0 0,0 0,0 1,0 0,7-3,-2 1,23-10,0 2,0 2,64-11,-13 2,280-68,-341 81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28.3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30 539,'-19'-53,"15"32,1 0,1 0,1 0,1 0,0 0,2 0,5-31,-6 49,0 0,1 1,-1-1,0 0,1 0,-1 1,1-1,0 1,0 0,0-1,0 1,0 0,1 0,-1 0,1 0,-1 1,1-1,3-1,0 1,0 0,-1 1,1-1,0 1,1 0,-1 1,0-1,10 2,1 1,1 0,-1 1,0 1,0 1,24 10,-25-7,0 0,0 1,-1 0,-1 2,1 0,-2 0,0 1,20 23,-16-13,0 1,-2 0,0 2,20 47,-11-6,-2 1,-4 1,15 107,12 184,-44-355,-1 0,1 0,0 0,0 0,1 0,-1 0,4 7,-4-11,-1 0,0 1,0-1,0 0,0 0,1 0,-1 1,0-1,0 0,0 0,1 0,-1 1,0-1,0 0,1 0,-1 0,0 0,0 0,1 0,-1 0,0 0,1 1,-1-1,0 0,0 0,1 0,-1 0,0 0,1-1,-1 1,0 0,0 0,1 0,-1 0,0 0,1 0,10-19,-3-14,0 0,-2 0,2-45,3-25,125-526,-131 608,62-300,-60 287,-4 19,-7 31,-2 16,2 0,1 0,1 1,2 0,1-1,2 1,1-1,12 47,-14-69,1 0,0-1,0 1,1 0,0-1,1 0,0 0,1 0,-1-1,15 16,-14-19,0 0,0-1,0 0,1 0,0 0,0-1,0 0,0 0,0-1,1 1,-1-2,1 1,-1-1,1 0,10-1,58 9,-54-4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29.6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1,'-5'0,"0"0,0 1,0 0,0 0,0 0,1 0,-1 1,0 0,1 0,-1 0,1 0,0 1,0-1,0 1,0 1,0-1,1 0,-1 1,1-1,0 1,0 0,-4 7,3-2,-1 0,1 0,1 1,-1-1,2 1,-1 0,1 0,1 0,-1 20,2-16,0 0,1 1,1-1,5 24,-6-36,-1 0,0 0,1-1,-1 1,1 0,0 0,-1-1,1 1,0-1,0 1,0-1,0 1,1-1,-1 1,0-1,1 0,-1 0,0 0,1 0,0 0,-1 0,1 0,-1 0,1 0,0-1,0 1,-1-1,1 1,0-1,0 0,0 0,0 0,-1 0,1 0,0 0,0 0,0 0,-1-1,1 1,0-1,0 0,-1 1,1-1,0 0,-1 0,1 0,1-1,47-25,0 2,2 2,1 2,1 3,0 2,1 3,0 2,81-6,-125 16,1 1,-1 1,0 0,0 1,0 0,0 0,0 1,0 1,-1-1,1 2,-1 0,0 0,0 1,-1 0,0 0,0 1,0 0,-1 1,0 0,-1 0,1 1,-2 0,1 0,-1 1,-1-1,1 1,-2 1,1-1,-2 1,1-1,-1 1,2 17,-5-22,0 0,0 0,-1 0,0 1,0-1,0 0,0 0,-1 0,0 0,-1-1,1 1,-1 0,0-1,0 0,-1 0,1 0,-6 5,-11 12,-1-1,-32 25,27-24,-49 48,44-40,-1-1,-2-1,0-2,-53 31,66-48,0 0,-1-2,-29 6,35-9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30.8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1 501,'0'-2,"1"0,0 0,-1 1,1-1,0 0,0 1,0-1,0 1,0-1,0 1,1-1,-1 1,0 0,1 0,-1-1,1 1,-1 0,1 0,0 1,-1-1,1 0,0 0,-1 1,4-1,43-12,-30 11,-1 1,1 0,-1 1,1 1,0 0,-1 2,0 0,34 11,-38-10,0 1,0 0,0 1,-1 1,0 0,-1 0,1 1,-1 1,-1 0,0 0,17 21,-22-21,0 0,-1 1,-1 0,0-1,0 1,0 1,-2-1,1 0,-1 0,-1 1,0-1,0 0,-1 1,-3 12,1-196,7 37,31-196,-23 230,-8 125,1-1,1 0,10 26,-7-20,59 157,-55-157,0 0,2-1,2-1,26 34,-30-46,0-3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32.4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1,'-13'16,"1"1,0 0,1 1,1 0,-15 36,3-5,-127 284,131-286,3 0,2 1,2 1,2 0,-4 67,13-110,0-1,0 1,0 0,1 0,-1 0,1-1,1 1,-1 0,1-1,0 1,4 6,-4-9,0 0,0-1,0 0,1 1,-1-1,1 0,-1 0,1 0,0-1,0 1,0-1,0 1,0-1,0 0,0 0,0-1,0 1,1 0,-1-1,0 0,5 0,110 11,-81-5,1-3,71-2,-105-2,0 0,-1 0,1 0,0-1,-1 1,1-1,-1 0,1 0,-1-1,0 1,0-1,0 1,0-1,-1 0,1 0,-1 0,0 0,0-1,0 1,0-1,0 1,-1-1,1 0,-1 1,1-6,4-14,0 0,3-46,-7 52,3-19,-3 0,-1 0,-1-1,-2 1,-2 0,-11-49,15 83,0 0,0 0,-1 0,1 1,-1-1,0 0,0 0,1 0,-1 0,0 1,-1-1,1 0,0 1,0-1,-1 1,1-1,-1 1,1 0,-1 0,1 0,-1-1,0 1,0 1,-2-2,1 2,0-1,1 1,-1 1,0-1,0 0,0 1,1-1,-1 1,0 0,1 0,-1 0,0 0,1 0,0 1,-4 1,-5 6,0-1,0 2,0 0,1 0,-14 19,-162 192,173-206,5-3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35.3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0 280,'18'-18,"-10"10,0 0,0 0,1 1,0 0,0 1,18-9,59-26,1 5,2 3,1 5,175-32,-255 58,-1 1,1 0,0 1,0 0,0 0,15 3,-21-1,0-1,0 0,0 1,-1 0,1 0,-1 0,1 0,-1 1,1-1,-1 1,0 0,0 0,-1 0,1 0,-1 1,1-1,-1 1,2 4,10 24,-2 0,-1 2,-1-1,-2 1,4 37,0-5,195 876,81-20,-216-733,71 294,17 322,-133-653,61 187,73 137,-120-360,-12-35,-4 1,-4 1,20 161,-22-87,-9-93,-3 0,-3 1,-5 73,-11 9,5 1,7 0,22 166,254 1066,-270-1350,276 1108,-177-724,1-12,-83-317,-13-50,-1 0,9 71,-13 233,6 71,21-154,70 262,108 238,-99-437,-51-158,47 205,-91-269,6 142,-18-152,5 0,25 113,36 138,-48-258,-14-59,-1 1,-1-1,-2 1,0 1,-1-1,0 42,-4-58,0-1,0 1,-1-1,1 1,-1-1,-1 0,1 1,-1-1,1-1,-2 1,1 0,0-1,-1 1,0-1,0 0,0 0,0-1,-1 1,0-1,-6 4,-10 3,1 0,-1-2,-40 11,30-10,-329 90,-147 50,434-125,49-17,-1 1,1 1,1 1,-29 16,44-18,15-7,7-3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36.5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1 212,'8'-7,"0"0,1 1,0-1,1 2,-1-1,1 2,0-1,17-5,93-18,-39 10,21-7,-39 11,121-46,-165 50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37.7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1 219,'7'-6,"1"1,0-1,0 2,1-1,-1 1,14-5,15-7,12-11,0 2,2 2,1 2,0 2,66-13,-90 24,-23 6,0 1,0-1,0 1,0 0,0 0,0 1,10-1,-2 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40.8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1,'-3'0,"0"1,1 0,-1 0,1 0,-1 0,1 0,-1 1,1-1,0 1,0-1,0 1,0 0,0 0,0 0,-2 3,-27 37,27-37,-5 7,-1 1,2 0,0 0,1 1,0 0,1 0,1 1,0 0,1 0,0 0,1 0,1 1,0 20,3-13,1 1,1-1,1-1,12 41,42 88,-17-48,140 465,-101-304,149 533,-83-283,116 641,-220-852,1 314,-38 309,-8-531,2 48,2 653,33-2,-13-766,15-1,100 412,-21-376,-89-277,-3 1,-4 1,10 120,-20-138,60 467,66 478,-11 270,-73-851,-12-137,-34-228,-4-40,1-1,10 47,-12-73,1-1,-1 1,1 0,-1-1,1 1,0-1,-1 1,1-1,0 1,0-1,0 1,0-1,0 0,0 1,1-1,-1 0,0 0,1 0,-1 0,1 0,-1 0,1-1,-1 1,1 0,0-1,-1 1,1-1,0 0,2 1,-1-1,1-1,-1 1,1-1,0 1,-1-1,1 0,-1-1,0 1,1-1,-1 1,0-1,5-4,9-7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43.8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1 181,'0'-3,"1"0,0 0,0 0,0 0,0 0,0 0,1 0,-1 0,1 1,0-1,-1 0,1 1,1 0,-1-1,0 1,0 0,1 0,-1 0,1 1,0-1,0 1,4-3,11-4,1 0,26-7,-34 12,70-20,2 4,0 4,87-5,256 9,-394 11,0 1,0 2,0 1,-1 2,38 11,-57-13,0 1,-1 0,0 1,0 0,0 0,0 2,-1-1,-1 1,1 1,-1-1,0 2,-1-1,0 1,-1 1,0-1,6 14,3 10,-1 1,-3 1,12 49,16 119,-30-146,277 1205,-197-969,14-3,167 331,-124-336,151 315,-215-412,75 251,1 287,-61 16,-84-617,286 1881,-102-1096,71-27,-209-739,-36-94,-3 1,-2 1,24 107,-5 104,18 102,129 624,47-8,-72-492,-45-153,-109-317,36 128,-38-129,-1 0,-1 0,0 0,-1 0,-4 35,1-46,1-1,-1 1,-1-1,0 1,0-1,0 0,-1 0,0 0,0-1,-1 1,0-1,0 0,0 0,-1-1,0 0,0 0,0 0,-9 5,-13 6,0-2,-1-1,-39 12,18-6,-77 33,-98 36,174-71,-1-2,-81 12,70-22,-110-3,-4-1,152 2,5 3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52.5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1,'4'63,"2"0,2 0,4 0,24 74,112 476,-118-483,-23-99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3:55.9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1532,'6'-1,"0"1,0-1,0 0,0-1,0 1,0-1,0-1,-1 1,1-1,-1 0,0 0,0 0,0-1,0 0,0 0,-1 0,0 0,5-6,6-10,-1 0,-1 0,12-26,-20 37,25-52,-3-2,32-110,18-138,-71 287,15-77,9-108,-26 161,-2 1,-2-1,-3 0,-13-76,14 116,1 0,-2 1,1-1,-1 1,-1-1,1 1,-1 0,0 1,-1-1,-9-10,13 15,-1 1,1 0,-1-1,1 1,-1 0,0 0,0 0,1 0,-1 0,0 1,0-1,0 1,0-1,0 1,0 0,0-1,0 1,-4 0,3 1,0 0,0 0,0 0,1 1,-1-1,0 1,0-1,1 1,-1 0,1 0,-1 0,1 0,0 0,0 1,-4 4,-26 37,1 2,2 1,2 1,3 1,1 1,3 2,2 0,2 0,3 2,2 0,-8 103,19-135,0 0,2-1,0 1,2 0,0-1,1 0,1 0,1-1,19 39,-12-35,0-1,2-1,1-1,0 0,1-1,1-1,35 27,8 0,1-2,3-3,1-3,2-3,143 52,-180-77,-1-2,1 0,1-3,-1 0,1-2,0-1,38-4,-67 1,0 0,0 0,0-1,-1 1,1-1,0 0,-1 0,1 0,-1-1,1 1,-1-1,0 0,0 0,-1 0,1 0,-1-1,1 1,-1 0,0-1,0 0,2-6,5-12,-1 0,8-40,-8 32,13-45,76-309,-79 294,-4-1,3-122,-19 14,0 167,-2-1,-1 1,-2-1,-11-30,18 62,0 0,0 0,0 0,0 0,-1 0,1 0,-1 0,1 0,0 0,-1 0,0 0,1 0,-1 0,1 0,-1 1,0-1,0 0,1 0,-3 0,-2 17,2 48,3-56,25 680,-22-671,1 0,1-1,0 0,1 0,1 0,0-1,1 0,16 22,7 5,52 56,123 112,-7-9,-193-193,1 0,0-1,1 0,-1-1,1 1,1-1,-1-1,11 6,0-5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53.4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48,'33'-2,"51"-9,17 0,-80 10,220-18,-220 16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54.1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1,'2'5,"-1"1,1-1,0 0,0 0,0 0,1 0,0 0,0 0,3 4,9 14,60 131,-6 4,54 189,-88-266,-29-65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56.5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85,'-1'4,"0"1,0 0,0 0,0-1,-1 1,0-1,0 1,0-1,-3 5,-7 16,1 9,1 1,2 0,1 1,-3 59,7 152,4-178,-1-64,0 24,1 1,6 28,-6-51,0-1,1 0,-1 1,1-1,0 0,1 0,0 0,0 0,0-1,0 1,1-1,0 0,0 0,1 0,6 6,-10-10,1 0,-1 1,1-1,-1 0,1 0,0 0,-1 0,1 0,0 0,0 0,0-1,0 1,0-1,-1 1,1-1,0 0,0 0,0 0,0 0,0 0,0 0,0-1,0 1,0 0,0-1,0 0,0 1,0-1,-1 0,1 0,0 0,-1 0,1 0,0-1,-1 1,0 0,1-1,-1 1,0-1,1 1,-1-1,0 0,0 1,-1-1,2-2,2-5,0-1,-1 0,0 1,-1-1,0 0,-1 0,1-14,-1-9,0-160,-3 164,-1 1,-1-1,-1 1,-14-44,17 67,0 1,-1-1,0 1,0-1,0 1,0 0,0 0,-1 0,0 1,0-1,0 1,-7-5,10 8,0-1,0 0,-1 1,1-1,0 1,-1-1,1 1,0-1,-1 1,1 0,-1 0,1 0,-1 0,1 0,0 0,-1 0,1 0,-1 1,-1 0,1 0,1 0,-1 0,1 0,0 1,-1-1,1 0,0 1,0-1,0 1,0-1,0 1,0 0,0-1,1 1,-1 0,1-1,-1 1,1 0,-1 3,0 10,1 1,0 0,1-1,1 1,0 0,1-1,10 27,0 12,-1-7,3-1,2 0,2-1,1-1,3 0,53 76,-73-117,-1-1,0 1,1-1,0 1,-1-1,1 0,0 0,0 0,0 0,1-1,-1 1,0-1,1 0,-1 0,1 0,-1 0,1-1,-1 1,1-1,-1 0,1 0,-1 0,1 0,6-2,9-2,-1-1,0 0,26-13,-42 18,12-6,-2 0,1-1,-1-1,0 0,0 0,-1-1,0 0,-1-1,0-1,0 1,-1-2,0 1,-1-1,-1 0,0-1,-1 0,0 0,0 0,-2-1,0 0,0 1,-1-2,-1 1,-1 0,1-21,-1-2,-2 0,-2 0,-1 1,-1-1,-3 1,0 0,-3 0,-1 1,-31-64,26 73,-1 1,-1 1,-43-42,26 29,29 30,0 1,0 0,-1 1,0-1,0 1,-1 1,1 0,-1 0,0 1,0 0,0 0,-1 1,1 0,-12-1,0 2,0 0,0 2,0 0,1 1,-34 7,35-3,0 1,1 0,-1 1,1 1,1 0,0 2,0 0,1 1,0 0,1 2,-21 23,27-25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57.9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12,'0'0,"0"0,0-1,0 1,0-1,0 1,0 0,0-1,0 1,0-1,0 1,-1-1,1 1,0 0,0-1,0 1,0 0,-1-1,1 1,0 0,0-1,-1 1,1 0,0-1,0 1,-1 0,1-1,0 1,-1 0,1 0,0 0,-1-1,1 1,-1 0,1 0,0 0,-1 0,1 0,-1 0,1 0,0 0,-1 0,1 0,-1 0,1 0,-1 0,1 0,0 0,-1 0,1 0,-1 0,1 0,0 1,-1-1,1 0,0 0,-1 1,1-1,0 0,-1 0,1 1,-1 0,-21 20,11-2,1 0,1 0,1 1,1 1,-7 29,-16 112,27-139,-7 42,4 0,1 98,5-159,0 0,0 0,1-1,-1 1,1 0,0 0,0 0,0-1,1 1,-1 0,1-1,0 1,0-1,0 0,0 0,1 0,-1 0,1 0,0 0,0 0,3 2,1-2,-1 0,1-1,0 1,1-1,-1 0,0-1,0 0,1 0,-1-1,9 0,191-7,-203 7,0-1,0 0,0 0,0 0,0 0,0-1,0 0,0 0,0 0,-1 0,1 0,-1-1,0 0,0 0,5-5,-2 1,-1 0,-1 0,1-1,-1 1,0-1,-1 0,4-11,-1-6,0 0,-2-1,0 0,-1-30,-2 19,1 3,-1 1,-2-1,-9-59,8 86,0 0,0 1,0-1,-1 1,0-1,-1 1,1 0,-1 0,0 1,-1-1,1 1,-1 0,0 0,0 0,-7-4,-6-2,0 1,-1 0,-33-11,13 5,25 11,0 1,0 0,0 1,0 1,-1 1,1 0,-23 1,15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0:59.3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279 148,'-15'0,"-1"0,1 1,-1 1,1 1,-19 4,28-5,0 1,-1-1,1 1,1 1,-1-1,0 1,1 0,0 0,0 1,0-1,0 1,1 0,0 1,-6 9,-2 4,1 0,1 1,1 0,1 1,0 0,2 0,1 0,0 1,2 0,0 0,1 23,2-43,0 1,1-1,-1 0,1 1,0-1,0 1,0-1,0 0,0 0,0 1,1-1,-1 0,1 0,-1 0,1-1,0 1,0 0,0-1,0 1,0-1,0 1,0-1,0 0,1 0,-1 0,0 0,1 0,-1-1,1 1,-1-1,4 1,11 0,-1 0,1 0,30-4,-19 1,128 1,56-2,-206 3,0-1,0 1,0-1,-1 0,1 0,0 0,-1-1,1 0,-1 0,0-1,1 1,-1-1,7-5,-9 4,0 0,0 1,-1-1,1 0,-1 0,0-1,0 1,-1 0,1-1,-1 1,0-1,0 1,0-1,-1 0,0 1,0-10,0-8,0 0,-2 0,0 0,-2 0,0 0,-2 1,0 0,-14-31,14 40,-1 0,0 0,0 1,-1 0,-1 0,0 1,0 1,-1-1,0 1,-1 1,0 0,0 0,-1 1,0 1,-13-6,-109-41,117 48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01.3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102 119,'-3'0,"0"0,1 0,-1 0,0 0,0 0,0 1,0-1,0 1,0 0,1 0,-1 0,0 0,1 0,-1 1,0-1,1 1,0 0,-1 0,1 0,-3 3,3 0,-1 0,1 0,0 0,0 0,1 0,-1 0,1 0,0 1,1-1,-1 9,1 19,1 0,2-1,1 1,1-1,2 0,1 0,2 0,1-2,1 1,2-1,19 30,-28-52,0-2,0 1,0 0,1-1,0 0,1-1,-1 1,1-1,0-1,0 1,9 3,-11-5,0-1,1 0,-1 0,1-1,-1 1,1-1,-1-1,1 1,0-1,0 0,-1 0,1 0,0-1,-1 0,1 0,-1-1,8-2,-10 3,-1 0,0-1,0 1,0-1,0 0,0 0,0 0,0 0,0 0,-1 0,1 0,-1 0,0 0,1-1,-1 1,1-4,11-47,-6 23,14-44,-2-1,-4 0,7-104,-22 174,-1 0,1 0,-1 0,1 1,-1-1,-1 0,1 0,-1 0,0 1,0-1,0 1,0-1,-1 1,0 0,0 0,0 0,0 0,-1 1,0-1,1 1,-7-4,-7-4,0 1,-1 0,-37-13,37 15,10 6,1-1,0 1,-1 1,1 0,-1 0,1 0,-1 1,0 0,1 0,-1 1,1 0,-1 0,-12 5,-5 3,0 1,-36 20,43-21,2 1,6-2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06.0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1 101,'0'-1,"1"-1,0 1,0-1,0 0,0 1,0 0,0-1,0 1,0-1,1 1,-1 0,0 0,1 0,-1 0,1 0,0 0,2-1,30-13,1 6,1 3,53-5,0 1,11-3,177 0,-253 14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06.8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1,'3'0,"0"1,0 0,0-1,-1 1,1 0,-1 1,1-1,-1 0,1 1,-1-1,0 1,1 0,2 3,30 32,-26-26,66 79,108 173,-162-233,-13-18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09.0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81 235,'-2'1,"0"-1,0 1,-1 0,1-1,0 1,0 0,0 1,0-1,1 0,-1 1,0-1,0 0,1 1,-1 0,1-1,-1 1,1 0,0 0,0 0,0 0,0 0,0 0,0 0,0 0,1 1,-1 1,-15 71,13-58,-5 32,1 0,3 0,2 0,3 1,8 67,-9-112,1 1,0-1,0 1,1-1,0 0,0 0,0 0,0 0,1 0,0 0,0 0,0-1,0 0,1 1,0-1,5 4,-1-3,0-1,0 0,0-1,0 0,1 0,-1 0,1-2,0 1,12 0,110 9,153-7,-219-5,-57 1,-2 0,0 0,0 0,0-1,0 1,10-4,-15 4,0-1,0 1,0 0,-1-1,1 1,0-1,0 1,0-1,-1 0,1 1,0-1,-1 0,1 0,-1 1,1-1,-1 0,1 0,-1 0,1 0,-1 0,0 1,0-1,1 0,-1 0,0 0,0 0,0 0,0 0,0 0,0 0,0 0,0 0,-1 0,1 0,0 0,0 0,-1 1,1-1,-1 0,1 0,-1 0,1 0,-2 0,-19-40,-2 2,-2 1,-2 1,-46-50,-140-119,201 196,1-1,0 0,-15-19,23 25,0 0,0-1,1 1,-1-1,1 0,1 0,-1 0,1 0,0 0,0 0,0-11,1-10,-1-8,6-69,-4 101,-1 0,1 0,0 0,0 1,0-1,0 0,1 0,-1 0,1 1,0-1,-1 1,1 0,0-1,0 1,1 0,-1 0,0 0,5-3,-2 3,1-1,-1 1,1 0,0 0,0 0,0 1,0 0,0 0,6 0,6 1,0 1,0 1,-1 0,1 1,27 8,-29-6,92 28,155 70,-256-99,-1-1,0 1,0 0,0 0,0 1,-1 0,0 0,0 0,0 1,-1-1,0 1,0 0,0 1,-1-1,5 12,-1 3,-1 1,-1 1,3 36,-4-33,12 52,-5-35,-9-32,0 1,2-2,-1 1,10 19,-12-27,1 0,0 0,0-1,1 1,-1 0,0-1,1 0,0 1,-1-1,1 0,0 0,0-1,0 1,1-1,-1 1,0-1,0 0,1 0,6 1,230 21,-70-8,-157-13,1-1,-1 0,0-1,1 0,23-5,-35 5,0-1,1 1,-1-1,0 0,0 0,1 0,-1 0,0 0,0 0,0-1,0 1,0-1,-1 1,1-1,0 0,-1 0,1 1,-1-1,0 0,1 0,-1-1,0 1,0 0,-1 0,1 0,0-1,-1 1,1-1,-1 1,0 0,0-1,0 1,0 0,0-1,0 1,-1-1,1 1,-2-4,-1-6,-1 0,-1 0,0 1,-1 0,0-1,-1 2,0-1,-15-16,-73-72,91 95,-30-29,-70-51,92 76,0 1,0 0,0 0,-1 1,0 1,0 1,0 0,-1 0,1 1,-27-2,-160 6,69 2,109-4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16.5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0,'0'29,"0"0,2 0,1 0,13 56,29 57,34 137,-67-210,-2 0,0 130,-11-104,1-70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12.8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662 0,'-4'1,"1"-1,0 1,-1-1,1 1,0 0,-1 1,1-1,0 0,0 1,0 0,0 0,0 0,1 0,-1 0,1 0,-5 5,-35 51,28-37,-100 148,-126 246,206-344,2 0,4 2,3 1,3 1,4 1,-16 136,33-190,0 0,1 0,1 0,1 0,1 0,1-1,1 1,1-1,1 0,1 0,0-1,2 0,0-1,1 0,1 0,1-1,0-1,2 0,0-1,0-1,36 27,2 0,-1-1,1-2,105 57,-153-94,-1 0,1-1,0 1,0-1,0 0,0-1,0 1,0-1,0 0,0 0,0-1,-1 1,1-1,0 0,0-1,0 1,0-1,-1 0,1 0,-1 0,0-1,1 1,-1-1,0 0,5-6,10-8,-2-1,0-1,26-38,-33 42,8-12,-1-1,-2-1,0 0,-3-1,0-1,-2 0,-1 0,-2-1,0 0,-3-1,-1 1,-1-1,-1 1,-2-1,-2 0,-1 1,-1 0,-14-48,15 69,0 0,-1 0,0 0,-1 1,0 0,0 0,-1 0,0 1,-1 0,0 0,-17-14,22 22,1 0,-1 0,0 0,1 0,-1 1,0-1,0 1,0 0,0-1,0 1,1 1,-1-1,0 0,0 1,0-1,0 1,1 0,-1 0,0 0,1 0,-1 0,1 1,-4 2,-8 5,2 1,0 0,-13 13,6-5,-187 173,125-127,70-53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17.7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0 102,'27'0,"30"1,0-2,0-3,97-19,217-46,-312 64,-36 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18.4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1,'3'25,"0"0,1 1,2-2,0 1,2 0,11 23,11 40,89 400,-119-488,18 106,-14-71,2-1,1 1,23 63,-24-84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19.7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455 217,'-7'9,"0"1,0-1,1 1,1 1,-1-1,2 1,-5 13,-4 6,-85 208,11 4,-83 369,162-575,0-7,2-1,0 1,2 0,2 1,0-1,3 33,1-54,0 0,1-1,0 1,0-1,0 0,1 0,0 0,0-1,1 1,0-1,0 0,1 0,-1-1,1 1,1-1,-1-1,0 1,14 6,10 4,1 0,63 19,-84-31,3 1,6 3,1 0,1-2,-1-1,26 3,-42-7,0 1,-1-1,1 0,0 0,0 0,0-1,-1 1,1-1,0 0,-1 0,1-1,-1 1,1-1,-1 1,0-1,1 0,-1 0,0-1,0 1,-1 0,1-1,0 0,-1 0,0 0,1 0,-1 0,0 0,-1-1,1 1,1-4,240-628,-207 546,-5-1,26-124,-47 164,-2-1,-3 0,-1 0,-3 0,-3-1,-7-52,4 83,-1 1,0-1,-1 1,-2 1,0 0,-1 0,-13-20,-30-58,35 48,15 38,-1 0,0 0,-1 0,0 0,-1 1,0 0,-9-13,2 10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21.2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0,'-1'1,"-1"-1,0 1,1-1,-1 1,1 0,-1 0,1 0,-1 0,1 0,-1 0,1 0,0 0,0 0,0 1,0-1,0 1,0-1,0 0,0 1,-1 2,-16 38,15-35,-14 41,2 1,3 1,-8 52,-8 157,22-185,-24 476,31-531,0 1,1-1,0 0,2 0,7 24,-9-38,0 0,0-1,0 1,1 0,0-1,-1 0,1 0,1 0,-1 0,1 0,4 4,-5-7,-1 1,1 0,0-1,0 0,0 1,0-1,1 0,-1-1,0 1,0 0,0-1,1 0,-1 0,0 0,0 0,1 0,-1-1,0 0,5-1,1-2,1-2,-1 1,0-1,0-1,-1 0,0 0,0 0,-1-1,0 0,7-11,4-2,-7 7,-1 0,-1 0,0-1,-1 0,-1 0,0-1,-1 0,-1-1,0 1,-2-1,4-33,-2-15,-7-117,-1 130,-44-528,46 570,-1-1,0 1,0 0,-1 0,-6-15,8 23,-1-1,1 1,-1-1,0 1,0 0,0-1,0 1,0 0,0 0,0 1,-1-1,1 0,0 1,-1 0,0-1,1 1,-1 0,0 0,0 0,1 1,-1-1,0 1,0 0,-3-1,-42 3,26-1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22.3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395 150,'2'0,"1"-1,-1 0,0 0,1 0,-1 0,0 0,0 0,0 0,1-1,-1 1,0-1,-1 0,1 1,0-1,0 0,-1 0,1 0,0-3,-1-2,-22 31,-58 92,-117 232,70-84,124-259,-1 1,2-1,-1 0,1 1,0-1,0 1,0-1,1 1,0-1,0 7,1-9,-1-1,1 1,0 0,0-1,0 1,1 0,-1-1,1 1,-1-1,1 0,0 0,0 0,0 0,0 0,0 0,0 0,1 0,-1-1,1 1,-1-1,5 2,22 9,1-1,1-1,50 9,102 7,-153-23,593 43,-617-46,0 0,-1 0,1 0,0-1,-1 0,1 0,-1 0,1-1,-1 0,0 0,6-3,-8 3,0 0,-1-1,1 1,-1-1,0 1,0-1,0 0,0 0,-1 0,1 0,-1 0,0 0,1 0,-1-1,-1 1,1 0,0-1,-1 1,0-7,22-205,-9 118,-5-1,-3 0,-10-102,4 183,-2 1,0-1,0 1,-2 0,0 0,-1 0,0 1,-1 0,-16-24,17 31,0 0,-1 1,1 0,-1 0,-1 1,1 0,-1 0,0 1,0 0,-1 1,1-1,-1 1,0 1,-1 0,1 0,0 1,-20-2,-274-17,244 10,49 8,0 0,0 1,0 1,-1-1,1 2,-1-1,1 1,-18 3,12 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23.5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5,'-1'1,"0"-1,1 0,-1 0,0 1,0-1,0 1,0-1,0 1,1-1,-1 1,0-1,1 1,-1 0,0-1,1 1,-1 0,1 0,-1-1,1 1,-1 0,1 0,-1 0,1 0,0 0,0 0,-1-1,1 3,-5 29,5-28,-7 97,5 0,4 0,22 143,-19-215,1 1,1-1,17 40,-20-57,1-1,1 0,0 0,1 0,0-1,0 0,1 0,1-1,0 0,18 15,-14-18,1 0,0 0,0-1,1-1,0-1,-1 0,1-1,0 0,20-1,-5 1,-12 0,1-1,0-1,-1 0,1-2,-1 0,1-1,19-6,-28 6,-1-1,1 0,-1-1,1 0,-1-1,-1 1,1-2,-1 1,0-1,0 0,-1-1,0 0,0 0,5-10,4-9,-2-1,-1 0,-1 0,-1-1,-2-1,-1 0,-1 0,3-36,-4 14,-3-1,-3 0,-11-104,9 144,0 0,-1 0,0-1,-1 2,0-1,-1 0,-1 1,-13-22,15 28,0 1,-1 0,0 0,0 0,0 0,0 1,-1 0,0 0,0 1,0-1,0 1,0 1,-1-1,0 1,1 0,-1 0,0 1,-13-1,-1 0,1 1,0 0,-1 2,1 0,-1 2,1 0,0 1,1 1,-1 1,1 1,0 0,-29 17,-12 8,37-22,0 2,1 0,0 2,1 0,1 2,0 0,1 1,-22 26,30-28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28.9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661 1,'-7'0,"1"1,-1 1,1-1,-1 1,1 1,0-1,0 1,0 0,0 0,1 0,-1 1,1 0,0 0,-9 9,-6 8,-33 44,52-64,-322 498,212-288,101-188,1 0,1 1,1 0,1 0,1 1,1 0,-1 33,5-53,0-1,0 1,1 0,-1-1,1 1,0-1,0 0,1 1,-1-1,1 0,0 0,0 0,1 0,-1 0,1 0,0-1,0 1,0-1,0 0,1 0,-1 0,1 0,0 0,0-1,0 0,0 0,0 0,0 0,0-1,1 1,6 0,13 2,1-1,-1-1,0-1,45-5,-25 2,-16 2,-9 0,0 0,0-2,18-3,-32 4,1 0,-1-1,0 0,0 0,0 0,0-1,-1 1,1-1,-1 0,1 0,-1-1,0 1,0-1,0 0,3-5,2-2,2 0,-1 1,1 0,25-17,-1 0,120-96,147-129,-294 243,34-29,-2-2,-1-2,-3-2,37-57,-71 100,-1-1,0 0,0 0,0 1,0-1,-1 0,1 0,0 0,-1 0,1 0,-1 0,0 0,1 0,-1 0,0 0,0 0,-1 0,1 0,0 0,-1 0,1 0,-1 0,0 0,1 0,-1 0,0 0,-2-2,-2-1,0 0,0 1,0-1,-1 1,1 0,-12-5,-12-9,-160-109,150 105,0 2,-1 2,-51-17,63 27,0 1,0 1,-1 1,0 1,0 2,0 1,0 1,0 2,-38 6,46-2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37.8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0,'4'108,"21"140,37 100,-4-26,17 104,-72-408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38.7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1,'4'0,"6"0,10 0,5 0,12 0,12 0,11 0,8 0,5 0,3 0,-3 0,-5 0,-10 0,-7 0,-6 0,-13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40.5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613 198,'-5'1,"-1"0,0 1,0-1,0 1,1 1,-1-1,1 1,-1 0,1 0,-6 6,-20 9,13-9,-61 26,73-33,1-1,0 1,-1-1,1 0,-1 0,1 0,-1-1,1 0,-1 0,1 0,-1-1,-7-2,12 3,0 0,0-1,-1 1,1-1,0 0,0 1,0-1,0 0,0 1,0-1,1 0,-1 0,0 0,0 0,0 0,1 0,-1 0,1 0,-1 0,1 0,-1-1,1 1,-1 0,1 0,0 0,0-1,0 1,0 0,0 0,0 0,0-1,0 1,0 0,0 0,1-1,-1 1,0 0,1 0,-1 0,1 0,0 0,-1 0,1 0,0 0,0-1,6-9,0 1,0 1,15-15,-15 17,15-18,-1-1,2 2,1 0,34-25,-52 44,-1 1,1 0,0 0,0 1,0 0,1 0,-1 0,1 1,0 0,-1 0,1 1,0-1,0 2,0-1,0 1,0 0,0 0,0 1,0 0,0 0,12 4,40 25,-1 1,-1 3,56 45,-90-62,-2-3,0 2,-1 0,-1 1,0 1,20 26,-34-38,-1 1,1 0,-1 0,0 1,-1-1,0 1,0-1,-1 1,1 0,-2 0,1 0,-1 0,-1 1,1-1,-1 0,-1 0,1 0,-1 0,-1 1,-3 10,-3 5,-2-1,0 0,-2-1,-24 37,-70 79,65-86,-274 322,297-354,0-1,-1-1,-1 0,-43 28,51-39,-1 0,0-1,0 0,0-1,-1-1,0 0,0-1,0 0,0-1,-24 0,21-1,0-2,0 0,0 0,0-2,0 0,1-1,-1-1,1 0,0-1,1-1,-1 0,1-1,1-1,-1 0,-16-16,26 20,1 0,0-1,0 0,1 0,-1 0,1 0,1-1,-1 1,1-1,0 0,1 1,-1-1,1 0,1 0,-1 0,1 0,0 0,1 0,0 0,0 0,3-9,-3 10,1 0,-1 0,1 0,0 0,1 1,-1-1,1 1,0 0,0-1,1 2,0-1,0 0,0 1,0-1,1 1,-1 0,1 1,0-1,0 1,1 0,-1 0,1 1,-1-1,10-1,21 0,-1 2,1 2,42 5,-35-2,115 10,-1 7,221 57,-165-20,-143-42,-54-9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14.9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0 801,'13'-321,"0"-2,-14 285,0 19,1 0,1 0,4-27,-5 45,0 1,0-1,0 1,0-1,0 1,0-1,0 1,0-1,0 1,0-1,0 1,0-1,0 1,1-1,-1 1,0-1,0 1,1-1,-1 1,0 0,1-1,-1 1,0-1,1 1,-1 0,0-1,1 1,-1 0,1-1,-1 1,1 0,-1 0,1 0,-1-1,1 1,-1 0,1 0,-1 0,1 0,-1 0,1 0,-1 0,1 0,-1 0,1 0,0 0,19 23,6 30,-1 2,-4 1,24 90,-18-57,32 91,39 129,-93-292,-1 1,0 0,-1 0,0 27,-3-41,0 0,0 0,0 0,-1-1,1 1,-1 0,0 0,0-1,-1 1,1-1,-1 1,0-1,0 1,0-1,0 0,0 0,-1 0,1 0,-1-1,0 1,0-1,0 1,0-1,0 0,0 0,-1 0,-4 1,-91 31,53-20,-77 36,123-50,0 0,-1 0,1 0,-1 0,1 0,0 0,-1 0,1 0,0 0,-1 0,1 0,0 0,-1 1,1-1,0 0,-1 0,1 0,0 1,0-1,-1 0,1 0,0 1,0-1,-1 0,1 0,0 1,0-1,0 0,0 1,-1-1,1 0,0 1,0-1,0 0,0 1,0-1,0 0,0 1,0-1,0 1,0-1,0 0,0 1,0-1,19 4,30-6,41-18,-58 12,1 0,0 3,42-3,-4 5,133-22,-58-15,-122 36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46.7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0,'-1'15,"0"-2,-2 1,-6 23,-4 22,3 7,3 1,3 0,3 0,3 0,20 132,-18-185,1 1,0 0,1-1,1 0,0-1,1 0,0 0,1 0,0-1,1 0,1-1,-1 0,2-1,0 0,0-1,1 0,0-1,0 0,1-1,-1-1,2 0,-1-1,1 0,0-1,0-1,0 0,0-2,0 1,1-2,30-2,-42 1,0 0,0 0,-1 0,1 0,0-1,0 0,-1 0,1 0,-1 0,0 0,1-1,-1 0,0 1,-1-1,1 0,0 0,-1-1,0 1,1-1,-2 1,1-1,0 1,-1-1,1 0,1-7,2-10,-1 0,0 0,1-34,-5 45,5-229,-6 208,-2 0,-1 0,-2 0,-1 1,-18-48,20 66,-1 0,0 1,-1 0,0 1,-1-1,0 1,0 1,-1 0,0 0,-1 0,-20-13,-3 3,-1 1,-58-22,14 7,61 24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48.3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122 863,'-6'3,"-1"-1,2 1,-1 1,0-1,1 1,-1 0,1 0,0 1,0-1,1 1,0 0,-5 6,7-8,-1 0,1 0,0 0,0 0,0 1,1-1,-1 0,1 1,0-1,0 1,0-1,0 1,0 0,1-1,0 1,0 0,0 0,0-1,1 7,1-6,-1 0,1 0,0 0,0 0,1 0,-1-1,1 1,0-1,0 1,0-1,0 0,1 0,-1 0,5 2,7 3,0 1,1-2,0 0,0-1,1 0,0-1,19 2,290 27,-320-34,-1 1,1-1,-1 0,0-1,1 1,-1-1,0 0,1 0,-1-1,0 0,0 1,0-2,0 1,-1-1,8-4,-4-1,-1 1,0-1,-1-1,0 1,0-1,-1 0,5-10,21-43,-3-1,-3-2,32-127,-31 63,11-145,-35 250,0-1,-4-35,1 50,0 0,-1 1,0-1,0 1,-1 0,-1 0,1 0,-2 0,-6-11,8 16,0 1,-1-1,0 1,0 0,0 0,0 0,0 0,-1 1,1 0,-1 0,0 0,1 0,-1 1,0 0,0 0,0 0,0 1,0-1,0 1,0 0,-7 2,-10-1,0 2,-1 1,-28 9,3 4,-77 37,82-34,14-6,0 1,1 1,1 2,1 0,-33 31,43-33,0 0,1 2,0 0,2 0,0 2,1-1,1 2,-10 25,16-33,-77 218,76-207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49.9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209 224,'-1'-3,"0"0,0-1,0 1,-1-1,1 1,-1 0,0 0,0 0,0 0,-1 0,-4-4,-31-29,32 31,0 1,0 0,0 0,0 0,-1 1,1 0,-1 0,0 0,0 1,-11-2,15 4,1 0,0 0,0 0,-1 0,1 0,0 1,0-1,0 1,-1-1,1 1,0 0,0 0,0 0,0 0,0 0,0 1,1-1,-1 1,0-1,1 1,-1-1,1 1,-1 0,1 0,0 0,0 0,0 0,0 0,0 0,0 0,0 0,1 0,-1 1,1-1,0 0,-1 0,1 4,-3 35,1-1,2 1,1-1,3 0,1 1,2-1,2-1,1 0,2 0,2-1,1-1,2 0,25 39,-38-69,0-1,0 0,1-1,-1 1,1-1,1 0,-1 0,1 0,-1-1,1 0,0 0,1-1,-1 1,1-1,11 3,-3-2,1-2,0 0,-1 0,1-2,0 0,18-3,39-3,-1-4,0-3,-2-3,92-33,-159 48,0 0,0 0,0-1,0 1,0-1,0 1,0-1,-1 0,1 0,-1 0,1-1,-1 1,0-1,0 1,0-1,0 0,0 0,-1 0,1 0,-1 0,0 0,0 0,0 0,0 0,0-1,-1 1,1 0,-1 0,0-1,0 1,-1 0,1-1,0 1,-1 0,-1-4,-4-12,0 1,-2 0,0 0,-21-32,14 23,-126-214,103 183,-2 1,-50-52,88 106,-1 1,1-1,0 1,-1 0,0 0,1 0,-1 1,0-1,0 1,0-1,0 1,0 0,-1 0,1 0,0 1,0-1,-1 1,1-1,0 1,0 0,-1 1,1-1,0 0,-1 1,1 0,0 0,-5 2,-7 4,1 0,0 1,1 1,-22 18,-9 5,15-14,-1-1,-39 15,47-24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1:51.6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177 103,'-1'4,"-1"-1,1 0,-1-1,1 1,-1 0,0 0,0-1,0 1,0-1,-1 0,1 1,-4 1,-11 14,4 2,0 1,2 0,0 1,1 0,-12 45,7-6,-9 67,19-98,1-1,2 1,1-1,1 1,1-1,2 1,1-1,11 43,-13-67,0 0,0 0,1-1,0 1,-1 0,2-1,-1 0,0 0,1 0,0 0,0-1,0 1,0-1,1 0,-1 0,1-1,0 1,-1-1,1 0,9 2,7 1,1-1,-1-1,41 0,-21-1,467 9,-502-11,-1 0,0 0,0 0,1-1,-1 0,0 0,0 0,0-1,0 1,0-1,0 0,7-5,-9 4,-1 1,0 0,0-1,0 1,0-1,-1 0,1 0,-1 0,1 1,-1-1,0-1,0 1,0 0,-1 0,1 0,-1 0,0-1,0 1,0 0,0 0,-1-6,-5-23,0 0,-2 1,-1 0,-23-50,14 33,-9-24,-6-17,-3 0,-51-88,82 168,-1 1,-1 0,0 0,0 1,0 0,-1 0,0 1,0 0,-1 0,1 0,-1 1,-1 1,-11-5,-14-3,0 2,-50-8,44 9,21 4,-1 1,0 0,0 1,0 2,0 0,0 1,-33 5,37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01.3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0 193,'1'-2,"-1"1,0-1,1 1,-1 0,1-1,0 1,0 0,-1-1,1 1,0 0,0 0,0 0,0 0,0 0,0 0,0 0,1 0,-1 0,2-1,33-16,-23 12,-8 3,183-89,-105 51,-69 33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02.0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0,'-20'54,"17"-37,1 1,0 0,2 0,0 0,1 0,1 0,0 0,2 0,7 24,5 3,3 0,30 53,-12-28,-2 2,40 125,-68-177,0-4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04.3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80 407,'-2'6,"1"1,-2-1,1 1,0-1,-1 0,-7 10,0 4,0 5,2-1,0 1,2 0,1 1,0 0,0 28,6 161,2-109,-3-100,0-1,0 1,0 0,1-1,0 1,0 0,0-1,1 0,0 1,0-1,0 0,1 0,3 6,-3-8,0-1,0 1,0-1,1 1,-1-1,1 0,-1 0,1 0,0-1,-1 1,1-1,0 0,0 0,0 0,0-1,0 0,0 1,8-2,3 2,0-2,0 1,0-2,0 0,0-1,19-6,-29 7,0 0,-1 0,1 0,-1-1,0 1,1-1,-1 0,0 0,-1-1,1 1,-1-1,1 0,-1 1,0-2,-1 1,1 0,-1 0,0-1,0 0,0 1,0-1,1-8,-1-4,0-1,-1 1,-1 0,-1-1,-1 1,0 0,-6-25,-4 0,-28-71,24 79,-1 2,-24-34,-3-7,39 62,1 0,0 0,0-1,2 1,-1-1,2 0,-1 0,2 0,-1 0,2 0,-1 1,2-1,-1 0,7-20,1 1,0 1,2 1,1 0,23-39,-30 60,0 1,0-1,1 1,0 0,0 1,0-1,1 1,0 1,1-1,-1 1,1 0,0 1,0 0,0 0,1 1,-1 0,1 0,0 1,0 0,0 1,0-1,0 2,11 0,-12-1,-1 1,1 0,0 0,-1 1,1 0,-1 0,1 1,-1 0,1 0,-1 1,11 5,-14-5,0 0,0 0,0 1,-1-1,1 1,-1 0,0 0,0 0,0 0,-1 0,1 1,-1 0,0-1,-1 1,1 0,-1 0,0-1,1 10,42 169,-14-70,112 390,-142-500,1-1,0 1,0 0,0-1,0 1,0-1,1 1,-1-1,1 0,0 0,-1 1,1-1,0 0,0-1,1 1,-1 0,0 0,0-1,1 0,-1 1,1-1,-1 0,5 1,-2-2,0 0,0 0,0 0,0-1,0 0,-1 0,1 0,0 0,0-1,-1 0,1 0,7-5,126-81,-129 82,1-2,-2 1,1-1,-1 0,-1-1,1 0,-1 0,-1-1,0 1,8-18,4-15,19-58,-27 68,0 0,-3 0,0 0,-2-1,-2 1,-1-1,-1 0,-6-52,4 82,1 0,-1 1,0-1,0 0,0 1,0-1,0 1,0-1,-1 1,1 0,-1 0,1 0,-1 0,0 0,0 0,0 0,0 0,0 1,-1-1,1 1,0-1,-1 1,1 0,-1 0,1 0,-1 0,0 1,1-1,-1 1,-4-1,-11 0,-1 0,1 1,-31 4,10-1,-29-1,15-3,0 3,1 3,0 1,-60 16,45-8,48-12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11.9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1,'24'346,"1"4,-2-129,-20-200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13.1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11,'427'0,"-379"-5,-31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13.8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1,'2'37,"2"0,2-1,19 63,-9-32,94 365,-77-312,-14-51,19 118,-36-159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16.5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 0,'-10'49,"0"-10,8 8,2 0,2-1,3 1,1-1,13 47,-8-33,101 360,-65-267,-29-92,-2-12,-3 1,13 84,-24-111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15.3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0,'-5'1,"0"0,0 0,0 0,0 1,0-1,0 1,0 0,0 1,1-1,-1 1,1 0,0 0,0 0,-7 8,-1 1,1 0,0 1,-13 21,0 4,-8 11,3 0,-26 58,49-93,0 0,1 0,1 0,0 1,1 0,1-1,0 1,1 0,0 0,1 0,1 0,1 0,3 19,0-21,0-1,0 0,1 0,1-1,0 0,0 0,1 0,1-1,0 0,0-1,0 0,15 10,-11-9,0 0,1-2,0 0,1 0,0-1,0-1,0 0,1-1,25 4,-27-8,-1-1,0 0,1-1,-1-1,0 0,0 0,0-2,0 0,16-7,-10 3,0 0,-1-2,0 0,-1-2,23-17,-35 23,0 0,0 0,0 0,-1-1,0 0,0 0,0 0,-1 0,0 0,-1-1,0 1,0-1,0 0,-1 0,0 0,0-10,-1-9,-1 1,-1 0,-10-43,2 22,-23-65,25 91,-1 0,-1 0,0 1,-2 0,-15-20,22 35,1 0,0 0,-1 1,0 0,0 0,0 1,-1-1,1 1,-1 0,0 0,1 1,-1 0,0 0,-1 0,1 1,0 0,0 0,-1 0,1 1,-11 0,-5 2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16.7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1,'-77'-1,"-86"3,159-2,0 0,0 1,0-1,0 1,1 0,-1 0,0 0,1 1,-1-1,1 1,-1 0,1 0,0 0,-1 0,1 0,1 1,-1 0,-5 5,5-3,1-1,0 1,-1 0,1 0,1 0,-1 0,1 0,0 0,0 0,1 1,-1-1,1 7,3 14,0 0,2 0,1-1,13 38,-15-51,18 48,3-1,2-2,3 0,72 100,-87-137,1-2,0 0,2-1,0 0,1-2,0 0,2-1,-1-1,2-1,-1-1,26 9,-20-10,1-1,0-2,1-1,-1-1,1-1,0-1,0-2,0-1,30-4,-56 4,0 0,0 0,0-1,0 0,0 0,0 0,0 0,0 0,0 0,0-1,-1 1,1-1,-1 0,1 0,-1 0,1 0,-1 0,0 0,3-5,-3 3,0 0,-1 0,1 0,-1-1,0 1,0 0,0 0,-1-1,1 1,-1-1,0 1,-1-7,-3-9,0 0,-2 0,0 1,-16-36,-40-72,-5 3,-5 2,-110-138,179 257,0 0,0-1,-1 1,1 0,-1 0,0 1,1-1,-1 1,-1 0,1 0,0 0,0 1,-1-1,1 1,-1 0,1 0,-1 1,-6-1,-10 1,1 1,0 1,-22 5,-26 1,18-7,29-1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18.1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24,'-2'0,"0"0,0 1,1-1,-1 1,0 0,1-1,-1 1,0 0,1 0,-1 0,1 0,-1 0,1 0,0 1,-1-1,1 0,-2 3,-19 29,17-25,-11 27,0 0,3 0,0 2,3-1,-10 60,17-79,-11 57,-6 82,18-123,1 1,2 0,1 0,13 61,-12-84,1 1,0-2,1 1,1 0,-1-1,2 0,-1-1,1 1,12 11,-5-6,1-2,0 0,1 0,29 17,-34-25,0 0,1-1,0 0,-1 0,1-2,1 1,-1-1,0-1,1-1,-1 1,16-3,-20 2,0-1,1 0,-1-1,1 0,-1 0,0 0,0-1,0 0,-1-1,1 0,-1 0,0-1,0 0,0 0,0 0,-1-1,6-7,-7 5,-1 0,-1 0,1-1,-1 1,-1-1,1 0,-1 0,-1 0,0 0,0 0,-1-11,-1-10,0 0,-7-31,-9-34,-54-171,52 212,-3 0,-2 2,-2 0,-46-67,68 115,1 0,0 0,-1 0,0 1,0-1,0 1,0 0,-1 0,1 0,-1 1,1 0,-1 0,0 0,0 0,0 1,-11-2,-3 1,-1 1,0 0,-26 4,-40-2,-36-15,87 11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19.6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416 218,'-39'-16,"-1"1,-55-13,86 26,-4-2,1 1,-1 0,1 1,-25 0,34 2,0 0,0 0,0 1,0-1,0 1,0 0,0 0,0 0,0 0,1 0,-1 1,0-1,1 1,-1 0,1 0,-1 0,1 0,0 0,0 0,0 1,0-1,1 1,-1-1,1 1,-3 4,-8 28,2 0,1 0,2 1,-5 60,-1 0,6-54,2 0,2 1,1-1,8 78,-3-100,1 1,1-1,0 0,2-1,0 0,1 0,1 0,1-1,0 0,2-1,0 0,14 15,-8-11,2-1,0-1,1-1,1 0,0-2,2 0,0-2,0-1,1 0,1-2,50 15,-70-25,-1-1,0 1,1-1,-1 0,0 0,1 0,-1-1,0 0,1 0,-1 0,0-1,0 0,0 0,0 0,0-1,-1 1,1-1,-1 0,1 0,-1-1,0 1,0-1,-1 0,1 0,5-9,-3 3,0 0,-1 0,0 0,0 0,-1-1,-1 0,0 1,0-1,-1-1,-1 1,1-16,0-35,-3 0,-3 0,-3 0,-2 0,-26-89,5 62,-4 2,-57-106,81 179,0 1,0 0,-1 1,-1 0,0 0,-1 2,0-1,-1 2,-25-14,20 11,0 0,1-1,0-1,-22-24,26 24,3 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29.7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9 204,'0'0,"0"1,0-1,0 0,1 0,-1 1,-1-1,1 0,0 1,0-1,0 0,0 1,0-1,0 0,0 1,0-1,0 0,0 0,-1 1,1-1,0 0,0 0,0 1,-1-1,1 0,0 0,0 0,-1 1,1-1,0 0,0 0,-1 0,1 0,0 1,-1-1,1 0,0 0,-1 0,1 0,0 0,-1 0,1 0,0-1,-1 1,1-1,0 1,0 0,0-1,0 1,0-1,0 1,0-1,0 1,-1-1,2 1,-1 0,0-1,0 1,0-1,0 1,0-1,0 1,0 0,0-1,1 1,-1-1,0 1,0 0,1-1,-1 1,0 0,1-1,-1 1,0 0,1 0,-1-1,0 1,1 0,-1 0,0-1,1 1,14-15,1 2,0-1,1 2,1 0,0 1,0 1,1 0,36-12,9 3,95-17,-103 25,31 0,-64 10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31.2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0 155,'0'-7,"1"-1,-1 0,1 1,0-1,1 0,0 1,0 0,1-1,0 1,0 0,1 0,5-8,-6 11,1 0,-1 0,1 0,0 0,0 1,0-1,1 1,-1 0,1 1,0-1,-1 1,1 0,0 0,1 1,-1-1,0 1,0 0,10 0,32 1,0 1,0 3,-1 3,0 1,0 2,0 2,52 21,-90-30,0 0,0 1,0-1,0 2,0-1,-1 1,0 0,12 10,-16-10,1-1,-1 0,0 1,0-1,-1 1,1 0,-1 0,0 0,0 0,-1 0,0 0,1 0,-2 1,1-1,-1 9,2 46,-4 0,-17 113,17-164,0 0,-1 0,0 0,-1-1,0 1,-1-1,1 0,-1 0,-1-1,-6 8,-7 4,0-1,-25 18,-14 14,67-56,1 1,0 1,1 0,11-4,10-3,-6 3,0 1,0 1,0 1,1 1,0 2,36 0,-20 1,57-9,-64 4,-1-2,36-12,-48 11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33.3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133 387,'-5'1,"1"0,0 0,0 1,0-1,0 1,0 0,1 0,-1 0,0 1,1-1,0 1,0 0,-1 0,2 0,-5 6,-3 2,1 1,1 0,-9 17,12-19,1 0,0 1,1-1,0 1,0-1,1 1,1 0,0 0,0 0,1 0,1 0,0 0,0 0,1 0,1-1,-1 1,2 0,-1-1,2 0,-1 0,1 0,1-1,0 1,0-1,1-1,0 1,0-1,13 11,8 1,0-2,1-1,34 15,22 12,212 102,-291-143,-1-1,1 0,0 0,0-1,-1 1,1-2,0 1,9 0,-14-1,1 0,-1-1,1 1,-1 0,0-1,1 1,-1-1,0 1,1-1,-1 0,0 0,0 1,0-1,1 0,-1 0,0 0,0 0,-1 0,1 0,0-1,0 1,0 0,-1 0,1-1,-1 1,1 0,-1-1,1 1,-1 0,0-1,0 1,1-1,-1 1,0-1,0 1,-1 0,1-1,0 1,-1-3,-1-11,-1 0,-1 1,0-1,-1 1,-11-24,-43-68,45 81,-28-43,-3 2,-2 2,-3 2,-3 3,-2 1,-86-68,138 125,0-1,0 0,1 0,-1-1,1 1,0 0,-1-1,1 0,0 1,1-1,-1 0,0 0,1 0,-1 0,1 0,0 0,0-1,1 1,-1 0,1 0,-1-6,2 6,0-1,0 1,0-1,1 1,0 0,-1-1,1 1,0 0,1 0,-1 0,0 1,1-1,0 0,-1 1,1 0,0-1,0 1,7-3,24-14,2 1,0 2,1 2,1 1,39-8,198-28,-232 44,1 1,77 3,-103 3,1-1,-1 2,0 1,0 0,0 1,0 1,-1 0,0 2,19 11,-32-16,0 0,0 0,0 0,0 1,-1-1,1 1,-1 0,0 0,-1 1,1-1,-1 0,1 1,-1 0,-1-1,1 1,-1 0,2 8,-1 7,0 0,-2 0,-2 27,1-30,0 1,2 0,3 30,4 12,-7-45,1 0,0 0,1 0,7 20,-9-31,1 0,0 0,0-1,0 1,1 0,-1-1,1 1,0-1,0 0,0 0,0 0,1 0,-1-1,1 1,0-1,0 0,-1 0,1 0,8 1,4 2,1-1,0-2,26 3,-37-5,1 1,-1-1,0-1,0 1,0-1,0 0,0 0,-1-1,1 1,0-2,0 1,-1 0,8-5,-11 4,1 1,-1-1,0 0,0 0,0 0,0 0,0-1,-1 1,0 0,1-1,-1 1,0-1,-1 1,1-1,-1 1,1-5,-3-65,-1 43,3-118,-5-62,5 207,-1 1,1-1,-1 0,0 1,0-1,0 1,0 0,0-1,0 1,-1 0,1 0,-1-1,0 1,0 0,1 1,-1-1,0 0,-1 1,1-1,0 1,0-1,-1 1,1 0,-1 0,1 0,-1 0,1 1,-1-1,1 1,-1-1,0 1,1 0,-1 0,-5 1,-12-1,0 2,0 1,-33 7,26-4,6-1,1 1,-32 13,35-12,0-1,0 0,-34 6,32-10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41.3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26,'0'-1,"1"0,-1 0,0 0,1 0,-1 0,0 0,1 0,0 1,-1-1,1 0,-1 0,1 1,0-1,-1 0,1 1,0-1,0 1,0-1,-1 1,1-1,0 1,0-1,0 1,0 0,0-1,0 1,2 0,32-5,-30 5,63-3,1 4,85 11,33 1,-163-11,0 1,-1 1,1 1,25 8,-4 0,-18-8,1-2,-1 0,1-2,29-2,-46 1,11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42.1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1,'-1'84,"4"1,3-1,27 128,63 148,-65-270,-25-70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49.6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1,'15'206,"-5"-97,-1-38,33 125,-13-72,-9-42,6 38,-5-15,-18-86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26.7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357 1018,'53'-19,"-10"14,0 1,0 3,75 6,-115-5,1 0,-1 0,0 1,1-1,-1 1,0 0,0 0,0 0,0 0,0 0,0 1,0-1,0 1,0 0,0 0,-1 0,1 0,-1 1,0-1,0 1,0-1,0 1,0 0,0-1,2 6,-1 3,-1-1,0 1,-1 0,0-1,0 1,-2 17,1 20,0-23,0 1,-2 0,-6 36,6-54,0 0,-1-1,0 1,0-1,0 1,-1-1,0 0,-1 0,0-1,0 1,0-1,0 0,-1 0,0-1,-8 6,2-3,-25 19,-2-1,-43 21,69-41,0 0,0-1,0-1,-1 0,1-1,-1 0,0-1,0 0,0-1,0-1,-18-2,29 1,-1 1,1-1,-1-1,1 1,0 0,0-1,0 0,0 0,0 0,0 0,0 0,0 0,1-1,-1 1,1-1,0 0,0 0,0 0,0 0,0 0,1 0,-1 0,1-1,0 1,0 0,0-1,0-4,-3-12,1 1,2-1,0-33,1 35,0-45,9-428,-2 403,3 1,5 1,40-135,36-86,-90 306,-1-1,1 1,-1 0,1-1,-1 1,0-1,0 1,0 0,1-1,-1 1,-1-1,1 1,0-1,0 1,0-1,-1 1,0-2,0 2,1 1,-1 0,1-1,-1 1,1 0,-1-1,0 1,1 0,-1 0,0 0,1 0,-1 0,0 0,1 0,-1 0,1 0,-1 0,0 0,1 0,-1 0,0 0,1 1,-1-1,1 0,-1 1,0-1,-51 36,41-27,-23 17,1 1,2 2,1 2,1 0,-36 52,50-61,0 0,2 1,1 1,1 0,1 0,1 1,1 1,1-1,-6 53,13-68,0 0,0 0,1 0,1 0,0-1,0 1,1 0,0-1,1 0,0 0,0 0,1 0,0 0,0-1,1 0,14 14,8 6,2-1,64 46,-26-23,13 16,232 172,-295-226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51.0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1,'2'66,"3"0,14 70,39 126,-22-104,-21-75,4 85,-15-141,1-6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52.1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10,'-17'-5,"16"4,1 1,-1-1,0 1,1 0,-1-1,0 1,1 0,-1-1,0 1,0 0,1 0,-1 0,0 0,1 0,-1 0,0 0,0 0,1 0,-1 0,0 0,0 0,1 0,-1 1,0-1,1 0,-1 1,0-1,1 0,-1 1,0-1,1 1,-1-1,1 1,-1-1,1 1,-1-1,1 1,-1 1,-3 3,0 0,1 0,0 1,0 0,0-1,1 1,0 0,0 0,0 0,1 1,-1 8,-2 77,4-60,0-12,-4 88,6 0,18 128,-14-198,3-1,1 0,27 68,-26-83,0 0,2 0,0-1,1 0,1-1,35 34,-31-37,2-1,0 0,0-2,1-1,37 17,-17-13,1-1,57 14,-98-30,99 19,-94-18,0 0,0-1,0 0,0 0,0-1,0 0,0 0,0 0,0-1,0 0,-1 0,9-5,-12 5,0 0,-1-1,1 1,-1-1,1 0,-1 0,0 0,0 0,0 0,0 0,-1 0,1-1,-1 1,0-1,0 1,0-1,-1 1,1-1,-1 1,0-1,0-3,0-11,-2 0,0 0,-4-17,3 20,-15-75,-5 1,-42-107,-94-159,151 338,-1 1,-1 0,-1 0,-24-28,28 38,1 0,-1 0,0 1,0-1,-1 2,1-1,-1 1,0 0,0 1,-1 0,1 0,-14-2,7 1,0-1,0-1,0 0,1 0,-25-17,21 13,0 0,-33-12,-8-4,42 16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53.5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1296 1,'-55'0,"-353"13,349-7,1 3,0 2,1 3,-106 40,-58 55,185-87,0 2,2 1,-56 51,88-74,1-1,-1 0,0 1,1 0,0-1,-1 1,1 0,0 0,0 0,0 0,0-1,0 2,0-1,1 0,-1 0,1 0,-1 0,1 0,0 0,0 1,0-1,0 0,0 0,1 0,-1 0,1 0,-1 1,1-1,0 0,-1 0,1 0,0 0,0-1,1 1,-1 0,0 0,1-1,1 3,7 5,0-1,0 1,1-2,0 1,14 6,-8-5,55 29,3-4,0-2,2-4,82 18,-134-39,1-1,0-1,0-1,1-2,46-1,-67-3,1 0,0-1,-1 0,0 0,0-1,0 1,0-1,0-1,-1 1,0-1,0 0,0 0,0-1,6-9,14-14,218-242,-77 80,-150 174,-8 9,1 0,-1-1,-1 0,1-1,-1 1,-1-1,0-1,6-15,-12 26,0-1,0 0,0 1,0-1,0 0,0 1,-1-1,1 1,0-1,-1 1,1-1,0 0,-1 1,1-1,-1 1,1 0,-1-1,1 1,-1-1,1 1,-1 0,1-1,-1 1,1 0,-1-1,1 1,-1 0,0 0,1 0,-1 0,0-1,1 1,-1 0,0 0,1 0,-1 0,1 1,-2-1,-31 1,29-1,-18 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2:54.9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641 78,'-49'-10,"10"0,-13 0,39 7,0 0,0 1,0 0,0 1,-27 1,38 1,1-1,-1 0,0 1,0 0,1-1,-1 1,0 0,1 0,-1 0,1 0,-1 0,1 0,-1 0,1 0,0 1,0-1,0 1,-1-1,1 1,1-1,-1 1,0-1,0 1,1 0,-1 0,0-1,1 1,0 0,-1 0,1-1,0 1,0 0,0 0,1 2,0 8,0 0,1 0,1 0,4 13,-3-13,24 97,-15-50,3-1,2 0,38 80,-34-91,-15-31,0 0,1-1,1 0,18 25,-24-36,1-1,-1 1,1-1,0 0,0 0,0 0,0 0,1-1,-1 0,1 0,-1 0,1 0,0-1,0 0,-1 0,1 0,0 0,0-1,0 0,0 0,6-1,65-10,-1-4,-1-3,116-45,-180 60,-1-1,1 0,-1-1,0 0,0-1,-1 1,10-9,-15 11,0 0,0 0,-1 0,1-1,-1 1,0 0,0-1,0 0,-1 1,1-1,-1 0,0 0,0 0,0 0,0 0,-1 0,1 0,-1 0,0 0,-1-7,-4-17,-1 1,-2 1,0-1,-1 1,-16-29,-5-2,-39-56,57 95,0 1,-1 1,-1 0,-1 1,0 0,-1 1,-30-20,38 28,-1 1,0 0,0 1,0 0,-1 1,1 0,-1 0,0 1,0 0,0 1,0 0,0 0,0 1,0 1,0 0,0 0,0 1,-10 3,-14 2,0 0,-1-2,0-2,-42-1,-26 3,-261 9,323-14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3:01.2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0,'0'6,"1"0,0 0,1 0,-1-1,1 1,0 0,4 6,5 17,129 365,-19-60,-107-290,-5-12,1-1,2 0,28 51,-38-79,1 1,-1-1,1 0,0 0,0 0,0-1,1 1,-1-1,1 0,-1 0,1 0,0 0,0-1,0 1,0-1,0 0,0 0,0-1,0 1,6-1,9 0,0-1,-1 0,25-7,-20 4,9-1,1-3,-2 0,1-2,-1-2,0 0,-1-2,-1-2,-1 0,0-2,-1-1,0-1,43-45,-65 59,-1-1,0 0,0 0,0 0,-1 0,0-1,-1 1,0-1,0 1,0-1,-1 0,0-14,0-12,-7-56,3 57,1 24,0 0,0 0,0 0,-1 1,-5-10,-4-15,70 112,252 449,-295-489,-12-22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3:03.3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82 561,'0'-1,"0"0,0 0,0 0,0 1,0-1,-1 0,1 0,0 1,-1-1,1 0,0 1,-1-1,1 0,-1 1,1-1,-1 1,1-1,-1 1,1-1,-1 1,1-1,-1 1,0-1,1 1,-1 0,0-1,0 1,1 0,-1 0,0-1,0 1,1 0,-1 0,0 0,0 0,1 0,-1 0,0 0,0 0,0 0,1 1,-1-1,0 0,1 0,-1 1,0-1,-1 1,0 0,-1 0,0 0,1 0,0 0,-1 1,1-1,0 1,-1-1,1 1,0 0,0 0,0 0,-2 3,-1 10,1 1,0 0,2-1,0 1,0 0,1 0,2 0,2 27,-2-15,3 20,2-1,3 1,1-1,2 0,2-1,3-1,26 55,-34-84,0 1,1-1,0-1,22 26,-29-38,0 0,0 1,0-1,0 0,0 0,1-1,-1 1,1-1,0 0,0 1,0-2,0 1,0 0,0-1,0 0,0 0,1 0,-1 0,0-1,1 0,-1 0,0 0,1 0,-1-1,0 1,5-3,0-2,0-1,0-1,-1 0,0 0,0-1,0 0,-1 0,-1-1,8-12,8-7,0 1,-2-1,0-1,-2 0,-1-2,-1 0,-2-1,16-53,-25 69,-2 0,1 0,-2 0,0 0,-1 0,0 0,-2-1,0 1,0 0,-2 0,0 0,-1 0,0 1,-2-1,1 1,-2 0,0 0,-12-17,-20-23,-3 3,-88-88,93 112,30 24,0-1,0-1,0 1,1-1,0 0,-7-9,12 14,1 0,-1 0,1-1,-1 1,1 0,0 0,0 0,-1 0,1-1,0 1,0 0,0 0,0-1,0 1,1 0,-1 0,0 0,1 0,-1-1,0 1,1 0,-1 0,1 0,0 0,-1 0,1 0,0 0,0 0,0 0,-1 0,1 1,0-1,0 0,0 0,0 1,0-1,3 0,50-24,-42 20,7-3,0 1,1 1,-1 1,1 1,0 0,1 2,-1 0,0 2,1 0,-1 1,0 1,1 0,-1 2,27 9,-33-9,0 1,-1 1,0 0,-1 1,1 1,-1-1,-1 2,1 0,-1 0,-1 1,0 1,0-1,-1 1,-1 1,0 0,0 0,-1 1,-1 0,0 0,0 0,3 17,45 236,-43-189,4-1,3 0,34 89,-49-159,0 0,1 0,-1 0,1-1,0 1,1-1,-1 0,1 0,0-1,0 1,1-1,-1 0,1-1,0 1,0-1,0 0,0-1,1 0,-1 0,9 2,3-1,1 0,-1-1,1-1,0 0,-1-2,24-3,-36 3,1 0,0 0,-1 0,1-1,-1 0,0-1,0 0,0 0,0 0,0 0,0-1,-1 0,0 0,1 0,-2-1,1 0,0 0,-1 0,0-1,0 1,-1-1,0 0,0 0,0 0,0 0,-1-1,2-6,1-16,0-1,-2 1,-1-1,-3-55,0 45,1-14,-7-122,4 151,0-1,-2 1,-1 0,-17-44,4 26,-2 0,-1 1,-38-52,43 71,0 2,-2 0,0 1,-1 0,-1 2,-1 1,-25-16,38 28,1 1,-1 0,0 0,0 0,0 2,-1-1,1 1,0 0,-1 1,0 0,-13 1,17 0,0 0,0 1,0 0,0 0,0 1,1 0,-1 0,0 0,1 1,-1-1,1 1,0 0,0 1,0 0,1-1,-1 1,1 1,-7 8,-2 6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3:04.6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1,'1'7,"0"0,0 0,0 0,1 0,0-1,0 1,1 0,5 9,35 54,-19-33,12 22,72 133,-101-173,0 0,7 39,7 17,-14-59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3:13.6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0,'2'9,"0"0,1 0,0 0,0 0,1-1,0 1,0-1,1 0,6 9,7 11,226 460,-93-177,-92-170,-52-125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3:14.4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1 102,'48'-2,"-1"-3,73-16,-3 0,-6-3,-74 15,55-8,-67 15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3:15.0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1,'1'9,"1"0,0 0,1 0,0-1,0 1,1-1,0 0,6 9,-3-5,70 131,60 116,-103-186,40 123,-46-77,-19-77,21 66,-16-71,0-3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27.9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27 676,'14'-214,"-6"158,-4-1,-2 0,-10-111,5 150,-1 0,0 0,-2 0,0 1,-9-18,15 36,0-1,0 0,0 0,0 0,0 1,0-1,0 0,0 0,0 0,0 1,0-1,0 0,0 0,0 0,0 0,-1 1,1-1,0 0,0 0,0 0,0 0,0 0,-1 1,1-1,0 0,0 0,0 0,0 0,-1 0,1 0,0 0,0 0,0 0,-1 0,1 0,0 0,0 0,0 0,-1 0,1 0,0 0,0 0,-1 0,1 0,0 0,0 0,0 0,0 0,-1 0,1 0,0 0,0-1,0 1,0 0,-1 0,0 22,4 12,1-1,2 1,16 52,42 97,-50-147,46 121,92 281,-151-435,-1-1,1 1,0 0,0 0,1 0,-1-1,0 1,1-1,0 1,-1-1,1 1,0-1,0 0,0 0,3 2,-4-4,-1 1,1-1,0 0,0 0,-1 1,1-1,0 0,0 0,-1 0,1 0,0 0,0 0,-1 0,1 0,0 0,-1 0,1 0,0-1,0 1,-1 0,1 0,0-1,0 0,1 0,0 0,-1-1,1 0,0 1,-1-1,0 0,1 0,-1 0,0 0,0 0,1-2,5-14,0-1,4-25,13-33,-14 54,1 1,1 1,0 0,2 0,31-36,-41 53,0 0,0 0,0 0,1 0,-1 0,1 1,0 0,0 0,0 0,1 1,-1 0,0 0,1 0,0 0,-1 1,1 0,0 0,-1 1,1 0,0 0,0 0,0 0,-1 1,1 0,0 0,0 1,-1 0,1 0,-1 0,8 4,11 8,-1 2,0 0,-1 1,28 29,-38-34,0 1,-1 1,0 0,-1 0,-1 1,0 1,-1-1,7 20,-8-11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3:16.2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21 354,'-1'0,"0"1,-1-1,1 1,0-1,0 1,0 0,0-1,0 1,0 0,0 0,0 0,1-1,-1 1,0 0,0 0,1 0,-1 1,0-1,1 0,-1 0,1 0,0 0,-1 0,1 1,0-1,0 0,0 0,0 1,0-1,0 1,1 40,3-30,0 1,1-1,1 0,0-1,0 1,2-1,-1-1,1 1,0-1,1-1,1 0,-1 0,1 0,22 13,-25-18,-1 1,1-1,0 0,1-1,-1 0,0 0,1-1,0 0,0 0,-1 0,1-1,0-1,0 1,0-1,0-1,0 1,0-1,0-1,0 1,0-1,-1-1,1 1,-1-1,0-1,10-5,-7 2,1-1,-1 0,0-1,0-1,-1 1,-1-1,1-1,-2 0,1 0,7-16,-9 12,-1 0,0-1,-1 1,0-1,-1 0,-1 0,-1 0,0-19,-2 22,0 0,0 0,-1 0,-1 0,0 1,-1-1,0 1,-1 0,0 0,-8-13,-3 1,-1 0,-1 0,-29-29,43 49,-1-1,0 0,0 1,-1 0,1 0,-1 1,0 0,0 0,0 0,0 0,-1 1,-11-2,13 3,0 0,1 1,-1 0,0 0,0 0,1 1,-1 0,1 0,-1 0,0 0,1 1,0-1,-1 1,1 0,0 1,0-1,0 1,0 0,-3 3,-18 16,-3 3,-39 42,55-52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3:18.1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148 356,'1'-9,"1"1,-1-1,2 0,-1 1,1 0,6-13,8-29,-5-1,-5 24,7-54,-14 80,1 0,-1-1,0 1,0 0,0 0,0-1,0 1,0 0,0-1,0 1,-1 0,1-1,0 1,-1 0,1 0,-1 0,1-1,-1 1,0 0,-1-1,2 2,-1-1,0 1,0 0,0 0,1 0,-1 0,0 0,0 0,1 1,-1-1,0 0,0 0,1 0,-1 1,0-1,1 0,-1 1,0-1,1 1,-1-1,0 1,1-1,-2 2,-5 4,1 1,0 0,0 0,-6 11,-8 16,2 2,1 0,2 1,-11 40,-27 159,50-221,0 1,2 0,0 0,0 1,2-1,0 0,1 0,4 19,-3-27,0 0,0 0,1 0,0-1,0 1,1-1,0 0,0 0,1 0,0-1,0 0,0 0,1-1,0 0,0 0,0 0,9 3,15 7,1-1,1-2,0-2,0-1,1-1,39 3,210 6,-136-16,0-7,-1-6,278-60,-419 72,0-1,-1-1,1 1,-1-1,0 1,1-1,-1-1,0 1,4-3,-7 3,0 1,-1 0,1 0,-1 0,1 0,-1-1,1 1,-1 0,0 0,0-1,1 1,-1 0,0-1,0 1,0 0,-1 0,1-1,0 1,0 0,-1-1,1 1,0 0,-1 0,0 0,1-1,-1 1,0 0,1 0,-1 0,0 0,0 0,0 0,-2-1,-54-64,-4 2,-105-87,107 99,-200-165,184 162,-130-76,190 123,-1 1,1 0,-1 1,-1 1,1 0,-1 2,1 0,-1 0,0 2,-22 0,15 3,0 0,1 2,-1 1,1 1,0 0,-37 17,-133 66,158-77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3:19.7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138 305,'1'9,"0"-1,1 0,0 0,0 0,1 0,0-1,0 1,1-1,0 1,0-1,1-1,-1 1,8 6,5 7,2 0,35 28,-35-34,0-1,1-1,1-1,0 0,0-2,41 13,-45-19,1 0,0-1,-1-1,1-1,-1 0,1-2,0 0,17-4,139-43,-139 37,642-236,-674 247,8-3,-1-1,0 0,-1 0,15-10,-23 14,-1 0,1 0,0 0,0 1,0-1,0 0,-1 0,1 0,0 0,-1 0,1 0,-1-1,1 1,-1 0,1 0,-1 0,0 0,0-1,0 1,1-2,-2 2,0-1,1 1,-1-1,0 1,0-1,0 1,0 0,0-1,0 1,0 0,0 0,0 0,-1 0,1 0,0 0,-1 0,1 0,-1 0,-2 0,-118-51,53 25,9 2,-2 3,0 3,-1 2,-1 3,-1 3,0 2,0 4,0 2,-83 8,-203 40,287-29,1 3,-91 41,152-59,0-1,0 1,0 0,0 0,0 0,1 0,-1 0,0 0,1 1,-1-1,1 1,-1-1,1 1,0-1,-1 1,1 0,0-1,0 1,0 0,1 0,-1 0,0 0,1 0,-1 0,0 3,1 11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3:20.9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79,'-2'18,"0"0,-1 0,-1-1,-7 22,-6 29,-8 67,2-21,6 1,-6 182,23-287,0 1,1 0,0-1,1 1,0 0,1-1,0 0,8 17,-8-22,-1-1,1 0,0 0,0 0,0 0,1-1,-1 1,1-1,0 0,0 0,0 0,0-1,1 1,-1-1,1 0,-1 0,1-1,0 1,0-1,7 1,33 2,1-2,83-7,-9-1,-114 6,9 1,0-2,0 1,-1-2,1 0,16-5,-27 6,-1 0,1-1,0 1,-1-1,1 0,-1-1,0 1,1 0,-1-1,0 0,-1 0,1 0,0 0,-1 0,1 0,-1-1,0 1,0-1,-1 1,1-1,-1 0,0 0,2-6,0-9,-1 1,-1 0,0-1,-1 1,-5-31,-23-94,17 91,-14-63,-4 0,-6 3,-56-126,88 231,-1 0,0 0,0 0,0 1,-1 0,1 0,-2 0,1 0,-9-6,12 10,-1 1,0-1,0 0,0 1,0 0,0 0,-1 0,1 0,0 0,-1 0,1 1,0 0,-1 0,1 0,0 0,-1 0,1 1,0-1,-1 1,1 0,0 0,0 0,-5 2,-67 30,53-25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1:13:26.0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679 150,'-4'1,"1"0,-1 1,1-1,0 1,0 0,-1 0,1 0,-3 4,-18 10,-18 3,1 1,0 2,2 2,1 2,1 1,2 2,0 1,-44 53,53-52,1 2,2 1,1 1,2 1,2 0,1 2,1 0,3 1,-15 66,17-44,3 0,3 0,3 0,2 1,3-1,2 0,4 0,1 0,4-1,38 107,-42-144,0 0,1 0,1-1,1-1,21 27,-27-40,0 0,0-1,0-1,1 1,0-1,0 0,1-1,-1 0,1 0,0-1,1 0,-1-1,1 0,0 0,-1-1,13 1,-1-3,1 0,-1-1,0-1,1-1,-1-1,0-1,-1-1,0-1,0-1,0 0,-1-1,0-2,0 0,28-23,-12 7,-2-2,-1-1,-1-1,-2-2,-1-1,27-43,-24 25,-2 0,-3-2,-2-1,-2-1,-3-1,-2-1,13-84,-22 89,-3 0,-2-1,-2 1,-3 0,-2-1,-2 1,-3 1,-23-81,28 119,0 1,-1 0,0 1,-1-1,-1 1,0 0,0 1,-1-1,-1 2,0-1,0 1,-1 0,0 1,-1 0,0 1,-15-9,-5-5,0-1,2-2,0-1,2-1,-43-56,67 79,-39-36,24 28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37.1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1,'19'21,"-2"1,0 1,18 33,17 24,572 793,-553-757,-6 2,84 213,-137-306,-2-7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38.2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0,'6'1,"0"0,0 0,0 0,0 0,-1 1,1 0,0 0,-1 1,1 0,-1 0,0 0,0 0,0 1,6 6,8 8,-1 1,16 23,-10-13,283 353,-290-364,-13-15,-1 0,0 0,0 1,0-1,0 1,-1-1,1 1,-1 0,0 0,0 0,-1 0,1 0,-1 0,1 0,-2 1,1-1,1 9,-2-8,0 1,1-1,0 0,0 1,0-1,1 0,0 0,0 0,0 0,1 0,-1-1,1 1,0-1,1 0,5 7,10 9,40 32,-22-22,-10 0,-1 1,-1 0,21 36,-29-41,74 109,-7 4,88 199,-151-278,-17-38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39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0 317,'16'-13,"1"0,0 1,1 1,0 0,1 1,29-10,-13 4,71-30,3 5,169-41,-262 77,-1 0,1-1,13-8,-22 10,10-4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0.5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95,'-1'10,"-1"-1,-1 0,1 1,-2-1,1 0,-1-1,0 1,-1 0,-11 13,-14 32,6 6,3 1,3 2,2-1,-7 73,-4 261,26-389,1 15,0 0,1 1,2-1,4 23,-6-41,0 0,1 1,-1-1,1 0,0 0,0 0,1 0,-1 0,1 0,0-1,5 6,-6-8,0 1,0-1,1 1,-1-1,1 0,-1 0,1 0,-1 0,1 0,0-1,-1 1,1-1,0 0,-1 0,1 0,0 0,-1 0,1-1,0 1,-1-1,4 0,2-2,-1 0,1-1,-1 0,0 0,0-1,0 1,0-1,-1-1,0 1,0-1,0 0,-1-1,5-6,11-18,28-54,-32 52,8-12,136-269,-143 272,-2-1,-2 0,-1-1,-3-1,9-75,-19 108,0 0,-1-1,0 1,-1 0,-1 0,0 0,0 0,-1 1,0-1,-1 1,-1 0,-8-13,3 8,0 0,-1 1,0 1,-1 0,-1 1,0 0,-21-13,16 14,2 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1.5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 1009,'-21'-6,"-9"0,30 7,-1-1,0 1,0-1,0 1,1-1,-1 1,0 0,0-1,1 1,-1 0,1-1,-1 1,1 0,-1 0,1 0,-1 0,1 0,0-1,-1 1,1 0,0 0,0 0,0 0,0 0,0 0,0 0,0 0,0 0,0 0,0 0,0 0,1 0,0 1,1 9,0 0,1 0,1-1,-1 1,2-1,0 0,0 0,0 0,11 12,6 6,40 42,-33-40,3-2,56 41,-74-59,1-1,1 0,0-1,0 0,0-1,1-1,0-1,33 6,-47-11,0 1,-1-1,1 0,0 0,0 0,0 0,0-1,-1 1,1-1,0 0,-1 0,1 0,0 0,-1 0,1 0,-1-1,1 1,-1-1,0 0,0 0,0 0,0 0,0 0,0 0,0 0,-1 0,1-1,-1 1,0-1,1 1,-1-1,0 0,0-3,3-9,-2 0,1-1,-2 1,-1-31,0 17,2-23,37-532,-39 581,0-1,0 1,1 0,0 0,-1 0,1 0,0 0,1 0,-1 0,0 0,1 0,0 0,0 1,0-1,0 1,0-1,0 1,0 0,5-3,-4 3,1 1,0 0,-1 0,1 1,0-1,-1 1,1-1,0 1,-1 0,1 1,0-1,0 1,-1 0,1-1,-1 2,6 1,125 35,1-5,2-6,177 11,418-24,-686-19,-46 5,1 0,-1 0,0 0,1 0,-1-1,0 1,1 0,-1 0,0 0,0-1,1 1,-1 0,0 0,0-1,0 1,1 0,-1 0,0-1,0 1,0 0,0-1,0 1,1 0,-1-1,0 1,0 0,0-1,0 1,0 0,0-1,0 1,0 0,0-1,-1 1,-14-18,-126-90,-22-17,82 55,-226-209,296 267,1 0,0 0,-13-22,10 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28.6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1,'0'21,"-1"134,37 303,-12-320,6 0,56 160,-73-264,2-1,2 0,0-1,33 44,-39-63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2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20,'1'-2,"-1"1,0 0,1 0,-1 0,1 0,-1 0,1 0,-1 1,1-1,0 0,-1 0,1 0,0 1,0-1,0 0,0 0,0 1,-1-1,1 1,0-1,0 1,0 0,1-1,-1 1,0 0,0-1,0 1,0 0,0 0,0 0,0 0,0 0,0 0,2 1,40 4,-35-1,1 0,0 0,-1 0,1 1,-1 1,0-1,-1 1,7 7,55 62,-46-48,389 509,-20-23,-375-492,1-2,0 0,2-1,23 16,-36-29,-1 0,1-1,0-1,1 1,-1-1,0 0,1-1,0 1,-1-1,1-1,0 0,0 0,0 0,0-1,0-1,0 1,14-4,204-71,-195 63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2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1207,'15'-14,"1"2,1 0,-1 1,36-17,6-5,698-384,-509 287,81-37,242-137,-476 242,-70 45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3.6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128 317,'-7'9,"1"0,0 1,0 0,1 0,0 0,-5 17,2-8,-9 31,2 0,2 2,3-1,1 1,3 1,2-1,4 58,0-103,0 0,1-1,0 1,0 0,0-1,1 1,0-1,0 1,1-1,0 0,4 7,-4-9,0 0,0-1,1 1,-1-1,1 0,0 0,0 0,0-1,0 1,0-1,1 0,-1 0,1-1,-1 1,1-1,8 2,15 0,1-1,0 0,-1-3,1 0,0-2,-1-1,1-1,32-10,-2-4,-1-2,96-50,-122 55,0-2,0-1,-2-2,46-40,-66 52,-1-1,0 0,0-1,-2 0,1 0,-1-1,-1 1,0-2,0 1,-2-1,1 1,-2-1,1 0,-2-1,2-24,-3 20,0 0,-2 0,0 0,-4-18,2 27,1 0,-1 0,-1 1,1-1,-2 1,1 0,-1 0,0 0,-10-11,-55-56,-3 4,-96-73,161 137,-1 0,0 0,-1 2,1-1,-12-4,20 9,-1 1,1-1,0 1,-1-1,1 1,-1-1,1 1,-1 0,1 0,-1 0,1 0,-1 0,0 0,1 0,-1 0,1 0,-1 1,1-1,-1 1,1-1,0 1,-1 0,1-1,0 1,-1 0,1 0,0 0,0 0,0 0,0 0,0 0,0 0,0 1,0-1,0 0,0 1,1-1,-1 0,0 1,1-1,0 1,-1-1,1 1,0-1,0 1,-1 2,-5 32,-3-1,-1 0,-1 0,-2-2,-24 47,-32 52,-194 339,236-432,20-34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4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16,'-1'-1,"0"0,-1-1,1 1,0 0,-1 0,1 0,-1 0,1 0,-1 0,0 0,1 0,-1 1,0-1,1 1,-1-1,0 1,0-1,0 1,1 0,-1 0,0 0,0 0,0 1,0-1,-1 1,0 0,0 1,0-1,1 1,-1 0,1 0,0 0,-1 0,1 1,0-1,0 1,0-1,1 1,-3 3,-4 10,1 1,1-1,-8 33,3-11,2 1,2 0,1 1,0 49,7-85,-1 1,1-1,0 0,0 0,0 1,0-1,1 0,0 0,0 0,0-1,0 1,0 0,1-1,0 0,-1 1,1-1,1 0,-1 0,0-1,1 1,-1-1,1 1,0-1,0 0,0-1,0 1,6 1,12 3,2 0,-1-2,46 4,-25-4,15 3,0 2,-2 3,1 3,85 33,-124-40,0 2,-1 0,-1 1,0 1,0 0,-1 2,16 16,-22-18,0 0,-1 0,0 2,-1-1,0 1,-1 0,0 0,-2 1,0 0,5 23,-2 12,-2 0,-3 0,-2 0,-2 0,-3 0,-12 70,15-114,0 0,-1 1,0-1,0 0,0 0,0 0,-1-1,0 1,0-1,-1 1,0-1,1 0,-8 7,4-7,0 0,0-1,0 1,-1-1,1-1,-1 1,0-1,0-1,-14 4,1-2,0-1,0-1,-28 0,26-3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5.4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 1,'-12'148,"1"-30,11-106,-3 51,7 87,-2-134,0 0,1 1,0-1,1-1,1 1,1-1,0 1,1-2,0 1,17 23,-16-29,1 0,1-1,-1 0,2 0,-1-1,1-1,0 0,0 0,0-1,1 0,0-1,0 0,0-1,25 3,9-1,0-2,77-5,-105 2,1-1,-1-1,0-1,1-1,-1 0,29-12,-43 14,0 0,0 0,0 0,-1 0,0-1,1 1,-1-1,0 0,0 0,0 0,0 0,-1-1,1 1,-1-1,0 0,0 1,-1-1,1 0,-1 0,1 0,-1 0,0 0,-1-1,1 1,-1 0,0 0,0-1,0 1,0 0,-1 0,0 0,0 0,0-1,0 1,-3-4,1-2,-1 1,-1-1,0 1,0 0,-1 1,0-1,-13-13,-59-51,40 38,-31-22,-2 3,-119-70,9 7,162 104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5.9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8,'-1'-7,"2"7,10 15,74 68,138 104,-132-115,224 188,337 359,-569-529,-60-63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6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0 829,'5'1,"0"0,-1 0,1 0,-1 1,1 0,-1 0,0 0,1 1,-1-1,4 4,5 3,205 145,-93-62,276 212,-386-290,-1-1,1-1,0-1,0 0,1-1,18 9,-33-19,0 1,1 0,-1-1,0 1,1-1,-1 1,1-1,-1 1,1-1,-1 0,0 0,1 0,-1 0,1 0,-1 0,1 0,-1-1,1 1,-1 0,1-1,-1 1,2-2,-1 1,-1 0,-1 0,1-1,0 1,0 0,0-1,-1 1,1-1,0 1,-1-1,1 1,-1-1,0 1,0-1,1 1,-1-1,-1-2,0-11,0 1,-2-1,-7-25,6 25,-61-252,-106-518,160 699,-2-112,13 159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7.2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4 888,'16'-20,"0"-1,-1-1,-1 0,16-35,-13 26,31-62,-3-1,-4-3,-5-1,27-119,-63 216,3-9,-1-1,0 0,-1 1,0-1,-1-12,0 22,0-1,0 0,0 1,-1-1,1 0,0 1,-1-1,0 1,1-1,-1 0,0 1,0-1,0 1,0 0,0-1,0 1,0 0,0 0,0 0,-1-1,1 1,0 1,-1-1,1 0,-1 0,1 0,-1 1,1-1,-1 1,0-1,1 1,-1 0,0-1,1 1,-1 0,0 0,1 0,-1 1,0-1,-1 1,-10 1,0 0,1 2,-1 0,1 0,0 1,0 0,1 1,-1 0,1 1,1 1,-1 0,1 0,1 1,0 0,0 0,0 1,1 0,1 1,-9 14,3-1,1-1,1 2,1-1,1 1,1 1,2 0,0 0,-2 38,6-45,1 1,1 0,1-1,1 1,0-1,2 1,6 21,-6-29,1 0,0-1,1 1,0-1,1-1,0 1,1-1,0 0,0-1,1 0,0 0,13 9,40 22,1-3,2-2,1-3,130 43,-117-49,1-3,1-3,0-4,123 8,-191-23,-1-1,1 0,-1-1,1 0,-1-1,0 0,14-5,-20 4,0 0,0 0,0 0,-1 0,1-1,-1 0,0 0,0-1,0 1,-1-1,0 0,0 0,0-1,0 1,3-8,3-10,0-1,-2 0,10-42,-11 40,-1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7.9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31,'-4'-4,"-2"-6,5-1,6 6,12 7,10 13,19 25,18 26,20 33,17 25,21 25,11 18,0 10,0 1,-12-13,-16-22,-18-26,-25-34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8.7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4,'4'-3,"7"9,10 13,126 150,189 283,-237-310,515 761,-581-851,-17-24,2 0,0-2,2 0,26 25,-46-50,0-1,1 1,-1-1,1 1,-1-1,0 0,1 1,-1-1,1 1,-1-1,1 0,-1 1,1-1,0 0,-1 0,1 0,-1 1,1-1,-1 0,1 0,0 0,-1 0,1 0,-1 0,1 0,0 0,-1 0,1 0,-1-1,1 1,-1 0,1 0,0 0,-1-1,1 1,8-24,-10-33,-33-165,-2-16,29 150,4-96,3 178,1 1,0 0,0-1,0 1,1 0,0 0,0 0,0 0,0 0,1 0,0 0,0 1,0-1,1 1,-1 0,1 0,0 1,0-1,0 1,1-1,-1 1,1 1,0-1,0 1,0 0,0 0,0 0,8-1,15-3,0 1,0 1,0 1,36 2,-38 0,72 2,0 3,-1 5,0 4,0 4,171 55,-187-44,-2 3,0 4,-3 4,-1 3,-2 3,132 107,-178-127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33.5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0,'3'4,"-1"0,0-1,0 1,0 0,0 1,-1-1,1 0,-1 0,0 1,0-1,-1 0,0 1,0 7,2 8,8 56,36 227,-36-257,1-1,3-1,2 0,33 64,-42-94,2 0,0 0,14 16,-21-27,0-1,1 1,-1 0,1-1,-1 0,1 1,0-1,0 0,0-1,0 1,0 0,1-1,-1 0,0 1,1-2,-1 1,1 0,-1 0,1-1,-1 0,7 0,-7-1,-1-1,1 1,-1 0,0-1,1 0,-1 1,0-1,0 0,0 0,0-1,0 1,-1 0,1 0,-1-1,1 1,-1-1,0 0,1-3,18-55,-17 53,6-38,-2-1,-2 1,-2-1,-6-82,3-31,0 157,0 1,0 0,0-1,0 1,1 0,-1-1,1 1,-1 0,1-1,0 1,0 0,2-3,-3 5,0 0,1 0,-1-1,1 1,-1 0,0 0,1 0,-1 0,1 0,-1 0,1 0,-1 0,0 0,1 0,-1 0,1 0,-1 0,1 0,-1 0,0 1,1-1,-1 0,1 0,-1 0,0 1,1-1,-1 0,0 1,1-1,-1 0,0 1,0-1,1 0,-1 1,0-1,0 0,1 1,29 55,16 66,-5 3,33 174,-40-151,-14-51,-12-52,2-1,23 64,-21-81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49.6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1164,'1'-9,"2"1,-1-1,1 0,0 1,1-1,0 1,0 0,1 1,0-1,9-9,5-12,28-48,45-103,-77 145,-2 0,-2-1,-1 0,-1-1,5-67,-11 67,-2 0,-1 1,-3-1,0 1,-10-38,13 71,-1 0,0 0,0 0,0 0,0 1,0-1,0 0,-1 1,1-1,-1 1,0 0,0-1,0 1,0 0,0 0,0 0,0 0,-1 1,1-1,-1 1,1-1,-5-1,5 3,0 0,-1 0,1 0,0 0,0 1,0-1,0 1,0-1,0 1,0-1,0 1,0 0,0 0,0 0,0 0,1 1,-1-1,0 0,1 1,-1-1,1 1,-1-1,1 1,0 0,0 0,0-1,0 1,0 0,0 0,0 0,0 3,-2 2,0-1,0 1,1 0,0 0,0 1,1-1,0 0,0 1,1-1,0 0,0 1,0-1,1 1,0-1,1 0,0 0,0 0,4 9,-2-8,1 0,1 0,-1-1,1 0,0 0,1 0,-1-1,2 0,-1 0,0-1,1 0,0 0,0 0,11 3,17 6,1-1,0-2,1-2,0-1,58 4,200-5,-257-7,80-3,-1-5,-1-5,0-5,142-41,-175 34,-2-5,0-2,-3-4,0-4,-3-3,101-75,-165 109,-6 5,0 0,0 0,0 0,-1-1,1 0,-1 0,0-1,-1 1,0-1,1 0,-2 0,5-10,-7 15,-1 0,0 1,0-1,0 0,0 0,0 0,0 1,0-1,0 0,0 0,0 0,-1 0,1 1,0-1,-1 0,1 0,0 1,-1-1,1 0,-1 1,1-1,-1 0,1 1,-1-1,0 1,1-1,-1 1,0-1,1 1,-1-1,0 1,0 0,1-1,-1 1,-1 0,-14-5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0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818 0,'-5'0,"-9"0,-11 9,-10 2,-8 9,-9 4,-13 7,-8 7,-4 6,-3-1,0-4,10-3,11-4,8-7,13-5,8-4,9-6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0.9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26,'0'-1,"1"-1,-1 1,1 0,0 0,-1 0,1 0,0 0,-1 0,1 0,0 0,0 0,0 0,0 0,0 1,0-1,0 0,0 1,1-1,-1 0,0 1,0 0,0-1,1 1,-1 0,0-1,0 1,1 0,0 0,45-4,-40 4,7 0,0 1,0 0,0 1,0 0,0 2,0-1,-1 2,0 0,21 10,9 9,56 41,-97-64,162 121,192 183,121 170,-398-394,-20-20,-25-23,1-2,2-1,83 59,-95-80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1.4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1839 0,'-5'1,"1"0,-1 1,1-1,0 1,-1 0,1 0,-7 5,-11 5,-457 233,-643 452,971-606,129-77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2.1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1367 1,'-5'7,"0"1,0-1,1 1,0 0,0 1,1-1,0 1,0 0,1-1,0 1,0 12,-4 7,-28 139,8 1,-9 278,34-397,9 60,-7-96,1 1,1-1,1 0,0 1,0-2,1 1,1 0,0-1,10 14,-11-21,0 1,0-1,1 0,0-1,0 0,0 0,0 0,1 0,0-1,-1 0,1-1,0 1,0-1,1-1,-1 1,0-1,1-1,-1 1,1-1,-1 0,0-1,14-2,-14 2,0 0,0-1,0 0,0 0,-1 0,1-1,0 0,-1 0,0 0,0-1,0 0,0 0,-1-1,0 1,0-1,0-1,0 1,-1 0,1-1,-2 0,1 0,-1 0,5-12,-5 5,-1-1,0 1,-1-1,-1 1,0-1,-1 1,0-1,-1 1,-1-1,0 1,-1 0,0 0,-1 0,0 1,-1 0,0 0,-15-20,8 13,-1 1,-1 1,-1 0,0 1,-1 1,0 0,-1 1,-1 2,-40-22,29 22,0 1,-1 1,0 2,0 1,-59-5,-168 5,197 7,-55-1,0 5,0 5,-210 45,316-52,1 1,0 0,0 0,0 1,0 0,-10 7,1 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3.0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177 401,'-5'0,"0"1,0-1,0 1,1 1,-1-1,0 0,1 1,-1 0,1 0,0 1,0-1,0 1,0 0,0 0,0 0,1 0,-1 1,1-1,0 1,0 0,0 0,1 0,-5 9,-2 9,0 0,1 0,-9 39,11-36,-3 9,-8 57,16-81,0-1,1 0,0 1,0-1,1 1,0-1,0 0,1 0,1 0,0 0,5 13,-5-18,0-1,0 1,0-1,1 0,-1 0,1 0,0 0,-1-1,1 1,0-1,1 0,-1 0,0-1,1 1,-1-1,1 0,-1 0,1 0,0-1,7 0,14 1,-1-2,38-5,-50 4,-6 0,-1 1,1-1,0-1,-1 1,1-1,-1 0,0-1,1 0,-2 0,1 0,0 0,-1-1,0 0,0 0,-1-1,1 1,-1-1,0 0,4-8,6-13,-1-1,-1-1,8-30,65-244,-72 240,-3-1,3-122,-13 180,0 0,0 0,0 1,1-1,0 0,0 0,3-6,-4 11,0 1,0 0,0 0,1-1,-1 1,0 0,0-1,0 1,1 0,-1 0,0-1,1 1,-1 0,0 0,0 0,1-1,-1 1,0 0,1 0,-1 0,0 0,1 0,-1 0,0 0,1 0,-1 0,0 0,1 0,-1 0,1 0,-1 0,0 0,1 0,-1 0,0 0,1 0,-1 0,0 0,1 1,20 23,59 127,2 1,254 325,-273-394,-45-58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3.9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332 149,'-1'-4,"1"0,-1 0,0 0,-1 0,1 0,-1 0,1 0,-1 1,0-1,-1 1,1-1,0 1,-5-4,-38-37,39 38,0 1,0 0,-1 1,0 0,0 0,0 0,0 1,0 0,-1 0,0 1,1 0,-13-2,15 4,0 0,1 0,-1 1,0 0,0 0,1 0,-1 0,0 1,1-1,0 1,-1 1,1-1,0 0,0 1,0 0,0 0,1 0,-1 0,1 1,0 0,-6 7,2 1,-1 1,1 0,1 0,1 1,-1-1,2 1,0 1,1-1,0 0,0 18,1-9,2-1,0 0,1 1,1-1,2 0,5 23,-4-30,1 1,0-1,1 0,1-1,1 0,0 0,18 21,87 81,-70-75,646 536,-310-277,-23 22,-351-316,29 27,-2 2,-2 1,39 57,-68-90,0 0,0 0,-1 0,1 1,-1-1,1 0,-1 1,0-1,0 1,0-1,-1 1,0 0,1-1,-1 1,0 0,-1-1,1 1,0-1,-1 1,0 0,0-1,-2 6,0-6,0 1,0 0,0-1,0 1,-1-1,0 0,1 0,-1 0,0-1,0 0,-1 1,1-1,0-1,-1 1,1 0,-9 0,-13 3,1-1,-34 1,-2-3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4.3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1 824,'2'-4,"0"1,0-1,0 1,0 0,1 0,-1 0,1 0,0 0,0 0,0 1,0-1,0 1,7-4,-3 2,222-139,-62 43,-6-4,283-187,-255 173,-156 99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4.9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0,'-13'1,"-1"1,1 0,0 1,0 1,0 0,1 0,-1 1,1 1,0 0,0 1,1 0,0 1,0 0,1 0,0 1,-10 13,-8 9,2 0,1 2,2 1,-21 40,17-23,2 1,3 1,1 1,3 1,3 0,1 2,4-1,2 2,-2 99,10-140,1 1,0-1,2 0,0 0,0-1,2 1,0-1,1 0,1 0,0 0,1-1,0 0,2-1,0 0,0 0,1-1,1 0,18 15,17 9,3-1,0-3,109 53,182 55,-187-82,-144-55,293 124,-225-90,130 83,-193-111,-1 1,0 0,-1 1,0 1,-1 0,0 0,-1 1,14 24,-22-32,0 0,0 0,0 0,-1 1,0-1,0 1,0-1,-1 1,0 0,0-1,-1 1,0 0,0 0,-1 0,0-1,0 1,0 0,-1-1,0 1,0-1,-1 1,0-1,0 0,-6 9,-2 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5.3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1 547,'4'-5,"6"-5,10-5,14-9,18-4,14-11,16-7,12-4,7-7,-1-1,-5 3,-5 8,-14 8,-16 10,-13 9,-15 5,-13 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34.6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632 881,'38'-1,"-22"0,0 0,0 1,0 1,18 3,-31-3,1 0,0 0,0 0,-1 0,1 1,-1-1,1 1,-1 0,0 0,0 0,0 1,0-1,0 1,0 0,-1 0,1 0,-1 0,0 0,1 0,-2 0,1 1,1 3,4 15,-1 0,-1 0,-1 0,-1 1,-1-1,-2 28,-13 137,10-154,-2 0,-1 0,-1 0,-1-1,-2 0,-2-1,-28 55,39-83,0-1,-1 1,1-1,-1 0,0 1,1-1,-1 0,0 0,-1 0,1 0,0-1,0 1,-1-1,1 1,-1-1,1 0,-1 0,0 0,1 0,-1 0,0-1,0 1,1-1,-6 1,5-2,-1 0,1 0,-1-1,1 1,-1-1,1 0,0 0,0 0,0 0,0-1,0 1,0-1,0 1,1-1,0 0,-1 0,-2-6,-11-17,2-1,0-1,2-1,1 1,2-2,0 1,2-1,-6-58,8 12,3 0,10-108,3 97,3 1,4 1,3 1,4 1,44-98,-61 164,47-126,-48 124,-2-1,-1 1,0-1,-1 0,0-28,-3 45,0 1,1 0,-1 0,-1 0,1 0,0 0,0 0,-1 0,1 0,-1 0,0 0,0 0,0 0,0 0,0 0,0 0,0 0,0 1,-1-1,1 1,-1-1,1 1,-1-1,0 1,1 0,-3-2,0 2,0 1,1-1,-1 1,0-1,1 1,-1 0,0 1,1-1,-1 0,0 1,1 0,-1 0,-5 3,-11 4,0 2,1 0,-33 24,-40 30,3 5,3 3,-120 130,196-190,-6 6,0 0,2 1,0 0,1 1,-11 25,22-41,0 1,0-1,1 1,-1-1,1 1,0 0,1-1,-1 1,1 0,0 0,0-1,1 1,-1 0,1 0,0-1,0 1,1-1,-1 1,1-1,0 1,0-1,1 0,-1 0,1 0,0 0,0-1,0 1,0-1,1 1,-1-1,8 4,10 6,0-1,1-2,0 0,1-1,35 8,-4 1,-19-9,1-1,0-2,65 4,3 0,-82-7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5.8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0,'3'3,"0"-1,0 0,-1 0,1 1,0 0,-1-1,0 1,1 0,-1 0,0 0,2 5,-2-3,55 79,117 133,90 60,16 19,-258-272,-6-8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6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6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0,'-5'2,"1"0,-1 0,1 0,0 1,0-1,0 1,1 0,-1 0,0 0,1 1,0-1,0 1,0 0,-3 5,-1 0,-28 37,2 1,3 2,1 1,-23 57,11-7,-35 130,74-223,0 0,0 0,0 1,1-1,0 1,1 0,0-1,0 10,1-15,0 0,0 1,0-1,0 0,0 1,0-1,0 0,1 0,-1 0,1 0,-1 0,1-1,0 1,0 0,0-1,0 1,0-1,0 0,0 1,1-1,-1 0,0 0,1-1,-1 1,0 0,1-1,-1 0,5 1,18 1,0 0,0-2,0 0,1-2,-2-1,38-9,147-50,-184 53,222-76,-5-12,413-228,-619 304,-1-2,-1-2,53-48,-70 56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8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478 1,'-37'0,"0"1,1 2,0 2,-44 11,67-13,1 1,0 0,0 1,1 0,0 1,0 0,0 1,0 0,1 0,0 1,1 1,0-1,0 2,1-1,-14 21,10-6,2 0,0 0,1 1,1 1,2 0,1-1,0 2,2-1,0 32,4 13,2 0,17 87,-9-92,4 0,2-1,3-1,3-1,2 0,3-2,61 95,-61-113,2-2,2-2,1-1,3-1,0-2,3-1,0-2,2-2,2-2,79 40,-96-56,2-1,-1 2,-1 1,0 2,33 25,-53-36,-1-1,0 1,0 0,0 0,-1 1,0-1,0 1,0 0,-1 0,0 0,0 1,0-1,-1 1,0 0,0-1,-1 1,0 0,0 0,0 0,-1 0,0 0,-1 0,1 0,-3 10,0-9,-1 1,0-1,0 0,0-1,-1 1,0-1,0 0,-1 0,0 0,0-1,-1 0,0 0,0-1,0 1,-1-2,-8 5,-16 9,0-3,-54 19,63-26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9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485 110,'7'-1,"-1"-1,1 0,-1 0,1-1,-1 1,0-2,0 1,0 0,-1-1,7-6,14-7,1-1,-23 14,1 0,0 0,1 0,-1 1,1 0,-1 0,1 0,0 1,0 0,0 0,0 0,9 0,-15 2,0 0,0 0,1 0,-1 0,0 0,0 0,0 1,1-1,-1 0,0 0,0 0,0 1,1-1,-1 0,0 0,0 0,0 1,0-1,0 0,0 0,1 1,-1-1,0 0,0 0,0 1,0-1,0 0,0 1,0-1,0 0,0 0,0 1,0-1,0 0,-1 0,1 1,0-1,0 0,0 0,0 1,0-1,0 0,-1 0,1 0,0 1,0-1,0 0,-1 0,1 1,-11 14,9-13,-17 20,-2-1,0-1,-40 28,-4 4,-23 24,-2-3,-167 99,250-167,3-3,1 1,-1-1,1 0,-1 0,0 0,1-1,-1 1,0-1,0 0,0 0,-7 1,11-6,6-2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7:59.6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24,'-1'-1,"1"1,0-1,0 0,0 0,0 1,0-1,0 0,0 0,0 0,0 1,0-1,0 0,0 0,0 1,1-1,-1 0,0 1,1-1,-1 0,0 1,1-1,-1 0,1 1,-1-1,1 1,-1-1,1 1,0-1,-1 1,1-1,-1 1,1 0,0-1,0 1,-1 0,1-1,0 1,-1 0,1 0,0 0,0 0,0 0,-1 0,1 0,0 0,0 0,-1 0,1 0,0 0,0 0,-1 1,2-1,4 3,0 0,0 0,0 0,0 1,6 6,58 49,100 112,-110-108,141 150,586 564,-767-760,0 0,26 13,-19-15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00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90 298,'-3'-9,"-5"19,-5 21,-2 25,2 1,3 0,-6 104,11-115,2-31,1 0,1 1,0-1,2 0,1 16,-2-27,1 0,0 0,0 0,1 0,-1 0,1-1,0 1,0 0,0-1,1 1,-1-1,1 0,-1 0,1 0,0 0,1 0,-1-1,0 1,1-1,-1 0,1 0,0 0,5 1,14 5,0-1,1-2,0 0,33 2,103-2,-102-5,10 2,101-2,-153-1,1-1,-1-1,1 0,-1-1,0-1,0 0,26-14,-35 14,0 0,0 0,-1-1,0 1,0-2,-1 1,1 0,-1-1,-1 0,1 0,-1-1,0 1,-1-1,0 0,0 0,-1 0,0 0,2-14,0-14,-1 1,-2-1,-3-38,1 60,-2-21,-1-1,-1 1,-2 0,-2 1,-1 0,-20-47,19 57,0 1,-2 1,0 0,-1 1,-2 1,0 0,-1 1,-1 0,-34-27,48 44,1-1,0 1,-1 0,1-1,-1 2,0-1,1 0,-1 1,0 0,0 0,0 0,0 0,0 1,0-1,0 1,-1 0,1 0,0 1,0-1,0 1,0 0,0 0,-4 2,-2 2,0 1,1 0,0 0,0 1,1 0,0 0,-11 13,0 0,3-5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01.4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1 734,'2'7,"0"0,1 0,0 0,0 0,1 0,0-1,0 0,0 0,1 0,0 0,0 0,6 4,-6-5,35 35,2-2,2-2,68 45,156 74,-246-144,-1 2,1-2,0 0,1-1,0-2,36 9,-56-17,0 0,0 0,0-1,0 1,0-1,0 0,0 0,0 0,-1 0,1 0,0-1,-1 1,1-1,-1 0,1 0,-1 0,0 0,0 0,0 0,0 0,0-1,-1 1,1-1,0 1,-1-1,0 0,0 0,1-3,6-13,-2 1,8-39,-12 51,10-65,-2 0,0-90,-14-146,3 268,-28-201,22 195,6 42,1 0,-1 0,1 1,0-1,-1 0,1 0,1 0,-1 0,0 1,1-1,-1 0,1 0,1-3,10 2,11 15,70 49,3-4,158 68,-176-92,486 178,-498-191,133 20,-197-39,-1 1,1-1,-1 0,0 0,1 0,-1 1,1-2,-1 1,1 0,-1 0,0 0,1-1,-1 1,1-1,-1 1,0-1,1 1,-1-1,0 0,0 0,0 0,2-1,-2 0,0 1,-1 0,1-1,-1 1,0-1,0 1,1-1,-1 1,0-1,0 1,0 0,0-1,-1 1,1-1,0 1,-1-1,1 1,-1-2,-5-10,0 0,-1 1,-14-20,16 25,-132-210,-71-100,186 288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02.7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0 857,'14'1,"0"0,0 1,-1 1,1 0,-1 1,1 0,-1 1,16 9,101 63,-86-48,1249 900,-1022-693,-266-231,-1-1,1 1,-1 0,1 1,5 10,-9-15,-1 0,0-1,1 1,-1 0,0 0,0 0,1 0,-1 0,0 0,0 0,0 0,0 0,0 0,0 0,-1 0,1 0,0 0,0 0,-1 0,1-1,0 1,-1 0,1 0,-1 0,1 0,-1-1,0 1,1 0,-1 0,0-1,1 1,-1-1,0 1,0-1,0 1,1-1,-1 1,0-1,0 1,0-1,0 0,0 0,0 0,0 1,0-1,0 0,0 0,-1 0,-7 1,-1 0,1-1,-1 0,1 0,0-1,-1 0,1 0,0-1,-17-6,-11-6,-36-18,29 11,-96-43,4-6,2-6,-142-108,184 113,3-3,4-4,3-4,-130-169,182 210,2 0,2-2,-40-89,59 113,0 0,1-1,1 0,1 0,1 0,0 0,2-1,0 1,2 0,0-1,1 1,7-28,0 17,2 1,1 0,2 1,0 0,2 1,1 1,2 1,0 0,2 1,36-34,-13 19,2 2,1 2,2 2,96-51,-112 69,1 1,0 2,0 2,1 1,1 1,0 2,0 2,0 1,55 1,-59 5,0 1,0 1,0 2,-1 1,0 2,0 1,-1 1,0 1,-1 2,-1 1,27 19,-27-15,-1 2,-1 0,-1 2,0 1,-2 0,-1 2,36 56,-47-64,-1 1,-1 1,0-1,-2 2,0-1,-2 1,0-1,-1 2,-1-1,-1 0,-1 0,-1 1,-4 34,1-40,-1-1,0 1,-1-1,-1 0,0-1,-1 0,-1 0,0 0,-1-1,0 0,-1-1,-1 0,-17 16,5-7,-1-2,-1-1,0 0,-2-2,-55 25,63-34,0 0,-1-2,0 0,0-1,-36 2,-105-8,114 0,0 1,-70 9,35 11,52-11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03.3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1 533,'5'1,"0"-1,0 2,0-1,0 0,0 1,7 4,6 1,141 51,66 21,959 326,-1132-386,5 0,-1 4,66 35,-115-53,0-1,0 1,0 0,0 0,-1 1,0 0,7 8,-12-12,0-1,0 1,0-1,0 1,0-1,0 1,-1 0,1 0,0-1,-1 1,1 0,-1 0,0-1,0 1,0 0,0 0,0 0,0 0,0 0,0-1,-1 1,1 0,-1 0,1-1,-1 1,0 0,0-1,0 1,1 0,-2-1,1 1,0-1,0 0,0 1,-1-1,-2 2,0 1,0-1,0 0,-1 0,1-1,-1 1,1-1,-1 0,0 0,0-1,0 1,0-1,0 0,0-1,-1 1,-8-1,6-1,-1 0,1-1,0 0,0 0,0-1,0 0,0-1,-14-7,-3-7,1 0,0-1,2-2,-28-30,5 0,2-2,3-1,1-3,4-1,1-1,-28-73,43 85,2-1,3-1,1 0,2-1,3 0,2-1,2 1,5-99,2 124,1 1,0 0,2 0,16-40,-8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9:56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1198,'4'-4,"6"-6,10-6,10-8,12-8,21-21,25-23,24-19,18-16,16-9,10-6,-9 5,-12 6,-21 19,-25 21,-20 19,-21 15,-19 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35.6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65 85,'0'34,"1"-1,2 1,9 42,-10-65,1 0,1 0,-1 0,2-1,-1 0,1 0,1 0,0 0,0-1,1 0,0 0,1-1,15 13,-19-17,1-1,-1 0,1 0,0 0,0-1,1 1,-1-1,0-1,1 1,-1-1,1 0,-1 0,1 0,0-1,-1 0,11-1,-8-1,1 0,-1 0,0-1,1 0,-1-1,-1 1,1-2,-1 1,1-1,6-6,2-3,-1-1,0 0,-1-1,0-1,-2 0,0-1,-1 0,11-23,-18 31,0 1,0-1,-1 0,-1 0,1 0,-2 0,1-1,-1 1,-1 0,-1-12,1 17,-1 1,0 0,0 0,0 0,0 0,-1 0,0 0,0 0,0 0,0 1,0-1,-1 1,1-1,-1 1,0 0,0 0,-1 0,1 1,0-1,-1 1,0 0,1 0,-1 0,0 0,0 1,-8-3,-20-2,-1 1,0 2,0 1,0 2,-44 5,-9-2,5-2,48-1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04.2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73 189,'-12'26,"2"1,0 0,2 1,0 0,-2 29,3-5,0 98,7-132,1 1,2 0,-1-1,2 1,1-1,0 0,1 0,1 0,1-1,18 31,-10-26,0-1,1-1,0 0,2-1,1-1,0-1,23 15,13 3,2-3,1-2,1-3,2-3,90 24,-32-14,2-6,0-5,2-6,239 3,-354-20,-1 0,1-1,0 0,-1 0,0-1,1 0,-1-1,0 1,0-2,10-5,-15 7,0 0,-1-1,1 1,0-1,-1 0,0 0,1 0,-1 0,0 0,-1 0,1-1,0 1,-1 0,0-1,0 1,0-1,0 0,-1 1,1-1,-1 0,0 0,0 1,0-1,-1 0,1 1,-2-6,-8-26,0 1,-2 0,-2 1,-1 0,-24-38,-11-24,22 35,-154-298,149 301,-3 1,-3 1,-90-96,118 139,-1 0,-1 2,0-1,0 2,-1 0,0 0,-1 1,0 1,-19-7,24 12,-1-1,1 1,-1 1,0 0,0 0,0 1,1 1,-1 0,0 0,0 1,1 0,-1 1,1 0,0 1,-11 5,-105 57,-229 158,227-136,121-84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05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1,'279'331,"-112"-100,15 19,-181-248,0-1,0 1,0-1,0 1,0-1,1 0,-1 0,0 1,1-1,-1 0,1 0,-1 0,1 0,-1-1,1 1,3 1,-4-3,-1 1,1 0,0-1,-1 1,1 0,-1-1,1 1,-1-1,1 1,-1-1,1 1,-1-1,1 1,-1-1,0 0,1 1,-1-1,0 1,1-1,-1 0,0 1,0-1,0 0,0 0,1 1,-1-1,0 0,-1 0,2-14,-1 1,-3-29,1 27,0-23,2 0,1 1,2-1,1 1,2 0,2 0,16-44,-18 63,2 1,1-1,0 1,1 1,1 0,0 1,1 0,1 0,1 1,0 1,1 0,0 1,1 1,1 1,28-16,-3 9,0 2,1 3,0 1,1 1,1 3,0 2,0 2,46 1,-78 3,1 0,-1 1,1 0,-1 1,1 1,-1 0,0 0,21 10,-30-11,-1 0,1 0,0 1,0-1,-1 1,0 0,1 0,-1 0,0 1,-1-1,1 1,0 0,-1-1,0 1,0 0,0 0,0 0,-1 1,0-1,0 0,0 1,0-1,-1 1,1-1,-1 0,0 1,-1-1,1 1,-2 6,0-4,0 0,0 0,-1 0,1-1,-1 1,-1-1,1 0,-1 0,-1 0,1-1,-1 1,0-1,0 0,0 0,0-1,-9 6,-12 6,0 0,-46 18,19-9,19-9,0-2,-42 10,41-13,0 1,-39 19,-5 6,54-27,0 1,0 2,-42 29,55-33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06.4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1,'58'134,"5"9,-42-102,-11-19,1-1,1 0,1-1,0-1,18 19,102 112,-52-56,231 278,-192-224,-88-110,259 336,-254-313,-25-39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08.4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512 861,'63'-91,"42"-68,-89 132,-2 0,-1-1,-1-1,9-31,-19 54,-1 0,0 0,0 0,0 0,0 0,-1 0,0 0,-1 0,1 0,-1-1,0 1,-1 1,1-1,-1 0,0 0,-1 1,1-1,-1 1,-7-10,5 9,0 1,0 0,-1 0,0 1,0-1,0 1,0 0,0 1,-1 0,0 0,0 0,0 1,0 0,0 0,0 1,-10-1,2-1,-1 2,0 0,0 1,0 1,1 0,-1 1,0 0,1 2,0 0,-1 0,1 2,1 0,-1 0,1 1,1 1,-1 1,1 0,0 0,1 1,0 1,-14 16,-5 9,1 1,2 1,2 2,1 1,2 0,2 2,2 1,2 0,2 1,2 1,1 0,3 1,2 0,2 0,1 89,6-113,0-1,1 1,2-1,0 0,1-1,1 1,1-1,1-1,1 0,1 0,1-1,0 0,1-1,1 0,1-1,21 19,-5-9,2-2,0-1,2-2,0-1,2-2,0-1,1-2,43 12,52 8,1-6,2-6,0-5,254 0,-360-18,-9 0,-1-1,1-1,0 0,-1-2,1 0,35-11,-52 12,0 0,1-1,-1 1,0-1,-1 0,1 0,0 0,-1-1,0 1,0-1,0 0,0 0,0 0,-1 0,0 0,0-1,0 1,0-1,1-7,2-8,-1-1,-2 0,2-25,-4 35,6-130,-6 0,-7 1,-27-155,14 181,-5 2,-5 0,-5 2,-61-131,92 233,-11-23,15 31,0 0,0 0,1 0,-1 0,0 1,1-1,-1 0,0 0,0 0,1 0,-1 0,0 0,1 0,-1 0,0 0,1 0,-1 0,0 0,0 0,1 0,-1 0,0 0,1 0,-1 0,0 0,1 0,-1 0,0 0,0-1,1 1,-1 0,0 0,0 0,1 0,-1-1,0 1,0 0,0 0,1-1,-1 1,0 0,0 0,0-1,0 1,0 0,1-1,-1 1,0 0,0-1,0 1,0 0,0 0,0-1,0 1,0 0,0-1,0 1,0 0,0-1,-1 1,1-1,27 18,-1 2,-1 0,41 40,-24-20,196 168,199 186,-427-382,-1-4,-1 1,0 1,0-1,6 12,-13-19,0 0,-1 0,1 0,0 0,-1 0,1 0,-1 0,1 0,-1 0,0 0,1 0,-1 0,0 0,0 1,0-1,0 0,0 0,0 0,0 0,0 1,-1-1,1 0,0 0,0 0,-1 0,1 0,-1 0,1 0,-1 0,0 0,1 0,-1 0,0 0,0 0,0-1,1 1,-1 0,0 0,0-1,0 1,0-1,0 1,0-1,0 1,0-1,-1 1,1-1,-1 0,-4 1,1 0,0 0,-1 0,1-1,0 0,-1 0,1-1,0 1,-1-1,1 0,0-1,0 1,0-1,0 0,0 0,0-1,1 1,-7-5,-8-7,0-1,-30-29,44 39,-37-37,2-1,2-3,1-1,-47-80,68 98,2 0,0-1,2 0,1-1,2-1,1 0,1 0,2 0,-2-62,7 90,-1-1,2 1,-1 0,0 0,1 0,0 0,0 0,0 0,0 0,1 0,-1 0,1 0,0 1,0-1,1 1,-1-1,1 1,-1 0,1 0,0 0,0 0,1 1,-1-1,7-3,-2 3,0 0,0 1,0 0,0 0,0 1,0 0,1 0,-1 1,0 0,1 1,14 2,9 3,0 1,0 2,-1 1,0 1,-1 2,0 1,-1 1,0 2,-2 1,0 1,-1 1,-1 1,0 1,-2 1,25 34,-40-48,24 34,-31-42,1 1,-1 0,0 0,-1-1,1 1,0 0,0 0,-1 0,1 0,-1 0,0 0,1 0,-1 0,0 0,0 0,0 0,-1 0,1 0,0 0,-2 4,1-6,0 1,0 0,0-1,1 1,-1-1,0 1,0-1,0 1,0-1,0 0,0 0,0 1,-1-1,1 0,0 0,0 0,0 0,0 0,0 0,0-1,0 1,0 0,0 0,0-1,0 1,0-1,0 1,0-1,0 1,0-1,1 0,-1 1,0-1,-1-1,-32-25,-1-13,2-1,2-1,1-2,-46-93,69 121,1 0,0 0,-3-19,7 29,1 0,0 0,0 0,1 0,0 0,0-1,0 1,1 0,0 0,0 0,4-11,-3 14,-1 1,1 0,0 0,0 0,-1 0,1 0,1 0,-1 0,0 1,0-1,1 1,-1-1,1 1,-1 0,1 0,-1 0,1 0,0 1,-1-1,1 1,4-1,66 2,-52 0,-13 0,-1 0,1 0,0 1,-1 0,0 0,1 1,-1 0,0 0,0 0,-1 1,1 0,-1 1,0-1,0 1,0 0,8 11,4 6,-1 1,-2 0,17 33,-7-11,-16-32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09.5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198 903,'21'-22,"-1"-1,-2 0,0-2,-1 0,-2 0,-1-2,-1 0,-1-1,-1 0,-1 0,-2-1,5-32,-6 17,-2 0,-1 0,-3 0,-2 0,-1 0,-3 0,-15-70,17 103,0 1,-1-1,0 1,-1 0,0 0,-12-18,16 27,0-1,-1 1,1-1,0 1,0 0,-1-1,1 1,-1 0,1 0,-1 0,0 0,1 0,-1 1,0-1,1 1,-1-1,0 1,0-1,-3 1,3 0,0 1,0 0,0 0,0-1,0 2,0-1,0 0,0 0,0 1,0-1,0 1,1-1,-1 1,1 0,-1-1,1 1,0 0,-1 0,1 0,-1 3,1-2,0-1,0 1,0-1,0 1,1 0,-1-1,1 1,0 0,0-1,0 1,0 0,0 0,0-1,1 1,0 0,-1-1,1 1,0-1,0 1,0-1,0 1,1-1,-1 0,1 0,-1 1,1-1,0 0,0-1,0 1,0 0,4 2,10 9,1-2,0 0,24 12,-15-9,137 73,-105-59,-2 2,0 3,-3 2,76 64,-126-97,-1 0,1 1,-1-1,0 0,0 1,0-1,0 1,-1 0,1-1,-1 1,1 0,-1 0,0 0,0 0,0 0,-1 0,1 1,-1-1,0 0,1 0,-2 0,1 0,0 1,0-1,-2 3,-1 2,-1 0,0 0,0 0,-1-1,0 1,0-1,-12 12,-361 368,73-80,250-248,-80 66,109-105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25.6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850 1845,'-8'8,"3"-3,0 1,-1-1,1 0,-1 0,0-1,0 0,-1 0,1 0,-11 3,17-7,0 0,-1 0,1 0,0 0,-1 0,1 0,0 0,0 0,-1 0,1 0,0 0,0 0,-1 0,1 0,0-1,-1 1,1 0,0 0,0 0,0 0,-1-1,1 1,0 0,0 0,0-1,-1 1,1 0,0 0,0-1,0 1,0 0,0 0,0-1,0 1,0 0,0-1,0 1,0 0,0-1,0 1,0 0,0 0,0-1,0 1,0 0,0-1,0 1,0 0,0 0,0-1,1 1,-1 0,0 0,0-1,0 1,1 0,9-22,-8 19,127-215,-25 47,223-465,-268 499,-6-3,62-261,-110 378,-2 12,0 1,-1 0,0-1,-1 0,0 1,-1-1,0 1,-3-21,3 30,-1 0,1 0,0 0,-1-1,1 1,-1 0,1 0,-1 0,1 0,-1 0,0 0,0 0,1 0,-1 0,0 0,0 0,0 0,0 0,0 1,0-1,0 0,0 1,-1-1,1 1,0-1,0 1,0 0,-1 0,1-1,0 1,0 0,-1 0,1 0,0 0,0 0,-1 0,1 1,0-1,0 0,-1 1,-1 0,-5 2,0 1,0 0,1 1,-14 9,-79 67,4 4,-115 131,165-167,-498 581,457-514,6 4,5 4,-104 230,167-323,1 0,2 1,2 0,0 0,3 0,0 1,2 0,2 50,2-66,1 0,0 0,2 0,0 0,1-1,0 1,1-1,1-1,1 1,0-1,1-1,1 1,0-1,1-1,0 0,1-1,0 0,15 11,4-2,1-1,1-2,0-1,2-1,-1-2,2-2,0-1,40 7,44 3,140 5,778-10,-1029-16,170-11,-154 8,0-1,-1-2,1 0,-1-1,24-12,-45 18,1-1,-1 0,1 0,-1 0,0 0,0 0,0-1,0 1,0-1,0 0,-1 0,0 0,1 0,-1 0,0 0,0-1,-1 1,1-1,-1 0,0 1,0-1,0 0,0 1,0-7,-1-3,-1-1,0 0,-1 0,-1 1,-6-21,-2-10,-60-254,70 295,1 1,-1-1,0 1,1-1,-1 1,1-1,0 1,0-1,0 0,0 1,0-1,1 0,-1 1,1-3,0 4,-1 1,0 0,0-1,1 1,-1 0,0-1,0 1,1 0,-1 0,0-1,1 1,-1 0,1 0,-1 0,0 0,1-1,-1 1,0 0,1 0,-1 0,1 0,-1 0,0 0,1 0,-1 0,1 0,-1 0,0 0,1 0,0 0,20 15,266 274,-133-128,218 174,-338-309,-7-9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28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2936,'-5'1,"-1"-1,0 1,0 0,0 0,1 1,-1-1,1 1,-1 1,1-1,0 1,0 0,0 0,0 0,0 1,1 0,-1 0,1 0,0 0,0 1,1-1,-6 10,-4 8,2 1,0 0,-13 44,21-57,-19 60,-18 91,33-122,2 1,2 0,2 80,2-118,-1 0,0 1,0-1,1 0,-1 1,1-1,0 0,0 1,0-1,0 0,0 0,0 0,1 0,-1 0,1 0,-1 0,1-1,0 1,-1 0,1-1,0 0,0 1,0-1,0 0,1 0,-1 0,0 0,0 0,1-1,-1 1,0-1,1 1,-1-1,0 0,1 0,-1 0,1 0,-1 0,5-2,5 0,1 0,0-2,-1 1,0-1,0-1,14-7,17-13,0-2,-2-2,-1-1,-1-2,-2-2,-1-1,-2-2,-2-2,-1 0,-2-3,-2 0,22-46,-42 75,-2 1,0-1,0 1,-1-1,4-25,-8 33,1-1,-1 0,0 0,0 0,-1 1,0-1,0 0,0 1,-1-1,1 0,-1 1,-1 0,1-1,-1 1,0 0,-4-5,-22-22,22 25,1 0,-1 0,1 0,0-1,1 1,0-1,-8-17,13 24,0 1,-1 0,1-1,0 1,0-1,0 1,0 0,0-1,0 1,0 0,-1-1,1 1,0 0,0-1,1 1,-1-1,0 1,0 0,0-1,0 1,0 0,0-1,0 1,0-1,1 1,-1 0,0 0,0-1,1 1,-1 0,0-1,0 1,1 0,-1 0,0-1,1 1,-1 0,0 0,1 0,-1 0,0-1,1 1,-1 0,22 5,22 18,332 238,-249-170,-118-84,54 33,-59-37,1-1,-1 0,1 0,-1 0,1-1,0 1,0-1,0 0,0-1,0 1,9-1,-13-1,0 1,1 0,-1-1,0 0,0 1,1-1,-1 0,0 0,0 0,0 1,0-1,0 0,0 0,0-1,0 1,-1 0,1 0,0 0,-1 0,1-1,-1 1,1 0,-1-1,1 1,-1 0,0-1,0 1,0 0,0-1,0 1,0-1,0 1,-1-3,-8-53,7 49,-20-67,-64-145,-11-34,95 247,-1 0,1-1,0 1,1-1,0 1,0-1,0 0,1-8,0 15,1 0,-1 1,1-1,-1 1,0-1,1 1,-1-1,1 1,-1 0,1-1,-1 1,1 0,0-1,-1 1,1 0,-1-1,1 1,0 0,-1 0,1 0,-1 0,1 0,0 0,-1 0,1 0,0 0,-1 0,1 0,0 0,-1 0,1 0,0 0,-1 1,1-1,-1 0,1 1,-1-1,1 0,0 1,-1-1,1 1,33 17,-30-16,126 65,3-6,143 45,-266-103,5 3,1-1,-1 0,1-2,24 4,-37-7,-1 0,1 1,0-1,0 0,-1 0,1-1,0 1,-1-1,1 1,0-1,-1 0,1 0,-1 0,1 0,-1-1,0 1,1 0,-1-1,0 0,0 0,0 1,0-1,0-1,0 1,-1 0,1 0,-1 0,0-1,1 1,-1-1,0 1,0-1,0-4,4-24,-3 0,0 0,-2 0,-1 0,-10-56,5 39,-1-9,-23-90,22 118,-2 0,0 1,-2 1,-30-51,30 62,10 14,-1-1,1 1,0-1,0 0,0 0,1 0,-1 0,-2-7,5 10,-1 0,0-1,0 1,0 0,1 0,-1-1,0 1,0 0,1-1,-1 1,0 0,1 0,-1 0,0-1,0 1,1 0,-1 0,0 0,1 0,-1 0,1-1,-1 1,0 0,1 0,-1 0,0 0,1 0,-1 0,1 0,-1 0,0 1,1-1,-1 0,0 0,1 0,-1 0,0 0,1 1,-1-1,0 0,1 0,-1 0,0 1,0-1,1 0,-1 1,21 9,96 57,-29-15,98 41,-126-65,-35-16,0-1,1-1,31 9,-55-19,1 1,-1-1,1 0,-1 0,0 1,1-2,-1 1,1 0,-1 0,1-1,-1 1,0-1,1 0,-1 0,0 0,0 0,1 0,-1 0,0-1,0 1,0-1,-1 1,1-1,0 0,-1 0,1 1,-1-1,1 0,-1-1,0 1,0 0,2-3,2-9,-1 1,0-1,-1 1,3-23,-4 19,22-146,-8-1,-7-1,-7 0,-8 0,-36-230,39 378,-29-139,28 140,-1 1,-1 0,0 0,-1 1,0-1,-1 2,-15-20,21 30,0 0,0 1,-1-1,1 1,-1 0,1 0,-1 0,0 0,0 0,0 1,0-1,0 1,-4-2,5 3,1 0,-1 0,1 0,-1 0,1 0,-1 0,0 0,1 1,-1-1,1 0,-1 1,1-1,-1 1,1 0,-1-1,1 1,0 0,-1 0,1 0,-1 1,-2 2,1 0,0 0,0 1,0-1,1 1,0-1,0 1,0 0,0 0,1 0,0 0,0 0,0 0,0 9,1-6,1 0,-1 0,1 0,1 0,0 0,0-1,0 1,1-1,0 0,1 0,0 0,0 0,0 0,1-1,0 0,0 0,12 11,8 4,0-1,2-1,30 17,-33-22,189 108,-108-65,135 97,-229-146,0 0,-1 1,0 0,-1 1,0 0,0 1,-1-1,9 18,-14-23,-1 0,0 1,0-1,-1 1,1 0,-1 0,0-1,-1 1,1 0,-1 0,-1 0,1 0,-1 0,0 0,0-1,0 1,-1 0,0-1,0 1,-1-1,-3 7,4-7,-1-1,1 0,-1-1,1 1,-1 0,0-1,0 0,-1 1,1-1,-5 2,8-4,-1-1,1 0,-1 0,1 1,-1-1,1 0,-1 0,1 0,-1 0,0 0,1 0,-1 0,1 0,-1 0,1 0,-1 0,1 0,-1 0,0 0,1-1,-1 1,1 0,-1 0,1-1,-1 1,1 0,0 0,-1-1,0 0,0-1,-1 0,1 0,0 0,0-1,0 1,0 0,1-1,-1 1,1-1,-1 1,1-4,-2-30,2-1,1 1,2-1,8-37,-2 9,44-293,3-32,-33-5,-23 394,-7-69,7 67,0 1,-1 0,1 0,-1 0,1 0,-1 0,0 0,0 0,0 0,0 0,0 0,0 0,-1 0,1 0,-1 1,1-1,-1 1,1-1,-1 1,0 0,0-1,0 1,0 0,0 0,0 0,0 1,-4-2,6 2,0 0,0 0,-1 0,1 0,0 0,0 0,0 0,-1 0,1 0,0 0,0 0,0 0,0 0,-1 0,1 0,0 0,0 0,0 0,-1 0,1 0,0 0,0 0,0 1,0-1,0 0,-1 0,1 0,0 0,0 0,0 1,0-1,0 0,0 0,0 0,0 0,0 1,-1-1,1 0,0 0,0 0,0 0,0 1,0-1,0 0,0 0,5 12,11 9,18 5,0-1,2-2,67 33,-9-6,-80-41,313 190,-249-145,-1 3,69 68,-141-121,-1 1,1-1,-1 0,-1 1,1 0,-1 0,1 0,-1 0,-1 1,1-1,-1 1,3 10,-5-12,0 0,0 1,0-1,0 0,-1 0,1 1,-1-1,0 0,-1 0,1 0,-1 0,0 0,0 0,0 0,0 0,0-1,-6 6,-4 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29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41,'-4'-15,"0"-4,5 19,-1-1,0 1,1-1,0 1,-1-1,1 1,-1-1,1 1,0 0,-1-1,1 1,0 0,-1-1,1 1,0 0,-1 0,1 0,0 0,-1 0,1 0,0 0,0 0,-1 0,1 0,0 0,0 0,-1 0,1 0,0 1,-1-1,2 1,22 6,0 1,0 1,-1 2,0 0,-1 1,38 28,-36-25,219 154,397 358,-640-526,246 241,-218-211,-2 2,-1 0,-1 2,-2 1,-2 0,18 45,-34-71,0 0,-1 0,0 0,0 0,-1 1,-1-1,0 1,0 0,-1-1,-1 1,1-1,-2 1,1-1,-2 1,1-1,-1 0,-1 0,0 0,0 0,-1-1,0 0,-1 0,0 0,0 0,-1-1,0 0,-16 13,-11 9,-1-1,-2-2,0-2,-64 32,-174 65,229-103,20-8,-1-1,-37 8,39-13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30.6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0 942,'1'-4,"-1"0,1 0,0 0,1 0,-1 0,1 1,-1-1,1 1,0-1,0 1,1 0,-1-1,1 1,0 0,-1 1,7-5,62-45,-41 32,811-562,-638 421,-147 111,-38 37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32.0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1208,'-5'6,"2"1,-1 0,0 0,1 0,1 0,-1 0,1 1,-2 13,-4 9,-1 0,0 1,2 1,2 0,-2 33,6-50,1-1,0 1,1 0,1 0,0 0,1-1,1 0,0 1,1-1,0 0,8 13,-7-19,0 0,0 0,1-1,-1 0,2-1,-1 1,1-1,0-1,0 0,0 0,1 0,0-1,0 0,0-1,15 4,10 1,1-2,67 5,-43-7,-1-3,0-2,0-3,0-2,0-2,-1-4,0-1,88-35,-142 47,1 0,-1 0,0-1,0 0,1 0,-1 0,0 0,-1 0,1 0,0-1,-1 1,1-1,-1 0,0 0,0 0,0 0,0 0,0 0,-1 0,1-1,-1 1,0-1,0 1,0-1,-1 1,1-1,-1 1,0-1,0 0,0 1,-1-1,1 0,-1 1,0-1,0 1,-1-4,-2-4,0 1,-1 0,0 0,-1 1,0-1,-1 1,0 1,0-1,-1 1,-13-11,-9-3,-1 0,-1 3,-44-21,-106-38,-27 9,-34-15,236 82,0-1,0-1,0 1,1-1,-1 0,-10-9,16 11,0 1,0 0,0-1,1 1,-1 0,0-1,0 1,1-1,-1 1,1-1,0 0,-1 1,1-1,0 1,0-1,0 0,0 1,0-1,0 1,1-1,-1 0,0 1,1-1,-1 1,1-1,0 1,-1-1,1 1,0-1,0 1,0 0,0 0,0-1,0 1,0 0,1 0,-1 0,2-1,15-15,1 1,0 1,1 1,41-22,95-36,-65 35,151-39,-179 62,0 2,1 3,95-2,-153 11,-1 0,0 0,1 1,-1 0,0 0,1 0,-1 0,0 1,0 0,0 0,0 0,0 0,-1 1,1 0,6 5,-4 0,0 0,-1 0,0 0,0 1,-1 0,0 0,4 12,20 53,-4 1,28 143,-51-205,0-9,-1 0,0 0,0 1,0-1,0 1,-1-1,0 1,0-1,0 1,-1-1,-1 7,2-11,-1 0,1 0,-1 0,1 0,-1 0,0 0,1-1,-1 1,1 0,-1 0,1-1,-1 1,1 0,-1-1,1 1,-1 0,1-1,-1 1,1-1,0 1,-1-1,1 1,0-1,-1 1,1-1,0 1,0-1,-1 1,1-1,0 0,0 1,0-1,0 1,0-2,-11-22,-14-78,5-1,-14-209,31 269,1 21,-10-110,6-1,13-168,4 219,-6 53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36.2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0,'25'3,"-1"0,1 2,-1 0,-1 2,36 14,-10-4,125 44,-4 7,-3 8,-3 7,208 141,-303-175,-2 2,-2 3,-3 3,-2 2,57 74,-76-77,-1 1,-3 1,-3 3,-3 0,-2 2,34 110,-37-77,-5 0,12 143,-15 200,-18-415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33.5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1099 885,'-39'0,"1"2,-55 9,77-8,0 1,0 1,0 0,0 1,1 1,0 1,1 0,-17 12,-5 8,1 1,1 2,2 1,1 2,1 1,3 1,-29 48,41-59,1 2,0 0,3 0,0 1,1 0,2 1,1 0,1 1,2-1,1 1,1 59,3-82,-1 0,1 1,0-1,0 0,1 0,-1 0,2 0,-1 0,1 0,0 0,1-1,0 1,0-1,0 0,0 0,1-1,0 1,0-1,1 0,-1 0,1-1,0 0,1 0,-1 0,1-1,-1 0,1 0,0 0,0-1,0 0,14 1,-3 1,104 19,-108-21,-1-1,1-1,0 0,-1-1,1 0,23-6,-33 6,-1-1,0 1,1-1,-1 0,0 0,0-1,0 1,0-1,-1 1,1-1,-1 0,1 0,-1 0,0 0,0 0,-1-1,1 1,-1 0,1-1,-1 0,0 1,0-1,-1 0,1 1,-1-5,3-16,-2 0,-4-46,1 31,-2-105,-5 1,-33-166,29 244,-3 0,-3 1,-3 1,-2 1,-4 1,-67-112,48 105,-103-117,123 157,-2 0,-1 2,-1 1,-1 1,-69-38,42 37,56 24,-1-1,0 1,0 1,1-1,-1 0,0 1,0 0,0 0,0 0,0 0,1 0,-1 1,-5 1,8-1,-1 0,1-1,0 1,0 0,0 0,0 0,1 0,-1 0,0 0,0 0,0 0,1 0,-1 0,1 1,-1-1,1 0,-1 0,1 1,0-1,-1 0,1 0,0 1,0-1,0 0,0 1,0-1,1 0,-1 1,0-1,0 0,1 0,-1 1,1-1,0 1,22 45,73 90,214 233,284 249,-491-508,-91-101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34.7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0,'-7'1,"0"0,0 0,0 1,1 0,-1 0,1 0,-1 1,1 0,0 0,0 1,0 0,0 0,1 0,-1 0,1 1,0 0,1 0,-8 11,-5 7,2 1,1 0,-15 35,9-5,3 1,2 1,2 0,-8 92,17-121,-1 12,1 1,2-1,2 1,8 70,-6-96,0-1,1 1,1-1,0 0,1 0,0 0,1-1,1 0,0 0,0 0,1-1,0 0,1 0,1-1,0 0,0-1,14 10,-18-15,0-1,0 1,0-1,0-1,0 1,1-1,-1 0,1 0,-1-1,1 0,0 0,0-1,-1 0,11-1,-7 0,-1-1,0-1,0 1,0-2,0 1,-1-1,1 0,-1-1,10-7,5-7,0 0,-2-2,0-1,-2 0,26-37,-13 11,-3-1,-1-1,-2-2,-3 0,-2-2,-3 0,-1-2,-4 1,10-80,-22 127,1-4,-1-1,-1 0,0 1,-2-18,2 28,-1-1,1 0,-1 1,1-1,-1 1,0-1,0 1,0 0,-1-1,1 1,-1 0,1 0,-1 0,0 0,1 0,-1 0,0 1,0-1,0 0,-1 1,1 0,0-1,0 1,-1 0,1 0,-5-1,7 2,0 0,0 0,-1 0,1 0,0 0,0 0,0-1,0 1,-1 0,1 0,0 0,0 0,0 0,-1 0,1 0,0 0,0 0,0 0,-1 0,1 0,0 0,0 0,0 0,0 0,-1 0,1 0,0 0,0 0,0 1,-1-1,1 0,0 0,0 0,0 0,0 0,0 0,-1 0,1 1,0-1,0 0,0 0,0 0,0 0,0 1,0-1,-1 0,1 0,0 1,7 10,16 11,253 180,-93-74,-165-114,156 121,-146-110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35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0 439,'1'-1,"0"0,-1 0,1 0,0 0,0 0,-1 0,1 0,0 0,0 0,0 1,0-1,1 0,-1 0,0 1,0-1,0 1,0-1,1 1,-1 0,0-1,0 1,1 0,2 0,36-6,-38 6,18 0,0 1,0 0,0 1,0 2,-1 0,1 1,-1 1,0 0,-1 2,0 0,23 14,0 2,-1 3,-1 0,57 55,-95-81,16 13,-1 2,-1 0,0 0,-1 1,-1 1,20 35,-28-31,-5-22,0 0,-1 1,1-1,0 0,0 0,0 1,0-1,-1 0,1 0,0 0,0 1,0-1,-1 0,1 0,0 0,-1 0,1 1,0-1,0 0,-1 0,1 0,0 0,0 0,-1 0,1 0,0 0,-1 0,1 0,0 0,-1 0,1 0,0 0,0 0,-1 0,1 0,-1-1,-2 0,0 0,1 0,-1-1,0 0,1 1,-1-1,1 0,-1 0,1-1,-4-4,-14-24,1-2,2 0,2-1,0-1,-12-51,17 56,-8-23,2 0,3-1,2-1,2 0,3 0,1-58,5 110,0 0,0 0,0-1,1 1,-1 0,1 0,0 0,0 0,0 0,1 0,-1 0,0 0,1 0,0 0,0 1,0-1,0 1,0 0,0-1,6-3,-4 4,0 1,0-1,0 0,0 1,0 0,0 0,0 1,1-1,-1 1,0 0,1 0,-1 0,8 1,2 2,0 1,-1 0,1 0,-1 1,0 1,0 0,-1 1,18 12,10 15,49 53,-51-48,45 37,-59-58,0-1,31 18,-37-26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37.8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1136,'0'-2,"0"-1,0 1,1 0,-1 0,1-1,0 1,-1 0,1 0,0 0,0 0,0 0,0 0,1 0,-1 0,1 0,-1 1,1-1,-1 1,1-1,0 1,0-1,0 1,0 0,0 0,0 0,0 0,0 0,0 0,0 1,1-1,-1 1,0-1,0 1,1 0,-1 0,4 0,5 0,-1 1,1 0,0 0,-1 1,1 0,16 6,5 5,-1 1,0 2,42 29,84 71,-137-100,444 371,-41 42,-399-399,-24-30,0 0,0 0,0 0,0 0,1 0,-1 0,0 1,0-1,0 0,0 0,0 0,1 0,-1 0,0 1,0-1,0 0,0 0,0 0,0 1,0-1,0 0,0 0,1 0,-1 1,0-1,0 0,0 0,0 0,0 1,0-1,0 0,0 0,-1 0,1 1,0-1,0 0,0 0,0 0,0 0,0 1,0-1,0 0,0 0,-1 0,1 0,0 1,0-1,0 0,0 0,-1 0,1 0,0 0,-15-4,-19-15,-200-141,-260-229,479 375,-459-440,448 424,-44-64,62 81,0-1,1 1,0-1,1-1,1 1,0-1,1 0,-2-17,5 29,1 0,0 0,0 0,0 0,1 0,-1 0,1 0,-1 0,1 1,0-1,0 0,1 0,-1 0,0 1,1-1,0 1,3-5,-1 3,0 0,1 0,0 0,-1 1,2 0,-1 0,0 0,9-3,11-2,0 1,0 1,36-4,-36 7,76-12,0 5,1 4,0 5,0 4,129 20,-157-10,-1 3,-1 3,-1 4,0 2,-2 4,-1 2,121 78,-85-41,-4 5,152 144,-233-202,-18-25,-24-34,-23-23,3-1,2-3,4-1,-48-134,69 157,2 0,2-1,2-1,3 0,1 0,3 0,3-1,8-84,-5 118,1-1,1 1,0 0,1 0,1 0,1 1,0 0,1 1,1 0,1 0,15-18,-20 28,0 0,0 0,0 0,1 1,-1 0,1 0,1 1,-1 0,0 0,1 0,0 1,0 1,0-1,0 1,0 0,1 1,-1 0,1 1,-1-1,0 1,1 1,-1 0,1 0,-1 1,0 0,0 0,10 5,29 13,-1 2,59 39,82 69,-149-103,548 415,-533-393,15 12,-53-51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38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1214,'1'-20,"1"1,0 0,2 0,0 0,9-26,43-90,-22 56,93-261,-105 270,-4 0,19-144,-36 204,-1 0,1-1,-2 1,0-1,0 1,0 0,-2-1,1 1,-7-15,8 22,-1 0,1 0,-1 0,0 1,0-1,0 1,0-1,0 1,0-1,-1 1,1 0,-1 0,0 0,1 1,-1-1,0 1,0-1,0 1,0 0,0 0,-1 0,1 1,0-1,0 1,-1 0,1 0,0 0,0 0,-1 0,1 1,0-1,0 1,-5 2,0 0,1 0,0 1,0-1,0 2,0-1,1 1,0 0,0 0,0 1,1 0,-1 0,2 0,-1 0,0 1,1 0,1 0,-1 0,1 1,0-1,-2 10,-5 17,1 1,2 0,-3 40,5-33,3 1,1-1,9 77,-4-91,1 0,2-1,1 1,1-2,1 1,23 42,-22-51,6 14,42 56,-54-81,1 0,-1-1,1 1,0-2,1 1,0-1,-1 0,2 0,-1 0,0-1,1-1,0 1,16 4,-14-7,-1-1,1 0,0 0,-1-1,1 0,0-1,-1 0,0 0,1-1,-1-1,0 1,9-6,15-9,52-35,564-435,-640 480,0 0,-1-1,14-17,-11 7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39.4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1,'19'1,"-1"1,1 0,-1 2,0 0,0 1,-1 1,0 1,0 0,17 10,23 16,61 48,-87-59,85 63,-4 4,-3 6,-5 4,146 181,-183-186,-53-77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40.4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1,'1'4,"1"1,0-1,0 1,1-1,0 0,-1 0,1 0,0 0,1-1,-1 1,1-1,0 0,5 4,7 8,231 216,-69-67,532 519,-693-668,-8-8,-1 1,0 0,0 0,-1 1,0 0,10 16,-31-41,1-1,-18-34,17 19,3-1,0 0,2-1,2 0,1 0,2-1,1 0,1 1,2-1,6-43,-5 74,0-1,0 0,0 1,1-1,-1 1,1-1,0 1,1 0,-1 0,1 0,0 0,0 0,0 1,0-1,0 1,1 0,0 0,0 0,0 1,0-1,0 1,0 0,0 0,1 0,-1 1,1-1,-1 1,1 0,0 0,-1 1,1 0,0 0,8 0,3 1,0 1,0 0,0 1,-1 1,1 0,-1 1,0 1,0 0,15 10,314 205,-249-157,-70-48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41.2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1 666,'2'-6,"0"0,1 1,0-1,0 1,1 0,-1 0,1 0,0 0,1 1,-1-1,7-4,1-2,80-75,191-138,-10 11,-215 164,-37 32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42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19,'-2'1,"-1"0,1-1,-1 1,1 0,-1 0,1 0,-1 1,1-1,0 1,0-1,0 1,0 0,0 0,0 0,0 0,0 0,1 0,-1 0,1 0,0 1,0-1,-2 5,-23 65,23-60,-21 69,-20 137,39-183,2 0,1 0,2 0,2 0,1 0,13 61,-12-82,0 0,1 0,1-1,0 0,0 0,2 0,13 18,-16-24,1-1,0 0,0 0,0-1,1 1,0-2,0 1,0-1,0 0,1 0,0-1,-1 0,1 0,14 2,16 1,0-2,1-2,-1-1,1-3,57-8,-86 9,-1-1,0-1,1 1,-1-1,-1-1,1 0,0 0,-1 0,0-1,0-1,0 1,7-8,-10 7,1 0,-1-1,-1 1,1-1,-1 0,-1 0,1-1,-1 1,0-1,-1 1,0-1,0 0,-1 0,1-14,4-36,-2 14,-1 1,-2-1,-6-54,-2 47,-3 0,-28-89,31 120,-1 0,0 1,-2 0,0 0,-1 1,-1 0,-1 1,-1 0,-24-23,34 37,0-1,-1 1,1 0,-1 0,0 1,0-1,0 1,0 0,0 0,0 1,-1-1,1 1,-1 0,1 1,-1-1,1 1,-1 1,1-1,-1 0,1 1,0 0,-1 1,1-1,0 1,0 0,0 0,-8 5,-8 3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8:43.5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627 580,'-6'2,"0"0,0 0,0 0,1 1,-1 0,1 0,0 0,0 0,0 1,0 0,1 0,-8 9,4-5,-53 55,2 2,3 3,3 3,3 1,3 3,-54 119,78-146,2 1,2 1,3 0,-19 95,34-143,1 0,0 0,0 0,0 0,0 1,0-1,0 0,0 0,1 0,-1 0,1 0,-1 0,1 0,0 0,0 0,0 0,0 0,0-1,0 1,1 0,-1-1,0 1,3 1,-1-1,1 0,-1 0,1-1,-1 1,1-1,0 0,-1 0,1 0,0 0,0-1,0 0,4 0,14-1,0-1,0-1,35-10,-44 10,84-19,134-35,-183 42,-1-1,78-40,-121 53,1 1,-1-1,0 0,-1-1,1 1,0-1,-1 1,0-1,0 0,0 0,0-1,-1 1,0 0,0-1,0 0,0 1,-1-1,1 0,-1 0,0 0,-1 0,1-6,-1-11,-1-1,-1 1,-8-40,5 35,-8-33,-2 0,-33-85,-63-112,66 159,23 47,-103-210,105 224,-2 1,-2 2,-1 0,-54-55,74 84,-1 0,0 0,0 1,0 0,-1 0,-13-5,18 8,0 0,0 0,0 1,0-1,-1 1,1-1,0 1,-1 0,1 0,0 0,-1 0,1 0,0 0,0 1,-1-1,1 1,0-1,0 1,-1 0,1 0,0 0,0 0,0 1,0-1,-2 2,4-1,-1-1,1 0,0 0,-1 0,1 0,0 0,0 1,0-1,0 0,0 0,0 0,0 0,0 1,1-1,-1 0,0 0,1 0,-1 0,1 0,-1 0,1 0,-1 0,1 0,0 0,-1 0,1 0,0 0,0-1,0 1,0 0,0 0,0-1,0 1,1 0,41 30,-39-28,142 89,154 105,-77-40,431 338,-654-495,28 23,-2 0,0 2,-2 1,-1 1,38 57,-52-64,-5-3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17.7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1,'3'21,"1"0,11 29,-3-10,11 46,40 149,130 319,-181-515,-9-23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00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2 385,'-1'-21,"1"-5,1 1,7-51,-6 67,0 0,1 0,0 0,1 0,0 1,0-1,1 1,0 0,1 1,-1-1,13-11,-3 6,1 0,0 1,0 0,2 2,-1 0,1 1,0 0,1 2,0 0,0 1,1 1,0 1,0 1,0 0,0 2,0 0,36 4,-48-1,-1 0,1 0,-1 1,1 0,-1 0,0 1,-1 0,1 0,-1 0,1 1,-1 0,0 1,-1-1,0 1,0 0,0 0,0 1,-1-1,0 1,-1 0,6 13,2 7,-2 0,0 1,-2 0,6 46,-2 52,-12 251,-11-228,9-131,0-2,-1 1,-1 0,0-1,-1 0,-14 25,17-36,-1-1,1 0,-1 0,0 0,0 0,-1 0,1-1,-1 0,0 0,0 0,0 0,-7 2,-73 22,35-13,-12 7,1 3,-84 46,124-54,35-17,42-19,37-14,172-41,103 5,-349 66,-15 4,53-11,1 3,0 2,73 2,-103 8,-9 3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01.6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1,'0'36,"-2"40,4 0,3 0,25 127,-24-180,1 0,1-1,1 0,1 0,1-1,24 36,-24-44,0 0,0-1,1 0,1 0,0-2,0 1,1-2,1 0,-1 0,27 10,-24-13,0 0,0-1,26 4,-35-8,-1 0,1-1,-1 1,1-1,-1-1,0 1,1-1,-1-1,1 1,12-6,-18 6,1-1,-1 0,0 0,1 0,-1 0,0-1,0 1,-1-1,1 1,0-1,-1 1,1-1,-1 0,0 0,0 0,0 0,-1 0,1 0,0 0,-1 0,0-4,1-12,-1-1,-3-25,1 15,-5-54,-36-166,38 228,-29-86,63 157,363 991,-362-952,308 982,-329-1042,-2 1,-1 0,-1 1,-1 0,-1 39,-3-67,0 0,0 0,-1 0,1 0,-1 0,1 0,-1-1,0 1,0 0,0 0,0 0,0-1,0 1,0 0,0-1,-1 1,1-1,-1 0,1 1,-3 0,0 1,0-2,-1 1,1 0,0-1,0 0,-1 0,1 0,0 0,-6 0,-11-1,0-1,0-1,-26-5,30 4,-36-8,0-2,1-3,0-2,1-2,2-3,0-1,1-3,2-1,-62-50,89 62,1 0,0-1,1-1,1 0,0-1,2-1,0-1,1 0,1 0,1-1,-11-33,16 36,1-1,0 0,2-1,0 1,2 0,0-1,1 0,1 1,1-1,0 1,2 0,0 0,15-39,-11 38,0 0,1 1,2 0,0 1,1 0,1 0,0 1,2 1,18-17,-14 18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02.1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0 356,'34'-12,"-9"1,20 0,-1 3,63-5,-24 5,1044-152,-436 60,-637 92,15-3,132-2,-200 12,1 1,-1 0,1 0,0 0,-1 1,1-1,-1 0,1 1,-1-1,1 1,-1-1,1 1,-1 0,1-1,-1 1,0 0,1 0,-1 0,0 0,2 2,-3-2,0 0,0 0,0-1,0 1,0 0,0 0,0 0,0 0,0 0,0 0,0-1,-1 1,1 0,0 0,-1 0,1-1,-1 1,1 0,-1 0,1-1,-1 1,1 0,-1-1,1 1,-1 0,0-1,0 1,1-1,-1 1,0-1,0 0,1 1,-2-1,-15 9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02.6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0,'1'14,"1"0,0-1,9 27,-1-3,465 1602,-416-1503,-47-111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03.7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0 824,'219'-122,"568"-253,-435 212,-39 17,-306 143,0 0,0 0,0 1,1 0,13-2,-19 4,-1 0,0 0,0 0,1 0,-1 0,0 1,0-1,1 0,-1 1,0-1,0 1,0-1,0 1,0-1,0 1,1 0,-2 0,1 0,0-1,0 1,0 0,0 0,0 0,-1 0,1 0,0 1,-1-1,1 0,-1 0,1 0,-1 0,0 1,0-1,1 0,-1 0,0 1,0-1,0 0,0 1,0-1,-1 2,-1 25,-2 0,0 0,-17 51,5-15,-256 950,-94-32,320-876,52-117,1 0,0 1,0 0,1 0,0 1,1 0,0 0,1 1,12-10,-3 6,0 1,0 1,1 1,36-13,8 5,0 3,98-9,-161 23,40-5,1 2,0 1,-1 3,1 1,-1 3,1 1,42 12,-61-11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04.1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1 478,'69'-47,"2"4,135-61,-108 67,2 4,2 4,156-23,-93 32,250 1,-370 19,505-8,-392-1,229-45,-294 37,-62 12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04.9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1 259,'19'-1,"1"-2,0 0,-1-1,25-8,21-5,451-75,-126 24,-326 56,156-26,-181 33,-1 3,1 1,66 7,89 35,-41-6,68 11,-196-42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10.2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1,'0'24,"0"153,-25 193,-60 109,0 3,83-472,1 0,0 0,1 0,0 0,0 0,4 19,-3-26,0 0,0-1,0 1,0-1,0 1,1-1,-1 0,1 0,-1 1,1-1,0 0,0 0,0-1,0 1,0 0,1-1,-1 1,0-1,1 0,-1 0,1 0,-1 0,1 0,0 0,-1-1,1 1,0-1,-1 0,5 0,52-1,0-2,-1-3,1-3,62-18,-105 24,25-5,-1-2,0-2,0-2,-1-1,60-34,-97 48,1 0,-1-1,0 1,0-1,0 1,0-1,0 0,0 0,0 0,-1 0,1 0,-1 0,1-1,-1 1,0 0,0-1,2-4,-3 4,-1 1,1-1,0 0,-1 1,1-1,-1 0,0 0,0 1,0-1,0 1,0-1,-1 1,1 0,-1-1,1 1,-4-3,-4-9,0 0,1 0,-12-29,-3-5,19 52,1 16,0 24,45 450,-26-362,58 385,-70-495,2-7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10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1 273,'1846'-81,"-738"5,-391 31,-473 32,280-32,-490 38,-14 2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11.5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0,'9'1,"1"0,0 1,-1 0,0 0,1 1,-1 0,10 6,14 4,809 247,-186-63,-543-161,143 52,-254-87,1-1,-1 1,0 0,1 0,-1 0,0 0,0 0,0 1,0-1,0 1,0-1,0 1,-1 0,1 0,0 0,-1 0,0 0,1 0,-1 0,0 0,0 0,0 1,0-1,-1 0,2 4,-3-1,0 0,0 0,0 0,-1 0,1-1,-1 1,-1-1,1 1,0-1,-1 0,-6 7,-39 60,2 1,3 2,4 2,3 2,-46 146,57-123,-17 128,5 107,25-210,10-111,1-11,0 0,0 1,1-1,-1 1,1-1,0 0,0 1,1-1,-1 0,1 1,0-1,0 0,0 1,1-1,-1 0,3 4,7-1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18.4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1036 0,'-4'6,"-1"0,1 0,1 0,-1 0,1 1,0-1,0 1,1 0,-3 12,-4 10,-462 1129,376-939,-236 494,318-687,10-18,0 0,-1 0,0-1,0 0,-1 1,1-2,-2 1,1 0,-1-1,0 0,-11 8,4-8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12.3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6,9 3,6 9,10 2,9 10,8 6,8 0,1 5,5 2,1 0,-5 1,-3-5,-5-3,-6-4,-10-6,-9-8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13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554 287,'-10'1,"1"0,0 0,-1 1,1 0,0 0,0 1,1 1,-1-1,1 2,-11 6,-11 8,-38 34,27-20,4-5,1 2,-55 59,78-74,1 1,1 0,0 1,1 1,0-1,2 2,0-1,1 1,-4 20,-5 41,4 0,4 1,3 149,7-174,2 1,3-1,2 0,3-1,2 0,2-1,28 61,-40-107,1 0,0-1,0 1,0-1,1 0,0-1,1 1,-1-1,1 0,0-1,1 0,-1 0,1-1,0 1,0-2,1 1,-1-1,1 0,8 1,19 3,-1-2,1-2,52 0,-61-3,38-3,-1-2,1-3,-1-3,-1-2,0-3,-1-4,103-46,-145 57,-1 0,0-1,-1-2,0 0,22-19,-31 22,0 0,0 0,-1-1,-1-1,1 1,-2-1,1-1,-2 1,1-1,3-13,1-12,-2 1,-1-1,-2-1,-1 1,-2-1,-4-38,-31-228,23 229,4 37,-4-46,-3 0,-5 1,-36-106,44 163,-2 0,0 1,-2 1,-1 0,-32-40,33 49,0 1,-1 0,0 1,-1 1,0 0,-1 1,-1 1,0 0,-21-7,15 7,-1 2,-1 1,1 1,-1 1,0 1,0 1,-1 2,1 0,0 2,0 1,-40 8,48-4,1 0,0 2,-22 13,-7 3,11-9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18.8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1681,'0'-19,"1"-1,0 1,2-1,1 1,0 0,1 0,1 0,1 1,0 0,11-18,-13 28,-1 1,1 0,0 1,0-1,1 1,0 0,0 0,1 1,-1 0,1 0,0 0,0 1,1 0,0 0,-1 1,1 0,0 1,0-1,1 1,-1 1,0 0,1 0,-1 1,1 0,11 1,3 3,0 0,0 2,0 1,-1 0,0 2,-1 0,0 2,0 0,19 15,-8-3,-1 1,-1 2,-1 0,41 50,-46-43,-1 0,-2 2,-2 0,-1 2,-1 0,-3 0,-1 2,11 52,-4 10,-4 0,2 110,-15-166,-1 0,-3 0,-1 0,-2 0,-13 55,24-143,3-60,3-27,90-532,-6 42,-34 210,35-263,-90 576,6 326,-13-196,32 678,-16-537,8-1,49 182,-68-333,1 0,1 0,1-1,0-1,2 1,0-2,1 1,1-2,21 23,-24-30,1-1,0 0,1-1,0 0,1-1,0 0,0-1,1-1,-1 0,1-1,1 0,-1-1,1-1,28 3,68-3,-84-4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19.3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0,'1261'0,"-1238"0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19.8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1,'5'232,"10"-1,67 343,-79-557,1 4,1 1,9 25,-13-44,0 0,0 1,0-1,1 0,-1 0,1 0,0 0,0 0,0-1,0 1,1 0,-1-1,1 0,-1 1,1-1,0 0,0 0,0-1,0 1,0-1,5 2,17-3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20.7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1,'11'2,"0"0,0 1,-1 0,1 1,-1 0,0 0,0 1,-1 1,1 0,-1 0,10 9,23 13,13 4,1-1,2-4,0-1,2-4,94 23,-149-43,0-1,1-1,-1 1,0-1,1 0,-1 0,0 0,1-1,-1 0,0 0,9-3,-13 3,1 0,-1 0,1 0,-1 0,1-1,-1 1,1-1,-1 1,0-1,0 0,0 1,0-1,0 0,0 0,-1 1,1-1,0 0,-1 0,0 0,1 0,-1 0,0 0,0 0,0 0,0 0,0 0,-1 0,1 0,-1 0,1 1,-1-1,1 0,-1 0,-1-2,-2-11,-1 0,-1 0,0 0,-1 1,0 0,-12-17,16 38,6 9,67 154,-14-38,74 220,-16 4,-16 6,56 404,-149-737,-1-8,-1-1,0 1,-2 0,-1 22,-1-39,1 0,0 0,-1 0,0 0,0-1,0 1,0 0,0-1,-1 1,0-1,1 1,-1-1,-1 0,1 1,0-1,-1 0,0-1,1 1,-1 0,0-1,-1 0,1 0,0 1,-1-2,1 1,-1 0,-5 1,-4-1,1 0,-1-1,1 0,-1-1,1-1,-1 0,1-1,-1 0,1-1,0 0,0-1,0 0,-15-8,-17-10,-81-53,61 31,1-2,3-4,2-2,-97-113,120 121,2-1,2-2,2-1,2-1,3-2,1 0,-24-85,44 125,0 0,1-1,0 1,1 0,0-1,1 1,0-1,1 1,0-1,1 1,0 0,5-16,-2 15,1 1,0 0,0 0,1 0,1 1,-1 0,2 1,-1-1,1 2,19-16,-2 5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21.3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0 453,'1'-2,"0"-1,1 1,-1 0,0-1,1 1,0 0,-1 0,1 0,0 0,0 0,0 0,0 1,1-1,-1 1,0 0,1-1,4-1,2-2,62-36,3 4,1 2,87-27,247-52,-213 72,1 9,2 8,372 2,-458 24,-91-1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21.9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1,'133'137,"131"123,-56-68,-206-190,-1 0,1 0,0 0,0 0,-1 0,0 0,1 0,-1 0,0 1,0-1,0 0,0 1,0-1,-1 1,1-1,-1 1,0-1,0 1,0 3,-3 10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23.1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73,'19'53,"-19"-51,0 1,0-1,0 1,0-1,0 1,-1-1,1 0,-1 1,0-1,1 0,-1 1,0-1,0 0,0 0,-1 0,1 0,-1 0,1 0,-1 0,-2 2,1-1,-1-1,-1 1,1-1,0 1,0-1,-1 0,0-1,1 1,-9 1,-1-1,0-1,-1 0,1 0,0-1,0-1,-18-4,3-1,1-1,-48-19,65 21,0 0,1 0,0-1,0 0,0-1,1 0,0 0,0-1,-13-15,21 22,1 1,-1-1,1 0,-1 0,1 0,-1 0,1 1,0-1,-1 0,1 0,0 0,0 0,0 0,0 0,0 0,0 0,0 0,0 0,0 0,0 0,0 0,0 0,1 0,-1 1,0-1,1 0,-1 0,2-1,0-1,0 1,0-1,1 1,-1 0,1 0,-1 0,1 0,0 1,3-2,6-3,1 1,0 1,16-4,-10 5,-1 1,1 1,0 0,-1 2,1 0,-1 1,1 1,-1 0,0 2,0 0,0 1,24 12,11 8,-2 2,79 57,-47-26,-3 4,100 102,-150-133,-1 1,-1 1,-2 1,-2 1,-1 2,-2 0,-2 1,19 52,-31-69,-1 1,-1 0,-1 0,-1 1,-1-1,-1 1,-1-1,-3 32,2-47,-1 1,1 0,-2 0,1-1,-1 1,0-1,-1 0,0 0,0 0,-1-1,0 1,0-1,0 0,-1-1,0 1,-1-1,0 0,1-1,-2 1,1-1,-1-1,1 0,-1 0,-15 5,-4-1,0-2,-1-1,0-1,0-1,0-2,-56-4,35-2,1-3,0-1,-55-20,69 18,1-2,-40-21,61 27,0 0,0 0,1-1,0-1,0 0,1 0,0-1,-15-20,24 29,0-1,0 1,0-1,0 0,1 1,-1-1,0 0,1 0,-1 0,1 1,0-1,-1 0,1 0,0 0,0 0,0 0,0 0,1 1,-1-1,1 0,-1 0,1 0,-1 0,1 1,0-1,0 0,0 1,0-1,0 1,0-1,0 1,1-1,-1 1,0 0,1 0,-1-1,1 1,0 0,-1 0,3-1,9-4,1-1,-1 2,1-1,17-3,-18 5,90-27,2 3,1 6,1 4,1 4,141 2,-227 12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24.2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11 496,'-1'1,"1"-1,0 0,-1 0,1 0,0 0,-1 0,1 0,0 0,-1 0,1 0,0 0,-1 0,1 0,0 0,-1 0,1-1,0 1,-1 0,1 0,0 0,0 0,-1-1,1 1,0 0,-1 0,1 0,0-1,0 1,0 0,-1 0,1-1,0 1,0 0,0-1,0 1,-1 0,1-1,0 1,0 0,0-1,0 1,9-16,21-11,40-11,143-55,-126 58,509-200,-566 223,-19 6,0 1,1 0,-1 1,1 0,0 1,0 1,1 0,15-1,-27 3,0 0,0 0,0 0,0 1,0-1,0 0,-1 0,1 1,0-1,0 1,0-1,0 1,0-1,0 1,-1-1,1 1,0 0,-1-1,1 1,0 0,-1 0,1-1,-1 1,1 0,-1 0,1 0,-1 0,0 0,1 0,-1 0,0 0,0 0,0-1,0 1,0 0,0 0,0 0,0 0,0 0,0 0,0 0,-1 0,1 0,0 0,-1 1,-22 53,16-41,-246 600,-151 374,381-934,16-36,0-1,-15 23,22-39,-1 0,1-1,-1 1,0 0,1 0,-1 0,0-1,1 1,-1 0,0-1,0 1,0-1,0 1,1-1,-1 1,0-1,0 0,0 1,0-1,0 0,0 0,0 0,0 1,0-1,0 0,-1-1,-1 1,1-1,0 0,-1 0,1 0,0 0,0 0,0 0,0-1,0 1,-3-4,-5-5,0 0,2-1,-9-12,14 18,-2-2,0 0,1 0,-1 0,2-1,-1 0,1 0,-3-10,6 15,-1 0,1 0,0 0,0 1,0-1,0 0,0 0,1 0,0 0,-1 0,1 1,0-1,0 0,0 1,1-1,-1 1,1-1,-1 1,1 0,0-1,0 1,0 0,0 0,0 0,4-2,15-11,2 1,0 1,1 1,0 1,0 1,48-12,2 5,85-9,193-29,-269 44,-58 10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19.9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633 0,'-6'1,"-1"-1,0 1,1 0,-1 1,1 0,-1 0,1 0,0 1,0 0,0 0,0 0,0 1,1 0,-1 0,1 0,-8 9,-4 7,1 0,0 1,-12 25,10-19,-49 77,4 3,5 3,4 2,-50 152,94-228,-7 13,2 1,3 1,2 0,-6 79,16-117,0 0,0 0,1 0,1 0,0-1,1 1,0 0,1-1,1 0,0 0,0 0,1 0,0-1,1 0,1-1,0 1,0-1,1-1,0 0,1 0,0 0,0-1,17 9,-13-8,1-1,-1-1,2 0,-1-1,1-1,0-1,0 0,1 0,18 0,-28-4,0 1,-1-2,1 1,0-1,0 0,0 0,0-1,-1 0,1 0,-1 0,1-1,-1 0,0-1,0 1,0-1,-1 0,1 0,-1-1,0 0,0 0,-1 0,1 0,-1-1,4-7,15-25,-1-2,-2 0,-1-1,-3-1,-1-1,-2 0,-3-1,10-77,-19 114,-1-1,0 1,-1-1,1 1,-2 0,1-1,-1 1,0 0,0 0,-1 0,0 0,0 0,-1 1,0-1,0 1,0 0,-1 0,0 0,0 1,0 0,-1 0,0 0,0 1,0 0,-9-5,6 5,0 0,0 0,0 1,0 1,-1-1,1 1,-1 1,1 0,-1 0,1 1,-1 0,0 1,1 0,-1 0,1 1,-1 0,1 1,0 0,-11 5,-19 11,1 0,0 3,2 1,0 2,2 1,-62 61,78-66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25.0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1 180,'4'0,"10"0,12 0,18-5,23-5,25-5,20 0,10-3,8-1,-7 2,-11-1,-11 0,-11 1,-16 5,-12 4,-13 3,-14 3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2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1 171,'16'-2,"0"0,-1-1,1 0,29-12,20-3,372-43,7 38,-236 14,-133 5,373-24,-437 27,54-1,-49 6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30.7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0,'1'0,"-1"0,0 0,1 1,-1-1,0 0,1 0,-1 0,0 1,1-1,-1 0,0 0,0 1,1-1,-1 0,0 1,0-1,1 0,-1 1,0-1,0 0,0 1,0-1,1 0,-1 1,0-1,0 1,0-1,0 0,0 1,0-1,0 1,0-1,0 0,0 1,0-1,-1 0,1 1,0-1,0 1,0-1,0 0,-1 1,1-1,0 0,0 1,-1-1,-9 20,-54 72,-75 115,36-26,-87 214,133-255,7 3,-41 188,56-128,33-180,1-1,1 0,1 0,0 0,2 0,1 0,7 25,-8-40,0 0,1 0,0 0,0-1,1 1,0-1,0 0,1-1,-1 1,1-1,0 0,1 0,-1-1,1 0,0 0,0 0,0-1,0 0,9 2,19 5,0-1,65 8,-91-16,50 6,1-4,-1-2,0-2,1-3,-1-3,-1-2,0-3,94-32,-140 40,1-1,-1 0,0-1,16-11,-27 17,0-1,1 0,-1 0,0 0,1 0,-1 0,0 0,0 0,0 0,0-1,0 1,0 0,0-1,-1 1,1 0,0-1,-1 1,1-1,-1 1,0-1,1 1,-1-1,0 0,0 1,0-1,0 1,0-1,0 1,-1-1,1 1,0-1,-1 0,1 1,-1 0,1-1,-1 1,0-1,0 1,0 0,0-1,0 1,0 0,0 0,0 0,0 0,0 0,-1 0,0-1,-5-3,0 0,0 1,0 0,-1 0,1 0,-1 1,0 0,0 0,0 1,0 0,0 1,0 0,0 0,-1 1,1 0,-1 0,-9 2,-15 3,-1 2,1 2,-31 12,-9 2,-50 8,-153 18,248-46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32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1032,'70'-3,"0"-4,72-15,-30 3,1658-229,260-39,-510 45,-1517 241,30-4,-27 3,-17 1,-13 1,0-1,1-1,0-2,-43-11,-93-39,52 16,88 32,-239-68,368 83,-12 8,-1 5,-1 4,122 50,-193-66,0 1,-1 1,-1 2,23 16,-38-25,-1 1,0 0,0 1,-1 0,0 0,0 0,-1 1,1 0,-2 0,1 0,-1 0,0 1,-1 0,0-1,2 12,-2 1,-1 0,-1 0,0 0,-2 0,0 0,-8 35,1-19,-3 0,-26 63,21-52,11-28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33.5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0 537,'1'-3,"1"-1,-1 1,1 0,-1 0,1 0,0 0,0 0,0 0,1 0,-1 1,5-5,2-2,36-42,2 2,2 2,3 3,1 1,2 3,1 3,2 2,2 2,85-32,-114 53,58-13,-80 23,0 0,0 1,0 0,0 0,0 1,1 1,-1-1,0 1,0 1,0 0,14 5,-20-6,0 1,-1 0,1 1,0-1,-1 0,0 1,1-1,-1 1,0 0,0 0,-1 0,1 0,0 0,-1 0,0 0,0 0,0 1,0-1,0 0,-1 1,1 3,1 12,-1 1,-3 29,1-26,-1 35,-2 0,-4-1,-1 0,-33 102,28-118,-1-1,-3 0,-1-1,-2-1,-2-1,-1-1,-31 36,49-66,-10 15,17-18,12-7,360-145,-112 51,-71 24,-167 65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34.5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1441 435,'-5'-3,"1"-1,-1 1,0 0,0 0,0 1,0-1,-8-2,-16-7,7 0,0 2,-1 1,0 1,-1 0,0 2,0 1,0 1,0 1,-1 1,-32 1,18 3,0 2,1 1,-1 3,1 0,-66 25,92-27,0 0,0 1,0 1,0 0,1 0,1 1,-1 0,2 1,-1 0,-8 13,-14 20,-33 61,41-63,-62 111,-69 168,-40 174,175-441,3 2,2-1,2 2,3 0,2 0,3 1,3 111,3-162,-1 1,1-1,0 1,1-1,-1 1,1-1,1 0,-1 0,6 10,-6-13,1-1,-1 1,0-1,1 0,-1 0,1 0,0 0,0 0,-1-1,1 1,0-1,1 0,-1 0,0 0,0 0,0-1,1 1,-1-1,0 0,6 0,372-4,-212 0,264-17,827-149,-1216 163,-26 5,0-1,-1 0,1-2,-1 0,0 0,0-2,27-14,-42 19,0 0,0 1,-1-1,1 0,0-1,-1 1,1 0,-1 0,0-1,0 1,1-1,-2 1,1-1,0 1,-1-1,1 0,-1 1,1-1,-1-2,-6-58,2 32,-11-116,-6 1,-7 1,-5 1,-8 2,-5 1,-76-156,-32-27,106 233,-89-123,130 205,-3-6,-1 1,-1-1,-24-21,34 34,-1 0,1-1,0 1,-1 1,0-1,1 0,-1 1,0-1,0 1,0 0,0 0,0 0,0 0,0 1,0-1,-1 1,1 0,0 0,0 0,0 0,0 0,-1 1,1 0,0-1,0 1,0 0,0 0,0 1,-3 1,-49 36,23-18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0.5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0 276,'2'-9,"0"1,1-1,0 0,1 1,-1 0,1 0,1 0,0 1,8-11,-8 12,1 0,0 1,0-1,1 1,0 1,0-1,0 1,0 1,15-6,77-20,-60 20,57-17,1 4,1 4,177-9,-262 27,1 1,0-1,0 2,-1 0,1 1,-1 0,0 1,0 1,16 7,-23-9,0 1,0 0,0 1,-1-1,1 1,-1 0,0 0,0 1,-1 0,0 0,0 0,0 0,-1 0,1 1,-2-1,1 1,-1 0,0 0,2 10,0 17,-1-1,-1 1,-2 0,-2-1,0 1,-11 47,-62 195,45-195,-73 140,55-126,34-69,-3 7,16-28,8-13,25-30,1 2,1 2,68-53,128-74,-208 147,109-72,4 5,3 7,175-68,-278 130,-10 6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1.3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1 308,'18'1,"1"1,-1 1,1 0,-1 1,0 1,28 12,-1 3,55 33,-54-23,-1 1,-1 2,-2 2,-2 2,-1 2,-2 1,-2 2,-1 1,-3 2,-1 1,-2 2,-3 0,20 53,-37-80,0 0,-2 1,0 0,-1 0,3 45,-8-104,2-343,30 56,4-144,-36 484,-1 8,1 1,2-1,0 1,1-1,2 0,0 0,17 43,-15-52,1 0,0 0,1 0,1-2,0 1,1-1,1-1,0 0,1 0,0-1,0-1,1 0,0-1,1 0,0-2,1 1,-1-2,1 0,1-1,-1-1,1 0,-1-1,33 1,62-2,-83-3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1.8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0 296,'104'-5,"-1"-4,0-5,0-4,-2-4,159-58,-170 45,115-64,-179 86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2.2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1,'15'1,"-1"0,1 1,0 1,-1 0,0 1,0 1,0 0,0 0,-1 2,17 10,12 11,64 54,-96-74,74 68,-4 3,-3 3,-4 4,-3 3,89 151,-128-191,0 0,28 60,-47-79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37.9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1306,'1081'-36,"-2"-43,-341 22,340-12,111-8,-5-22,-11-78,-872 112,231-44,9 40,-245 50,-351 16,0-3,0-2,-103-30,53 12,-162-39,-326-125,575 183,-38-16,53 22,-1-1,1 0,0 0,0 0,0 0,0-1,1 1,-1-1,1 1,-1-1,1 0,-3-5,4 7,1 0,0 0,-1 1,1-1,0 0,0 0,-1 0,1 0,0 0,0 1,0-1,0 0,0 0,0 0,1 0,-1 0,0 0,0 1,0-1,1 0,-1 0,1 0,-1 1,0-1,1 0,0 0,0 0,24-13,37 4,-2 11,1 3,-1 2,0 3,-1 3,61 19,-34-5,0 3,-2 5,-2 2,81 51,-158-85,0 1,0 0,0 0,-1 0,1 1,-1-1,0 1,0 0,-1 0,1 1,-1-1,0 1,0 0,0 0,-1 0,1 0,-1 0,0 0,-1 1,0-1,1 1,-2-1,1 1,-1-1,1 1,-2-1,1 1,0 0,-1-1,0 1,-3 5,-35 217,24-131,-1 27,15-97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3.2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1 233,'219'131,"74"13,-203-104,126 37,-213-76,1 0,0 0,0 0,-1 0,1 0,0-1,0 0,0 0,0 0,0 0,0-1,0 1,0-1,0 0,-1 0,8-3,-9 2,0 0,0 0,0 0,-1 0,1 0,0-1,-1 1,0-1,1 1,-1-1,0 1,0-1,-1 1,1-1,0 0,-1 0,0 1,0-1,0 0,0 0,0 1,0-1,0 0,-2-5,-3-18,-1 0,-1 1,-1 0,-1 0,-1 0,-15-25,-92-133,16 27,96 145,7 8,16 16,26 29,38 48,-4 3,-5 4,117 201,118 350,-234-469,-8 4,60 267,-123-433,0-5,0 1,-1-1,-1 1,0 13,-1-23,0-1,0 1,0-1,-1 0,1 1,-1-1,1 0,-1 1,0-1,0 0,0 0,0 0,0 0,-1 0,1 0,-1 0,1 0,-1 0,0-1,0 1,1-1,-1 1,0-1,0 0,-1 1,1-1,-3 1,-8 1,0 0,-1 0,1-2,-1 1,1-2,-1 0,-26-3,-99-23,112 19,-44-12,1-4,1-2,1-4,2-3,1-2,2-3,1-3,2-3,-98-90,130 106,1 0,2-2,1 0,1-2,2-1,0-1,3 0,1-1,1-1,2-1,1 0,2-1,2 0,1 0,2-1,2 0,0-43,8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3.9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3,'49'2,"82"16,3 0,155-3,350-27,-454-8,88-3,-255 23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4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1,'2'14,"1"1,0-1,1 0,0 0,1 0,1 0,13 23,8 21,11 43,151 345,7-63,-181-351,-4-6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5.5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0 181,'283'-9,"334"-52,-355 15,-121 19,155-10,-291 37,-1-1,1 1,-1 0,1 1,0-1,-1 1,1 0,5 1,-9-1,0 0,0-1,0 1,-1 0,1 0,0 0,-1-1,1 1,0 0,-1 0,1 0,-1 0,1 0,-1 0,0 0,1 0,-1 0,0 0,0 0,0 0,0 0,0 1,0-1,0 0,0 0,0 0,0 0,-1 0,1 0,0 0,-1 0,1 0,-1 0,1 0,-1 0,1 0,-1 0,0-1,0 2,-99 223,-79 263,98-254,-333 1071,409-1287,-8 30,12-45,1-1,-1 0,1 0,0 1,0-1,0 1,0-1,0 0,0 1,1-1,-1 0,1 0,-1 1,3 3,-3-6,1 0,0 0,-1 1,1-1,0 0,-1 0,1 0,0 0,-1 0,1 0,0 0,-1 0,1 0,0 0,-1 0,1 0,0 0,-1 0,1-1,-1 1,1 0,0-1,-1 1,1 0,-1-1,1 1,-1-1,1 1,-1-1,2 0,19-17,-19 15,52-45,2 2,2 3,123-70,-69 56,168-60,-206 94,1 3,111-15,-152 30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5.9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1 176,'8'0,"17"0,20 0,15-4,24-6,15-5,2-1,2-1,-4-2,-6 2,-6 4,-9-1,-9 3,-13-1,-6 1,-9 3,-5 2,-11 3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6.4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16 247,'-8'15,"0"2,9-17,0 1,0-1,-1 1,1-1,0 0,0 1,0-1,0 0,0 1,0-1,0 0,-1 0,1 0,0 0,0 0,0 0,0 0,0 0,0-1,0 1,0 0,0 0,0-1,0 0,102-27,-22 3,117-25,484-105,-601 139,-57 10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7.4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0 255,'9'-2,"0"1,0-1,0 0,-1-1,1 0,10-5,16-6,75-20,268-78,-274 86,180-19,-279 44,-1 0,1 1,-1 0,1 0,-1 0,1 1,-1-1,1 1,-1 0,8 3,-9-2,-1-1,0 1,0 0,0 0,0 0,0 0,0 0,-1 0,1 1,-1-1,0 0,1 1,-1 0,0-1,0 1,-1-1,1 1,0 0,-1 2,35 214,-16-92,21 172,10 60,-31-259,48 151,-57-227,-1-7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8.6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1 318,'990'-71,"-579"29,-130 16,562-38,-679 61,64-2,1275-61,-1086 51,-336 12,409-20,-458 23,-12 3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49.2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3,'269'-3,"280"6,-538-3,0 1,-1 0,1 0,-1 1,18 6,-25-7,-1 0,1 0,-1 1,0-1,1 1,-1-1,0 1,0 0,0 0,0 0,-1 0,1 0,0 0,-1 0,1 1,-1-1,0 1,0-1,0 1,0-1,0 1,-1 0,1-1,-1 1,0 0,1 4,-4 33,-1 0,-2-1,-1 1,-3-1,-20 55,12-37,9-28,-6 20,2 0,-7 52,17-73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50.1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0 560,'1'-3,"0"-1,0 1,1 0,-1 0,1 0,0 0,0 0,0 0,0 1,0-1,1 1,-1-1,1 1,-1 0,7-4,0-2,53-40,2 3,128-70,-122 76,-66 37,250-136,-193 108,2 2,78-22,-134 48,0 0,0 0,0 1,0 0,0 1,0-1,0 1,12 2,-17-2,-1 0,1 1,-1 0,1 0,0-1,-1 1,1 0,-1 0,1 0,-1 0,0 1,0-1,1 0,-1 1,0-1,0 0,0 1,0-1,0 1,-1 0,1-1,0 1,-1 0,1-1,-1 1,0 0,0 0,1-1,-1 1,0 0,0 0,-1-1,1 1,0 0,0 0,-1-1,1 1,-2 2,-6 20,0 0,-1 0,-2-2,0 1,-18 25,21-34,-141 221,-281 341,392-533,25-30,1 0,1 1,1 0,-11 18,20-32,1 0,0 1,-1-1,1 0,0 0,-1 1,1-1,0 0,0 1,-1-1,1 0,0 1,0-1,0 1,-1-1,1 1,0-1,0 0,0 1,0-1,0 1,0-1,0 1,0-1,0 0,0 1,0-1,0 1,0-1,0 1,0-1,1 0,-1 1,0-1,0 1,0-1,1 0,-1 1,0-1,0 0,1 1,-1-1,0 0,1 1,-1-1,0 0,1 0,-1 1,1-1,-1 0,0 0,1 0,-1 0,1 0,-1 1,1-1,-1 0,0 0,1 0,-1 0,1 0,-1 0,1 0,-1-1,1 1,-1 0,1 0,36-12,-29 9,32-8,1 0,0 3,1 2,56-3,169 11,-218 0,-1 2,83 18,-118-20,-1 1,1 1,-1 0,0 1,0 1,0-1,0 2,-1 0,0 0,-1 1,0 0,0 1,0 0,-1 1,9 11,-15-14,1 1,-1-1,0 0,0 1,-1 0,0 0,0-1,-1 1,0 0,0 0,-1 0,0 0,-1 0,0 0,0 0,0 0,-1 0,0 0,-6 12,-6 12,-1-2,-1 1,-27 36,22-36,-3 8,5-8,0 0,-2-2,-41 44,59-70,-1 0,0 1,-1-1,1-1,-1 1,1-1,-1 1,0-1,0-1,1 1,-1-1,-1 0,-7 1,-12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38.7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0,'5'78,"3"0,4-1,30 109,0-1,18 118,-56-277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09:51.0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1259 0,'-52'23,"0"3,2 1,-48 36,-130 110,191-144,-14 11,2 3,2 2,1 1,3 3,-73 107,60-60,3 3,5 2,5 1,4 3,4 1,6 2,4 1,-18 178,32-186,5 1,5 0,3 0,28 171,-20-225,2-2,2 1,2-2,43 85,-41-98,2-1,0-1,3 0,0-2,2-1,1-1,38 31,-5-14,2-3,2-3,2-2,1-3,1-3,140 40,-57-32,2-7,192 14,-315-42,73 8,124-5,-195-6,-1-2,1-1,-1-1,0-2,0-1,-1-1,0-2,41-20,-45 16,0-1,-1-1,-1-1,0 0,-2-2,0-1,-2-1,0 0,16-26,-12 11,-2 0,-2-2,-1 0,-2-1,17-64,-12 15,-4-1,-3-1,-5 0,-3 0,-4-1,-5 0,-3 1,-5 0,-32-133,17 134,-4 2,-4 1,-3 1,-5 3,-3 1,-3 2,-4 2,-3 3,-107-112,66 91,-5 5,-4 4,-4 4,-3 5,-239-122,202 128,-3 6,-209-60,340 120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18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1130 1,'-21'0,"-8"-1,-1 2,1 0,-57 12,-316 103,397-115,0 1,0 0,0 0,0 0,0 1,0 0,1 0,-1 0,1 0,0 1,0 0,-5 5,7-5,0 0,1 0,-1 0,0 0,1 0,0 0,0 1,0-1,1 0,0 1,-1-1,1 0,1 1,-1-1,1 0,0 5,64 271,-48-160,-6 0,-6 200,-50 241,-50 30,10-73,-86 402,102-598,-13 293,75-429,30 332,3-31,-28-334,3 146,28-109,-9-74,57 386,-73-483,1 0,1 0,8 20,10 35,-18-42,3 49,-7-50,10 50,-12-78,1 0,0 0,0 0,0 0,0 0,0-1,1 1,-1 0,1 0,0-1,0 1,0-1,0 0,0 1,0-1,1 0,-1 0,1-1,-1 1,4 1,-1-1,-1-1,1 0,-1 0,1 0,0-1,-1 1,1-1,0 0,-1-1,1 1,0-1,4-1,14-5,-1 0,-1-2,0-1,26-15,-44 23,555-331,-478 284,-50 32,-7 5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19.7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99,'-2'0,"1"1,-1-1,0 1,0-1,0 1,1 0,-1 0,0-1,1 1,-1 0,1 1,-1-1,1 0,0 0,-1 1,1-1,-1 2,-21 32,16-24,-54 94,5 3,5 2,-62 197,75-196,5 0,-34 209,66-305,-1 0,2-1,0 1,1 0,0 0,1 0,1-1,5 17,-6-25,0 0,1-1,0 1,0-1,0 0,0 1,1-1,0-1,0 1,1-1,-1 1,1-1,0 0,0-1,0 1,0-1,1 0,-1 0,1-1,0 0,10 3,0-2,-1-1,0 0,1-1,-1 0,1-2,-1 0,0 0,1-2,-1 0,0 0,0-2,0 0,-1 0,0-1,0-1,0-1,-1 0,14-10,-3-3,-12 13,-1-1,0 0,-1-1,0-1,-1 1,0-1,-1-1,0 0,11-20,-1-13,-2 0,-2 0,11-60,13-148,-27 164,-3 28,-1-89,-8 118,-1 0,-2 1,-1-1,-15-49,6 31,-21-55,27 81,1 0,1 0,-4-42,-2-3,10 63,1 7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22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28,'196'-14,"-144"7,-1 3,1 1,95 10,-138-6,-1 0,0 1,0 0,-1 1,1 0,0 0,-1 0,0 1,0 1,0-1,0 1,-1 0,0 0,0 1,0 0,0 0,-1 0,0 1,-1-1,7 13,-4-3,0 1,-1-1,-1 1,-1 0,-1 1,0-1,-1 1,0 27,-2 31,-2-1,-4 1,-3-1,-4-1,-3 0,-3-1,-30 77,45-143,1 0,-1 0,0-1,-1 1,0-1,0 0,0-1,-1 1,1-1,-1 0,-1 0,1-1,-10 6,-4 0,-1-1,0 0,-29 7,42-15,27-8,39-9,35 8,1 3,-1 5,114 15,-86-6,-51-6,0 4,133 31,-184-30,-6-1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23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1,'-1'22,"1"0,1 1,1-1,1 0,1 0,0 0,12 29,40 93,52 209,-91-274,-3-19,25 75,-33-119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32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1,'-5'102,"-20"118,5-66,-4 176,-18 130,41-449,-1 0,1 0,1 20,4-11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33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0,'0'65,"-20"661,7-601,-5 108,19-98,-1-113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35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0 431,'2'-10,"0"1,0-1,1 1,0 0,1 0,8-16,-2 5,7-20,3 2,0 0,3 1,1 2,44-51,-62 81,0 0,0 0,0 0,1 1,-1 0,1 1,0-1,1 1,-1 0,0 1,1 0,-1 0,12-1,12 0,0 1,33 2,-28 1,102 6,252 47,-388-53,239 55,-204-45,-1 2,0 2,-2 1,49 31,-78-44,1 1,-1 0,0 0,0 0,0 0,-1 1,1 0,-1 0,-1 0,1 0,-1 1,1 0,-2-1,5 11,-7-12,1 0,-1 1,1-1,-1 1,0-1,-1 1,1-1,-1 1,0-1,0 0,0 1,-1-1,1 0,-1 0,0 0,0 0,-1 0,1-1,-1 1,0-1,-5 6,-185 181,-484 510,658-682,0-2,-1 0,-1-1,-38 21,128-42,26-7,0 4,176 6,-155 4,837 0,-924-1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42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1 458,'0'-10,"1"0,0 1,0-1,1 0,0 1,1 0,0-1,1 1,0 0,0 1,7-11,-2 6,0 1,1 0,1 0,0 1,0 1,18-13,5 0,1 3,1 0,1 3,59-21,-16 10,1 4,1 3,0 3,2 4,-1 4,116 1,-190 9,-1 0,1 1,-1 0,1 1,-1-1,1 2,-1-1,0 1,0 1,0-1,0 1,-1 1,0-1,13 11,-15-9,0-1,-1 1,1 1,-1-1,0 0,-1 1,0 0,0 0,0 0,-1 0,0 0,0 1,-1-1,0 1,0-1,-1 1,0 9,-2 25,-2-1,-2 0,-16 59,-48 122,46-150,-31 96,-87 180,140-343,-1 0,1 1,-1-1,0 0,0-1,0 1,-1-1,0 1,0-1,0 0,0 0,-1-1,1 1,-1-1,0 0,0-1,-5 3,44-16,1 1,0 2,39-4,120-6,-121 12,612-9,-673 15,19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43.5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1,'0'38,"-1"91,6 0,21 132,21 110,-36-261,3 89,-14-199,0 4,-1-1,1 1,0-1,1 1,-1-1,0 1,1 0,0-1,0 0,0 1,0-1,1 1,-1-1,5 6,4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39.1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1 194,'207'-1,"399"-56,-584 53,5 0,0-1,-1-1,45-17,-19 0,1 3,106-25,-127 39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45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1,'0'1509,"0"-1481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47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0,'3'24,"0"1,2-1,1-1,1 1,1-1,0 0,2-1,18 31,-22-39,-1 0,-1 0,0 1,-1 0,-1-1,0 1,-1 0,0 0,-1 0,-3 19,2-2,0-10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47.4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0,'0'4,"0"11,0 6,0 4,0 2,0 1,0 0,0 3,0-2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47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9,0 7,0 7,0 2,0-1,0 3,0-1,0-2,0-3,0-7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48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0,'0'631,"3"-584,1-1,15 63,-9-63,-3 0,2 62,-9-86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48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6,0 4,0 2,0 3,0 5,4 7,1 0,1-1,-2-3,-1-2,-1-7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55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16,'0'-1,"0"1,0-1,0 1,0-1,0 0,0 1,0-1,0 1,0-1,0 1,1-1,-1 1,0-1,0 1,1-1,-1 1,0-1,1 1,-1-1,0 1,1-1,-1 1,0 0,1-1,-1 1,1 0,-1-1,1 1,-1 0,1 0,-1-1,1 1,0 0,-1 0,1 0,-1 0,1 0,-1 0,1 0,-1 0,1 0,0 0,-1 0,1 0,-1 0,1 0,-1 1,2-1,-1 1,1-1,-1 1,1 0,-1-1,1 1,-1 0,0 0,1 0,-1 0,0 0,0 0,0 1,0-1,0 0,0 0,0 1,1 2,3 15,-1 1,-2 1,0-1,0 0,-2 0,-3 25,1 9,-12 252,0 20,14-322,0 0,0 0,1 0,-1 0,1 0,0 0,-1 0,2-1,-1 1,0 0,1 0,0-1,0 1,0-1,0 0,3 4,-3-6,0 0,0 1,0-1,0 0,0 0,0-1,1 1,-1 0,0-1,0 1,1-1,-1 0,0 0,1 0,-1 0,0 0,0 0,1-1,-1 1,0-1,0 0,1 1,-1-1,0 0,0 0,0 0,0-1,0 1,1-2,153-85,107-68,-228 138,-35 18,1 0,0 0,0 0,0 0,-1 0,1 0,0 0,0 0,-1 1,1-1,0 0,0 0,-1 1,1-1,0 1,-1-1,1 0,0 1,-1-1,1 1,-1-1,1 1,-1 0,1-1,-1 1,1 0,-1-1,0 1,1 0,-1-1,0 1,0 0,1 0,-1-1,0 1,0 0,0 0,0 0,0-1,0 1,0 0,0 1,5 60,-2-18,12 58,4-10,-7-26,38 111,6-9,-51-151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57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1,'-3'1,"1"1,-1-1,1 1,0 0,0 0,0 0,0 0,0 0,0 0,0 1,0-1,-1 4,-6 6,-43 54,2 2,4 2,3 2,-42 94,30-38,-66 237,109-325,3 1,1 1,1-1,3 1,2 0,2 45,1-83,-1-1,1 1,0 0,0-1,0 1,1-1,-1 0,1 1,0-1,0 0,0 0,0 0,1 0,-1 0,1 0,-1-1,1 1,0-1,0 0,0 0,1 0,-1 0,0-1,1 1,-1-1,1 0,-1 0,1 0,0 0,6 0,12 1,-1-1,1-1,0-1,24-4,-29 3,0 1,0-2,0 0,-1 0,1-2,28-11,-38 12,0 1,-1-1,1 0,-1-1,0 1,-1-1,1 0,-1-1,0 1,0-1,-1 0,1-1,-1 1,-1 0,6-13,-7 12,5-9,-1-1,-1 1,5-24,-9 37,-1 0,1 0,-1 0,0 0,0 0,0 0,0 0,0 0,0 0,-1 0,1 0,-1 0,0 1,0-1,0 0,-1 0,1 1,-1-1,1 0,-1 1,0 0,0-1,0 1,0 0,0 0,-5-3,-17-9,-2 2,1 1,-1 0,-1 3,1 0,-47-7,66 15,0 0,1 1,-1 0,0 0,1 1,-1 0,1 0,0 0,0 1,-1 0,2 0,-1 1,0-1,1 1,-1 0,1 1,0 0,1-1,-1 1,-4 7,-1 2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58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0 223,'0'-2,"1"1,-1-1,1 1,0-1,-1 1,1 0,0-1,0 1,0 0,0 0,0 0,0-1,0 1,0 0,0 0,0 1,1-1,-1 0,0 0,3 0,35-17,-26 13,95-36,1 4,2 5,180-27,-283 57,0 1,0 0,1 0,-1 1,0 0,0 0,1 1,-1 0,0 0,0 1,13 5,-14-4,0 1,-1 0,0 1,1-1,-2 1,1 0,0 1,-1 0,0-1,0 2,-1-1,6 12,28 46,-4 2,-3 1,-3 2,-2 1,29 136,-45-124,-3 1,-9 150,-2-78,24 268,-17-395,-1-5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0:59.4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0 367,'5'-2,"0"1,-1 0,1-1,0 0,-1 0,0-1,1 1,-1-1,5-4,7-4,130-66,253-95,-295 130,-13 11,-74 23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40.1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636 0,'-5'2,"0"0,1 1,-1-1,0 1,1 0,0 0,-1 0,1 1,0 0,1-1,-1 2,1-1,-5 7,-4 4,-70 84,5 3,4 3,-100 196,137-231,-36 103,62-143,0 1,2 0,2 1,1 0,1 0,0 38,4-67,0 1,0-1,0 1,1-1,-1 1,1-1,0 1,0-1,0 1,0-1,1 0,-1 0,1 0,0 0,0 0,0 0,0 0,4 4,0-4,-1 0,1 0,0 0,-1-1,1 0,0 0,0-1,1 1,9 0,86 14,28 6,192 8,-317-30,-1 0,0 0,1 0,-1 0,1-1,-1 1,0-1,0 0,1-1,-1 1,0-1,0 1,0-1,0-1,-1 1,1 0,0-1,2-3,-3 2,-1 0,1 0,-1 0,0 0,-1-1,1 1,-1 0,0-1,0 0,0 1,-1-1,1 1,-1-1,0 0,-1 1,-1-10,1 0,-1 1,-1 0,0 0,0 0,-2 0,1 0,-2 1,1 0,-2 0,0 0,0 1,-1 0,0 0,-1 1,0 0,-1 0,0 1,-1 1,1 0,-2 0,1 1,-1 0,0 1,0 1,-1 0,0 0,0 1,0 1,0 0,0 1,-1 0,1 1,-1 1,-24 2,-48 6,-48 8,110-10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01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0 121,'1'-5,"-1"0,1 0,0 0,1-1,-1 1,1 0,0 0,0 1,0-1,1 0,0 1,0-1,0 1,0 0,1 0,0 0,-1 1,2-1,-1 1,0 0,0 0,1 0,0 1,8-4,-7 4,0-1,0 1,-1 0,1 1,0 0,1 0,-1 0,0 0,0 1,0 0,0 1,0-1,0 1,1 0,-1 1,-1-1,1 1,0 0,0 1,-1 0,8 4,23 24,-2 1,-2 3,0 0,-3 2,27 42,-39-55,96 142,111 221,47 205,-207-410,62 292,-86-303,5 13,15 72,119 317,-13-134,-47-52,-32 11,-6-21,-61-294,44 163,-40-149,-4 1,7 102,5 25,9-5,-41-217,1 0,-1 0,0-1,0 1,0 0,0 0,-1 0,1 0,-1 0,0-1,0 1,1 0,-2-1,1 1,0 0,-1-1,1 0,-1 1,1-1,-1 0,0 0,0 0,-4 3,-6 5,-1 0,0-2,-19 11,0-1,-408 258,-488 323,876-562,13-9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21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1033,'-2'-26,"0"0,-7-26,5 30,1 1,0-1,1-26,2 49,0-1,0 0,1 0,-1 0,0 0,0 0,0 0,0 0,0 0,0 0,0 1,0-1,0 0,0 0,0 0,0 0,0 0,0 0,0 0,1 0,-1 0,0 0,0 0,0 0,0 0,0 0,0 0,0 0,0 0,0 0,1 0,-1 0,0 0,0 0,0 0,0 0,0 0,0 0,0 0,0 0,1 0,-1 0,0 0,0 0,0 0,0 0,0 0,0 0,0 0,0 0,0 0,0 0,0 0,1 0,-1-1,0 1,0 0,0 0,0 0,0 0,0 0,0 0,0 0,0 0,0 0,0-1,0 1,0 0,0 0,10 12,8 18,449 891,-460-906,31 82,-35-87,0 0,0 1,-1-1,-1 1,1-1,-2 1,0 14,0-24,0-1,0 0,0 1,0-1,0 0,0 1,0-1,0 1,0-1,0 0,-1 1,1-1,0 0,0 1,0-1,0 0,-1 1,1-1,0 0,0 1,-1-1,1 0,0 0,0 1,-1-1,1 0,0 0,-1 0,1 1,0-1,-1 0,1 0,0 0,-1 0,1 0,-1 0,-14-7,-11-21,-10-21,2-2,-43-84,-41-121,40 82,12 26,-58-190,95 241,5-1,4-1,-9-117,28 203,1-1,0 0,0 1,1-1,1 1,0 0,1-1,8-21,-8 28,1 0,0 0,0 0,0 1,1 0,0 0,0 0,0 0,1 1,0-1,0 1,1 1,-1-1,1 1,0 1,10-5,15-4,1 1,1 1,0 2,0 2,38-3,176 3,-244 6,0 0,-1 0,1 1,0-1,0 1,0-1,-1 1,1 0,0 1,-1-1,1 1,-1-1,1 1,3 3,-5-3,0 1,0 0,0-1,-1 1,1 0,-1 0,1 0,-1 0,0 0,0 0,-1 0,1 0,0 1,-1-1,0 0,0 0,0 5,-4 58,-2 1,-27 112,16-92,10-59,-1 0,-1 0,-1-1,-2 0,-1 0,-1-2,-1 0,-30 39,29-46,-1-1,-1-1,-1-1,0 0,-35 20,24-16,-38 32,65-48,0-1,0 1,0 0,1 0,-1 0,1 0,0 1,0-1,0 1,-2 5,4-8,0 0,-1 0,1 0,0 0,0 0,1 0,-1 0,0 1,0-1,0 0,1 0,-1 0,1 0,-1 0,1 0,-1 0,1 0,-1-1,1 1,0 0,0 0,-1 0,1 0,0-1,0 1,0-1,0 1,0 0,0-1,0 1,0-1,0 0,0 1,0-1,0 0,0 0,0 0,0 1,0-1,0 0,0 0,2-1,30 5,1-2,56-3,-60-1,-1 2,1 1,-1 1,39 7,-32 1,0 2,0 1,-2 2,0 1,0 2,34 24,-1 6,103 99,-79-68,-43-38,45 48,-87-83,0-1,1 0,-1 0,1-1,0 0,0 0,0-1,0 0,9 3,74 17,-66-18,45 16,-52-14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23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12,'0'0,"0"-1,0 1,0-1,0 1,0-1,0 1,0 0,0-1,0 1,0-1,0 1,1 0,-1-1,0 1,0 0,0-1,0 1,1-1,-1 1,0 0,0-1,1 1,-1 0,0 0,1-1,-1 1,0 0,1 0,-1-1,0 1,1 0,-1 0,1 0,-1 0,0 0,1 0,-1-1,1 1,-1 0,0 0,1 0,-1 0,1 0,-1 1,1-1,-1 0,0 0,1 0,-1 0,0 0,1 0,-1 1,1-1,-1 0,0 0,1 1,-1-1,0 0,0 0,1 1,-1 0,24 19,10 25,-1 1,41 81,-23-37,-13-28,104 191,-133-231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25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1085,'19'-2,"-1"-1,1 0,-1-2,0 0,0-1,21-10,28-9,156-46,829-237,-255 114,-676 172,26-7,240-85,-387 114,39-16,-39 15,1 1,-1 0,0 0,0 0,0 0,0 0,0-1,1 1,-1 0,0 0,0 0,0 0,0-1,0 1,0 0,0 0,0 0,0-1,0 1,0 0,0 0,0 0,0-1,0 1,0 0,0 0,0 0,0-1,0 1,0 0,0 0,0 0,0-1,0 1,0 0,-1 0,1 0,0-1,0 1,0 0,0 0,0 0,-1 0,1 0,0-1,-22-8,-307-102,-33-8,322 111,-44-2,239 16,69 6,-170-6,62 6,175 41,-287-52,0 0,0 0,0 0,0 1,0 0,0-1,-1 1,1 1,-1-1,1 0,5 7,-8-8,0 1,0 0,0 0,0 0,-1 0,1 0,-1 0,1 0,-1 0,0 0,1 0,-1 0,0 0,0 0,-1 0,1 0,0 0,-1 0,1 0,-1 0,0 0,1 0,-1 0,-2 3,-35 75,4 1,3 1,-33 148,56-203,-3 19,10-44,1-1,0 1,-1 0,1 0,0 0,1 0,-1 0,0 0,0 0,1 0,-1 0,1 0,0 0,-1-1,1 1,0 0,2 3,7 3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28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1 678,'7'1,"-1"0,1 0,0 1,-1 0,1 0,-1 0,0 1,1 0,-1 1,-1-1,1 1,0 0,6 7,13 11,31 38,-35-37,150 173,283 425,-451-617,0 2,0-1,-1 0,0 0,0 1,2 8,-4-14,0 1,0 0,0-1,0 1,0-1,0 1,0 0,0-1,0 1,0 0,0-1,0 1,0-1,0 1,-1 0,1-1,0 1,0-1,-1 1,1-1,0 1,-1-1,1 1,-1-1,0 1,0 0,-1-1,1 0,0 0,-1 0,1 0,0 0,-1 0,1 0,0 0,-1-1,1 1,0 0,-1-1,1 1,0-1,0 0,-3-1,-11-8,0-1,1-1,0 0,0-1,2-1,-1 0,-18-29,6 11,-45-56,4-3,4-2,3-4,-59-135,102 193,-9-20,-23-83,43 124,1-1,1 0,0 0,2-1,0 1,1 0,1-1,7-36,-3 34,0 1,2 1,0-1,2 1,0 1,18-28,-19 35,1 1,0 0,1 0,0 1,1 0,0 1,0 0,1 1,0 0,24-11,31-9,140-39,75 5,-204 46,-46 9,55-10,-81 16,0 1,0-1,0 1,0 0,0 1,0 0,0 0,0 0,0 0,11 5,-15-5,0 1,-1-1,1 0,-1 0,1 1,-1-1,1 1,-1-1,0 1,0 0,0-1,0 1,0 0,0 0,0 0,-1 0,1 0,-1-1,1 1,-1 0,0 1,1-1,-1 0,0 0,-1 0,1 0,0 0,0 0,-1 0,1 0,-1 0,-1 2,-3 9,0 1,-1-1,-13 20,6-10,-72 159,46-92,-4-3,-4-1,-64 89,90-150,-2-1,0-1,-52 39,45-39,1 1,-36 41,57-57,0-1,0 0,0 0,-18 9,-23 21,97-55,-28 9,0 1,0 0,1 1,1 2,-1 0,1 1,-1 1,1 2,0 0,41 3,18 7,128 32,-94-17,91 11,213 50,-398-78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29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2,'50'-2,"56"3,-98-1,0 1,0 1,-1-1,1 1,0 1,-1-1,1 1,-1 1,0-1,9 7,-14-8,0-1,0 1,0 0,0 0,-1 0,1 0,0 0,-1 0,0 1,1-1,-1 0,0 1,0-1,-1 1,1-1,0 1,-1 0,0-1,1 1,-1 0,0-1,0 1,0-1,-1 1,1 0,-1-1,0 1,1-1,-1 1,0-1,0 1,-1-1,1 0,0 0,-3 3,-6 11,-2-1,0 0,-27 26,18-19,19-19,-69 74,-89 127,159-203,0 1,-1-1,1 1,1-1,-1 1,0 0,0-1,0 1,1 0,-1 0,1 0,0-1,-1 1,1 0,0 0,0 3,1-4,-1 0,0-1,1 1,-1 0,1-1,-1 1,1 0,0-1,-1 1,1-1,0 1,-1-1,1 1,0-1,0 1,-1-1,1 0,0 1,0-1,0 0,-1 0,1 0,0 1,0-1,1 0,8 0,1-1,-1 0,1 0,15-5,-10 3,387-65,-246 47,-134 19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31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0,'3'0,"1"1,-1-1,0 1,0-1,0 1,0 0,0 0,0 0,0 0,0 1,-1-1,1 1,0 0,-1-1,1 1,-1 1,0-1,1 0,-1 0,0 1,-1-1,1 1,0 0,-1-1,1 1,-1 0,0 0,0 0,0 0,0 0,0 5,2 11,0-1,-2 1,0 0,-2 21,0-18,-6 138,-7 0,-43 200,49-328,-1 0,-2-1,-26 55,-56 81,91-164,1-1,-1 0,1 0,0 0,0 0,0 0,1 0,-1 0,0 0,1 0,-1 0,1 0,0 0,0 5,0-7,0 1,0 0,1-1,-1 1,0 0,1-1,-1 1,0 0,1-1,-1 1,1-1,-1 1,1-1,0 1,-1-1,1 1,-1-1,1 0,0 1,-1-1,1 0,0 0,0 1,-1-1,1 0,1 0,6 1,1-1,0-1,-1 1,1-1,12-4,4 1,120-7,163 10,-156 3,42 12,-101-5,-65-7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40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647 1,'-13'1,"0"2,1-1,-1 2,1 0,0 0,-14 7,-8 3,-133 50,-135 44,281-103,0 3,21-7,0 0,0 0,0-1,0 1,0 0,1 0,-1 0,0 0,1 0,-1 0,0 0,1 0,-1 0,1 0,-1-1,1 1,0 0,-1 0,1-1,0 1,0 0,-1-1,1 1,0-1,1 1,22 24,-1 0,-2 1,36 55,43 100,-73-130,42 94,56 174,-64-154,104 335,-108-298,57 237,-67-233,9-2,120 288,-56-147,-107-300,3-1,2 0,2-2,1 0,38 53,-45-72,-1 1,-2 0,0 1,-1 1,9 36,14 39,-30-95,0 0,0 0,0 0,1 0,0-1,0 1,1-1,-1 0,1-1,0 1,1-1,-1 0,1 0,0 0,0-1,0 0,0 0,0 0,1-1,11 3,-8-3,1-1,0 0,0 0,0-1,0 0,0-1,0 0,0-1,-1 0,1 0,0-2,10-3,36-18,-1-2,66-42,-99 52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45.0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0,'1'12,"0"-1,1 1,0-1,1 0,0 0,0 0,2 0,10 19,57 83,-36-61,9 18,78 127,-120-192,0 1,-1 0,0 0,0 0,0 0,-1 0,1 10,0 3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46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0,'131'144,"-101"-112,149 168,-172-194,-1 2,0-1,0 1,0 0,-1 0,0 1,-1-1,0 1,0 0,-1 0,0 1,0-1,1 10,-1-1,2-1,0 0,1 0,15 31,-1-4,-13-27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40.6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668 0,'-3'3,"0"-1,0 0,0 1,0-1,0 1,1 0,-1 0,1 0,0 0,0 1,0-1,0 1,0-1,-1 5,0-1,-260 426,149-255,70-107,-6 11,-89 112,123-176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48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0 177,'1'-2,"1"0,-1 0,1-1,0 1,-1 0,1 0,0 1,0-1,0 0,0 0,1 1,-1 0,0-1,4-1,7-5,7-8,0 1,1 1,0 0,1 2,1 0,0 2,0 0,1 2,1 0,-1 2,1 1,0 1,40-2,-29 7,0 1,0 2,0 2,-1 1,0 1,0 2,-1 2,0 1,-1 1,0 2,-2 2,0 0,45 37,-73-52,0-1,0 1,-1 0,0 0,1 1,-1-1,0 0,0 1,-1-1,1 1,-1 0,0-1,0 1,0 0,0 0,-1 0,1-1,-1 1,0 0,0 0,-1 0,1 0,-1 0,0 0,0-1,0 1,0 0,-1-1,-2 5,-5 13,-2-1,-1-1,-26 34,24-35,-14 17,-55 53,25-30,-30 42,45-48,-57 51,90-87,22-13,26-13,-7-2,1 1,0 2,63-10,17-4,-62 14,0 2,0 3,0 1,85 7,-19-1,-88-3,-5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51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683 0,'-19'0,"1"1,0 0,-33 7,42-5,-1 0,1 1,0 0,0 0,1 1,-1 0,1 0,-14 13,-52 48,-108 125,141-141,3 1,2 2,-50 97,82-143,0 1,0 0,1 0,0 0,1 0,0 1,0-1,1 1,0-1,0 1,1-1,0 1,1 0,0-1,0 1,1-1,0 0,0 1,1-1,0 0,0 0,1 0,0-1,1 0,0 1,0-1,0-1,1 1,0-1,0 0,8 6,-5-4,36 33,2-3,65 43,-98-72,1-1,0 0,1-1,0-1,0 0,0-1,0-1,1 0,0-1,0-1,0-1,0 0,17-2,-24-1,-1-1,0 0,0 0,-1-1,1 0,-1 0,0-1,0 0,0-1,0 0,-1 0,0 0,-1-1,10-12,-3 3,0 0,-2-1,0-1,-1 0,14-33,-20 39,0-1,0 0,-2 0,1 0,-2-1,1-18,-2 29,0 0,0 0,0 0,0 0,0 0,-1 0,0 0,1 0,-1 0,0 0,0 0,-1 0,1 0,-1 1,1-1,-1 0,0 1,0 0,0-1,0 1,0 0,-1 0,1 0,-1 0,1 1,-1-1,0 0,1 1,-1 0,0 0,0 0,-4-1,-35-1,-1 1,1 2,-59 8,85-6,0 1,1 0,0 1,-1 1,1 0,1 1,-1 1,1 0,0 1,1 0,0 1,-17 14,16-12,0-1,0-1,-1-1,-1 0,1-1,-1-1,-1 0,1-1,-1-1,-24 4,19-5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55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0,'-3'1,"0"1,0-1,0 0,0 1,0 0,0-1,1 1,-1 0,1 0,-1 1,1-1,0 0,-4 6,-12 10,6-10,-9 7,1 0,-30 31,44-39,0 1,0-1,0 1,1 1,1-1,-1 1,1 0,1 0,0 0,-3 13,0 3,-4 20,-9 81,18-114,1 0,0 1,0-1,1 0,1 1,0-1,1 0,0 0,1 0,0-1,10 19,-10-23,1-1,-1 0,1-1,0 1,0-1,1 0,0 0,0-1,11 7,64 25,-14-7,-58-24,1-1,0 0,0 0,0-1,0 0,0 0,1-1,-1-1,1 0,-1 0,21-2,-26 0,-1 0,1 0,-1 0,1-1,-1 1,0-1,0 0,0-1,0 1,0-1,0 1,-1-1,1 0,-1 0,0-1,0 1,0-1,0 0,0 1,-1-1,0 0,0 0,0-1,0 1,-1 0,1-1,-1 1,0-1,0-6,3-34,-1-1,-2 1,-9-72,4 102,0-1,-1 1,0 0,-2 0,1 1,-2 0,0 0,-1 0,-11-13,-23-39,38 56,-2-3,0 1,-1-1,-17-20,13 22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57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0 450,'1'-12,"1"0,0 0,0 0,1 0,1 1,9-22,37-67,-43 87,27-47,45-62,-75 118,-1 0,0 0,1 0,0 1,0-1,0 1,0 0,0 0,1 0,0 1,-1-1,1 1,0 0,0 1,9-3,-6 3,0 1,1-1,-1 1,0 1,0 0,1 0,-1 0,0 1,9 3,12 7,-1 1,0 1,-1 2,30 21,-53-34,0 0,0 1,0 0,0 0,-1 0,0 0,1 1,-1-1,-1 1,1-1,-1 1,0 0,0 0,0 1,-1-1,0 0,1 10,0 9,-1-1,-5 46,1-17,2 2,-3 0,-2-1,-2 0,-3 0,-2-1,-2-1,-3 0,-2-1,-38 72,45-103,-1 0,0-1,-1-1,-1 0,-19 16,24-22,10-11,1 0,0 0,0 0,-1 0,1 0,0 0,0 0,0 0,-1 0,1 0,0 0,0 1,0-1,-1 0,1 0,0 0,0 0,0 0,0 1,-1-1,1 0,0 0,0 0,0 1,0-1,0 0,0 0,0 0,0 1,0-1,0 0,0 0,0 1,0-1,0 0,0 0,0 1,0-1,0 0,0 0,0 0,0 1,0-1,0 0,0 0,0 0,0 1,1-1,-1 0,0 0,0 1,17-3,31-13,-40 12,47-12,2 3,58-5,-44 7,102-7,-114 14,-1-3,89-21,-123 22,-1 0,1 1,0 2,29 0,-32 2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1:58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1,'51'55,"88"121,24 76,-107-163,-10-7,-35-66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00.2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1,'2'0,"1"1,-1 0,0 0,0 0,0 0,0 0,1 0,-1 0,-1 1,1-1,0 1,0-1,0 1,2 3,21 28,19 40,68 150,9 90,-45-110,-73-194,0-1,1 0,-1 0,2 0,-1-1,1 0,9 11,-11-15,1 0,-1-1,1 0,-1 0,1 0,0 0,0 0,0-1,0 1,0-1,0 0,0-1,1 1,-1-1,0 0,0 0,6 0,3-2,0 0,0-1,-1 0,1-1,-1-1,0 1,0-2,-1 0,1 0,-1-1,0-1,-1 0,12-11,-17 13,0 0,0 0,-1-1,0 0,0 1,-1-1,0 0,0-1,-1 1,0 0,0-1,2-14,-1-10,-1-53,-2 79,0 0,1 0,-2 1,1-1,-1 0,0 0,0 1,0-1,-1 0,0 1,0 0,-5-9,23 60,126 170,-91-145,58 109,-28-24,-71-137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08.3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1 226,'0'-11,"1"-1,1 1,0 0,0-1,1 1,1 0,-1 1,2-1,6-12,-8 17,1 0,-1 0,1 1,0-1,1 1,-1 0,1 0,0 0,1 1,-1 0,1 0,-1 0,1 1,0 0,1 0,8-3,20-2,1 2,-1 2,1 1,0 2,57 5,-3 7,90 22,-159-29,70 19,-81-21,-1 2,0-1,1 1,-2 1,1 0,15 11,-20-13,-1 1,0 0,0 1,0-1,0 0,-1 1,0-1,0 1,0 0,0 0,-1 0,0 0,0 0,0 0,-1 0,1 0,-1 0,-1 1,1-1,-1 0,0 0,-2 9,-4 12,0-1,-2 1,-13 24,18-40,-28 63,-3-2,-3-1,-4-2,-2-1,-72 82,66-101,50-47,0-1,1 0,-1 1,0-1,1 0,-1 1,0-1,1 0,-1 0,1 0,-1 1,1-1,-1 0,0 0,1 0,-1 0,1 0,-1 0,1 0,-1 0,1 0,-1 0,1 0,-1 0,0 0,1 0,-1-1,1 1,-1 0,1 0,-1 0,0-1,1 1,-1 0,1 0,-1-1,26-6,54-17,0 4,2 3,137-10,-159 20,181-5,-214 12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09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1,'3'0,"1"1,-1-1,1 1,-1 0,0 0,0 1,1-1,-1 1,0-1,0 1,-1 0,1 0,0 0,3 4,36 41,-26-28,434 548,-419-523,-21-29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10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1,'1'4,"1"-1,0 1,-1 0,1-1,1 1,-1-1,0 0,1 0,0 0,2 3,5 4,73 94,105 138,-142-182,-28-39,-1 0,-2 1,0 1,14 30,-14-12,-12-29,2 0,-1-1,2 1,8 14,-2-8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12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1 135,'8'-7,"1"0,0 0,1 1,11-6,26-17,-39 22,1 1,0 0,1 0,0 1,0 0,0 1,0 0,0 1,1 0,11-2,8 2,0 1,41 2,-47 0,18-4,-35 3,0 0,0 0,0 1,0 0,11 1,-16 0,1-1,0 1,-1 0,1 0,-1 0,0 0,1 1,-1-1,0 1,0-1,0 1,0 0,0 0,0 0,0 0,-1 0,1 0,2 4,62 103,-32-57,-2 2,48 113,-76-155,110 265,-46-162,6 11,-65-104,-3-2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9:56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1,'12'19,"1"0,1-1,1 0,0-2,20 18,-16-16,418 361,32-39,-189-161,-272-175,-1 1,0-1,-1 1,1 1,8 8,-4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41.1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1,'0'21,"1"0,1 1,1-1,0 0,2 0,1-1,0 1,1-1,2-1,18 35,13 11,89 111,67 47,-120-139,-57-63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13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0 243,'12'-1,"0"-2,0 1,-1-1,1-1,-1 0,13-7,6-1,-7 2,0-1,30-19,-37 20,0 0,1 2,0-1,1 2,29-9,7 4,0-2,-2-3,53-23,-88 32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15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0,'4'0,"2"4,4 2,0 4,2 4,5 5,-2 3,2 2,1 1,-2 5,-4-2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15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5,6 5,1 3,-1 2,-2 1,1 0,-1 0,-1 0,2 0,0-1,2 1,0 3,1 6,0-3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16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1,'1'9,"1"1,0 0,0 0,1-1,0 0,8 15,4 15,38 114,103 209,-46-135,-88-176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16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5,4 1,2 1,-1 2,4-1,-1-1,0 2,-3 2,3-3,0 0,-2 1,3 2,-1-3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17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0,'0'4,"4"6,2 6,4 8,4 9,1 3,1 0,-2-3,-3-2,0-6,-1-3,-2-2,1 5,0 3,2-4,-1-2,3 0,-2-3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2:19.2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1 471,'11'-9,"0"1,1 0,-1 1,2 1,23-10,-2 1,272-111,-113 52,-25 1,125-49,-287 120,-1 1,0 0,1 0,-1 0,1 0,-1 1,1 0,-1 0,1 1,-1 0,1-1,-1 2,0-1,7 3,6 4,-1 0,30 19,-16-8,62 38,-3 4,101 88,144 170,276 410,-55 47,-530-740,180 278,197 402,96 370,449 1010,-711-1568,-150-332,-79-177,17 39,-24-53,0-1,0 0,0 0,0 0,0 1,-1-1,0 0,0 0,0 1,0-1,-2 5,0-5,-1 0,1-1,-1 1,0-1,0 1,-1-1,1 0,0 0,-1-1,0 1,0-1,0 1,-7 2,-21 15,10 2,2 2,0 0,2 1,1 1,0 0,2 1,-11 30,3-10,-35 52,48-83,-1 0,0-1,-1-1,-1 0,0 0,-1-2,0 1,-1-2,0 0,-1 0,0-2,-19 9,-52 14,-94 23,108-35,-71 14,-237 24,341-53,10 1,1 0,1 2,-41 17,22-8,19-8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08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0,'7'137,"39"222,-20-194,28 395,-20-168,-23-190,-11-178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10.4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1,'-2'0,"0"0,0 0,0 0,1 1,-1-1,0 1,0-1,0 1,0 0,1 0,-1 0,0 0,1 0,-1 0,1 0,-1 1,1-1,0 0,-1 1,1-1,0 1,0 0,0-1,0 1,0 0,0-1,1 1,-1 0,1 0,-1 3,-2 7,1 0,1 0,0 23,1-17,1 149,28 208,-25-336,13 526,-18-410,1-130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12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0 275,'2'-4,"0"1,1-1,-1 1,1-1,-1 1,1 0,0 0,1 0,-1 1,0-1,1 1,-1-1,1 1,4-1,4-5,38-26,3 2,0 3,96-38,-114 54,1 1,1 2,0 2,0 1,0 2,1 2,44 1,-64 3,-1 0,0 1,0 1,-1 1,1 0,-1 1,0 1,0 1,0 0,-1 1,0 0,-1 1,1 1,-2 1,0 0,0 0,-1 1,0 1,-1 0,16 24,-21-26,1 0,-2 0,1 0,-2 1,1-1,-2 1,0 0,0 1,-1-1,0 0,-1 1,-1-1,0 1,0-1,-1 1,-1-1,0 1,-1-1,0 0,-6 14,-13 26,-2-2,-3 0,-1-1,-69 86,-162 158,108-140,-68 74,219-226,-1-1,1 1,-1-1,1 0,-1 1,1-1,-1 1,1-1,-1 1,1-1,0 1,-1 0,1-1,0 1,0-1,-1 1,1 0,0-1,0 1,0 0,0-1,0 1,0-1,0 1,0 0,0-1,0 2,18-1,45-19,-39 10,45-7,1 3,0 4,0 2,1 3,0 4,0 2,-1 4,78 17,-120-16,-1 0,0 2,38 19,-3-1,-47-22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41.7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0 453,'25'-20,"0"2,1 0,1 1,1 2,32-14,6-4,435-201,-434 204,13-1,-52 23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14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0,'-1'1,"0"-1,0 1,0-1,0 1,0-1,0 1,0 0,0-1,0 1,0 0,0 0,0 0,1 0,-1-1,0 1,1 0,-1 0,0 1,1-1,-1 0,1 0,0 0,-1 0,1 0,0 0,0 1,0 1,-5 38,5-37,1 27,1-1,2 0,1 0,1-1,16 45,-6-17,30 115,-7 1,22 240,-36-64,-21-323,2-8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14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6,0 4,0 3,0 2,0 0,5 10,0 3,5 7,0 5,-1-5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15.0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5,0 5,0 3,0 1,0 2,0-4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15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0,'0'4,"5"2,5-1,1-1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17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1,'-7'1,"0"0,0 0,0 0,0 1,0 0,1 1,-1 0,1 0,-1 0,1 1,-8 5,-63 55,60-49,-42 38,2 3,3 2,3 3,2 1,3 3,3 2,3 1,-54 126,87-174,1 1,1 0,1 0,1 0,0 0,2 1,1-1,0 1,1-1,2 1,0-1,1 0,1 0,1-1,14 33,-10-32,0 0,1-1,1 0,0-1,2 0,0-1,1-1,1 0,1-1,0-1,1 0,0-2,1 0,30 15,58 17,122 33,-87-31,-136-45,0 0,1 0,-1 0,0-1,1 0,-1 0,1-1,-1 0,12-1,-16 0,0 1,1-1,-1 0,0 0,0 0,-1 0,1 0,0 0,0-1,-1 1,1-1,0 1,-1-1,0 0,1 1,-1-1,0 0,0 0,0 0,0 0,0 0,0 0,-1 0,1 0,-1-1,1 1,-1 0,0 0,0 0,0-1,0-3,-4-39,-1 0,-2 1,-2-1,-2 2,-19-47,26 77,-1-5,-4-11,-1 1,-25-50,33 72,-1 0,0 1,-1 0,1 0,-1 0,0 0,-1 0,1 1,-1 0,1 0,-1 0,-1 0,1 1,0 0,-1 0,0 0,0 1,1 0,-13-3,-24-2,-67-20,79 18,0 1,-1 1,0 2,-49-2,61 6,0-1,-34-7,-31-4,60 13,2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26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1027 1,'-79'5,"0"3,0 4,-77 22,114-24,-9 1,1 2,0 3,1 2,1 1,1 3,1 2,-65 45,99-58,0 0,1 1,0 1,1-1,0 2,1-1,1 1,0 0,1 1,0 0,1 0,1 1,1-1,0 1,-3 31,2 4,2-1,2 1,11 90,-7-117,0 0,2-1,1 1,0-1,2-1,1 1,1-1,21 36,-23-46,0-1,1 1,1-2,0 1,0-1,1-1,0 0,1 0,0-1,0-1,1 0,0 0,0-2,0 1,26 5,10-2,1-2,-1-2,1-3,-1-2,1-2,90-15,-86 8,94-30,-142 37,1 0,-1-1,0 0,-1 0,1-1,-1 0,1 1,-1-2,0 1,0-1,-1 1,1-1,-1-1,0 1,4-9,-1-2,0 0,-2-1,1 0,3-29,19-190,-6 37,10 38,6-43,-37 197,0 0,0 0,-1 0,0 0,0 0,-1 0,-2-11,2 15,0 0,0 1,0-1,-1 0,1 1,0-1,-1 1,0 0,0 0,0-1,0 1,0 0,0 0,0 1,-1-1,1 0,0 1,-1 0,0-1,-4 0,-12-4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27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1 308,'10'-2,"-1"0,1-1,0-1,-1 0,1 0,-1 0,0-1,-1-1,1 0,-1 0,9-9,11-5,-11 8,58-41,140-73,-199 119,1 1,1 0,-1 2,0 0,1 0,0 2,0 0,0 2,0-1,33 5,-48-3,0-1,0 1,0 0,1 0,-1 0,0 0,-1 1,1-1,0 1,0-1,-1 1,1 0,-1 0,1 1,-1-1,0 0,4 6,-3-3,1 1,-2 0,1 0,-1 0,1 0,-2 0,1 1,1 8,-2 7,0 0,-1 1,0-1,-6 26,1-18,-2 0,-1-1,-1 0,-1 0,-2 0,-1-2,-1 0,-27 39,-112 150,48-72,86-119,-2-2,0 0,-2-2,0 0,-44 29,49-31,18-14,12-10,3-2,0 0,0 1,1 1,0 0,-1 1,2 1,-1 0,0 2,0 0,1 0,24 3,18 6,109 27,-26-3,-31-13,112 16,-103-33,-98-3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29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1,'0'18,"0"27,1 1,13 78,11-2,80 421,-71-254,-25-248,-4-31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31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1,'0'1107,"-1"-1103,1 0,0 1,0-1,1 0,-1 0,1 0,0 0,0 0,1 0,-1 0,1 0,-1 0,4 4,-3-7,-1 1,1-1,0 1,0-1,0 0,0 0,1 0,-1 0,0 0,0 0,1-1,-1 1,0-1,1 0,-1 0,0 1,1-1,-1-1,0 1,1 0,-1-1,0 1,1-1,2-1,203-58,-143 42,104-43,24-8,-13 8,-155 51,0-1,-1-2,-1 0,42-33,-64 46,0 0,-1-1,1 1,0 0,-1-1,1 1,0-1,-1 1,1-1,-1 1,1-1,-1 0,1 1,-1-1,1 0,-1 1,1-1,-1 0,0 1,0-1,1 0,-1 0,0 1,0-1,0 0,0 0,0 0,0 1,0-1,0 0,0 0,0 0,0 1,0-1,-1 0,1 0,0 1,0-1,-1 0,1 0,-1 1,1-1,-1 0,-38-18,35 17,-1 1,0-1,1 0,-1 0,1-1,0 0,-6-4,-1-6,-12-13,23 26,0 0,0-1,0 1,-1 0,1 0,0 0,0 0,0 0,0 0,-1 0,1 0,0 0,0 0,0 0,0 0,0 0,-1 0,1 0,0 0,0 0,0 0,0 0,-1 0,1 0,0 0,0 0,0 0,0 0,0 0,-1 0,1 1,0-1,0 0,0 0,0 0,0 0,0 0,0 0,0 0,-1 1,1-1,0 0,0 0,0 0,0 0,0 0,0 1,0-1,0 0,0 0,0 0,0 1,2 22,44 185,11 66,-18-75,-19-103,10 109,-28-179,-2-4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38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0 480,'77'-68,"2"3,3 3,121-68,-131 90,136-54,-197 90,1 0,-1 1,1 0,-1 1,1 0,0 1,0 0,0 1,0 0,-1 1,1 0,0 1,0 0,-1 1,18 7,-16-4,0 1,0 0,0 1,-1 0,0 1,0 1,-1 0,-1 1,0-1,0 2,15 24,-6-7,-2 1,-2 0,-1 2,-1 0,-1 0,-2 1,-2 0,0 1,-3 0,-1 0,0 38,-4-29,-3 1,-2 0,-1-1,-2 0,-3 0,-1-1,-2-1,-26 55,-5-7,-4-2,-4-3,-4-2,-3-2,-135 137,172-199,18-16,15-11,14-9,1 1,0 1,1 1,1 1,0 2,1 1,0 0,1 3,0 0,50-6,22 4,183 6,-186 5,-74-1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42.8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 1,'-24'504,"22"-438,-1-27,2 1,2-1,2 0,8 42,-10-78,-1 0,1 0,0 0,0 0,0 0,1-1,-1 1,1 0,0-1,-1 1,1-1,0 0,1 1,-1-1,0 0,1 0,-1 0,1-1,-1 1,1 0,4 1,-1-1,0-1,0 0,1 0,-1 0,0-1,0 0,0 0,0 0,0-1,9-2,7-3,-1 0,1-2,-1 0,38-22,-43 20,-1-1,0-1,0-1,-1 0,-1 0,0-1,-1-1,-1 0,0-1,-1 0,0 0,-2-1,0-1,-1 1,0-1,-2-1,0 1,-1-1,-1 1,0-1,-2 0,0 0,-3-23,-4 17,6 25,0 0,-1 0,1 0,0 0,0 0,-1 0,1 0,0 0,0 0,-1 0,1 0,0 0,0 0,-1 0,1 0,0 0,0 0,0 0,-1 0,1 0,0 0,0 0,0 0,-1 1,1-1,0 0,0 0,0 0,-1 0,1 1,0-1,0 0,0 0,0 0,0 1,0-1,-1 0,1 0,0 0,0 1,0-1,0 0,0 0,0 1,0-1,-2 6,0-1,0 1,1 0,0-1,0 1,0 8,4 70,3 0,19 87,5 57,-21 225,-10-289,1-143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39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0,'0'22,"-2"30,3 0,2 1,2-2,23 99,14-30,65 130,-70-166,-20-50,-3 1,0 1,-3 0,14 74,-23-89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40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1,'0'88,"7"269,-1-286,2 0,36 137,-34-172,-1 1,-1 1,-3 0,-1-1,-1 40,-4-53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42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1 130,'7'-5,"1"0,1 0,-1 0,1 1,-1 0,1 1,14-3,-2-1,37-9,1 2,0 3,112-5,-53 5,-7 0,1 4,152 12,-262-5,1 0,-1 0,0 0,0 1,0-1,0 1,0 0,0-1,0 1,0 0,0 0,0 0,0 0,0 1,-1-1,1 0,0 1,-1-1,1 1,-1 0,0-1,0 1,1 0,-1 0,0 0,0 0,-1 0,1 0,0 0,-1 0,1 0,-1 0,0 1,1 2,-2 8,1-1,-2 1,1-1,-2 0,-3 13,1-4,-8 42,3 1,3 0,3 0,2 0,3 1,12 75,-2-88,2-2,21 55,-17-58,-2 2,12 70,11 54,-8-49,-25-100,-4-9,2-1,-1 0,2-1,0 1,1 0,0-1,1 0,12 19,-7-20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44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1,'4'4,"2"6,-1 5,0 5,-2 3,-1 2,3 9,1 4,0 3,-2 0,-2 0,0 3,-1-2,-1-5,4-7,2-6,-1-6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45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1,'-1'133,"3"144,-2-276,0 14,0 0,2 0,0 0,0 0,1 0,1 0,10 23,-14-37,0 0,1-1,-1 1,0-1,1 1,-1 0,1-1,-1 1,1-1,-1 1,1-1,-1 0,1 1,0-1,-1 1,1-1,-1 0,1 0,0 1,-1-1,1 0,0 0,-1 0,1 0,0 0,0 0,-1 0,1 0,0 0,-1 0,1 0,0 0,-1 0,1-1,1 1,0-2,0 1,0-1,0 0,0 0,0 0,0 0,0 0,-1 0,3-5,2-2,-1-1,-1 0,0 1,3-15,-4 3,-1-1,-1-34,-1 34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47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29,'8'0,"-1"-2,1 1,0-1,13-4,24-6,64 6,142 10,-231-3,0 0,0 1,-1 1,1 1,35 11,-49-12,0-1,-1 1,1 1,-1-1,1 1,-1 0,0 0,0 0,-1 1,1 0,-1 0,0 0,0 0,-1 1,0-1,0 1,0 0,0 0,-1 0,0 0,2 12,1 16,-2 0,-2 57,1 13,12 193,1 29,75 399,-26-172,-15-100,-11-144,34 213,-52-412,38 228,-45-230,0 126,-21 82,-69 444,54-569,12-86,-31 135,6-114,21-83,2 1,3 1,1-1,-6 79,15-115,-1 0,0 0,-1 0,0 0,-1 0,1-1,-1 1,-1-1,1 0,-1 1,-1-2,1 1,-1 0,0-1,-1 0,1 0,-11 7,-12 9,0-1,-58 30,35-22,-208 137,241-154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3:50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865 205,'-29'-26,"0"0,-2 2,-66-39,78 52,0 2,0 0,-1 2,0 0,-1 1,1 1,-1 0,-40-2,56 7,0 1,0-1,0 0,1 1,-1 0,0 0,1 1,-1-1,1 1,-1 0,1 0,0 0,0 1,0 0,0-1,0 1,0 1,1-1,0 0,-1 1,1 0,1 0,-1 0,1 0,-1 0,1 0,0 1,-1 5,-5 14,1 0,2 1,1 0,-2 34,0-9,-8 85,5 0,6 1,23 215,113 398,-82-508,-10 2,15 371,-52-356,-50 427,16-481,-9-1,-101 309,138-509,-9 26,2 0,1 1,1 0,1 0,-3 53,-39 773,-84 333,115-1033,-13 214,30-369,0 151,-32 250,24-343,2 76,2-29,0-79,3-22,0-1,1 1,-1-1,1 0,0 1,0-1,0 1,1 4,0-7,0-1,-1 1,1-1,0 0,0 1,0-1,0 0,0 1,1-1,-1 0,0 0,0 0,1 0,-1 0,1 0,-1-1,1 1,-1 0,1-1,-1 1,1-1,0 0,-1 1,1-1,-1 0,4 0,66 4,107-7,-45-1,-121 4,0-1,0 0,0-1,-1 0,1-1,-1 0,1-1,-1 0,16-9,0-3,-2-1,32-27,-31 23,-3 4,1 0,0 2,31-14,-33 19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11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1149,'6'-2,"0"0,-1 0,0-1,0 1,1-1,-2-1,1 1,0-1,-1 0,1 0,4-5,1-1,38-36,-2-1,77-103,57-121,-40 39,-113 181,-2-1,30-91,-52 133,0-1,-1 0,0 0,1-23,-3 33,0 0,0-1,0 1,0 0,-1-1,1 1,0 0,-1 0,1-1,-1 1,1 0,-1 0,1 0,-1 0,0 0,1 0,-1 0,0 0,0 0,-2-2,2 3,-1-1,0 1,1 0,-1 0,0 0,1 0,-1 0,0 0,0 0,1 1,-1-1,1 0,-1 1,0-1,1 1,-1 0,1 0,-1-1,1 1,-1 0,0 2,-22 14,1 1,1 1,-27 29,-4 4,27-29,14-14,2 0,-1 0,1 1,1 0,-1 0,2 1,0 1,0-1,-8 17,16-25,-1 0,1 1,0-1,0 1,0-1,0 1,0-1,1 0,0 1,-1-1,1 0,1 1,-1-1,0 0,1 0,-1 0,1 0,0 0,0 0,0-1,1 1,-1-1,1 1,-1-1,6 4,9 6,-1 0,2-1,20 9,-27-14,436 210,-231-118,254 158,-461-251,1 2,-1-1,0 1,0 0,-1 1,14 17,-20-22,0 1,0-1,0 1,-1 0,1-1,-1 1,0 0,0 0,0 0,-1 0,1 0,-1 0,0 0,0-1,-1 1,1 0,-1 0,0 0,0 0,0 0,0-1,-4 7,-42 75,34-64,1-1,1 2,-10 27,1 5,7-22,2 1,-11 51,21-76,0 1,0-1,0 0,1 1,0-1,1 0,-1 1,2-1,-1 0,1 0,1 0,-1 0,1 0,1-1,6 13,-6-15,0-1,0 1,0-1,1 0,-1 0,1-1,0 1,0-1,1 0,-1-1,0 1,1-1,0 0,7 2,11 1,1-1,28 2,-25-3,104 8,198-10,-286-5,-10-1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12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0 107,'5'-1,"0"-1,-1 1,1-1,-1 0,0 0,0-1,0 1,0-1,0 0,0 0,4-5,9-5,-3 4,0 2,1-1,-1 2,1 0,1 1,-1 0,1 1,-1 1,23-2,18 2,76 4,-59 2,-54-4,-5 1,0 0,-1 0,1 1,18 5,-30-6,0 0,0 1,0-1,0 1,0-1,0 1,0 0,-1 0,1 0,0 0,0 0,-1 0,1 1,-1-1,1 0,-1 1,0 0,0-1,1 1,-1-1,0 1,0 0,-1 0,1 0,0 0,0-1,-1 1,0 0,1 0,-1 0,0 0,0 0,0 0,0 0,0 0,0 0,-1 3,-5 13,-1 1,-1-1,0 0,-2-1,0 0,-23 31,6-9,-41 56,38-55,-43 74,72-113,1 0,-1 0,1 0,-1 0,1-1,-1 1,1 0,0 0,-1 0,1 0,0 0,0 0,0 0,0 0,0 0,0 0,0 0,0 0,0 0,0 0,0 0,1 0,-1 0,0 0,1 0,-1 0,1 1,1-1,-1 0,0-1,1 1,-1 0,1 0,-1-1,1 1,-1-1,1 0,0 1,-1-1,1 0,0 0,-1 0,3 0,12-1,0-1,28-7,-30 5,69-12,0 2,0 5,142 1,-221 8,0 0,-1 0,1 0,0 1,0 0,0 0,-1 0,1 0,0 1,-1-1,1 1,-1 0,0 0,0 0,1 0,2 4,-4-4,-1 0,0 0,0 0,0 1,-1-1,1 0,0 0,-1 1,1-1,-1 0,0 1,0-1,0 1,0-1,0 0,-1 1,1-1,-1 0,1 1,-1-1,0 0,0 0,0 0,0 0,0 0,0 0,-3 3,-41 62,-4-3,-2-1,-68 64,24-27,65-66,-98 98,102-111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13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38 286,'-1'2,"0"0,0-1,0 1,-1-1,1 1,0-1,-1 0,1 0,-1 1,1-1,-1 0,1 0,-1 0,0-1,0 1,1 0,-4 0,-3 0,28-12,551-261,-546 258,-7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44.5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3 779,'22'1,"0"1,-1 1,1 1,-1 0,27 11,102 45,-98-37,-4-3,20 8,77 44,-127-62,-1 1,-1 0,0 1,-1 0,0 2,-1 0,0 0,-1 1,16 25,-25-34,-1 1,0 0,0-1,0 1,-1 0,1 1,-2-1,1 0,-1 0,0 1,-1 7,0-12,0 1,-1-1,1 0,-1 0,0 0,0 1,0-1,0 0,-1 0,1-1,-1 1,0 0,1 0,-1-1,-1 1,1-1,0 0,0 1,-1-1,0 0,1-1,-1 1,0 0,0-1,0 1,0-1,-3 1,-15 5,0 0,-1-2,1-1,-1 0,0-2,-1 0,1-1,-33-4,46 2,0 0,0-1,0 0,0-1,1 0,-1 0,1-1,-1 0,1 0,1-1,-1 0,1 0,0-1,0 0,0 0,1-1,0 0,0 0,1 0,0-1,0 1,1-1,-5-10,2-2,1 0,1-1,0 0,2 0,0 0,1 0,1 0,2-1,0 1,1 0,8-37,4 4,2 1,2 0,32-64,-21 62,2 1,2 2,2 2,61-68,-67 85,68-86,-86 104,-1 0,-1 0,-1 0,0-1,-1-1,6-21,-12 37,0-1,-1 0,0 1,1-1,-1 0,0 0,0 1,1-1,-1 0,-1 0,1 1,0-1,0 0,-1 0,1 1,-1-1,1 0,-1 1,0-1,0 1,-1-3,1 3,-1 0,1 0,-1 0,1 0,-1 0,0 0,1 1,-1-1,1 1,-1-1,0 1,0 0,1 0,-1 0,0 0,0 0,-2 0,-7 2,0 0,0 1,0 0,1 0,-16 8,-27 16,1 3,2 1,-84 70,-119 134,221-204,-60 65,83-84,-1 0,2 0,0 0,0 1,1 0,-7 21,12-31,1 1,1-1,-1 1,0-1,1 1,0-1,-1 1,2-1,-1 1,0 0,1-1,-1 1,1-1,0 0,0 1,0-1,1 0,-1 1,1-1,0 0,0 0,0 0,0-1,1 1,-1 0,1-1,-1 1,6 2,6 5,1-2,-1 0,2 0,27 9,-23-10,107 51,-74-32,68 23,-99-44,1-1,0-1,0 0,0-2,0-1,29-4,12 2,-20-1,44-8,-35 4,-25 4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15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55,'1'-2,"-1"0,0 0,1 0,0 0,0 0,-1 0,1 1,0-1,0 0,0 0,1 1,-1-1,0 1,1-1,-1 1,1-1,-1 1,1 0,0 0,0 0,-1 0,1 0,0 0,0 0,0 1,4-2,53-9,-24 9,0 0,0 3,1 0,-2 3,1 1,0 1,46 15,-76-18,1 0,-1 0,0 0,0 0,0 1,0 0,0 0,-1 0,0 0,1 1,-2 0,1 0,-1 0,1 0,-1 1,-1-1,4 10,2 8,-1 1,8 50,-12-56,8 69,-3-1,-4 1,-9 117,3-185,0-1,-1 0,-1 0,-1-1,0 1,-1-1,-1 0,-1 0,0-1,-1 0,-1-1,0 0,-18 20,-66 70,89-95,19-12,21-11,37-22,3 4,0 3,95-21,-91 27,-1-2,0-5,86-44,-131 57,-5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17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 1110,'20'36,"2"-1,41 51,-22-32,-22-27,528 778,-495-733,-36-52,-16-20,1 1,-1-1,1 1,-1-1,1 1,-1-1,1 1,-1-1,1 1,-1-1,1 1,-1-1,0 1,1 0,-1-1,0 1,0 0,0-1,1 1,-1 0,0 0,0-1,0 1,0 0,0-1,0 1,0 0,0-1,-1 1,1 0,0 0,0-1,0 1,-1 0,1-1,0 1,-1-1,1 1,-1-1,1 1,-1 0,1-1,-1 1,1-1,-1 0,1 1,-1-1,1 1,-1-1,0 0,1 0,-1 1,0-1,1 0,-1 0,0 0,0 0,1 1,-1-1,0 0,1 0,-1-1,0 1,0 0,0 0,-5 0,1 0,-1 0,0-1,1 0,-1 0,0 0,-7-3,1-4,1 0,-1-1,1 0,1-1,-1 0,2 0,0-1,-11-17,-3 0,-55-67,3-4,6-2,3-4,-67-147,75 116,-56-198,92 246,3-1,4-1,-5-135,17 155,3 0,3 0,19-104,-21 167,0 1,1 0,0-1,0 1,1 0,0 0,0 1,0-1,1 1,0-1,0 1,0 0,0 1,1-1,0 1,0 0,0 0,8-4,-2 2,0 2,1-1,-1 2,1-1,0 2,0 0,1 0,22 0,36 0,124 11,-174-6,0 0,0 1,0 1,-1 1,0 1,0 1,0 1,-1 0,0 2,24 17,-39-24,1 0,0 0,-1 1,0 0,0 0,0 0,-1 0,0 1,0-1,0 1,-1 0,0 0,0 0,0 0,-1 0,1 0,-2 0,1 1,-1-1,0 0,0 1,0-1,-2 7,-4 14,-1 0,-1-1,-1 0,-14 28,2-5,-359 792,279-648,138-215,-27 17,0 0,0 0,1 1,0 0,0 1,0 1,0-1,0 2,1-1,-1 2,15 0,-8 0,0 2,-1 0,1 1,-1 0,0 2,28 10,191 112,-58-26,-136-80,4 3,1-2,91 30,-121-48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18.3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0,'0'4,"4"6,1 6,5 4,4 3,5 10,7 9,3 5,10 3,3 6,2 7,-1 0,0-1,-4-3,-3-7,-8-9,-4-6,-7-10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21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0 938,'1'4,"1"0,-1 0,1 0,0 0,0 0,1-1,-1 1,1-1,-1 1,6 4,4 7,225 345,58 80,-182-289,134 188,-146-190,163 185,-254-324,95 113,-94-109,-1 0,-1 1,0 1,-1-1,-1 2,10 29,-18-41,-7-9,-8-11,-161-190,9-8,10-6,-159-293,258 407,5-3,4-1,-59-194,95 248,1-1,3 0,2-1,3 0,3 0,2 0,2 0,3 0,23-108,-20 140,0 0,2 0,0 1,2 0,1 1,1 1,0 0,2 0,0 2,2 0,0 1,1 1,28-21,17-6,2 3,1 3,88-37,-134 66,1 2,1 0,0 2,0 0,0 2,1 1,-1 0,1 2,-1 1,1 0,0 2,-1 1,1 1,-1 0,0 2,0 1,27 12,-42-14,0 0,0 1,0 0,-1 1,0-1,0 1,0 1,-1-1,0 1,-1 0,5 10,9 15,18 50,57 175,-84-223,-2 0,-1 1,-2 0,-2 0,-1 58,-4-76,0 1,-2 0,0-1,-2 0,0 0,-13 29,-63 100,50-94,-51 88,-7-3,-172 203,240-313,0 1,-26 48,-23 32,71-109,0 0,0 0,0 0,-1 0,1 1,0-1,0 0,0 0,0 0,0 0,0 0,-1 0,1 1,0-1,0 0,0 0,0 0,0 0,0 1,0-1,0 0,0 0,0 0,0 0,0 1,0-1,0 0,0 0,0 0,0 0,0 1,0-1,0 0,0 0,0 0,0 0,0 1,0-1,1 0,-1 0,0 0,0 0,0 0,0 0,0 1,0-1,0 0,1 0,-1 0,0 0,0 0,0 0,0 0,1 0,-1 0,0 0,0 0,0 0,0 1,1-1,19-2,36-12,-39 9,22-3,1 2,0 1,0 3,75 4,163 33,-143-15,-19-5,0 5,183 56,-295-75,-1 1,0-1,1 0,-1 1,0 0,0 0,0 0,0 0,0 0,3 4,3 7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27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1 584,'1'-15,"1"1,0-1,1 1,1 0,0 0,1 0,0 1,1 0,1 0,0 0,1 1,0 0,1 0,0 1,19-18,2 1,1 1,2 2,0 0,51-26,-17 15,1 3,137-47,-159 67,-1 1,1 3,0 1,1 3,90 1,-120 5,1 1,0 0,-1 1,0 1,27 10,-39-12,0 0,-1 0,1 0,0 0,-1 1,0 0,1 0,-1 0,0 1,-1-1,1 1,-1 0,1 0,-1 0,-1 0,1 1,0-1,-1 1,0 0,0-1,0 1,-1 0,1 6,0 8,-2 1,0-1,-1 0,-2 0,1 0,-2 0,-1 0,-8 23,-69 144,61-144,-43 96,19-39,-3-2,-101 151,140-237,-1-1,0 1,0-2,-12 10,16-14,6-5,0 0,0 0,0 0,0 0,0 0,1 0,-1 0,0 0,0 0,0 0,0 0,0 0,0 0,0 0,0 0,1 1,-1-1,0 0,0 0,0 0,0 0,0 0,0 0,0 0,0 0,0 0,0 0,0 0,0 1,1-1,-1 0,0 0,0 0,0 0,0 0,0 0,0 0,0 0,0 1,0-1,0 0,0 0,0 0,0 0,0 0,0 0,0 0,0 1,0-1,0 0,-1 0,1 0,0 0,0 0,0 0,0 0,0 0,0 0,0 1,0-1,0 0,0 0,0 0,-1 0,1 0,0 0,0 0,0 0,0 0,16 0,19-4,166-29,-32 7,-162 25,376-65,-362 64,1-1,-1 0,0-2,0-1,39-16,-49 15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28.7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0,'-2'3,"0"1,0-1,1 1,-1-1,1 1,0 0,0-1,0 1,1 0,-1 0,1 0,0 0,0-1,0 1,2 7,11 60,8-12,2 0,3-2,38 64,29 61,-64-124,-19-41,-1 1,0 0,6 23,-11-23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29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0,'1'20,"0"-1,1 0,1 0,0 0,2 0,0 0,2-1,0 0,0 0,19 30,110 245,-110-232,-14-32,-4-11,0 1,-1 0,8 39,-10-39,1-4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31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0 100,'1'-2,"-1"0,0 0,1 0,0 1,-1-1,1 0,0 0,0 1,0-1,0 1,0-1,0 1,0-1,1 1,-1 0,1-1,-1 1,1 0,-1 0,1 0,-1 0,4-1,46-18,-32 14,3-3,0 1,1 1,30-5,-45 11,1 0,0 1,0 0,-1 0,1 1,0 0,-1 0,1 1,-1 0,1 1,-1 0,10 5,8 5,0 2,-1 1,0 0,-2 2,0 1,-1 1,27 32,-44-45,0 0,-1 0,-1 1,1 0,-1 0,0 0,-1 0,3 14,4 75,-6-60,71 461,-62-432,45 201,-52-247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32.1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87,'4'0,"11"-4,10-2,15-4,12 0,7 2,1 1,0-1,-3 0,-1 2,-7 1,-8 2,-5 2,-6 0,-3-3,-6-1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38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0 141,'25'-2,"1"-1,-1-1,0-1,-1-1,37-14,-30 9,1 1,48-7,-67 16,1-2,-1 1,0-2,0 1,-1-2,1 0,-1 0,0-1,19-13,-18 10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45.4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373 0,'-11'2,"0"-1,1 2,-1-1,0 1,1 1,0 0,0 1,0 0,0 0,1 1,-1 0,2 1,-1-1,-10 12,-5 5,2 2,0 0,-28 42,32-38,1 0,-16 40,27-57,2 0,-1 0,2 1,0 0,0 0,1 0,1 0,0 24,2-33,0 0,0 1,0-1,0 0,1 1,0-1,0 0,0 0,0-1,1 1,-1 0,1-1,0 1,0-1,0 0,1 0,-1 0,1-1,0 1,-1-1,6 3,11 4,1 0,0-1,27 6,24 10,-68-22,0 0,0 0,0-1,0 0,0 1,0-1,1-1,-1 1,0-1,0 1,1-1,-1 0,0-1,0 1,8-2,-6-1,-1 1,0-1,0 0,0 0,-1-1,1 1,-1-1,1 0,-1 0,-1 0,6-7,20-29,-1-2,-2-1,-2 0,-2-2,29-84,-48 124,-2 0,1-1,0 1,-1-1,0 1,-1-1,1 0,-1 1,0-1,0 0,-1 1,0-1,0 1,0-1,-1 1,-1-7,-1 6,0 0,-1-1,0 2,1-1,-2 0,1 1,-1 0,0 0,0 1,0-1,-10-4,-4-2,2 2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39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5 508,'-2'-73,"0"39,1 0,2 0,8-50,-5 72,0 1,0 0,1 0,1 0,0 0,0 1,1 0,0 0,1 1,0 0,10-9,1 0,1 1,1 1,1 1,25-13,-41 24,1 1,0 0,0 1,0-1,0 2,1-1,-1 1,1 0,-1 0,1 1,-1 0,15 2,-9 0,0 1,0 1,0 0,-1 1,0 0,21 12,-4 2,0 2,-2 1,0 0,38 44,-35-33,-2 0,28 45,-49-68,-1 1,1 0,-2 0,0 1,0 0,-1-1,0 1,-1 1,-1-1,0 0,0 1,-1 17,-2-23,-1 0,1 0,-1 0,-1 0,1 0,-1 0,-1-1,1 1,-1-1,0 0,0 0,-9 9,-7 5,-44 36,16-16,-333 304,380-344,0 1,0 0,0-1,0 1,0 0,0 0,0-1,1 1,-1 0,0 0,1 0,-1 0,0 0,1 0,-1 0,1 0,0 0,-1 0,1 1,0-1,0 0,0 0,-1 0,1 1,1-1,0 0,0 0,0-1,0 1,-1 0,1-1,0 1,0-1,0 1,0-1,0 1,0-1,0 0,0 0,0 1,1-1,-1 0,0 0,2 0,70-6,-65 5,115-19,101-9,-156 23,-1-2,83-21,6-2,-85 18,132-41,-150 38,2 1,107-13,-93 19,-53 3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42.6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96,'48'2,"-1"-3,1-2,-1-2,93-22,-114 20,1 2,48-3,-50 6,1 0,-1-2,39-11,-23 1,-23 9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44.1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0 103,'11'-1,"-1"-1,0 0,0-1,0 0,0 0,0-1,11-6,32-12,9 6,1 3,0 3,78-4,194 16,-319-1,0 0,0 1,-1 1,0 0,1 1,-1 1,22 10,-31-12,-1 0,0 0,0 0,0 1,0 0,0 0,-1 0,1 1,-1 0,-1 0,1 0,-1 0,1 0,-1 1,-1-1,1 1,-1 0,0 0,-1 0,1 0,0 11,1 20,-3 0,-1 1,-1-1,-2 0,-2 0,-2 0,-23 68,-12 8,-63 114,81-174,11-25,-1 0,-1-1,-35 44,37-46,14-25,0 1,0-1,0 1,0 0,0-1,0 1,0 0,0-1,0 1,0-1,0 1,1 0,-1-1,0 1,0-1,1 1,-1-1,0 1,1-1,-1 1,0-1,1 1,-1-1,1 1,3 1,-1 0,1-1,0 0,-1 0,1 0,0 0,0 0,-1-1,1 1,7-2,371 0,-132-2,-207-2,-27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47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1 106,'37'1,"1"-2,-1-2,0-2,0-1,-1-1,69-25,-94 27,0-1,-1-1,0 0,10-8,-20 14,15-10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49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0,'2'75,"5"-1,2 0,38 141,-34-160,45 148,-49-178,1 0,1 0,1-1,1-1,28 38,-39-59,0 0,0 0,0 0,0 0,0-1,1 1,-1-1,0 1,1-1,-1 0,1 0,-1 0,1 0,0 0,-1 0,1-1,0 1,0-1,4 0,-1 0,0-1,1 0,-1-1,0 1,0-1,0 0,0 0,8-5,2-3,0 0,0-1,-1 0,26-27,-18 15,-4 4,-2 0,18-24,-30 37,-1-1,0 0,0 0,-1 0,0-1,0 1,-1-1,0 0,0 1,-1-1,1-10,-3-3,1 17,-1-1,1 1,-1 0,1-1,1 1,-1 0,0 0,1-1,0 1,2-6,-2 9,-1 1,1 0,0 0,-1 0,1 0,0 0,-1 0,1 0,0 0,-1 0,1 0,0 0,-1 0,1 0,0 0,-1 1,1-1,-1 0,1 0,0 1,-1-1,1 0,-1 1,1-1,-1 1,1-1,-1 1,1-1,-1 1,0-1,1 1,-1-1,1 2,16 19,-17-21,24 39,-1 0,33 84,-19-38,-32-76,115 265,-118-267,1-1,-2 0,1 1,-1 0,0-1,0 1,-1 0,0-1,0 1,-1 0,0-1,-1 9,-3 1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53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0 111,'5'0,"5"0,1-4,3-2,8 1,0-4,0-4,2 0,0 2,0-1,1 1,0 3,0-2,-4 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54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0,'2'1,"0"-1,0 1,0 0,-1 0,1 0,0 0,-1 0,1 0,-1 1,1-1,-1 0,1 1,-1-1,0 1,0-1,0 1,0 0,1 2,19 38,-18-36,83 165,26 57,-87-175,34 50,-6-10,-45-77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55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0 154,'4'-1,"-1"-1,1 1,-1-1,1 0,-1 0,0-1,0 1,0-1,4-4,9-7,-9 9,28-18,56-30,-78 47,1 1,-1 0,1 0,0 2,0-1,0 2,0 0,19 0,-25 2,0 0,1 1,-1 0,1 1,-1-1,0 2,0-1,0 1,0 0,8 5,-5-1,1 1,-1 1,0 0,-1 0,13 16,7 9,-1 1,-2 1,40 72,-56-87,-1 1,-1 0,0 1,-2-1,-1 2,-1-1,0 0,-2 1,0 24,-4-30,-1 0,-1-1,0 1,-2-1,0 0,-1 0,0 0,-2-1,0 0,0 0,-19 24,-14 14,-80 82,106-120,-3 2,-1-2,-28 20,47-36,0 4,12-4,14-3,169-51,-111 30,-23 6,83-13,-85 22,-16 2,60-2,-82 9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56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14059 1,'-40'10,"6"0,-407 85,238-45,-497 128,-851 336,673-210,-631 215,1297-439,-414 169,-756 291,1158-459,-247 95,-194 68,-15-36,475-157,-647 194,-599 326,957-361,-757 351,1207-538,28-13,0-1,0-1,-1-1,0 0,-34 8,41-15,8-4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4:59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43,'0'-2,"-1"0,1 0,0 0,-1 0,1 1,-1-1,0 0,1 1,-1-1,0 0,0 1,0-1,0 1,-1-1,1 1,0 0,-1-1,1 1,-1 0,1 0,-1 0,1 0,-1 0,0 0,1 1,-1-1,0 0,0 1,1 0,-4-1,1 0,0 0,0 1,-1-1,1 1,0 0,0 0,-1 1,1-1,0 1,0 0,0 0,-5 2,4 0,-1 1,1 0,-1 0,1 1,0 0,1 0,-1 0,1 0,0 0,0 1,1 0,-4 7,-30 80,32-79,-14 41,3 1,2 1,-6 65,16-95,2 1,1-1,2 1,0 0,2-1,1 0,1 1,16 46,-14-57,2-1,0 1,0-1,2-1,0 0,1 0,0-1,21 18,-13-15,1 0,1-1,0-1,2-1,31 14,-45-24,0 0,1 0,-1-2,1 1,0-1,-1-1,1 0,0 0,0-1,0-1,0 0,0 0,-1-1,1 0,-1-1,1 0,-1-1,0 0,0-1,0 0,-1 0,0-1,0 0,0-1,-1 0,15-15,11-20,37-60,-58 80,-1 0,-2 0,0-1,-1-1,6-27,-9 28,22-113,-26 121,-1-1,0 1,0-1,-2 1,0-1,-5-25,4 36,0 0,1 0,-2 0,1 0,-1 1,1-1,-1 1,0-1,-1 1,1 0,-1 0,-6-5,-4-1,0 0,-25-12,-19-13,31 17,-1 2,-1 1,0 1,-33-10,2 0,39 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46.3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1 829,'4'-1,"-1"0,1 0,-1 0,1 0,-1 0,0 0,1-1,-1 0,4-2,16-8,1226-527,-995 424,-215 98,26-14,3 3,0 2,80-17,-122 40,-11 6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00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0 320,'7'-2,"0"0,0 0,0-1,-1 1,1-2,-1 1,11-8,2 0,201-93,42-24,-191 99,-37 16,-18 7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01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0,'0'16,"2"0,0-1,0 1,2-1,0 0,0 0,2 0,11 23,7 5,41 56,0 0,40 94,-88-158,-2 1,-2 0,14 64,-23-71,-4-24,0 0,1 0,-1 0,1 0,0 0,1 0,-1 0,1 0,0-1,0 1,4 6,4-1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02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0 214,'5'-4,"5"-2,5 1,5 0,3-6,6-7,3 0,4 0,0-3,-2 3,3 0,-2-1,-2-2,-2 3,-7 5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04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80,'8'-7,"1"1,0 0,0 0,0 0,0 1,1 1,0 0,12-4,-1 2,0 0,43-4,-3 6,0 2,70 8,-127-6,-1 0,0 1,1-1,-1 1,0 0,0 0,0 0,0 0,0 1,0-1,0 1,0 0,0 0,0 0,-1 0,1 0,-1 0,0 1,0-1,1 1,-2 0,1 0,0-1,0 1,-1 0,0 1,0-1,0 0,0 0,0 0,0 1,-1-1,0 0,1 1,-1-1,-1 0,0 7,0 0,-1 1,0-1,0 1,-1-1,0 0,-1 0,-1 0,1 0,-1-1,-11 15,-4-1,-38 34,-7 8,64-64,1-1,-1 1,0 0,0 0,0 0,1 0,-1 0,0 0,1 0,-1 0,1 0,-1 0,1 1,-1-1,1 0,0 0,0 0,0 1,0-1,0 0,0 0,0 0,0 3,1-3,0 0,0 0,0 0,0 0,0 0,0 0,0 0,0 0,0-1,0 1,1 0,-1-1,0 1,0-1,1 0,-1 1,0-1,2 0,12 2,1 0,-1-2,19-1,-12 1,-3 1,1 1,-1 1,1 1,-1 1,0 1,0 0,-1 2,23 12,-32-16,0 1,0 0,-1 1,0 0,0 1,0-1,-1 2,0-1,-1 1,0 0,0 0,0 0,-1 1,0 0,-1 0,0 0,0 1,2 10,-6-17,0-1,-1 1,1 0,0-1,-1 1,1-1,-1 1,0 0,0-1,0 0,0 1,0-1,0 0,-1 1,1-1,-1 0,0 0,0 0,0 0,0 0,0-1,-2 2,-60 40,35-26,-115 104,10-9,122-102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07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88,'4'0,"6"0,6 0,3 0,4 0,2-4,1-2,-4-4,-2 0,1 2,0-3,2 1,0 3,1 1,1 3,0-3,-4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09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619 23,'1'-1,"13"-17,-16 17,1 0,-1 1,0 0,1-1,-1 1,1 0,-1 0,0 0,1 0,-1 0,1 0,-1 0,0 0,1 1,-3 0,-118 20,-141 42,188-43,46-13,17-5,0 1,0 0,0 1,1 0,-1 0,1 1,-11 7,21-10,0-1,0 0,0 1,0-1,0 1,0-1,0 1,0-1,1 1,-1 0,0-1,1 1,0 0,-1 0,1-1,0 1,0 0,0 0,0-1,0 1,0 0,1 0,-1-1,1 1,-1 0,1-1,0 3,26 49,-18-39,51 94,149 301,-209-407,1 0,-1 0,1 0,0 0,0 0,0 0,0 0,0 0,0-1,1 1,-1 0,1 0,-1-1,1 1,0-1,-1 0,1 1,0-1,0 0,0 0,0 0,0 0,0-1,0 1,0 0,0-1,0 0,1 1,-1-1,0 0,0 0,0 0,5-1,2-2,0-1,1 0,-1 0,-1-1,1 0,10-9,22-12,166-56,-82 36,-63 21,0 2,2 3,86-15,-145 34,0 1,0 0,0 0,0 0,0 1,0 0,0 0,0 0,0 0,-1 1,1-1,0 1,-1 1,1-1,-1 1,0-1,0 1,0 0,0 1,-1-1,1 1,4 5,5 9,-1 0,0 1,17 39,-1-3,-20-40,-1 0,-1 0,0 0,-1 1,-1 0,-1 0,0 0,0 0,-2 0,0 1,-1-1,-1 1,0-1,-1 0,-1 1,0-1,-2 0,0-1,0 1,-1-1,-1 0,-1 0,0-1,-1 0,0-1,-1 0,-13 14,-28 23,-2-2,-2-3,-84 54,127-91,0 0,0-1,-1 0,0-1,-22 8,25-12,1 0,-1-1,1 0,-1 0,1-1,-1-1,1 1,-1-2,-13-2,-28-9,0-2,-69-29,103 36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15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16,'-101'1,"21"1,-142-15,213 12,3-1,0 1,0 1,-1-1,1 1,0 0,-11 2,16-2,0 0,-1 1,1-1,0 1,0 0,0-1,0 1,0 0,0 0,0-1,0 1,0 0,1 0,-1 0,0 0,1 0,-1 0,0 0,1 1,-1-1,1 0,0 0,-1 0,1 1,0-1,0 0,0 0,0 1,0-1,0 0,0 0,0 0,0 1,0-1,1 0,-1 0,1 0,-1 1,1-1,0 2,56 150,-9-32,22 109,-10 2,-10 4,21 252,-20 729,-50-1097,-11 249,4-313,-2-1,-2 0,-3 0,-32 84,32-94,1 0,2 0,2 1,3 0,-1 75,3-50,-81 1588,-14-597,69-797,15-55,-5 46,13-225,-1 0,-2 0,-1 0,-1-1,-17 31,14-21,14-40,-1 1,1-1,0 1,0-1,0 1,0-1,0 1,1-1,-1 1,0-1,0 1,0-1,0 1,0-1,1 0,-1 1,0-1,0 1,1-1,-1 0,0 1,1-1,-1 0,0 1,1-1,0 1,20-3,-20 2,355-106,-292 92,0 2,1 4,111-2,-128 11,-37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18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0,'12'291,"0"-43,15 208,-23-425,2-9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19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0,'-4'0,"1"1,0-1,0 1,0 0,0-1,0 1,0 0,0 1,0-1,0 1,1-1,-1 1,1 0,-1 0,1 0,-1 0,1 0,0 1,0-1,0 1,0-1,1 1,-1 0,1-1,-1 1,1 0,0 0,0 0,1 0,-2 6,-1 10,0 0,1 1,1 35,2-41,2 868,-3-875,0 0,-1 1,0-1,0 0,0 1,-1-1,0 0,-1 0,1 0,-1 0,0-1,-1 1,0-1,0 0,0 0,-1 0,-5 5,5-5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21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52,'1'-2,"0"0,-1-1,1 1,0 0,0 0,0 0,0 0,1 0,-1 0,1 0,-1 0,1 0,-1 0,1 1,0-1,0 1,0 0,0-1,0 1,0 0,0 0,0 0,1 0,-1 1,0-1,1 1,3-1,6-2,-1 1,0 0,0 1,17 1,-17 1,1 1,-1 0,0 1,0 0,0 1,0 0,-1 1,1 0,-1 0,0 1,-1 1,1-1,-1 2,0-1,-1 1,0 1,-1-1,12 16,-9-8,0-1,-1 2,0-1,-1 1,-1 0,-1 1,-1-1,0 1,-1 1,3 33,-7-28,-1 1,-1-1,-2 1,0-1,-1 0,-2 0,0 0,-15 30,-5 3,-2-1,-40 55,39-66,-2-3,-2 0,-2-2,-75 64,70-82,0-1,41-21,0 1,0-1,0 0,0 0,0 1,1-1,-1 0,0 0,0 0,0 1,0-1,0 0,0 0,0 1,0-1,0 0,1 0,-1 0,0 1,0-1,0 0,0 0,1 0,-1 0,0 0,0 1,0-1,1 0,-1 0,0 0,0 0,1 0,-1 0,0 0,0 0,1 0,-1 0,0 0,0 0,1 0,-1 0,0 0,0 0,0 0,1 0,-1 0,0 0,1 0,15 1,178-2,37 1,-215 3,1-1,-1 2,0 0,16 7,-13-5,-1 0,31 5,-43-11,0 1,-1-1,1 0,0 0,0-1,-1 1,1-1,-1-1,1 1,-1-1,1 0,-1 0,6-3,5-5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46.9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1 549,'4'0,"0"-1,0 0,1 0,-1 0,0-1,-1 1,1-1,6-4,14-5,1086-339,-691 228,-414 120,0 0,0 0,0-1,-1 0,1 0,-1 0,0 0,4-4,11-8,-8 8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23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963 1,'-31'1,"-1"2,1 2,0 1,0 1,0 1,1 2,1 1,-1 1,2 2,-43 27,13-3,3 3,1 2,-86 90,94-85,4 1,-38 57,64-82,1 0,1 1,1 1,2 0,0 1,2 0,-7 33,13-46,1 1,0 0,1 0,1 0,1 0,0 0,1 0,0 0,9 28,-6-31,0-1,0 0,1 0,0 0,1-1,0 0,1-1,0 1,0-1,1-1,0 0,15 11,11 5,1-2,40 20,-62-36,1 0,-1 0,1-1,0-1,0-1,1 0,-1 0,30-1,-36-3,-1-1,1-1,-1 1,0-1,1-1,-1 1,-1-2,1 1,-1-1,0 0,0 0,0-1,0 0,-1 0,0 0,10-15,6-10,-1-2,24-46,-27 47,23-50,-38 75,-1 1,0-1,0 0,0 0,-1 0,0 0,0 0,-1-1,-1-13,1 18,-1-1,-1 1,1-1,0 1,-1-1,0 1,0 0,0 0,0-1,0 2,-1-1,1 0,-1 0,0 1,0-1,0 1,-5-3,-8-4,-1 0,-25-9,-18-11,43 20,0 2,-1 0,0 0,0 2,-1 0,1 2,-1 0,-35-2,-46-8,24 0,55 11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25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790 147,'-24'0,"0"1,0 0,0 2,-31 8,41-7,0 1,1 1,-1 0,1 1,1 0,-1 1,1 0,-16 15,-17 20,2 1,2 2,2 2,-35 57,-115 219,173-294,2 0,-16 47,27-66,-1 0,2 0,0 0,0 0,1 0,0 1,1-1,0 0,1 1,1-1,2 11,-3-17,1-1,0 1,1-1,-1 0,1 1,0-2,0 1,0 0,0 0,1-1,-1 0,1 0,0 0,0 0,0 0,0-1,1 0,-1 0,1 0,-1 0,1-1,0 1,0-1,8 0,13 2,0-1,1-1,37-4,-29 1,-4 1,-13 1,0 0,1-2,19-4,-31 4,0 0,0 0,-1-1,1 0,-1 0,1-1,-1 1,0-1,-1-1,1 1,7-9,16-20,-2 0,-1-2,-2-1,37-75,57-170,0 0,-114 272,15-27,16-46,-31 67,0 0,0 0,-1 0,-1-1,-1 1,0-23,-3-19,1 33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26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0 277,'1'-5,"0"1,0-1,0 0,0 1,1-1,-1 1,1-1,0 1,1 0,-1-1,4-3,38-46,-33 42,3-3,0 0,0 2,1-1,1 2,1 0,-1 1,2 1,35-16,-39 21,0 0,0 1,0 1,0 0,1 1,-1 0,1 1,-1 1,1 1,-1 0,1 0,-1 2,15 3,10 5,-1 2,0 1,-1 2,-1 2,64 41,-96-56,0 0,-1 0,1 0,-1 0,0 1,0 0,0-1,0 1,0 0,-1 0,0 0,0 1,0-1,0 0,-1 1,0-1,0 1,0-1,0 1,-1 0,0 0,0-1,0 1,0 0,-1-1,0 1,0-1,0 1,-3 8,-6 9,0-1,-1 0,-1-1,-26 34,17-25,-189 245,57-79,72-89,-149 151,228-256,0 0,1 1,-1-1,1 1,-1 0,1-1,0 1,0 0,-1 0,2-1,-1 1,0 0,0 0,0 0,0 2,9 2,14-11,19-7,0 1,1 2,0 3,0 1,1 1,65 5,255 41,-224-21,106 15,-224-35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27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1,'-1'15,"-1"1,0-1,-6 19,-4 39,11-12,3-1,2 1,4-1,19 81,-22-117,-2-4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30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30,'-1'-1,"1"0,0 0,0 0,0 0,0 0,0 0,0 0,0 0,0 0,0 0,0 0,0 0,1 0,-1 0,0 0,1 0,-1 0,1 0,-1 0,1 1,-1-1,1 0,0 0,-1 1,1-1,0 0,0 1,-1-1,1 1,0-1,0 1,0-1,0 1,0-1,0 1,0 0,2-1,-2 2,1-1,-1 1,0 0,1-1,-1 1,0 0,1 0,-1 0,0 0,0 0,0 0,0 0,0 0,0 1,0-1,0 0,0 1,0-1,-1 0,1 1,-1-1,1 1,-1-1,0 1,1 2,1 14,-1 0,-1 1,0-1,-1 0,-1 0,-8 32,2-9,-144 699,146-720,2-8,1 0,0 0,1 0,-2 21,4-31,0 0,0 0,0-1,0 1,0 0,1 0,-1 0,0-1,1 1,0 0,-1 0,1-1,0 1,0 0,0-1,0 1,0-1,0 1,0-1,1 0,-1 1,0-1,1 0,-1 0,1 0,0 0,-1 0,1 0,0-1,-1 1,1-1,0 1,0-1,-1 1,1-1,0 0,2 0,17 1,0-2,0 0,0-2,-1 0,1-1,-1-1,30-12,137-69,-103 45,-38 22,-33 15,-1-1,0 0,0 0,-1-1,0 0,0-1,11-10,-21 16,0 0,1 0,-1-1,0 1,0-1,0 1,-1-1,1 1,0-1,-1 0,1 1,-1-1,1 0,-1 0,0 1,1-1,-1 0,0 0,0 1,-1-1,1 0,0 0,0 1,-2-4,-2 5,0 9,-1 13,4 6,2 1,1-1,1 0,1 0,1 0,14 41,5 31,13 58,-22-104,-3 1,-2 0,-2 1,1 73,-10-109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31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22,'-1'7,"-1"1,0-1,-1 1,0-1,0 0,0 0,-1 0,0 0,0-1,-7 8,-9 19,-10 29,3 1,2 2,4 0,2 1,-12 90,27-137,-3 25,-3 49,9-83,1 0,0 0,1 0,0 0,1 0,-1 0,2 0,0 0,0-1,8 18,-8-24,-1 0,1 0,0 0,-1-1,1 1,1-1,-1 0,0 0,0 0,1 0,-1 0,1-1,-1 0,1 0,0 0,4 1,70 6,-52-7,168 11,0-10,0-7,215-35,-401 39,129-24,-120 21,0-1,0 0,0-2,-1 0,24-14,-38 20,1-1,-1 0,0 1,1-1,-1 0,0 0,0-1,0 1,-1 0,1-1,0 1,-1-1,0 0,1 1,-1-1,0 0,-1 0,1 1,0-1,-1 0,1 0,-1 0,0 0,0 0,0 0,-1 0,1 0,-1-3,-3-7,-1 0,0 0,0 0,-15-22,1 0,-35-94,40 88,-2 1,-2 1,-2 1,-1 0,-43-56,53 82,0 0,-2 1,1 0,-1 1,-1 1,0 0,0 0,-1 2,0 0,0 0,0 2,-1 0,-32-6,-38-10,58 13,1 2,-49-6,6 7,-90-18,137 18,6 1,0 0,1 1,-1 1,-1 1,-26 1,24 4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33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1,'709'0,"-687"0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33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1,'0'37,"1"-1,2 1,2-1,1 0,13 41,78 237,-74-256,-13-35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34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0,9 0,9 0,7 0,2 0,1 0,3 5,-3 1,-4-1,-5 0,-3-2,-3-1,-2-1,-1-1,-5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36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31,'50'-16,"36"7,1 3,126 8,-76 1,-121-4,-11 0,0 0,-1 1,1 0,0 0,-1 0,1 0,0 1,-1-1,1 1,0 0,-1 1,6 1,-9-2,-1 0,0-1,0 1,0 0,0-1,0 1,1 0,-1 0,0-1,0 1,-1 0,1-1,0 1,0 0,0-1,0 1,-1 0,1-1,0 1,0-1,-1 1,1 0,-1-1,1 1,0-1,-1 1,1-1,-1 1,1-1,-1 1,0-1,1 0,-1 1,0-1,-26 18,22-15,-15 9,1 0,0 1,1 1,0 0,1 2,1 0,0 1,-13 19,9-9,-2-1,-1-1,-1 0,-29 21,14-12,37-32,0-1,0 0,1 1,-1-1,0 1,1-1,-1 1,1 0,0 0,-1 0,1 0,0 0,0 0,0 0,1 0,-1 0,0 0,1 0,-1 0,1 1,0-1,0 0,0 0,0 1,1 2,0-2,1 0,0 1,0-1,1 0,-1-1,1 1,0 0,-1-1,1 0,0 1,0-1,0 0,1 0,5 2,99 47,58 34,-124-59,-1 2,48 41,-76-56,0 0,0 0,-1 1,-1 1,0 0,-1 0,-1 1,0 1,8 22,-12-25,0-1,-1 1,-1 0,0 0,-1 0,0 1,-1 17,-1-27,-1 1,0-1,0 1,0-1,-1 0,0 0,0 0,0 0,-1 0,1 0,-1-1,0 1,0-1,-1 1,0-1,1 0,-1-1,-1 1,1-1,0 0,-1 0,-5 3,-14 6,0-1,0-1,0-1,-1-1,-1-2,1 0,-1-2,-26 2,2 3,28-4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55.1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939 1942,'0'-5,"0"0,0 1,1-1,0 0,0 0,0 1,0-1,1 1,0-1,0 1,0-1,0 1,1 0,-1 0,1 0,0 1,4-4,-1 2,-1 1,1 0,0 0,0 0,0 1,0 0,0 0,1 1,0-1,13-1,-10 2,0 0,1 1,-1 1,1 0,-1 0,1 1,-1 0,1 1,-1 0,0 1,0 0,0 0,0 1,-1 1,17 9,-19-9,0 0,-1 1,0-1,0 1,-1 0,0 1,0 0,0-1,-1 1,0 1,0-1,0 0,-1 1,-1 0,4 13,-5-10,0-1,-1 0,0 1,0-1,-1 1,-1-1,0 0,0 0,-1 1,0-2,-5 11,-5 6,-1 0,-1-1,-1-1,-1 0,-1-2,-2 0,0-1,-23 19,-213 158,214-170,-1-3,-1-1,-1-3,-73 25,101-41,0-1,0 0,0-1,-1-1,1 0,0-2,-1 0,1-1,-1-1,-25-5,30 3,-1 0,1-2,-1 1,2-2,-1 1,1-2,0 0,0 0,1-1,0 0,1-1,0 0,-11-14,7 2,0 1,1-2,1 0,1 0,1-1,1-1,2 0,0 0,1 0,-3-39,4 5,3 0,2-1,12-88,-2 88,2 1,3 1,2 0,3 1,45-91,-26 76,2 1,4 2,87-104,-98 140,6-8,-40 41,0 0,0-1,0 1,1 0,-1 0,0 0,0-1,0 1,0 0,0 0,0 0,0-1,0 1,0 0,0 0,0 0,0-1,0 1,0 0,0 0,0-1,0 1,0 0,0 0,0 0,0-1,0 1,-1 0,1 0,0 0,0-1,0 1,0 0,0 0,0 0,-1 0,1-1,0 1,0 0,0 0,-1 0,-13-4,-15 4,15 4,1 0,-1 0,1 1,0 1,1 1,0-1,0 2,0 0,-18 16,-11 6,20-16,1 1,1 1,1 1,0 0,1 2,1 0,-26 40,34-46,1 1,0-1,1 1,0 1,1-1,1 1,0 0,1 0,1 0,0 0,1 0,0 1,2-1,2 18,-1-24,0-1,1 1,1 0,-1-1,1 0,1 0,-1 0,1-1,1 1,0-1,0 0,0-1,1 1,-1-1,2-1,-1 1,1-1,15 8,11 4,0-2,2-1,42 10,-3-5,99 11,-39-8,-82-7,-45-12,-1 0,0-1,1 0,-1 0,1 0,-1-1,1 0,0-1,-1 0,1 0,0-1,8-1,20-7,0 2,0 1,0 2,1 1,-1 2,1 2,-1 1,1 2,-1 2,64 17,-92-20,-1 0,1 0,-1 1,1 0,-1 1,-1-1,1 1,0 1,-1-1,0 1,-1 0,1 1,-1-1,0 1,-1 0,0 0,0 0,0 1,-1-1,0 1,0 0,-1 0,0 0,-1 0,0 1,0-1,0 0,-1 1,-1-1,1 0,-1 0,-1 1,1-1,-1 0,-1 0,0 0,0-1,0 1,-8 11,-20 33,-2-3,-2 0,-2-3,-62 62,-192 143,212-190,-124 73,176-119,0-1,-1-1,-1-1,0-2,-1 0,0-3,0 0,0-2,-33 2,46-9,0-1,0 0,1-1,-1 0,1-2,0 0,0-1,1 0,0-1,-24-18,33 22,0 0,0-1,1 0,0 0,0 0,0-1,0 0,1 0,0 0,0 0,1-1,-1 0,1 1,1-1,-1 0,1-1,1 1,-1 0,1 0,1-1,-1 1,1-1,0 1,3-12,2-13,2 1,1 0,2 0,19-40,-14 33,182-435,115-322,-280 689,-5-1,-4-1,-5-1,6-192,-24 275,-2 0,-1 0,-1 0,-2 0,0 1,-2-1,0 2,-14-28,2 12,-2 1,-1 1,-56-69,76 103,0 0,0 0,-1 1,1-1,-1 1,0 0,0 0,0 0,0 0,0 1,-1 0,-6-3,8 5,0-1,0 1,0 1,0-1,0 0,0 1,0-1,0 1,0 0,0 0,0 0,1 0,-1 0,0 1,1 0,-1-1,1 1,-1 0,1 0,0 0,-4 4,-273 294,251-269,2 1,2 1,-27 48,41-62,2 0,0 1,1-1,1 1,1 1,0-1,2 1,-2 29,5-28,0 0,1 0,2 1,0-1,1-1,1 1,2-1,0 0,1 0,0 0,21 32,-12-27,2 0,0-2,2 0,1-1,0-1,2-2,45 33,-15-16,1-2,1-3,2-2,117 43,-136-67,10 3,-46-9,-1 1,0 0,0 0,0 0,0 0,0 0,0 1,0-1,0 1,0-1,0 1,-1-1,1 1,-1 0,1 0,1 4,3 8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38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61,'0'-1,"0"0,1 0,-1 0,0 1,1-1,-1 0,1 0,-1 0,1 1,-1-1,1 0,0 0,-1 1,1-1,0 1,0-1,-1 1,1-1,0 1,0-1,0 1,-1-1,1 1,1 0,28-9,-21 7,32-6,0 2,0 1,1 2,49 4,54-4,-117-1,-2-1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40.2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2,'-27'-1,"0"0,0 3,0 0,0 1,1 2,0 0,-41 15,57-16,0 0,0 1,0 0,-17 13,24-15,0 0,0 0,0 0,0 0,1 0,-1 1,1 0,0-1,0 1,1 0,-1 0,1 0,0 0,0 0,0 0,0 6,-3 54,8 125,-2-153,2-5,1 0,1 0,2-1,12 31,15 63,-35-122,0-1,0 1,0-1,1 1,-1-1,0 1,1-1,-1 1,1-1,0 0,-1 1,1-1,0 0,0 1,0-1,0 0,0 0,0 0,0 0,0 0,1 0,-1 0,0 0,0 0,1-1,-1 1,1 0,-1-1,1 1,-1-1,1 0,-1 1,1-1,-1 0,1 0,-1 0,1 0,-1 0,3-1,5-1,0-1,0-1,0 1,-1-2,14-7,11-5,-11 8,0 2,0 1,0 0,1 2,0 0,0 2,0 1,0 0,0 2,0 1,0 0,0 2,0 0,-1 2,0 1,0 0,0 2,22 12,6 4,-2 2,0 2,-2 1,-2 3,56 54,-95-83,-1 0,-1 0,1 0,0 1,-1 0,0 0,0 0,3 10,-5-14,-1 1,0 0,1-1,-1 1,0 0,0-1,0 1,-1 0,1-1,0 1,-1 0,1-1,-1 1,1-1,-1 1,0-1,1 1,-1-1,0 1,0-1,0 0,0 1,-1-1,1 0,0 0,0 0,-1 0,1 0,-1 0,1 0,-1 0,1-1,-4 2,-14 6,0-1,-1-1,0-1,-31 4,23-4,-45 13,8 5,-22 9,-2-4,-1-3,-134 19,210-42,0 1,0 0,0 2,-14 6,13-6,1 0,-30 7,25-10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42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3,'123'-2,"134"5,-250-2,-1 0,1 1,0 0,0 0,-1 0,0 1,1 0,-1 0,0 1,0 0,-1 0,10 9,5 6,32 43,-26-31,29 40,70 114,30 89,-96-165,402 794,-378-703,58 217,21 219,-135-493,17 280,-38 148,-6-198,53 212,-17-271,0 160,-11-261,-13-133,2 111,-3 46,-4-155,-4 0,-4 0,-14 115,6-126,6-42,-1 0,-1 0,-11 32,14-56,-1-1,1 1,-1-1,0 0,0 0,-1 0,1 0,-1-1,0 1,0-1,0 0,0 0,0 0,-1-1,1 0,-7 3,-12 4,-1-1,-27 6,14-4,-22 6,-1-2,-65 6,118-19,-1 1,1 0,-1 0,1 1,0 0,0 0,-8 6,-1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43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1,'0'4,"0"10,0 7,0 8,0 8,0 15,0 11,0 17,0 11,0 16,0 12,0 10,0 6,0-21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43.9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5,2 5,-1 3,4 2,-1 5,4 2,-1-1,-2 4,2 4,3 4,-1 7,2 5,-2-9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44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0,'0'4,"0"15,0 16,0 11,0 2,0 2,0 0,0 1,0-1,0-3,0-2,0-4,0-1,0 2,0-2,0-8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44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5,4 5,2 3,-1-2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5:45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0,'4'10,"-1"-1,0 0,-1 1,0-1,-1 1,1 15,1 5,42 498,-34-359,24 464,-22-341,-10-204,-3-68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6:08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1340 1,'-22'2,"-1"1,1 1,0 1,0 1,-38 15,-11 4,-756 171,773-187,0-4,-86 0,119-10,21 5,0 0,0 0,-1 0,1-1,0 1,0 0,0 0,0 0,0 0,0-1,0 1,0 0,0 0,-1 0,1-1,0 1,0 0,0 0,0 0,0 0,0-1,0 1,0 0,0 0,0 0,1-1,-1 1,0 0,0 0,0 0,0 0,0-1,0 1,0 0,0 0,0 0,1 0,-1-1,0 1,0 0,0 0,0 0,1 0,-1 0,0 0,0 0,2-2,0 2,0-1,0 0,0 0,0 1,0-1,0 1,0-1,0 1,1 0,-1 0,0 0,0 0,0 0,0 1,3 0,0 1,0 1,1-1,-1 1,0 0,-1 1,1 0,-1-1,1 1,-1 1,0-1,-1 0,1 1,5 10,39 76,-35-64,219 529,-131-292,105 218,66 169,-203-462,66 293,-29 204,-48 5,-31-341,-24-310,5 59,37 184,1-126,7-2,6-2,107 195,-149-317,101 175,-104-185,1-1,1 0,1-1,1-1,0 0,1-1,25 16,-34-27,0-1,0 0,0-1,0 0,1-1,-1 0,1 0,0-1,0 0,0-1,0-1,0 0,0 0,0-1,0 0,20-6,7-4,0-2,-1-2,48-26,-10 5,-62 31,0-1,0 0,0 0,-1-2,0 1,0-2,-1 1,0-2,-1 1,0-2,0 1,12-19,-13 13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6:10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1,'3'20,"0"1,1-1,1 0,1 0,1-1,15 31,-3-5,15 42,-5 2,-3 1,17 112,-21-85,-19-106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56.2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167 25,'-3'1,"1"1,-1-1,1 1,-1 0,1 0,0 0,0 0,0 0,0 0,0 0,0 1,1-1,-1 1,1-1,-3 6,-1 0,-10 18,1 1,2 0,0 0,-7 31,-24 118,39-159,1 1,0 0,2 0,0 1,1-1,1 0,1 0,1 0,6 24,-6-33,0 0,1 0,1 0,-1 0,1-1,1 0,0 0,0 0,0-1,1 0,0 0,0 0,1-1,0 0,0-1,1 0,-1 0,19 7,9 1,0-2,2-1,48 7,120 6,-138-17,-45-4,58 7,0-4,130-8,-207 3,0 0,0 0,-1-1,1 1,0-1,0 0,0 0,-1 0,1-1,-1 1,1-1,-1 0,1 0,-1 0,0 0,0-1,0 1,0-1,-1 0,1 0,-1 0,1 0,-1 0,0-1,0 1,-1-1,1 1,-1-1,0 1,1-1,-2 0,1 0,0 0,-1 1,0-1,0 0,0 0,-1-6,1-35,-2 0,-2-1,-2 1,-14-52,12 69,-1 1,-1 0,-2 1,0 0,-2 1,0 1,-34-42,43 60,-17-21,-1 1,-29-26,43 44,-1 1,1 0,-2 1,1 0,-1 0,0 1,0 1,0 0,0 0,-13-2,-44-4,-74-2,74 8,5-7,53 8,0 1,0-1,0 2,0 0,-1 0,1 1,0 0,-17 3,12 2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6:11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0,'-2'0,"0"1,0-1,1 1,-1-1,0 1,0 0,1 0,-1 0,0 0,1 0,-1 0,1 0,-1 0,1 1,0-1,-1 1,1-1,0 1,0-1,0 1,0 0,-1 2,-18 46,16-38,-8 26,2 0,2 0,1 0,2 1,2 0,1 0,2 0,2 0,1 0,2 0,2 0,2-1,1 0,23 55,-23-73,0 0,1-1,2 0,0-1,15 17,-21-27,0-1,0 0,1 0,0-1,1 1,-1-2,1 1,0-1,0-1,1 0,-1 0,1-1,10 3,-18-6,1 0,-1 1,1-1,-1 0,0 0,1 0,-1 0,1-1,-1 1,1-1,-1 1,0-1,1 0,-1 0,0 0,0 0,0 0,0-1,0 1,0 0,0-1,0 0,0 1,-1-1,1 0,-1 0,1 0,-1 0,0 0,0 0,2-5,1-6,0 0,0 0,-2-1,3-23,-1 5,13-76,-5-1,-5 0,-9-150,2 253,-1-1,0 1,-1 0,1-1,-1 1,-1 0,1 0,-1 0,0 0,0 1,-1-1,1 1,-1 0,-9-9,11 12,-1 0,0 0,1 0,-1 0,0 0,0 1,0-1,0 1,-1 0,1 0,0 0,0 0,-1 1,1-1,0 1,-1 0,1 0,-1 0,1 0,0 1,-1-1,1 1,0 0,-1 0,1 0,0 0,0 1,0-1,-5 4,-8 7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6:13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73,'-24'26,"1"2,1 0,1 2,-28 52,-48 137,89-201,2 1,0 0,1 1,1-1,1 1,-1 29,4-38,1 1,0 0,1 0,0-1,1 1,1-1,-1 0,2 0,0 0,0-1,1 1,8 10,-7-10,1-1,0 1,1-2,0 1,0-1,1-1,0 0,1 0,0-1,0 0,13 5,-9-4,0-1,1 0,-1-1,1-1,0-1,1 0,-1-1,1 0,16-1,-30-2,1-1,-1 0,0 0,0 0,0 0,0-1,0 1,-1-1,1 0,0 1,-1-1,1-1,-1 1,1 0,-1 0,0-1,0 0,0 1,-1-1,1 0,-1 0,1 0,-1 0,0 0,0 0,0 0,0-5,3-10,-1 0,-1 0,-1-29,-1 41,1-53,-5-200,3 251,-1-1,0 1,0 0,-1-1,0 1,0 0,-1 0,0 1,-8-12,-55-63,49 62,-29-40,39 47,0 0,1-1,0 0,1 0,1 0,0-1,1 0,0 0,1 0,1 0,0-28,2 21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6:15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1,'0'28,"-2"-5,2 0,1 1,0-1,2 0,1 0,0 0,2-1,11 29,-3-17,-1 1,-2 0,-1 1,5 44,-12-60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6:17.3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0,'-3'0,"0"1,1-1,-1 1,0 0,1 0,-1 0,1 0,-1 0,1 1,-1-1,1 1,0-1,0 1,0 0,0 0,0 0,0 0,1 0,-1 1,0-1,1 0,0 1,0-1,0 1,0-1,-1 6,-4 10,1 0,-4 36,4-28,-18 130,22-137,0 1,1 0,1-1,1 1,9 36,-9-50,1 0,0 0,1 0,0 0,0-1,0 0,0 0,1 0,0 0,0 0,0-1,1 0,-1 0,1-1,0 1,0-1,0-1,12 5,7 1,0 0,1-2,37 5,-52-9,0 0,1-1,-1 0,1-1,0-1,-1 0,0 0,1-1,-1-1,0 1,0-2,0 0,0 0,-1-1,1 0,17-13,-6 2,-1 0,0-2,-2 0,31-36,-39 39,0 1,-1-2,0 1,-1-1,-1-1,-1 0,10-31,-16 43,1 1,-2-1,1 1,0-1,-1 1,0-1,0 1,0-1,0 1,-1-1,0 0,0 1,0 0,0-1,-1 1,0 0,0 0,0-1,0 2,0-1,-1 0,0 0,0 1,0-1,0 1,-1 0,1 0,-1 0,1 1,-1-1,0 1,0 0,0 0,-1 0,-6-1,-5-2,0 1,-1 0,1 2,-1-1,0 2,0 1,0 0,-23 3,28 0,0 0,0 1,1 1,-1 0,-16 9,-11 5,18-10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6:19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40,'0'-1,"0"-1,0 1,0-1,0 1,0-1,0 1,0 0,0-1,-1 1,1-1,-1 1,1 0,-1-1,1 1,-1 0,0 0,1-1,-1 1,0 0,0 0,0 0,0 0,0 0,0 0,0 0,0 0,-1 1,1-1,0 0,-1 1,1-1,0 1,-1-1,1 1,0 0,-1-1,1 1,-1 0,1 0,0 0,-1 0,1 0,-1 0,1 1,-1-1,1 0,0 1,-3 0,-3 1,1 1,-1-1,0 1,1 1,0-1,0 1,0 0,-9 8,6-3,0-1,1 2,0-1,1 1,0 0,1 0,0 1,0 0,1 0,1 1,0-1,0 1,1 0,1 0,0 0,1 0,0 1,1 23,0-34,0 21,1 1,1-1,1 0,7 27,-8-42,1-1,0 1,0-1,1 0,0 0,0 0,1-1,0 0,0 0,0 0,1 0,0-1,0 0,0 0,1 0,7 3,1 1,-1 0,0-1,0-1,0 0,1-1,25 7,-36-12,1 0,0-1,-1 0,1 0,-1 0,1 0,-1-1,1 0,-1 0,1 0,-1 0,0-1,1 1,-1-1,0 0,0-1,0 1,-1-1,1 1,0-1,-1 0,0 0,0-1,4-5,4-3,0-2,-2 1,0-1,0-1,-1 0,-1 0,-1 0,0-1,-1 0,0 0,-1-1,-1 1,-1-1,0-30,0 21,-3-57,1 78,-1 1,0 0,0-1,0 1,0 0,-1 0,1 0,-1-1,0 2,-1-1,1 0,-1 0,1 1,-1-1,-4-3,-9-4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6:20.3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1,'3'3,"-1"1,1 0,-1 0,0 0,0 0,0 0,-1 0,1 0,-1 1,0-1,0 0,0 8,2 60,-4-51,2 14,0 0,2 0,2 0,1-1,2 0,1 0,2-1,15 34,-22-62,-1-5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6:21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455 1,'-6'1,"0"0,0 0,1 0,-1 1,1 0,-1 0,1 1,-1 0,1-1,0 2,0-1,1 1,-9 7,-54 60,62-65,-131 181,95-125,18-29,2 1,-31 68,47-92,1 0,0 0,1 1,0-1,1 1,0 0,0 0,1 0,1 0,0 0,0 0,1 0,1 0,-1 0,6 13,-5-18,1-1,0 0,0 0,0 0,1 0,0 0,0-1,0 0,0 0,1 0,-1 0,1-1,0 1,0-1,7 3,9 2,0 0,39 9,-6-3,-46-11,0 0,0-1,1 0,-1-1,1 0,-1 0,18-1,-23 0,-1-1,1 0,0 1,0-1,-1 0,1 0,0-1,-1 1,1-1,-1 1,0-1,1 0,-1 0,0 0,0 0,0 0,0 0,-1 0,1-1,0 1,-1-1,0 1,0-1,1 0,-2 1,2-5,42-158,-27 91,3 1,34-77,-54 149,31-77,-29 71,1-1,-2 0,1 1,-1-1,0 0,-1 0,0 0,-1-10,-3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6:23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1,'-2'0,"0"0,0 1,0-1,0 1,0 0,0 0,0 0,0 0,0 0,1 0,-1 0,0 1,1-1,-1 0,1 1,-1 0,0 1,-24 35,20-28,-1 1,-130 227,124-210,1 0,2 1,1 1,1 0,1 0,-4 59,11-82,0-1,1 1,0-1,0 1,0-1,1 0,0 0,0 0,1 0,-1 0,1 0,1 0,-1-1,1 0,0 0,0 0,0 0,1 0,0-1,0 0,0 0,0 0,1-1,-1 0,1 0,8 3,0 1,2-2,-1 1,1-2,0 0,0-1,0-1,0 0,0-1,25-2,-30-1,-1 0,0 0,0-1,0 0,-1-1,1 0,14-9,64-46,-53 33,-14 12,-1 0,-1-2,0 0,-1-1,17-20,-32 33,1-1,-1 1,0-1,0 0,0 0,-1 0,0 0,0 0,0 0,0-1,-1 1,0-1,0 1,0-1,-1 1,0-1,0 1,-1-1,1 0,-1 1,0-1,0 1,-1 0,0-1,0 1,0 0,-1 0,-4-8,-26-32,-2 1,-2 1,-58-52,84 85,1 0,-1 0,-1 2,0-1,0 1,0 1,-1 1,0-1,-16-4,6 6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6:25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0 154,'9'-1,"0"0,0-1,0 0,15-5,17-4,92-17,59-10,-45 11,-94 15,-1 3,1 1,103 1,-154 7,0 0,0 0,0 0,1 1,-1-1,0 1,0 0,0 0,0-1,0 1,0 0,0 1,0-1,-1 0,1 0,0 1,-1-1,1 1,-1 0,1-1,-1 1,0 0,1 0,-1 0,0 0,-1 0,1 0,0 0,0 0,0 3,0 7,1-1,-2 1,1-1,-4 22,2 1,2 6,3 0,1 0,11 40,40 117,-30-113,18 66,-5 1,31 272,-14 354,15-353,-14-122,-22-22,15 92,-30-260,46 144,-56-225,86 268,56 313,-135-520,42 137,-28-124,10 28,-34-116,-1 0,-1 1,-1 0,0 0,1 22,-5-33,1 0,-1 0,-1 0,1 0,-1 0,0 0,-1 0,0 0,0 0,0-1,-1 1,0-1,0 0,-1 0,1 0,-8 8,3-6,0-1,-1 1,0-2,0 1,-1-1,0-1,0 0,0 0,-1-1,-21 5,15-4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23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80 430,'-8'-30,"6"28,1 0,0-1,0 1,1 0,-1-1,0 0,1 1,0-1,-1 1,1-6,6 6,4 11,9 14,157 276,-130-214,26 52,-6 3,-5 3,68 252,-128-392,0 1,0-1,0 1,-1 0,1-1,-1 1,0 0,0-1,-1 6,1-9,-1 1,1-1,0 1,0-1,0 0,0 1,-1-1,1 0,0 0,0 1,-1-1,1 0,0 1,-1-1,1 0,0 0,0 0,-1 1,1-1,0 0,-1 0,1 0,-1 0,1 0,0 0,-1 0,1 0,0 1,-1-1,1 0,-1-1,1 1,-22-12,-5-12,2-2,0-1,-36-52,24 30,-33-43,3-3,-104-201,147 245,2-1,2-1,3-1,2-1,2 0,3 0,2-1,0-68,8 103,1-1,0 0,2 1,1-1,0 1,2 0,0 1,2-1,0 1,15-27,-17 37,1 0,0 1,0 0,1 1,0-1,0 1,1 1,0 0,0 0,1 1,0 0,0 1,0 0,1 0,0 1,0 0,0 1,0 1,0 0,1 0,13 0,-15 1,0 1,0 0,-1 1,1 0,0 0,-1 1,1 0,-1 1,1 0,12 7,-12-4,0 0,-1 1,0 0,0 1,0 0,-1 0,-1 1,11 15,17 29,-3 2,48 115,-56-116,-14-33,-1 2,-1-1,-1 1,7 44,-13-60,0 0,-1 1,1-1,-1 1,-1-1,0 0,0 1,0-1,-1 0,0 1,0-1,-1-1,0 1,0 0,0 0,-1-1,0 0,-1 0,-5 7,9-12,1-1,0 0,-1 1,1-1,0 0,-1 1,1-1,0 1,0-1,0 0,-1 1,1-1,0 1,0-1,0 1,0-1,0 1,0-1,0 0,0 1,0-1,0 1,0-1,0 1,0-1,0 1,1-1,-1 0,0 1,1 0,14 14,36 13,-26-15,46 31,-1 4,-2 2,-3 3,93 98,-147-138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58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1,'4'0,"0"0,0 1,0 0,0 0,-1 0,1 0,0 1,-1-1,1 1,-1 0,1 0,-1 1,0-1,0 0,0 1,0 0,0 0,4 6,4 6,-1 1,15 31,-12-21,67 138,77 231,-70-165,-3-15,-77-196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23.6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0,'0'5,"5"9,5 7,5 8,5 9,7 1,-1-2,-4-2,-3-3,-4-3,-4-6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24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52,'251'-15,"-88"3,-10 3,223-6,-341 15,-7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24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1,'4'2,"0"0,0 0,0 1,-1-1,1 1,-1 0,0 0,0 1,0-1,0 0,4 8,1-2,22 31,-1 2,-2 1,22 49,0-2,61 114,110 287,-212-472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25.5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52,'519'-16,"-60"-17,-397 31,-40 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26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78,'1'-2,"0"-1,-1 1,1 0,1-1,-1 1,0 0,0-1,1 1,-1 0,1 0,0 0,-1 0,1 1,0-1,0 0,0 1,1-1,-1 1,0 0,0 0,4-2,53-19,-37 18,-1 0,1 2,0 0,-1 2,33 2,111 22,-130-18,16 3,-1 3,-1 2,56 24,-76-26,-2 1,0 1,0 2,-2 1,0 0,38 36,-59-49,0-1,-1 1,1 0,-1 1,0-1,0 0,-1 1,1 0,-1-1,0 1,0 0,0 0,-1 0,0 1,0-1,0 0,-1 0,1 1,-1-1,-1 8,-2-3,1 0,-2 0,1 0,-1 0,-1 0,0-1,0 1,-1-2,-8 11,-84 109,-7-4,-157 145,216-233,35-28,0 0,0 1,1 0,-16 19,26-28,-1 0,1 0,0 0,0 0,0 0,0 0,0 0,0 1,0-1,0 0,0 0,0 0,0 0,0 0,0 0,0 1,0-1,0 0,0 0,0 0,0 0,0 0,0 0,0 1,0-1,0 0,0 0,0 0,0 0,0 0,0 0,0 1,0-1,0 0,1 0,-1 0,0 0,0 0,0 0,0 0,0 0,0 0,0 1,0-1,1 0,-1 0,0 0,0 0,0 0,0 0,0 0,1 0,-1 0,0 0,0 0,0 0,0 0,0 0,1 0,14-1,14-5,25-4,1 3,0 2,0 2,75 6,-30 0,409-3,-483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28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1059,'0'-6,"2"-31,6 28,8 18,-5 5,0 0,-2 0,0 1,0 0,-1 1,7 22,6 9,90 191,90 284,-197-512,20 71,-23-71,-4-10,-19-40,-8-22,-176-396,199 439,-184-542,167 471,3-1,5-1,4 0,-1-127,13 204,0 1,2-1,0 0,0 1,1-1,1 1,0 0,1 0,13-25,-12 30,-1 1,2 0,-1 0,1 0,0 1,1-1,-1 2,2-1,-1 1,1 1,-1-1,1 2,1-1,16-5,20-4,1 2,-1 3,1 1,1 3,-1 1,76 5,-116-1,1 0,0 0,-1 1,1 1,0-1,-1 1,0 0,1 1,-1-1,0 2,0-1,0 1,-1 0,1 0,-1 1,0-1,0 2,-1-1,0 0,0 1,0 0,0 0,-1 1,0-1,0 1,-1 0,0 0,0 0,-1 1,0-1,0 1,0-1,0 14,3 33,-3 0,-2 1,-2-1,-2 0,-18 76,-7-6,-53 139,54-183,-5-1,-72 128,58-146,47-61,0 1,0-1,0 1,0-1,0 0,1 1,-1-1,0 1,0-1,0 0,0 1,0-1,1 0,-1 1,0-1,0 0,0 1,1-1,-1 0,0 1,1-1,-1 0,0 0,1 1,-1-1,0 0,1 0,-1 0,0 0,1 1,-1-1,0 0,1 0,-1 0,1 0,-1 0,0 0,1 0,-1 0,1 0,-1 0,1 0,22 0,-22 0,25 1,-1 1,1 0,-1 2,0 1,0 1,30 12,143 69,-102-42,430 209,-501-242,-5-4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30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759 1,'-58'59,"-98"77,127-114,-2 0,0-2,-2-2,0-1,-62 23,79-36,0 0,0-1,-1-1,1 0,-1-1,1-1,-1 0,-31-6,41 5,0-1,0 0,1 0,-1 0,0-1,1 0,0-1,0 0,0 0,-7-5,10 5,-1 1,1-1,0 0,0 0,0 0,1 0,0 0,0-1,0 1,0-1,0 1,1-1,0 0,0 1,0-1,0-7,2 9,-1-1,1 1,0 0,0-1,0 1,0 0,0 0,1 0,0 0,-1 0,1 0,0 0,0 1,1-1,-1 1,0-1,1 1,-1 0,1 0,0 0,0 0,0 1,0-1,0 1,0 0,4-2,11-3,-1 0,2 1,25-5,-22 8,1 0,0 2,0 0,0 2,0 0,-1 2,1 0,-1 2,24 9,12 6,-2 3,63 36,-68-31,-2 2,-1 3,50 43,-75-56,-1 0,-1 2,-1 0,-1 2,-1 0,-1 1,22 46,-33-60,-2 0,1 1,-2-1,0 1,0 0,-1 0,-1 0,0 0,-1 0,0 0,-1 0,-4 23,0-18,-1-1,0 0,-1 0,-1 0,0-1,-1 0,-1-1,-18 22,-29 28,-3-3,-2-3,-121 89,180-145,0-1,0 1,-1-1,1 0,-1 1,1-2,-1 1,0 0,0-1,0 0,0 1,-6-1,8-1,0-1,0 0,0 0,0 0,0 0,0 0,0 0,1 0,-1-1,0 1,1-1,-1 1,1-1,0 1,-1-1,1 0,0 0,0 0,0 0,0 0,1 0,-1 0,0 0,1 0,-1-4,-9-25,-66-190,69 205,1-1,1 0,1-1,-5-30,8 45,1-1,0 0,0 0,0 0,0 0,1 0,-1 0,1 1,0-1,0 0,0 1,1-1,-1 0,1 1,0-1,0 1,0 0,0 0,1 0,-1 0,1 0,0 0,0 1,0-1,0 1,0 0,6-3,19-5,-1 2,2 1,-1 1,0 1,57-2,-30 3,336-24,-317 23,-44 4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42.6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0,'2'29,"1"-1,2 0,0 1,12 32,10 47,-22-76,34 199,78 255,-113-471,0-1,2 1,0-1,1 0,15 24,-8-22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43.7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1,'-1'54,"3"0,1 0,19 89,2-61,53 120,-21-62,-43-106,14 65,-24-81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45.1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1 482,'2'-30,"2"1,0 0,2 0,2 0,0 1,2 0,1 0,1 1,1 1,2 0,0 1,35-43,-44 61,0 1,0-1,1 1,0 0,0 1,0-1,1 1,-1 1,1-1,0 2,1-1,-1 1,1 0,-1 0,1 1,0 1,0-1,10 1,-5 1,0 1,0 0,1 1,-1 1,0 0,-1 1,1 0,-1 1,0 1,23 12,23 18,-1 2,56 48,-87-63,-1 1,-1 1,-1 2,-1 0,36 58,-54-77,-1 1,0 0,-1 0,0 0,0 1,-1-1,0 1,0-1,-1 1,0-1,-1 1,-1 0,1 0,-1-1,-1 1,0-1,0 1,-1-1,-7 18,-6 5,-2 0,0-1,-3-1,-24 28,29-37,-522 616,526-626,-5 6,18-14,11-7,45-20,2 2,0 3,1 3,88-13,-40 17,184 2,-255 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9:57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1 220,'47'-28,"1"2,2 2,0 3,1 2,81-20,-50 20,0 3,2 3,-1 5,2 3,-1 3,0 5,0 3,0 3,144 37,-161-27,-1 3,-1 3,-1 2,-1 4,64 41,-80-40,-1 1,-2 3,-1 1,-2 2,-2 2,59 79,-85-101,0 1,-1 0,-1 1,-1 0,-1 1,-1 0,-1 0,8 44,-12-48,-2 0,0 1,-1-1,-1 0,-1 1,0-1,-2 0,0 0,-1-1,0 1,-15 30,-2-9,-1 0,-1-2,-3-1,0-1,-3-1,-1-1,-1-2,-69 51,28-31,-1-4,-3-3,-127 54,174-87,0-1,-1-2,0-1,-1-1,1-2,-1-1,0-2,-39-3,43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4:59.4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1 431,'-1'-105,"3"-112,-2 212,0 1,1 0,-1-1,1 1,0 0,0 0,0 0,1 0,-1 0,1 0,0 0,0 0,1 1,-1-1,1 1,-1 0,1-1,0 1,0 0,1 1,-1-1,1 1,6-5,1 3,1 1,-1 0,0 0,1 1,-1 1,1 0,19 0,-1 2,-1 0,0 2,0 1,0 2,54 17,-69-19,0 2,0 0,0 0,-1 1,0 1,-1 0,0 1,0 1,-1-1,0 2,0-1,-1 2,12 17,-19-23,1 1,-1 0,0-1,-1 1,1 1,-1-1,-1 0,0 0,0 1,0-1,-1 0,0 1,-1 9,-1-4,-1 0,0 1,-1-1,0-1,-1 1,-11 21,-6 0,0 0,-2-2,-52 55,6-15,58-59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46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757 0,'-20'19,"-39"28,-8 6,28-14,2 2,2 1,-57 91,-66 155,-3 80,140-307,3 0,2 1,3 1,-6 80,18-125,0 1,1-1,1 0,1 1,1-1,0 0,8 25,-8-35,1 0,-1 0,2 0,-1-1,1 1,0-1,0 0,1 0,0-1,0 1,0-1,1-1,0 1,0-1,1-1,-1 1,11 4,14 2,0 0,1-2,0-2,1-1,-1-1,1-2,0-1,54-5,-83 2,0 0,0-1,-1 1,1-1,0 0,-1-1,1 1,-1-1,0 0,0 0,0 0,0 0,0-1,-1 0,0 1,1-2,-1 1,-1 0,1 0,3-8,6-13,-2 0,13-43,-15 42,9-22,3-11,17-78,-34 122,-1-1,0 1,-1-1,0 1,-1-1,-1 0,0 1,-2-1,1 1,-8-22,9 33,-1 0,1 0,-1 1,0-1,0 1,0 0,0-1,-1 1,1 0,-1 0,1 0,-1 1,0-1,-1 1,1-1,0 1,-1 0,1 0,-1 1,1-1,-1 1,0 0,0 0,1 0,-1 0,0 1,0-1,-8 1,-5 2,-1 1,1 0,0 1,0 1,-22 10,-27 6,-11-3,55-12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49.9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509 20,'-7'0,"1"-1,-1 0,1 0,0-1,-11-3,13 3,0 0,0 1,0 0,0 0,0 0,0 0,0 1,0-1,-1 1,1 0,0 0,0 1,0-1,0 1,-1 0,-3 2,-2 2,0 0,0 2,0-1,1 1,0 0,0 1,1 0,0 0,0 1,1 0,-9 15,-6 13,-30 66,6 2,-54 176,85-228,3 1,2 1,3 0,1 0,4 81,2-129,0 0,1 0,0-1,0 1,1 0,0-1,0 1,0-1,1 0,0 1,0-1,0 0,8 9,-6-10,0-1,1 1,0-1,0 0,0 0,0-1,1 1,-1-1,1-1,0 0,0 0,12 2,23 3,0-2,0-2,1-2,-1-1,0-3,0-1,75-18,3-10,154-63,-263 91,62-22,-2-4,-1-2,78-50,-143 78,0 1,0-1,0-1,0 1,0-1,-1 1,0-1,0 0,0-1,-1 1,0-1,0 0,0 0,-1 0,1 0,-1 0,1-9,-2 5,-1 0,0 0,0 0,-1 0,0 0,-1 0,0 0,-1 0,0 1,-6-14,-16-35,-2 2,-3 1,-2 1,-2 2,-3 1,-2 2,-71-71,104 116,0-1,0 1,-1 0,1 0,-1 1,1 0,-1 0,0 0,0 1,-1 0,1 0,-15 0,-7 0,0 2,-31 3,-1 0,-110-2,143-1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52.1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52,'184'-15,"-90"4,-13-1,-48 7,53-3,-64 8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56.4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11 279,'0'0,"-1"0,1 1,-1-1,1 0,0 0,-1 0,1 0,0 0,-1 0,1 0,0-1,-1 1,1 0,0 0,-1 0,1 0,0 0,-1 0,1-1,0 1,-1 0,1 0,0-1,0 1,-1 0,1 0,0-1,0 1,-1 0,1 0,0-1,0 1,0 0,0-1,0 1,-1 0,1-1,0 1,0-1,0 1,0 0,0-1,0 1,0 0,0-1,0 1,0 0,0-1,1 1,-1 0,0-1,0 1,0 0,0-1,0 1,1 0,-1-1,0 1,0 0,1 0,-1-1,0 1,0 0,1 0,-1-1,1 1,17-20,-3 8,38-32,2 2,67-38,-106 70,1 1,0 1,1 1,0 0,0 1,1 1,-1 1,1 0,0 2,0 0,0 1,33 2,-40 1,0 1,-1 0,1 0,-1 1,1 1,-1 0,0 0,-1 1,1 1,-1 0,-1 0,1 1,-1 0,-1 0,1 1,-1 0,-1 1,0 0,0 0,-1 0,0 1,6 16,-5-8,0 1,-1-1,-1 1,-1 0,-1 0,-1 1,0-1,-2 1,0-1,-1 1,-1-1,-8 32,-6-4,-2 0,-2-1,-2-2,-48 75,-29 59,98-178,1 1,-1-1,0 1,1-1,-1 1,1-1,-1 1,1-1,0 1,0-1,-1 1,1-1,0 1,1 0,-1-1,0 4,1-5,-1 1,1-1,-1 1,1-1,-1 1,1 0,-1-1,1 0,0 1,-1-1,1 1,0-1,-1 0,1 1,0-1,0 0,-1 0,1 0,0 0,-1 1,1-1,0 0,0 0,1-1,7 0,0 0,0-1,1-1,12-4,-7 2,466-123,-124 38,-263 66,-66 19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56.8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478 1,'-3'2,"-1"-1,1 1,-1 1,1-1,0 0,0 1,0 0,1-1,-1 1,0 0,1 1,0-1,0 0,-2 4,0 0,-401 635,381-601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57.7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1,'4'0,"0"1,0 0,-1-1,1 1,0 1,-1-1,1 0,-1 1,0 0,1 0,-1 0,0 0,3 3,41 40,-17-15,29 22,-2 2,93 116,-94-103,-31-40,29 44,-42-54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58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31,'140'2,"148"-5,-282 2,1 0,0 0,0 0,-1-1,1 0,-1-1,12-5,-2-2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58.7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1,'0'4,"0"6,0 10,0 9,4 10,6 14,6 11,8 8,9 12,3 2,-1-7,-1-7,-3-8,-2-5,-5-10,-8-8,-6-11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8:59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0 166,'5'0,"5"0,5 0,9 0,5 0,5-4,7-6,3-1,4 1,11-6,-1-5,-1 2,-3 3,-1 1,-5-2,-7 2,-11 4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00.1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1 358,'5'-2,"0"0,1 0,-1 0,0-1,0 0,-1 0,1 0,0 0,-1-1,0 0,0 0,5-5,2-2,62-58,-31 28,1 1,2 3,65-42,-99 73,0 0,0 2,0-1,0 1,1 1,0 0,0 1,0 0,0 1,0 0,23 2,-31-1,1 1,0-1,-1 1,1 0,0 1,-1-1,1 1,-1 0,0 0,0 0,0 0,0 1,0 0,0 0,-1 0,1 0,-1 0,0 1,0 0,0-1,0 1,-1 0,1 0,-1 1,0-1,-1 0,1 1,-1-1,1 1,-2 0,1-1,0 8,0 6,-1 1,-1-1,-1 1,0-1,-2 0,0 1,-1-2,-13 34,-8 6,-45 69,36-66,-131 243,164-301,1 0,-1 0,1 1,0-1,0 0,0 1,0-1,1 0,-1 1,1-1,-1 1,1-1,0 1,0-1,0 1,0-1,1 4,0-4,0-1,0 0,1 0,-1-1,0 1,1 0,-1 0,1-1,-1 1,0-1,1 1,-1-1,1 1,0-1,-1 0,1 0,-1 0,1 0,-1 0,1 0,-1 0,1 0,0-1,-1 1,1-1,-1 1,0-1,2 0,94-28,165-75,-150 57,-14 9,76-34,-149 59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00.8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655 1036,'73'-69,"52"-57,-97 92,-2-1,-1-2,35-67,-48 78,0-1,-2 0,-2-1,0 0,-1 0,4-49,-11 69,1-1,-1 1,0-1,-1 1,0-1,0 1,-1 0,0 0,0-1,-1 1,0 1,-1-1,0 0,0 1,-9-13,6 13,0 0,-1 0,0 0,0 1,0 0,-1 1,0 0,0 0,0 1,-1 0,0 1,-17-5,3 3,-1 1,1 1,-1 1,0 1,0 2,0 0,0 1,1 2,-1 0,1 2,0 1,0 0,-29 15,22-7,1 1,0 1,2 2,0 1,1 1,1 2,1 0,1 2,-25 33,9-5,-50 89,73-111,1 1,2 1,1 0,-12 54,23-79,0 0,1-1,0 1,1 0,-1 0,2-1,-1 1,1 0,0 0,1-1,-1 1,2-1,2 10,-1-11,-1-1,1 1,0-1,0 1,0-1,1-1,0 1,0-1,0 1,1-1,-1-1,1 1,0-1,0 0,10 3,21 7,1-1,1-3,0-1,63 5,166-6,-205-7,25 1,0-3,169-28,-227 23,-1-1,0-1,0-2,-1-1,30-17,-41 19,-1-1,0 0,0-2,-1 0,-1 0,-1-1,0-1,22-32,-24 29,-2-1,-1 0,0 0,-1-1,-1 0,-1 0,-1-1,-1 1,0-1,-2 0,0 0,-2 0,0 1,-7-38,0 18,-2 0,-1 0,-3 1,-1 1,-1 0,-32-53,31 63,-2 1,-31-38,44 58,0 0,-1 0,0 1,0 0,-1 0,0 1,0 0,0 0,0 1,-1 0,0 0,1 1,-13-3,18 6,-1-1,1 1,0 1,0-1,0 0,0 1,0 0,0-1,0 1,0 1,0-1,0 0,0 1,0-1,1 1,-1 0,1 0,-1 0,1 0,0 0,-1 1,1-1,1 0,-1 1,0 0,0 0,1-1,0 1,-2 4,-4 11,1 0,0 0,-5 32,9-37,-1 2,1-1,1 1,0 0,1 0,0-1,1 1,1 0,1-1,0 1,6 17,-1-13,0 1,1-1,1-1,1 1,1-2,19 24,5-3,1-1,2-2,2-2,86 54,136 59,-146-84,-117-62,7 4,1 0,-1 0,0 1,11 10,-17-14,0 0,0 0,0 0,0 1,0-1,0 0,0 1,-1-1,1 0,0 1,-1-1,1 1,-1-1,0 1,1-1,-1 1,0-1,0 1,0-1,0 1,0-1,0 1,0-1,-1 1,1-1,-1 1,1-1,-1 1,1-1,-1 0,0 1,-1 1,-13 16,-1-1,0 0,-2-2,-25 20,-1 2,-159 165,201-201,-1 1,1 0,0 0,-1 0,1 0,1 0,-1 0,0 0,1 1,0-1,0 1,0-1,-1 7,2-9,0 0,0 0,0 0,1 0,-1 0,0 0,1-1,-1 1,0 0,1 0,-1 0,1 0,-1 0,1-1,0 1,-1 0,1 0,0-1,0 1,0 0,2 1,-1-1,1 0,0 0,0 0,-1 0,1 0,0-1,0 1,5-1,29 1,-1-2,1-2,51-10,1 1,-64 9,-1 0,0-2,0-1,35-12,-49 13,0 0,0 0,0-1,0 0,-1 0,0-1,0-1,-1 1,0-1,0-1,11-17,-6 8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00.6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1078 1,'-13'1,"0"0,0 1,1 1,-1 0,1 1,0 0,0 0,0 2,1-1,-1 2,-14 10,-15 13,-58 56,50-42,-663 535,696-568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01.3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610 1,'-2'47,"-2"0,-2 0,-3-1,-1 1,-19 51,-353 950,343-957,6-17,4 1,-33 124,57-171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03.2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1,'1'25,"1"0,2 0,0-1,2 1,1-1,0 0,2-1,14 27,16 24,53 74,-85-138,75 106,185 199,-252-299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08.0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 3,'-36'22,"9"-7,27-14,0-1,0 0,-1 0,1 0,0 0,0 1,0-1,-1 0,1 0,0 0,0 1,0-1,0 0,0 0,0 0,-1 1,1-1,0 0,0 0,0 1,0-1,0 0,0 0,0 1,0-1,0 0,0 0,0 1,0-1,0 0,0 0,0 1,0-1,1 0,-1 0,0 1,0-1,0 0,0 0,0 0,1 1,-1-1,0 0,0 0,0 0,1 0,-1 1,0-1,0 0,0 0,1 0,-1 0,0 0,0 0,1 0,-1 0,0 1,0-1,1 0,-1 0,0 0,0 0,1 0,-1 0,0-1,0 1,1 0,-1 0,1 0,21 2,22-5,-1-2,50-13,-44 8,69-5,-53 14,-40 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08.6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1,'3'31,"2"-1,0 0,2 0,2 0,0-1,25 51,-8-15,-22-56,57 150,100 186,-149-324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09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0 203,'4'0,"6"-4,10-6,5-1,12-3,8 0,9 0,8-4,2 3,4 3,-3-1,-2-2,-4 1,-8-1,-8 2,-7 3,-6 4,-7 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10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0 385,'1'-5,"0"-1,0 0,0 1,1-1,0 1,0 0,0-1,0 1,1 0,0 0,0 1,5-6,50-55,-42 48,8-7,2 1,0 1,1 1,1 1,1 2,1 1,52-23,-59 31,1 1,0 1,0 1,1 1,0 1,0 1,0 1,0 2,0 0,0 2,31 5,-42-3,1 0,-1 2,1-1,-2 1,1 1,-1 1,0 0,0 0,-1 2,0-1,-1 1,0 1,0 0,-1 1,-1 0,0 0,9 18,-6-8,0 0,-2 1,-1 0,0 1,-2 0,-1 0,-1 0,-1 1,2 45,-6-57,1 20,-2 1,-7 52,6-75,-1-1,1 1,-2-1,0 0,0 0,-1 0,0 0,0-1,-1 0,-1 0,0-1,-8 9,-19 14,-1-2,-2-1,-52 30,66-44,20-12,-27 19,29-14,19-7,122-12,208 7,-196 7,-139-3,0-1,0 0,0 0,15-6,-26 8,14-5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14.4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0,'-1'21,"1"45,2 0,14 82,-13-130,1 0,0-1,1 1,1-1,1 0,0 0,1-1,1 0,0-1,1 0,1 0,1-1,19 20,-25-29,0-1,-1 0,1 0,0-1,1 0,-1 0,1 0,-1 0,1-1,0-1,0 1,0-1,0 0,0 0,0-1,0 0,0 0,0-1,0 0,12-3,-10 1,1 0,0-1,-1 0,0-1,0 0,0 0,0-1,-1 0,0 0,0-1,-1 0,0-1,10-12,13-23,-2 0,-2-3,-2 0,-1-1,-3-1,-2-1,17-74,-37 135,1 0,1 0,0 0,0-1,1 1,5 22,2 2,21 56,87 162,67 53,-41-75,-62-70,-69-137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16.3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396 0,'-3'1,"0"1,0 0,1-1,-1 1,1 0,0 0,-1 0,1 0,0 1,0-1,0 1,0-1,1 1,-1 0,1-1,-2 6,-3 1,-17 36,1 1,2 1,-27 96,-11 30,-112 248,159-392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16.8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0,'19'1,"0"0,0 1,1 1,-1 0,-1 2,1 0,-1 2,0-1,0 2,-1 1,0 0,25 18,36 29,-2 4,90 91,114 161,-229-263,-40-40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02.1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1311,'2'-4,"0"0,0 1,1 0,-1-1,1 1,0 0,0 0,0 0,0 1,0-1,0 1,1 0,-1 0,7-3,7-6,296-262,-252 212,-4-3,90-131,-131 171,-1-2,-1 1,-1-2,-2 0,-1 0,13-54,-20 67,-1-1,-1 0,0 1,-1-1,0 0,-1 1,-1-1,0 1,-1-1,-1 1,0 0,-1 0,0 1,-1-1,-11-16,4 9,-2 0,-1 1,-20-20,27 31,0 0,-1 1,0 0,0 0,-1 1,1 1,-2 0,-14-6,24 11,0 1,1-1,-1 1,0-1,0 1,0 0,0 0,0 0,0 0,0 0,0 0,1 0,-1 1,0-1,0 1,0-1,0 1,1 0,-1 0,0 0,1 0,-1 0,0 0,1 0,-1 0,1 0,0 1,-1-1,1 1,0-1,0 1,0 0,0-1,0 1,1 0,-1 0,0-1,1 1,-1 0,1 0,-1 4,-2 9,1 1,1-1,0 1,1 16,0-27,6 99,3 0,6-1,47 175,129 288,-174-524,-1 2,-3 0,-1 0,-2 1,5 68,-15-111,0-1,0 1,0 0,0 0,0 0,1-1,-1 1,1 0,-1-1,1 1,-1 0,1-1,0 1,1 2,-1-4,-1 0,1 0,-1 1,1-1,-1 0,1 0,-1 0,1 0,-1 1,1-1,-1 0,1 0,-1 0,1 0,-1 0,1 0,-1-1,1 1,-1 0,1 0,-1 0,1 0,-1-1,0 1,1 0,-1 0,1-1,-1 1,1 0,0-1,3-3,0-1,1 0,-2 1,1-1,0 0,3-9,136-273,-75 145,154-242,-215 373,1 0,1 1,0 0,0 0,1 1,0 1,19-13,-26 19,0 0,0 1,0-1,0 1,0 0,0 0,0 0,1 0,-1 1,0 0,1-1,-1 1,0 0,1 0,-1 1,0-1,1 1,-1 0,0-1,0 2,1-1,-1 0,0 0,0 1,0 0,-1 0,1 0,0 0,-1 0,1 0,-1 1,0-1,0 1,0-1,3 5,24 40,-1 2,-3 0,-1 2,26 85,-29-66,13 75,17 54,-42-175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17.3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0 162,'5'0,"5"-4,5-2,5 0,-2-2,1-5,2 0,0 2,7-1,2-3,4 1,6 3,-5-1,1 2,-2 2,-6-1,-9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17.8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24,'0'-4,"4"-2,6 1,5 0,5 2,-1 14,0 9,1 10,2 13,-3 12,-5-4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18.3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1 337,'8'0,"4"-4,3-1,8-5,4-4,7-5,5-3,5-2,4-1,2-5,5 3,-2-3,-7-1,-1 6,-9 2,-2 5,-7 2,-8 3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19.3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1 107,'10'-2,"-1"0,1-1,0 0,-1-1,1 0,-1 0,0-1,-1 0,1 0,9-9,15-8,-21 16,1 1,0 0,-1 1,1 0,1 1,-1 1,0 0,1 0,-1 1,24 2,-7 1,1 2,-1 1,48 14,-72-18,-1 1,1 0,-1 0,0 0,1 1,-1 0,0 0,-1 0,1 1,0-1,-1 1,0 0,0 1,0-1,-1 1,1-1,-1 1,0 0,0 0,-1 0,0 1,0-1,0 1,0-1,-1 1,0 0,0-1,-1 1,1 0,-1 0,0 0,-1-1,-2 12,-9 46,-2 0,-4-1,-31 74,33-108,10-13,36-23,434-182,-284 101,-155 79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19.8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946 0,'-15'16,"2"1,0 0,-10 20,-4 4,-116 162,-215 320,270-384,-159 229,229-346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20.4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296 1,'-12'45,"3"-17,-29 135,-8-2,-6-2,-74 153,114-287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21.6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86,'10'-1,"0"0,0-1,0-1,0 1,-1-2,17-7,38-10,70 8,-31 5,-11-5,-68 6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22.7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1 254,'3'-1,"0"0,0 0,1 0,-1-1,0 1,-1-1,1 0,0 0,0 0,-1-1,1 1,-1 0,0-1,0 0,3-3,4-5,38-43,-28 31,0 0,2 2,27-23,-41 39,-1 0,2 1,-1-1,0 1,1 1,0 0,-1 0,1 0,0 1,1 0,-1 0,0 1,1 0,-1 1,16 1,2 2,-1 1,0 1,0 1,0 1,-1 2,0 0,-1 2,0 0,0 2,-1 0,-1 1,-1 2,0 0,0 1,-2 1,0 0,29 42,-42-52,-1 0,0 0,0 1,-1-1,0 1,-1-1,0 1,0 0,-1 0,0 0,0 0,-1 0,0 0,-1 0,0 0,-1 0,0 0,0 0,0 0,-1-1,-1 1,1-1,-7 10,-11 18,-1-2,-2 0,-50 54,56-67,-14 14,-55 71,87-106,-1 1,1-1,-1 0,1 1,-1-1,1 1,0-1,-1 1,1 0,0-1,0 1,-1-1,1 1,0-1,0 1,0 0,0-1,0 1,0-1,-1 1,1 0,1-1,-1 1,0-1,0 1,0 0,0-1,0 1,1-1,-1 1,0 0,21 2,38-17,-50 11,128-27,233-21,-102 19,-211 25,-36 5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23.9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13277 0,'-123'7,"1"6,-178 40,142-23,-822 122,313-53,-436 25,272-39,199 34,46-6,-1723 235,1372-218,658-93,-684 108,769-112,16-4,-242 70,-130 99,85-27,-259 82,160-67,480-167,77-18,0 0,0-1,0 1,0-1,0-1,0 1,0-1,0 0,-12-5,17 6,0-1,1 0,-1 0,0 0,1-1,-1 1,1 0,0 0,-1-1,1 1,0-1,0 1,0-1,0 0,0 1,0-1,1 0,-1 0,1 1,-1-1,1 0,-1 0,1 0,0 0,0 0,0-2,10-53,-6 38,0-4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25.9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1,'6'108,"5"-1,36 155,-28-164,77 310,-81-350,-9-36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02.8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125 205,'-4'1,"1"-1,0 1,-1 0,1 0,-1 0,1 1,0-1,0 1,0-1,0 1,0 0,0 1,0-1,1 0,-1 1,1-1,-1 1,1 0,0 0,0 0,-2 5,-4 6,1 1,0 0,-5 19,6-17,1 0,1 0,0 0,1 1,1-1,1 1,1 24,0-34,1 0,1-1,0 1,0 0,0-1,1 0,0 0,1 0,0 0,0 0,0 0,0-1,1 0,0 0,1 0,-1-1,1 0,13 9,-4-5,1 0,0-1,0-1,0-1,1 0,0-1,0-1,0-1,1 0,-1-1,1-1,27-1,-23-1,0-2,-1 0,1-1,-1-1,0-1,0-1,0-1,-1 0,32-20,-36 18,0-2,-1 0,-1-1,1 0,-2-1,0-1,-1 0,0-1,-2 0,13-24,-18 30,0 0,-1 0,0-1,-1 1,0-1,-1 0,0 0,0-1,-1 1,-1 0,0 0,-1 0,0-1,0 1,-1 0,-1 0,0 0,0 1,-7-15,2 12,0 0,-1 0,-1 1,0 0,0 0,-1 1,-1 1,0 0,0 0,-27-14,19 13,1 0,-2 2,1 1,-1 0,0 2,-1 0,-24-2,-9 4,33 4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28.2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400 110,'0'-5,"0"0,-1 0,0 1,0-1,0 0,0 0,-1 0,0 1,0-1,0 1,-1 0,1-1,-1 1,0 0,-1 1,1-1,0 0,-1 1,0 0,0 0,0 0,-8-4,8 5,1 0,0 1,-1 0,1 0,0 0,-1 0,1 0,-1 1,1-1,-1 1,0 0,1 0,-1 1,1-1,-1 1,1 0,-1-1,1 2,-1-1,1 0,0 1,0-1,0 1,0 0,0 0,0 0,0 0,0 1,1-1,-1 1,-3 5,-17 28,2 1,1 1,1 1,-20 67,12-27,4 1,3 0,-16 150,35-215,0 0,1 0,1 0,1 0,0 0,1-1,9 29,-8-33,0-1,1 0,0 0,0 0,1-1,0 0,1 0,0 0,0-1,1 0,0 0,11 7,43 22,1-3,2-3,113 37,-163-61,32 10,64 13,-94-25,0-1,0-1,0-1,0 0,0-2,0 0,26-4,-41 4,1 0,0 0,0 0,-1-1,1 1,0-1,-1 1,1-1,-1 0,0 0,0 0,0 0,0 0,0 0,0-1,0 1,-1-1,1 0,-1 1,0-1,0 0,0 0,0 1,0-1,0 0,-1 0,1-4,0-10,0 0,-1 0,-4-30,0 10,0-46,-5 0,-3 1,-3 0,-4 0,-37-97,42 137,-2 0,-2 1,-2 1,-1 1,-2 0,-35-42,40 59,-34-36,48 55,1 0,0 1,-1-1,0 1,1 0,-1 0,0 0,0 0,0 1,0 0,-1 0,1 0,0 0,0 1,-6-1,-6 3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31.6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0,'-1'38,"2"-1,2 0,2 1,16 68,-4-47,61 176,-69-214,0 0,2 0,1-1,0-1,1 0,2 0,-1-2,24 22,-33-35,-1 0,1-1,0 0,0 0,0 0,0 0,1-1,-1 0,1 0,0 0,-1-1,1 0,0 0,0 0,11-1,-8-1,1 0,-1-1,0 0,-1-1,1 1,0-2,-1 1,1-1,10-8,-1 0,-1-1,0-1,-1 0,0-1,-2-1,1 0,-2-1,12-20,-12 13,-2 0,0-1,-2 0,-1-1,0 0,-2 0,-1 0,2-41,-7 66,0-1,0 1,0 0,0-1,0 1,0 0,1-1,-1 1,0-1,1 1,0 0,-1 0,1-1,-1 1,1 0,0 0,0 0,0 0,0 0,1-2,-1 3,0 0,0 0,0 0,0 0,0 0,0 1,0-1,-1 0,1 0,0 1,0-1,0 0,0 1,-1-1,1 1,0-1,0 1,-1-1,1 1,0 0,-1-1,1 1,0 1,8 10,0 0,13 24,-17-27,113 222,-16-30,-97-188,0-1,-1 1,0 1,0-1,-2 0,0 1,0-1,-1 1,-2 24,1-18,1 1,0 0,7 27,4 28,-9-52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33.5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1 282,'1'-6,"1"0,1 0,-1 0,1 0,0 0,0 1,0-1,1 1,0 0,0 0,0 0,1 1,-1-1,8-4,0-2,7-8,2 2,0 0,1 1,1 2,1 0,0 1,0 2,1 0,0 2,36-9,-23 9,0 2,1 2,-1 2,1 1,0 1,62 9,-88-7,-1 1,1 1,-1 0,0 1,0 0,0 1,0 1,-1-1,0 2,0-1,-1 2,1-1,-1 2,-1-1,0 1,0 0,-1 1,0 0,-1 1,0-1,0 1,-1 1,-1-1,0 1,0 0,3 18,5 23,-3 0,-2 1,-3 0,-2 0,-2 0,-3 0,-13 86,3-71,-3 0,-3-2,-3 0,-3-1,-46 89,32-84,-93 129,138-208,1 1,0 0,1 0,-1 1,18-9,67-34,-49 27,331-148,-116 59,-223 94,-8 2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34.1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0 885,'2'-4,"-1"1,1-1,0 1,0-1,0 1,0 0,1 0,-1 0,1 0,0 1,0-1,0 1,0 0,0-1,6-2,-3 1,535-349,-178 121,-8 0,-333 219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34.6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0,'7'1,"0"0,0 0,0 1,0 0,0 0,0 0,0 1,0 0,-1 0,0 1,0 0,0 0,0 0,0 1,8 9,9 10,-2 2,23 33,-6-7,334 433,-210-270,-108-141,-37-49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35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1 582,'4'0,"6"-8,10-4,5-3,8-3,10-12,12-5,17-14,9-11,8-4,2 1,-6 2,-9 7,-14 8,-12 13,-11 11,-11 10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36.1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1 381,'1'-4,"0"-1,1 2,0-1,0 0,0 0,0 1,1-1,0 1,-1-1,1 1,0 0,1 0,-1 1,5-4,4-4,37-38,3 3,106-72,-133 102,-1 1,2 1,0 1,0 2,1 0,0 2,1 1,0 1,48-4,-64 10,1 0,-1 1,0 0,-1 0,1 2,0-1,0 1,-1 1,1 0,-1 1,0 0,-1 1,1 0,18 14,-18-10,-1 0,0 0,0 1,-1 1,-1-1,0 1,0 1,-2 0,1 0,-1 0,-1 0,4 16,-1 0,-1 2,-2-1,-1 1,-1 0,-1 0,-2 0,-1 0,-2 0,-1-1,-1 1,-2-1,-1 0,-1 0,-1-1,-2 0,-21 38,7-20,-2-2,-1 0,-70 78,98-122,-1 1,1-1,-1 1,1-1,0 1,-1 0,1 0,0-1,0 1,0 0,0 0,1 0,-1 0,0 3,1-4,0 0,0-1,1 1,-1-1,0 1,0-1,1 1,-1 0,1-1,-1 0,0 1,1-1,-1 1,1-1,-1 1,1-1,-1 0,1 1,-1-1,1 0,-1 0,1 1,0-1,-1 0,1 0,-1 0,1 0,0 0,-1 0,2 0,10 0,0 0,-1-1,23-5,-18 3,145-29,160-56,-210 55,-42 10,-47 15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37.5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0 541,'1'-2,"-1"0,1-1,0 1,0 0,0-1,0 1,0 0,0 0,1 0,-1 0,1 0,-1 0,1 0,0 0,2-1,36-28,-29 23,39-28,2 2,64-30,118-44,-233 108,129-63,-68 31,67-23,22-16,-136 67,-3 4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38.2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0,'4'4,"6"11,5 6,5 4,7 2,3 5,2 2,-2-1,4-2,-5-2,2-6,-4-2,-4-6,-4-4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41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1194,'-2'0,"1"-1,0 1,0-1,0 0,-1 0,1 0,0 0,0 0,0 0,1 0,-1 0,0 0,0 0,1 0,-1-1,0 1,1 0,-1-1,1 1,0 0,-1-1,1 1,0 0,0-1,0 1,0-3,-3-43,3 46,1-22,2 0,0 0,1 0,1 1,2-1,0 2,1-1,1 1,16-27,12-15,73-94,-43 73,2 4,100-88,-115 119,3 4,1 2,3 2,77-39,-119 71,1-1,0 2,0 1,0 0,30-4,-45 10,1 0,-1 0,0 1,1 0,-1 0,1 1,-1 0,0-1,0 2,1-1,-1 1,0-1,0 1,0 1,-1-1,1 1,-1 0,1 0,-1 0,0 0,0 1,0 0,0 0,-1 0,0 0,5 8,6 15,0 0,-2 2,-1-1,-1 2,-2-1,9 58,5 187,-22-273,3 81,-4 0,-3 0,-4-1,-3 0,-38 138,48-218,0 1,0 0,1 0,-1 0,1 0,-1 0,1 0,0 1,-1-1,1 0,0 0,0 0,1 0,-1 0,0 0,2 3,-1-5,0 1,0-1,1 0,-1 1,0-1,1 0,-1 0,0 0,1 0,-1-1,0 1,1 0,-1 0,0-1,1 1,-1-1,0 1,0-1,0 0,1 1,-1-1,0 0,0 0,2-1,3-2,1 0,0 0,1 1,-1 0,1 1,-1-1,1 1,0 1,0 0,0 0,15 0,-20 2,1-1,0 1,0 0,-1 0,1 0,-1 0,1 1,-1 0,1-1,-1 1,0 0,0 1,0-1,0 0,0 1,-1 0,1 0,-1-1,0 2,1-1,-1 0,-1 0,1 1,0-1,-1 1,2 6,7 26,-2 0,-1 1,-3-1,2 50,-16 149,6-199,-2 0,0-1,-3 0,-1 0,-1-1,-2-1,-1 0,-2 0,-1-2,-37 52,38-66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04.5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1 830,'2'7,"0"1,0-1,1 1,0-1,0 0,0 0,1 0,7 8,0 4,31 61,-27-47,1-1,2 0,2-1,1-1,42 47,-60-74,1 0,-1 0,0 0,1 0,-1-1,1 0,0 1,-1-2,1 1,0 0,1-1,5 2,-8-3,-1 0,0 0,0 0,0 0,0 0,0 0,0-1,0 1,0 0,0-1,0 1,0-1,0 1,0-1,0 1,0-1,0 0,0 1,1-3,0 1,-1 0,1-1,-1 1,0-1,0 1,0-1,0 0,0 1,-1-1,1 0,0-3,3-46,-1 0,-3 0,-2 0,-14-79,-1 53,17 78,-1-1,1 1,0 0,0 0,0-1,0 1,0 0,0-1,0 1,0 0,0-1,0 1,0 0,0 0,0-1,0 1,0 0,0-1,1 1,-1 0,0 0,0-1,0 1,0 0,0 0,1-1,-1 1,0 0,0 0,1 0,-1-1,0 1,0 0,1 0,-1 0,0 0,0 0,1 0,-1-1,0 1,0 0,1 0,-1 0,0 0,1 0,-1 0,0 0,1 0,-1 0,0 0,0 0,1 0,-1 1,0-1,0 0,1 0,-1 0,0 0,1 0,-1 0,0 1,0-1,0 0,1 1,17 12,-18-13,107 105,-67-63,2-2,56 43,-76-68,1 3,2-1,1-1,0-1,36 15,-61-29,0-1,0 0,1 0,-1 0,0 0,0 1,0-1,0-1,0 1,1 0,-1 0,0 0,0-1,0 1,0 0,0-1,0 1,0-1,0 1,0-1,0 0,0 1,0-1,0 0,-1 0,1 1,0-1,0 0,-1 0,1 0,-1 0,1 0,-1 0,1 0,-1 0,0 0,1 0,-1-1,0 1,0 0,0 0,0 0,0 0,0 0,0-2,0-61,0 57,-50-556,38 441,-49-209,60 325,-1 0,1 0,-1 0,0 1,-1-1,1 1,-1-1,-1 1,1 0,-6-7,7 11,1 0,0 0,0 0,0 0,-1 1,1-1,0 0,-1 1,1-1,-1 0,1 1,-1 0,1-1,-1 1,1 0,-1 0,-2 0,1 0,1 1,-1 0,0 0,1 0,-1 0,1 0,0 0,-1 1,1-1,0 1,0 0,0-1,-3 4,-3 5,-1 0,2 1,0 0,0 0,1 0,0 1,1 0,-7 24,0 8,-8 53,16-73,1 1,1-1,1 1,1 0,1-1,1 1,8 35,-6-47,0 0,0-1,1 1,1-1,0-1,1 1,0-1,0 0,1 0,1-1,0-1,0 1,1-1,0-1,18 12,16 6,2-2,63 23,-73-34,-1 2,0 1,-1 2,-1 2,47 35,-62-38,0 0,-1 0,-1 2,-1 0,0 1,-2 0,0 1,-2 1,10 23,-15-30,-1 0,-1 1,0-1,-1 1,0 0,-2 0,1 1,-2-1,-1 0,0 0,0 0,-2 0,0 0,-9 26,-22 31,24-54,1 0,-12 33,21-50,-1 0,1 0,0 1,0-1,-1 0,1 0,1 0,-1 0,0 1,0-1,1 0,-1 0,1 0,0 0,0 0,0 0,0 0,0 0,0-1,0 1,0 0,1 0,-1-1,1 1,-1-1,1 1,0-1,0 0,-1 0,1 0,0 0,4 2,7 2,1 0,-1-1,1 0,15 2,-7-1,-8-2,-1 0,1-1,-1-1,1 0,0 0,0-2,-1 0,17-2,-22 1,-1 0,1-1,-1 0,1 0,-1 0,0-1,-1 0,1 0,-1-1,1 1,-1-2,-1 1,1-1,-1 1,8-12,21-41,-23 32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41.9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449 1,'-4'29,"-11"41,-10 42,-6 37,-6 30,-5 20,0 2,3-4,-1-14,3-16,3-20,7-22,5-20,5-22,1-14,4-13,4-17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42.6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0 257,'38'-33,"1"2,2 2,1 2,1 2,55-25,3 6,-91 40,0 1,0 0,1 1,-1 0,0 0,1 1,0 1,13 0,-21 1,-1-1,1 1,-1 0,1 0,-1 0,0 0,1 1,-1-1,0 1,0-1,0 1,0 0,0 0,0 0,0 0,-1 0,1 0,-1 0,1 1,-1-1,0 0,0 1,0-1,0 1,0-1,-1 1,1 0,-1-1,0 4,2 12,-1-1,0 1,-3 24,0-17,-6 58,-3-1,-4 0,-44 136,12-50,16-55,-18 82,48-190,0 0,0 1,1-1,0 0,0 0,0 0,0 0,2 8,-1-11,-1-1,1 0,-1 1,1-1,0 0,0 0,0 1,0-1,-1 0,1 0,1 0,-1 0,0 0,0-1,0 1,0 0,1 0,-1-1,0 1,1-1,-1 1,0-1,1 0,-1 1,1-1,-1 0,0 0,1 0,-1 0,1 0,-1 0,1-1,0 1,36-7,-1-1,-1-2,1-2,48-22,-21 8,155-62,221-77,-412 158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45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1 255,'-1'-14,"1"1,1-1,1 1,-1-1,7-19,-6 27,1 0,-1 1,1 0,0-1,1 1,-1 0,1 1,0-1,0 1,1 0,-1 0,1 0,0 0,10-5,7-3,1 0,1 2,0 1,47-12,-53 17,0 0,0 2,0 0,1 1,-1 1,1 0,28 6,-43-6,0 1,1 0,-1 0,0 0,0 1,0-1,0 1,0 0,0 1,-1-1,1 0,-1 1,1 0,-1 0,0 0,0 0,0 0,-1 1,1-1,-1 1,0 0,0 0,0 0,0 0,-1 0,1 0,-1 0,1 7,-2-2,0 1,0 0,-1-1,0 1,0 0,-1-1,0 1,-1-1,0 0,-1 0,-8 15,-86 163,97-186,0 0,0 0,0 0,1 0,-1 0,0 0,1 0,-1 0,1 0,-1 0,1 0,0 0,-1 0,1 1,0-1,0 0,0 0,0 0,0 1,0-1,0 0,0 0,0 0,1 1,-1-1,0 0,1 0,-1 0,1 0,-1 0,1 0,0 0,-1 0,1 0,0 0,0 0,0 0,-1-1,1 1,0 0,0 0,0-1,0 1,0-1,3 2,5 0,1 1,0-1,0 0,20 0,7 2,-6 3,-1 1,46 19,-66-23,0 0,-1 1,0 1,0-1,0 1,-1 1,0-1,0 2,-1-1,0 1,10 13,-13-14,-1 0,0 0,0 0,-1 0,0 1,0-1,-1 1,0-1,0 1,-1 0,0-1,0 1,-1 0,1-1,-2 1,-3 12,1-6,-1 0,0-1,-1 0,0 0,-1 0,-1-1,-17 22,18-25,-1-1,1-1,-2 0,1 0,-1 0,0-1,-1 0,-12 5,-4 0,-52 12,60-18,-4 1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46.4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203 1,'0'9,"-2"0,1 0,-1 1,-1-1,-4 11,-6 26,-29 290,21-127,-79 515,88-540,12-159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47.6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31,'46'-10,"-10"0,50 3,1 3,100 10,-183-6,1 0,-1 0,0 0,0 1,0 0,0 0,0 0,0 0,0 1,0-1,-1 1,1 0,-1 0,1 1,-1-1,0 1,1-1,-1 1,-1 0,4 4,-4-2,0-1,0 0,-1 0,0 1,0-1,0 1,0-1,-1 1,0-1,0 1,0-1,0 1,-1-1,1 1,-1-1,-1 1,1-1,-3 7,-136 300,77-183,52-106,-220 436,230-457,1 0,-1 1,0-1,0 0,1 0,-1 0,1 1,-1-1,1 0,0 1,-1-1,1 0,0 1,0-1,0 0,0 1,0-1,0 0,0 1,1 1,-1-2,1-1,0 1,0-1,-1 1,1-1,0 1,0-1,-1 0,1 1,0-1,0 0,0 1,0-1,0 0,0 0,-1 0,1 0,0 0,0 0,0 0,0 0,2-1,11-2,0-1,0 0,14-7,-7 3,18 0,0 1,1 2,0 1,51 3,70-6,-140 4,55-5,144-37,-199 36,-5 1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51.5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372 119,'0'-3,"0"1,1-1,0 1,-1-1,1 1,0 0,0-1,0 1,1 0,-1 0,0 0,1 0,0 0,-1 0,1 0,0 0,2-1,43-29,-24 17,-23 15,26-23,-24 15,-21 9,-128 35,93-20,-2-3,1-2,-103 7,158-18,-1 1,1-1,0 0,0 0,-1 0,1 1,0-1,0 0,-1 1,1-1,0 0,0 0,0 1,0-1,0 0,-1 1,1-1,0 0,0 1,0-1,0 1,0-1,0 0,0 1,0-1,0 0,0 1,0-1,1 0,-1 1,0-1,0 0,0 1,0-1,0 0,1 0,-1 1,0-1,0 0,0 1,1-1,-1 0,0 0,1 0,-1 1,18 27,-5-6,20 60,-3 0,-4 2,17 95,-24-98,43 215,29 370,-39 312,-41-570,9 725,-20-1014,4-1,39 226,-25-260,-3 0,-4 1,-1 89,3-17,-1-15,-11-107,1 0,2 0,2 0,1 0,1-1,22 56,-27-85,0 1,0-1,1 0,0 0,-1 0,2-1,-1 1,0-1,1 0,0-1,0 1,0-1,0 0,1 0,-1 0,11 3,9 2,0-2,45 7,-22-5,224 34,-236-39,0-2,1-1,-1-1,1-3,55-11,-84 12,1-1,0 1,-1-1,1 0,-1-1,0 0,-1-1,1 1,10-12,-3 4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55.3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0,'4'65,"3"-1,3 0,31 111,-31-138,-7-26,1-1,0 0,10 18,-9-21,-1 1,0 0,-1 0,0 1,0-1,2 12,-3-2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57.1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129 173,'3'-5,"1"0,-2 0,1-1,-1 1,1-1,-2 1,1-1,0 0,-1 1,0-1,-1 0,1 0,-1 0,0 0,-1-6,1 9,-1 0,1 0,-1 0,0 0,1 0,-1 0,0 1,-1-1,1 0,0 0,-1 1,0-1,-2-2,3 3,-1 1,1 0,0 1,-1-1,1 0,-1 0,1 0,-1 1,0-1,1 1,-1-1,1 1,-1 0,0 0,0 0,1 0,-1 0,0 0,1 0,-1 0,0 0,1 1,-1-1,1 1,-3 1,-2 0,1 1,0 0,0 0,0 0,0 1,0 0,1 0,0 0,-1 1,2-1,-1 1,0 0,1 0,0 0,0 0,1 1,-1-1,1 1,0 0,1 0,-2 9,-2 11,2 0,1 0,2 37,0-24,2 0,2 0,16 74,-14-93,0-2,2 1,0-1,1 0,0 0,2-1,0-1,1 1,23 22,-11-16,1 0,1-3,1 0,1-1,1-2,61 27,-26-19,0-3,98 21,-153-41,1 1,0-2,0 0,0 0,1 0,-1-1,17-3,-23 2,0 0,-1 0,1-1,0 0,-1 1,1-1,-1 0,0-1,0 1,0-1,0 1,0-1,0 0,0 0,-1 0,0-1,0 1,0 0,0-1,0 1,0-1,1-5,12-35,-2 0,-2 0,-2-1,-2-1,-1 1,-2-82,-5 110,0 1,-1 1,-1-1,0 0,-2 1,1-1,-2 1,0 0,-1 1,0-1,-1 1,-1 1,0 0,-1 0,0 1,-1 0,0 0,-25-18,14 15,-1 1,0 1,-1 1,0 1,-1 1,0 1,0 1,-41-6,-83-29,32 8,22 3,77 26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19:59.1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54,'18'-2,"1"0,-1-1,0 0,28-10,45-9,-51 17,-1 2,64 3,-92 0,0 1,-1 0,1 1,-1 0,1 1,-1 0,0 1,0 0,0 0,-1 1,1 0,-1 1,-1 0,17 14,-21-14,-1-1,1 0,-1 1,0 0,-1-1,1 1,-1 0,0 1,-1-1,1 0,-1 0,-1 1,1-1,-1 0,0 1,0-1,-3 12,0 0,-1 0,0 0,-1 0,-15 32,-6-1,-3-1,-53 68,18-26,-25 15,88-105,1 0,0 1,0-1,-1 0,1 1,0-1,0 0,-1 1,1-1,0 0,0 1,0-1,0 0,0 1,0-1,0 0,0 1,-1-1,1 1,0-1,1 0,-1 1,0-1,0 1,0-1,0 0,0 1,0-1,0 0,0 1,1-1,-1 0,0 1,0-1,1 0,-1 1,0-1,0 0,1 1,19 5,33-6,-47 0,57-1,74 7,-108-2,-1 1,0 1,0 1,52 22,-37-11,-2 3,48 31,-77-45,-1 1,0 1,0 0,-1 0,0 1,-1 0,0 0,-1 1,0 1,0-1,11 26,-17-33,-1 0,1 0,-1 1,0-1,0 1,0-1,-1 1,1 0,-1-1,0 1,0-1,-1 1,0 0,0-1,0 1,0-1,-4 8,2-7,0-1,0 0,-1 0,0 0,0 0,0 0,-1-1,1 1,-1-1,0 0,1-1,-1 1,-1-1,-5 2,-365 125,338-119,21-7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00.0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667 1,'-2'0,"1"0,-1 1,0-1,0 1,0 0,1-1,-1 1,0 0,1 0,-1 0,0 0,1 1,0-1,-1 0,1 1,0-1,-2 3,-20 31,20-29,-29 57,4 0,-34 110,29-75,-127 426,141-459,2-4,-183 546,195-596,-1-1,0 0,0 0,-1 0,-10 10,5-6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30.6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741 183,'6'-6,"-1"0,0 0,-1-1,0 1,0-1,0 0,-1-1,1 1,2-13,-5 18,-1-1,1 1,-1-1,1 0,-1 1,0-1,0 0,0 1,0-1,-1 0,1 1,-1-1,1 1,-1-1,0 0,0 1,0 0,0-1,-1 1,1 0,-1-1,1 1,-1 0,0 0,0 0,0 1,0-1,0 0,0 1,0-1,-5-1,-7-3,0 1,0 1,0 1,-1 0,0 0,1 1,-1 1,0 1,0 0,-22 3,4 2,-1 1,1 2,-47 17,46-13,1 2,0 1,1 2,1 1,1 1,1 2,-33 28,52-40,1 0,0 1,0 0,1 0,0 1,1 0,0 0,1 1,0 0,1 0,0 1,1-1,0 1,1 0,1 0,0 0,0 0,1 1,1-1,1 0,0 0,4 23,-2-25,0-1,1 0,0 0,1 0,0-1,1 0,-1 0,2 0,-1 0,11 9,10 8,48 36,-60-50,26 18,0-1,2-3,1-1,2-2,0-2,1-3,0-1,2-2,-1-3,2-2,0-2,0-2,77 0,-87-8,-1-2,69-16,-90 16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01.2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24,'10'0,"0"-2,0 1,0-1,12-5,-12 4,0 1,0-1,0 2,11-2,-17 3,-1 0,1 1,-1-1,1 1,-1-1,1 1,-1 0,0 0,0 1,0-1,1 1,-1-1,0 1,-1 0,1 0,3 4,4 3,-1 0,-1 0,0 1,0 1,-1-1,0 1,-1 1,0-1,-1 1,0 0,4 15,-6-8,1 0,-2-1,-1 1,0 0,-1 0,-1 0,-4 20,-1-8,-1 0,-2-1,0 0,-3 0,0-1,-2-1,0 0,-3-1,0-1,-1 0,-27 28,12-30,29-21,0-1,0 0,1 1,-1 0,0 0,1 0,-1 0,1 1,-5 7,8-11,0 1,1-1,-1 1,0 0,0-1,1 1,-1-1,0 1,1-1,-1 1,0-1,1 1,-1-1,1 0,-1 1,1-1,-1 1,1-1,-1 0,1 0,-1 1,1-1,0 0,-1 0,1 0,-1 1,1-1,0 0,-1 0,1 0,-1 0,1 0,1 0,26 2,-27-2,45 2,369 27,-306-18,112-3,-196-8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03.1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0,'-1'107,"3"120,0-210,1 1,1-1,0 1,1-1,1-1,1 1,0-1,2 0,-1 0,2-1,20 26,-12-20,1 0,1-1,0-2,1 0,2-1,45 27,-41-31,1-2,1-1,-1-1,2-2,-1-1,1-1,0-1,0-2,0-1,54-5,-75 2,-1 0,1 0,0-1,-1 0,0 0,1-1,-2 0,1-1,0 0,-1 0,0-1,0 1,0-1,-1-1,0 0,0 1,-1-2,1 1,3-9,6-10,-1-1,-2-1,0 0,9-39,-15 47,-7 21,0 39,13 14,3-1,1 0,43 90,-19-47,65 201,-60-150,-40-124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05.6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197 79,'-6'2,"1"0,-1 0,1 1,0-1,0 1,0 1,0-1,0 1,-7 7,-3 2,6-6,1 1,0 0,1 1,0 0,0 0,1 0,0 1,1 0,0 0,0 0,1 1,-4 14,-3 19,-11 75,22-112,-2 10,0 0,2 1,0-1,1 0,1 1,1-1,0 0,1 0,1 0,10 23,-12-32,0-1,1 0,0 0,0 0,0 0,1-1,0 1,1-1,-1-1,1 1,0-1,1 0,-1 0,1-1,0 0,0 0,0 0,1-1,-1 0,1-1,0 0,-1 0,1 0,13 0,0-2,-1-2,1 0,0-1,-1-1,0-1,0-1,0 0,-1-2,0 0,36-22,1-6,-1-3,52-48,-94 75,1 0,-2-1,0 0,0-1,-1-1,-1 1,10-19,-16 23,1 0,-1 0,-1 0,0 0,0-1,-1 1,0-1,-1 0,-1 0,1 1,-2-1,1 0,-3-12,0 6,-1 0,-1-1,0 2,-1-1,-1 1,-1 0,0 0,-1 1,-10-15,14 24,1 1,-1 0,0 0,0 0,-1 1,1-1,-1 1,0 1,0-1,0 1,0 0,-1 0,0 1,1 0,-1 0,0 0,0 1,0 0,0 1,0-1,0 1,0 1,0-1,0 1,-9 3,-79 13,72-15,0 2,0 0,0 2,1 0,0 2,0 0,-28 15,34-14,1-3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07.0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1 461,'0'-6,"1"1,0 0,1-1,-1 1,1 0,0 0,0 0,0 0,1 1,0-1,5-6,44-50,-37 45,20-24,3 2,1 1,2 2,2 2,0 1,64-33,-94 59,0 0,1 1,0 0,0 1,0 1,0 0,1 1,-1 0,1 1,-1 1,1 1,0 0,-1 0,0 2,1-1,-1 2,0 0,0 1,-1 0,0 1,1 1,-2 0,1 1,-1 0,17 15,205 202,-230-221,-1 0,0-1,0 1,0 1,0-1,0 0,-1 1,0-1,0 1,0 0,-1 0,1 0,-1 0,0 0,-1 0,1 0,-1 0,0 0,0 0,-1 0,0 0,1 0,-1 0,-4 9,-3 3,-1 0,0-1,-1 0,-1-1,-19 21,-6 10,-363 511,397-555,-4 5,1 1,-1 1,1-1,1 1,-5 11,8-19,1 0,0 0,-1 0,1 0,0 0,0 0,0 0,0-1,0 1,0 0,0 0,0 0,0 0,1 0,-1 0,0 0,1 0,-1 0,0 0,1 0,-1-1,1 1,-1 0,2 1,0-1,0 0,0 0,0 0,0-1,0 1,0 0,0-1,0 0,0 1,0-1,0 0,1 0,-1 0,0 0,0-1,2 1,15-3,0-1,-1-1,25-9,-23 6,1 2,31-6,-9 8,0 3,1 1,-1 2,0 3,0 0,71 21,-57-13,111 10,-147-22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08.0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 1,'-2'0,"0"0,1 0,-1 0,0 1,0-1,1 1,-1-1,0 1,0-1,1 1,-1 0,1 0,-1 0,1 0,-1 0,1 0,-1 0,1 1,0-1,-2 2,1 1,0-1,0 1,0 0,0 0,1 0,0 0,-1 0,0 7,0 10,1-1,2 42,0-37,6 74,4-1,37 149,-28-154,-17-66,-3-7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10.4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0,'-1'114,"4"170,1-211,25 134,-28-205,4 23,2 1,10 24,-16-45,1 0,0-1,0 0,0 1,0-1,1 0,-1 0,1 0,0-1,0 1,1-1,-1 0,1 1,0-2,0 1,0 0,0-1,8 4,-10-5,0-1,0 0,0 0,0 0,0 0,-1 0,1-1,0 1,0-1,0 1,0-1,-1 1,1-1,0 0,0 0,-1 0,1 0,-1 0,2-2,31-31,-2 2,-2 16,0 1,1 2,0 1,1 1,0 2,1 1,45-5,-61 10,70-16,-80 18,-1-1,0-1,1 1,-1-1,0 0,0 0,-1-1,1 0,-1 0,7-6,-11 7,1-1,-1 1,1-1,-1 1,0-1,0 0,0 1,-1-1,0 0,1 0,-1 0,0 1,-1-1,1 0,-1 0,0 1,0-1,0 0,0 1,0-1,-1 1,-2-5,2 5,0-1,0 1,0 0,0 0,0 0,-1 0,1 0,-1 0,0 1,-4-4,6 6,0-1,-1 0,1 0,-1 1,1-1,-1 0,1 1,-1 0,1-1,-1 1,0 0,1 0,-1 0,1 0,-1 0,0 0,1 0,-1 1,1-1,-1 0,0 1,1 0,-2 0,0 1,0 0,1 1,-1-1,1 1,0-1,0 1,0 0,0 0,0 0,1 0,-1 0,1 0,0 0,0 0,0 1,-1 3,-9 65,9-50,-5 43,3 1,4-1,1 1,16 94,-11-100,-5 101,-2-84,1-55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12.4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383 77,'-11'-1,"0"1,0 0,0 1,0 0,0 0,0 2,0-1,0 1,1 1,-1 0,1 1,0-1,1 2,-1 0,1 0,0 0,-15 15,4-1,1 0,1 1,0 1,2 0,1 2,-21 41,29-51,1 1,0-1,1 1,1 0,0 0,1 1,1-1,0 1,1-1,1 1,1-1,0 1,4 20,-4-30,1-1,-1 0,1 0,0 0,1 0,-1-1,1 1,0-1,0 1,1-1,-1 0,1 0,0 0,0-1,7 6,-4-5,1 0,0 0,0-1,0 0,0-1,0 1,1-1,15 1,9-2,-1-1,0-2,0-1,33-8,-61 10,245-61,-56 10,-193 52,11-2,0-1,-1 0,1 0,-1-1,12-6,-19 8,-1 1,0 0,0-1,0 1,0-1,-1 0,1 1,0-1,-1 0,1 0,-1 0,0 0,0 0,1-1,-1 1,-1 0,1 0,0-1,0 1,-1-1,0 1,1 0,-1-1,0 1,0-1,0 1,-1-1,1 1,-2-5,-7-28,-2 1,-1 0,-2 0,-1 2,-2 0,-1 0,-1 2,-2 0,-46-50,58 72,-1 1,0 0,0 0,-1 2,1-1,-13-4,-7-4,21 10,0 1,0 0,0 0,0 1,-12-2,1 1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13.3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1,'127'0,"275"4,-4 33,-367-32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13.9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0,'0'24,"1"1,1-1,2 0,0 0,1 0,2 0,0-1,12 25,132 276,-129-259,-16-40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15.3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51,'307'-19,"-218"11,23-13,-93 19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31.2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1,'101'111,"117"167,-85-103,-27-42,130 170,-174-215,79 148,-128-210,0 1,-2 0,12 45,-20-62,-1 0,-1 0,1 0,-2 1,1-1,-2 0,1 0,-1 0,-1 0,0 0,0 0,-1 0,-8 18,-153 260,135-242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16.6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0 129,'7'-1,"-1"0,0-1,0 0,0 0,0 0,0-1,7-5,14-5,195-59,-192 64,1 3,0 0,0 2,0 1,47 4,-74-2,-1 0,0 0,0 1,0 0,0-1,0 1,0 0,0 0,0 1,0-1,4 3,-7-4,1 1,-1-1,0 0,1 1,-1-1,0 1,0-1,1 0,-1 1,0-1,0 1,0-1,0 1,0-1,1 1,-1-1,0 1,0-1,0 1,0-1,0 1,-1-1,1 1,0-1,0 1,0 0,-16 18,-8 1,1 1,1 1,1 1,1 1,-21 33,39-54,-1 0,1 1,0-1,-1 1,2-1,-1 1,0 0,1 0,-1 0,0 5,3-7,-1-1,0 1,1-1,-1 0,1 1,0-1,0 1,-1-1,1 0,0 0,0 1,0-1,0 0,1 0,-1 0,0 0,0 0,1 0,-1-1,0 1,1 0,-1-1,1 1,-1-1,1 1,-1-1,1 0,1 1,68 22,-2 3,-1 3,109 64,-167-87,0 1,-1 0,0 0,0 1,-1 0,12 14,-18-20,-1 0,0-1,0 1,0 0,0 0,0 0,0 0,-1 0,1 0,-1 0,1 0,-1 0,1 0,-1 0,0 0,0 0,0 0,-1 0,1 0,0 0,-1 0,1 0,-1 0,0 0,1 0,-1 0,0-1,0 1,0 0,-1 0,1-1,0 1,-1-1,1 1,-1-1,1 1,-1-1,0 0,1 0,-1 0,0 0,0 0,-3 1,-80 33,65-27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18.1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1,'499'0,"-475"0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20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883 0,'-43'1,"1"2,0 2,0 2,-43 12,-137 27,210-41,0 0,1 1,-1 0,1 0,0 1,0 1,1 0,0 0,1 1,0 1,-12 14,-7 12,-42 73,31-42,-43 101,72-144,2 1,0 0,1 0,2 0,0 1,2 0,1 0,1 29,1-50,0-1,1 0,-1 0,1 1,0-1,0 0,0 0,1 0,-1 0,1 0,0 0,0-1,1 1,-1-1,1 1,3 3,-3-5,0 0,-1-1,1 1,0-1,0 0,1 1,-1-1,0-1,0 1,1 0,-1-1,0 0,0 1,1-1,-1-1,0 1,1 0,-1-1,0 0,0 0,4-1,148-54,-23 7,-38 21,127-45,-217 72,0-1,0 1,0 1,0-1,0 1,1-1,-1 1,0 0,0 1,0-1,1 1,-1-1,0 1,0 1,0-1,0 1,0-1,-1 1,1 0,0 0,-1 1,0-1,1 1,-1 0,0-1,3 5,9 10,0 1,-2 0,21 34,-18-25,17 25,41 89,-64-121,-2 1,-1 0,0 0,-2 1,0-1,-2 1,2 43,-5-62,0-1,-1 0,1 1,-1-1,1 0,-1 1,0-1,0 0,0 0,0 0,0 0,-1 0,1 0,0 0,-1 0,0 0,1-1,-1 1,0-1,0 1,0-1,0 0,0 1,0-1,0 0,-4 1,-7 2,0 0,-1-1,-24 2,-6 2,-28 12,52-16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0:22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79,'71'-1,"80"-13,150-35,-272 44,0 1,0 1,1 1,-1 2,32 3,-52-1,0 0,0 1,-1-1,1 2,-1-1,0 1,0 1,-1-1,1 1,-1 1,0-1,11 13,8 9,37 52,-51-64,38 57,-3 1,58 125,54 174,-95-215,-1 7,41 172,19 179,12 41,52 234,-84-326,-56-269,238 1120,-166-507,-118-802,0 0,-1 0,0 1,0-1,0 0,-1 0,0 0,0 0,0 0,-1 0,0 0,0 0,-1-1,1 1,-1-1,-1 1,1-1,-1 0,1 0,-1-1,-1 1,1-1,-1 0,0 0,1 0,-2-1,1 0,-9 5,-2-2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1:53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1726 12,'0'0,"0"-1,0 1,0-1,-1 0,1 1,0-1,0 1,-1-1,1 1,0-1,-1 1,1-1,0 1,-1-1,1 1,-1 0,1-1,-1 1,1 0,-1-1,1 1,-1 0,1 0,-1-1,1 1,-1 0,1 0,-1 0,0 0,1-1,-1 1,1 0,-1 0,1 0,-1 1,0-1,1 0,-1 0,1 0,-1 0,1 0,-1 1,0-1,1 0,-1 0,1 1,-1-1,1 1,-1-1,-31 16,-260 153,-534 222,741-359,-1-3,-1-5,-148 22,226-45,-29 8,37-8,0-1,0 1,0 0,0-1,1 1,-1 0,0 0,1 0,-1-1,1 1,-1 0,0 0,1 0,0 0,-1 0,1 0,0 0,-1 0,1 0,0 0,0 0,0 0,0 0,0 0,0 0,0 0,0 1,1-1,-1 0,0 0,1 0,-1 0,1 1,26 71,-11-33,12 47,97 690,-73-376,499 2372,-436-2324,256 645,-317-959,-6 3,-6 1,-6 2,-7 1,15 176,-30-126,81 762,-67-767,190 1155,-207-1286,2 0,35 95,-48-149,1 0,0 0,0 0,0-1,0 1,0 0,1 0,-1-1,0 1,1-1,-1 1,1-1,0 1,-1-1,1 0,0 0,0 0,0 0,0 0,0 0,0-1,0 1,0-1,0 1,0-1,0 0,0 0,1 0,-1 0,0 0,0 0,0 0,0-1,0 1,0-1,3-1,7-3,0 0,0-1,-1 0,19-15,-17 13,95-72,183-174,-59 45,-181 163,-40 32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1:54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1,'2'1,"0"1,0 0,0-1,-1 1,1 0,-1 0,1 0,-1 0,0 0,0 1,0-1,0 0,0 1,0-1,-1 0,1 1,-1 3,3 4,197 624,-154-447,-42-169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1:55.6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1,'-4'0,"1"1,0 0,-1 0,1 1,0-1,0 1,0-1,0 1,0 0,0 0,0 0,0 0,1 1,-1-1,1 1,0 0,0 0,0 0,0 0,0 0,-2 5,-6 13,0 0,-7 24,11-28,-6 18,2 0,1 1,2 0,1 0,-1 43,6-58,1-1,0 1,2-1,1 1,0-1,1 0,1-1,1 1,1-1,16 33,-16-43,0 0,0-1,0 0,1 0,0-1,1 0,0 0,0-1,0 0,1 0,0-1,0-1,0 0,0 0,20 4,-13-4,0-1,0 0,0-1,0-1,0-1,1 0,-1-2,0 0,24-5,-35 5,0 0,0-1,0 1,0-1,-1 0,1-1,-1 1,0-1,0 0,-1 0,1-1,-1 1,7-9,-5 3,-1 1,1-1,-2 0,1 0,-1 0,-1 0,4-16,-4 5,0 1,-1-1,-1 0,-1 0,-1 0,0 1,-10-42,5 44,0-1,-1 1,-2 0,1 0,-2 1,0 0,-2 1,1 0,-20-19,28 32,-1 1,1-1,-1 1,0-1,0 1,0 0,0 1,0-1,0 1,-1 0,1 0,-7-1,-9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1:56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0,'-14'9,"0"0,0 1,1 0,0 1,-22 25,-49 68,-159 276,241-377,-5 10,0 0,0 0,1 1,-6 23,11-35,0 1,1-1,-1 0,1 0,0 1,0-1,0 0,0 0,0 1,0-1,0 0,1 0,-1 1,1-1,-1 0,1 0,0 0,0 0,0 0,0 0,1 0,-1 0,0 0,1-1,-1 1,1 0,0-1,-1 1,1-1,0 0,0 0,0 1,0-1,0 0,0-1,0 1,1 0,-1-1,2 1,9 2,1-1,-1 0,0-1,1-1,-1 0,0 0,1-2,-1 1,0-2,13-3,-17 3,0 0,-1-1,0 1,1-2,-1 1,-1-1,1 0,-1-1,0 0,0 0,0 0,-1-1,0 0,-1 0,8-13,13-30,-3-1,-1-2,-4 0,-1-1,18-110,-34 159,0 0,0 0,0 0,-1 0,0 0,0 0,0 0,-1 0,0 0,0 0,0 0,0 0,-1 0,0 0,0 1,-3-6,-5-1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1:57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0,'-7'1,"0"0,0 0,1 0,-1 1,0 0,0 1,1 0,0 0,-1 0,1 0,1 1,-1 0,0 1,1-1,0 1,-7 7,-8 11,1 2,-23 35,31-44,-21 33,1 1,3 2,-22 55,42-86,0 1,2 0,1 0,0 0,2 0,0 1,2-1,0 1,2 0,6 44,-3-53,0 0,1-1,0 1,1-1,1 0,0-1,1 1,0-1,0-1,2 0,-1 0,1-1,1 0,0 0,22 14,-2-5,0-1,2-1,0-1,1-2,38 10,-49-18,-1-1,31 4,-44-8,1-1,-1 1,1-1,-1-1,1 0,-1 0,0-1,13-3,-19 3,-1 1,0-1,0 1,1-1,-1 0,0 0,-1 0,1 0,0 0,0 0,-1 0,1-1,-1 1,0 0,0-1,0 1,0-1,0 0,0 1,-1-1,0 0,1-4,0-9,0 0,-4-29,2 20,0-140,-2-63,2 219,-1 1,1-1,-2 1,1-1,-1 1,0 0,-1 0,-7-13,-45-57,0 0,36 43,2-2,-18-52,29 66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1:58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1,'4'0,"6"8,6 8,3 5,4 8,6 6,7 8,1 3,-1 4,-2 1,-3 1,-3-5,-1-5,-5-6,-3-9,-4-5,-5-6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32.2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252 1,'-2'0,"1"1,-1-1,0 1,1 0,-1-1,1 1,-1 0,1 0,0 0,-1 0,1 0,0 0,0 1,0-1,0 0,0 1,-1 1,-19 31,17-26,-17 33,2 0,2 2,-22 82,-16 140,33-118,6 0,6 0,7 1,7 0,32 217,-26-309,2 0,25 70,-29-104,1-1,1 0,1 0,1-1,0 0,2-1,0-1,24 24,-23-28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1:59.7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4,'-20'54,"18"-31,0 1,1 0,2 0,0 0,2-1,0 1,2-1,0 1,10 25,3-2,2 0,1-2,36 55,-50-88,1 0,1-1,0 0,0-1,1 0,1-1,21 17,-26-22,0-1,0 0,0 0,0 0,0 0,0-1,1 0,-1-1,1 1,0-1,-1-1,1 1,0-1,-1 0,1 0,0-1,-1 0,11-3,-12 2,-1 0,1-1,-1 1,0-1,0 0,0 0,0-1,-1 1,1-1,-1 0,0 0,0 0,0 0,0 0,-1-1,0 1,0-1,0 1,-1-1,1 0,-1 0,1-8,2-12,-1 0,-1 0,-2-26,0 51,0-36,-1 0,-3 0,0 1,-2-1,-2 1,-1 1,-27-66,32 93,-1-1,0 0,0 1,-1 0,0 0,0 0,0 1,-1 0,0 0,0 1,-1 0,1 0,-1 1,0 0,-1 0,1 1,0 0,-1 0,0 1,-16-3,5 4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00.8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0,'-9'1,"0"0,0 1,0 0,0 0,0 1,1 0,-1 0,1 1,0 0,0 1,0 0,1 0,-1 1,1-1,-11 13,1 1,0 0,2 1,0 1,-18 34,14-18,2 2,2 0,-19 75,-9 129,39-201,0 0,3 0,7 68,-5-95,1 1,1-2,1 1,0 0,1-1,0 1,1-1,0-1,2 1,-1-1,2 0,0-1,13 15,-15-21,0-1,1 0,0-1,0 1,0-1,0-1,0 0,1 0,-1 0,1-1,0-1,0 1,0-1,15-1,15 0,77-12,-99 9,3 1,-2 0,1-1,-1 0,0-1,0-1,20-9,-35 13,0 0,0-1,0 0,0 1,0-1,-1 0,1 0,-1-1,1 1,-1 0,0-1,0 0,0 1,0-1,0 0,-1 0,1 0,-1 0,0 0,0 0,0-1,0 1,-1 0,1 0,-1-1,0 1,0 0,0-1,0 1,-1 0,1-1,-1 1,0 0,0 0,-1-4,-72-184,15 46,-39-111,89 231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01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1,'-1'0,"-1"1,1 0,0 0,-1-1,1 1,0 0,-1 0,1 0,0 0,0 0,0 0,0 1,0-1,0 0,0 1,0-1,1 0,-1 1,0-1,0 3,-14 37,13-34,-6 17,1 0,1 1,1 0,2 0,0 0,2 1,3 47,-2-66,1 0,0 1,1-1,0 0,0 0,0 0,1 0,0 0,0 0,1-1,0 0,0 0,0 0,1 0,0 0,0-1,1 0,-1 0,1 0,0-1,0 0,1 0,-1-1,1 0,0 0,0 0,0-1,0 0,0 0,0-1,8 1,97 6,-101-7,0-2,-1 1,1-1,0-1,0 0,-1-1,1 0,11-5,-18 5,0 1,0-1,0-1,-1 1,1 0,-1-1,0 0,0 0,0 0,0 0,-1 0,0 0,1-1,-2 1,1-1,0 0,-1 0,0 1,0-1,-1 0,1 0,-1-9,-1-11,0 0,-2 1,-7-31,7 35,0 3,-1-1,0 1,-1 0,-10-22,13 35,0 0,0 0,0 0,-1 0,1 1,-1-1,0 1,0-1,-1 1,1 0,-1 1,1-1,-1 0,0 1,0 0,0 0,0 0,0 0,-1 1,1 0,-1 0,-5-1,-13 1,2 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02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1,'1'7,"1"0,0-1,1 1,-1-1,1 1,1-1,-1 0,6 7,6 15,238 542,-132-316,-113-234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04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93,'11'-8,"0"0,0 1,1 0,0 1,14-5,12-1,0 3,1 1,0 2,1 1,43 1,-51 2,790 18,-802-15,0 0,0 0,0 2,31 8,-47-10,1 0,-1 1,0 0,0 0,0 0,0 0,0 0,0 1,-1 0,1 0,-1 0,0 0,0 0,0 1,0-1,-1 1,1 0,-1-1,0 1,0 1,2 5,72 320,-25-99,144 490,67-18,207 175,61 24,-67 37,-50 180,-72 27,59 185,-397-1320,54 173,164 508,-214-671,-2-11,-2 1,1 0,-1 0,2 21,-4-30,-1 0,0-1,0 1,0 0,0 0,-1 0,1 0,-1 0,1 0,-1 0,1 0,-1-1,0 1,0 0,0-1,0 1,0 0,0-1,-1 1,1-1,0 0,-1 1,1-1,-1 0,0 0,1 0,-1 0,0 0,0 0,1 0,-1-1,0 1,-3 0,-111 35,-204 93,204-85,100-40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06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2168,'21'-8,"1"0,0 2,1 0,-1 1,1 1,25 0,18-4,560-123,-506 95,-2-5,-1-5,123-69,-189 85,-1-3,-1-2,-2-2,-2-2,-1-2,42-52,6-21,101-163,67-173,-75 125,-94 196,-1 2,-79 107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07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1846,'29'-2,"1"0,-1-2,0-2,0 0,0-2,51-21,156-90,-234 118,45-25,-2-2,0-2,-2-2,-2-2,0-1,-3-3,-1-1,-2-1,-2-2,55-90,173-444,-117 231,-117 286,63-130,-77 166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08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2068,'25'-2,"1"0,-1-1,0-2,0-1,0 0,45-20,136-78,-160 79,62-38,-2-5,-3-4,-4-5,-3-4,-4-4,-3-4,-5-4,-3-4,80-126,-92 115,-6-2,-4-3,-5-2,-5-3,34-127,-54 146,-20 67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11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1171,'9'2,"-1"1,0-1,-1 1,1 1,0-1,-1 1,10 7,-9-6,297 211,11 8,-313-222,0 0,1 1,-1-2,1 1,-1 0,1-1,0 1,0-1,0 0,0 0,-1-1,1 1,0-1,0 0,0 0,0 0,0-1,0 1,0-1,5-2,-5 1,0-1,0 0,-1 0,1 0,-1 0,0-1,1 0,-2 1,1-1,0 0,-1 0,0-1,0 1,0 0,0-1,1-7,80-298,-31 107,256-781,-302 967,1-1,15-24,-10 25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43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1074,'3'-27,"1"-1,2 1,0 0,2 0,1 1,14-32,5-15,-16 38,38-107,44-213,-92 342,0 1,-1-1,0 1,-1-1,0 1,-1-1,-2-13,2 21,-1 0,1 0,-1 0,0 1,0-1,-1 0,1 1,-1 0,0-1,0 1,0 0,-1 0,1 1,-1-1,0 1,0 0,0 0,-1 0,-8-4,-2 1,-1 1,0 1,0 0,0 1,0 0,-24 0,-46-8,73 6,17 1,24 3,96 29,218 79,-314-97,336 136,-305-117,-2 2,-1 3,102 82,-148-108,-1 0,0 1,-1 0,0 1,0 0,-1 0,0 0,-1 1,0 0,7 19,-9-15,-1 1,0-1,-1 1,0 0,-1 0,-1-1,-4 31,-2-2,-2 0,-1-1,-18 46,-55 120,44-118,13-35,4 1,2 0,2 2,-13 87,29-143,1 0,-1 0,1 0,0 1,0-1,0 0,1 0,-1 0,1 0,-1 0,1 0,0 0,0 0,1 0,-1 0,1 0,-1-1,1 1,0-1,2 4,-1-5,0 1,-1-1,1 1,0-1,0 0,0 0,0-1,1 1,-1-1,0 1,0-1,0 0,0 0,0 0,1-1,-1 1,0-1,0 1,5-3,45-13,-1-2,63-31,97-61,-154 78,66-33,175-99,-277 151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42.0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20 673,'-10'235,"3"-140,5 0,11 114,-6-177,2 0,2 0,0 0,3-1,14 35,-18-53,1 0,0-1,0 0,2 0,-1-1,1 0,1 0,0-1,1 0,0-1,0 0,1-1,0 0,16 7,-8-6,1-1,0-1,1-1,0-1,0 0,41 2,-52-7,0 1,-1-1,1 0,0-1,0-1,-1 0,1 0,-1-1,0 0,1-1,-2 0,1 0,0-1,-1-1,0 0,9-7,-11 6,-1 0,-1-1,1 1,-1-1,-1-1,1 1,-1-1,-1 1,0-1,0 0,-1 0,0-1,2-13,-1-15,-2 0,-3-39,1 33,-27-239,28 282,0 0,-1 0,1 0,0 0,0-1,0 1,-1 0,1 0,0 0,1 0,-1 0,0 0,0 0,0-1,1 1,-1 0,0 0,1 0,-1 0,2-2,-1 4,0-1,-1 0,1 0,0 0,0 1,0-1,-1 0,1 1,0-1,0 1,-1-1,1 0,0 1,-1 0,1-1,0 1,-1-1,1 1,-1 0,1 1,38 53,-34-46,83 134,-34-51,93 117,-121-174,-19-24,1 0,0-1,1 0,0 0,0-1,1 0,15 10,-24-18,0-1,1 1,-1 0,0-1,1 1,-1-1,0 1,1-1,-1 0,1 0,-1 1,1-1,-1 0,1 0,-1 0,1-1,-1 1,1 0,-1-1,0 1,1-1,-1 1,0-1,1 1,-1-1,0 0,0 0,1 0,-1 0,0 0,0 0,0 0,0 0,0 0,0 0,-1 0,1-1,0 1,-1 0,1-1,0 1,-1 0,0-1,1 1,-1-1,0-2,4-10,-2 0,0-1,0-25,-1 30,1-697,-6 364,-3 94,3 194,-3 0,-20-80,27 134,0 0,0-1,-1 1,1 0,0-1,0 1,-1 0,1-1,-1 1,1 0,-1 0,0-1,1 1,-1 0,0 0,0 0,0 0,0 0,0 0,0 0,0 0,0 1,0-1,0 0,0 0,0 1,-1-1,1 1,0-1,-3 1,2 0,1 1,-1 1,0-1,1 0,-1 0,1 1,0-1,-1 1,1-1,0 1,0-1,0 1,0 0,0-1,0 1,0 0,1 0,-1 0,1 0,-1 0,1 2,-9 38,2 0,2 1,2-1,3 67,6-28,24 117,-19-147,1-1,3 0,2-1,2-1,47 86,-53-112,1-1,1 0,1-1,0-1,2-1,0 0,1-1,1-1,0 0,1-2,1-1,0 0,1-2,24 9,-5-8,1-1,1-2,-1-3,1-1,0-2,47-3,-54-1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44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0 106,'13'-11,"0"0,1 1,0 1,0 1,1 0,0 1,1 0,-1 1,1 1,0 0,1 1,20-2,2 2,0 1,0 1,1 3,42 5,-63-4,23 2,-1 1,1 3,-1 1,66 23,-104-30,1-1,0 1,0 0,-1 0,1 1,-1-1,0 1,0 0,0-1,4 7,-6-8,0 1,0-1,-1 1,1 0,0-1,-1 1,0 0,1 0,-1 0,0-1,0 1,0 0,0 0,0 0,-1-1,1 1,0 0,-1 0,1-1,-1 1,0 0,1-1,-1 1,0-1,-2 3,-16 25,-2-2,-1 0,-25 23,-17 19,20-20,28-32,0 0,1 1,1 0,-15 26,29-43,-1 1,0-1,1 0,-1 0,1 1,-1-1,1 1,0-1,-1 0,1 1,0-1,0 1,0-1,0 0,0 1,1-1,-1 1,0-1,1 0,-1 1,1-1,-1 0,1 0,-1 1,1-1,0 0,0 0,0 0,0 0,0 0,0 0,0 0,0 0,0 0,0 0,0 0,0-1,1 1,-1 0,3 0,5 2,1 0,-1 0,1-1,16 2,-23-3,168 18,115 19,-249-30,0 1,0 2,-1 2,-1 1,50 28,-76-37,0 1,0 0,-1 0,0 1,0 0,-1 1,1 0,-2 0,1 0,6 13,-11-18,0 1,-1-1,1 1,-1 0,0-1,0 1,0 0,0 0,-1 0,0-1,0 1,0 0,0 0,0 0,-1 0,0 0,1-1,-2 1,1 0,0-1,-1 1,1-1,-1 1,0-1,0 0,-1 1,1-1,0 0,-1-1,-6 6,-18 14,-1-2,-1-1,-58 29,-14 8,20-3,-117 101,180-137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44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0 471,'5'-1,"-1"0,1-1,-1 1,0-1,0 0,0 1,6-6,19-6,431-160,-336 117,187-116,-302 167,1 1,-1 0,1 1,0 0,0 1,0-1,0 2,0 0,12 0,32-6,-30 2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45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1,'89'73,"-35"-17,131 144,-154-162,-2 1,-1 2,34 68,3 22,-57-110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46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0,'0'8,"1"0,0 0,1 0,0 0,0 0,1-1,0 1,4 7,38 62,-12-21,107 238,16 28,-119-257,-25-42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46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0 397,'44'-2,"-1"-2,0-1,0-3,-1-1,0-3,47-18,233-118,-288 131,239-133,-254 139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47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0 251,'6'-1,"1"0,-1 0,0 0,-1-1,1 1,0-1,0-1,-1 1,1-1,5-4,55-40,-32 20,14-8,-22 15,0 1,1 1,49-23,-68 37,-1 1,1 0,0 1,1 0,-1 0,0 1,1 0,-1 0,1 1,-1 0,0 1,1-1,-1 2,1-1,-1 1,0 0,0 1,15 7,-8-1,0 1,-1 0,0 1,0 1,-1 0,-1 1,0 1,-1-1,0 2,-1-1,-1 2,0-1,-1 1,-1 1,0-1,-2 1,5 20,-2-6,-2 1,-1-1,-2 1,-1 0,-2 0,-1 0,-1 0,-12 56,10-72,-1 0,-1 0,0 0,-1 0,-1-1,0 0,-2-1,1 0,-1-1,-1 0,-13 12,-15 11,-1-2,-52 33,34-25,58-42,0 0,-1 0,1 0,0 0,0 0,0 0,0 0,0 0,0 1,0-1,-1 0,1 0,0 0,0 0,0 0,0 0,0 1,0-1,0 0,0 0,0 0,0 0,0 0,0 0,0 1,0-1,0 0,0 0,0 0,0 0,0 0,0 1,0-1,0 0,0 0,0 0,0 0,0 0,0 1,0-1,0 0,1 0,-1 0,0 0,0 0,0 0,0 0,0 0,0 0,0 1,1-1,-1 0,0 0,0 0,0 0,0 0,0 0,1 0,-1 0,0 0,0 0,0 0,0 0,0 0,0 0,1 0,-1 0,20 3,24-3,306-26,-153 8,77-12,-241 26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54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56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1621,'4'-2,"0"0,-1 0,1-1,0 0,-1 0,0 0,1 0,-1 0,-1-1,1 1,0-1,-1 0,3-5,-3 7,21-38,-1-1,-2-1,-3-1,19-64,31-185,-39 135,-7-1,1-301,-22 459,-1-30,-1 1,-9-40,11 64,-1-1,0 1,-1 0,1 0,-1 0,0-1,0 2,-1-1,1 0,-1 0,0 1,-1 0,1-1,-1 1,1 0,-1 1,-1-1,1 1,0 0,-10-5,11 7,1 0,-1 0,0 0,0 0,-1 1,1 0,0-1,0 1,0 0,0 1,0-1,0 0,0 1,0 0,0 0,0 0,0 0,0 0,1 1,-1-1,-3 3,2-1,0 1,0 0,1 0,-1 1,1-1,0 1,0-1,0 1,1 0,-1 0,-1 6,0 3,0 1,0-1,2 1,0 0,0 0,2 0,1 29,2-33,0-1,0 1,1-1,0 0,1-1,0 1,0-1,1 0,1 0,-1 0,1-1,1 0,-1-1,2 0,-1 0,19 12,12 5,1-1,67 27,-94-45,75 29,-58-24,-1 1,0 2,0 1,28 18,-49-23,0 0,-1 1,0-1,-1 1,0 1,0-1,-1 1,-1 0,0 0,3 14,18 79,-17-63,15 41,3-10,3-2,3 0,57 89,-87-155,0-1,0 1,1-1,0 0,-1 0,1 0,0 0,0-1,0 1,1-1,-1 0,1 0,-1 0,1 0,0 0,0-1,-1 0,8 2,-6-3,0 0,0 0,0-1,0 1,0-1,0 0,0-1,0 1,0-1,0 0,-1 0,9-5,9-9,-2 0,0-1,-1 0,29-35,-36 38,45-52,-45 49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2:58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0 229,'8'-7,"29"-32,44-35,-67 63,0 1,1 0,-1 1,2 1,-1 1,1 0,25-7,-35 12,107-24,-100 24,-1 1,0 0,1 0,-1 1,0 1,0 0,16 4,-24-4,-1 0,0 1,1-1,-1 1,0 0,0 0,-1 0,1 0,0 0,-1 1,1 0,-1-1,0 1,0 0,0 0,0 0,0 0,-1 0,1 0,-1 1,0-1,0 1,0-1,0 0,-1 1,1 0,-1-1,0 1,-1 5,0 10,0 0,-2 0,0 0,-7 20,-19 54,-5-1,-70 135,43-100,42-79,15-35,-1 0,0-1,-1 0,-11 17,17-29,0 0,-1 1,1-1,0 0,0 0,-1 0,1 1,0-1,0 0,-1 0,1 1,0-1,0 0,0 1,-1-1,1 0,0 1,0-1,0 0,0 1,0-1,0 0,0 1,0-1,0 1,0-1,0 0,0 1,0-1,0 0,0 1,0-1,0 0,0 1,1-1,-1 0,0 1,0-1,1 1,15-4,32-17,-41 16,51-21,1 1,1 4,1 2,0 2,88-10,-122 24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04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382 129,'-2'-3,"0"-1,-1 1,1 0,-1 0,1 0,-1 0,0 1,0-1,0 1,-6-5,3 3,-9-7,-1-1,0 2,-1 0,0 1,-1 1,0 1,-30-9,43 15,0 0,0-1,0 2,0-1,0 1,0-1,0 1,0 1,0-1,0 1,0 0,0 0,0 0,0 1,0-1,0 1,1 0,-1 1,1-1,0 1,-1 0,1 0,1 0,-1 1,0-1,1 1,-1 0,1 0,0 0,1 1,-1-1,1 1,-4 8,0 6,0 0,2 0,0 0,1 0,1 1,0-1,2 1,0 0,4 21,0-10,2-1,0 0,3-1,0 1,15 31,-13-40,1 1,1-2,0 0,2 0,0-1,1-1,1-1,1 0,0-1,1-1,32 19,2-4,2-2,1-2,79 24,-28-11,115 34,-221-72,0-1,0 0,0 0,0 1,0-1,0 0,0 0,0 0,0 0,0 0,0 0,0-1,0 1,0 0,0 0,0-1,0 1,0-1,-1 1,1-1,0 1,0-1,0 1,0-1,-1 0,2-1,0 0,-1 0,0 0,0-1,0 1,0-1,0 1,-1-1,1 1,-1-1,1-4,-1-9,0-1,-5-29,3 32,-1-4,0 1,-1 0,-1 0,0 0,-1 1,-1 0,-1 0,-16-24,-7-5,-54-58,39 49,24 28,0 1,-2 1,-1 1,-27-19,40 33,0 2,0-1,-1 2,1-1,-2 2,1 0,0 0,-1 2,0-1,0 2,-28-3,1 8,-26 0,63-4,0 1,0 0,0-1,0 1,0-1,1 0,-1-1,0 1,0-1,1 1,-1-1,-4-3,-2-6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42.5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0 202,'1'-1,"-1"-1,1 0,0 1,0-1,0 1,0-1,0 1,0 0,0-1,0 1,1 0,-1 0,1 0,-1 0,1 0,-1 0,1 0,-1 0,1 1,0-1,2 0,39-13,289-46,-34 8,-92 10,-163 35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05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0 240,'0'-5,"5"-5,9-5,7-1,9-1,7-2,2 1,3 1,2 2,3 0,-2-2,-1 2,-3 0,-4-3,-5 2,-7 4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06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0,'2'4,"0"-1,0 1,0-1,0 0,1 0,-1 0,1 0,0 0,0 0,0-1,0 1,0-1,6 3,4 5,417 403,-335-315,-47-50,-36-38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06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0 335,'12'-1,"-1"0,1-1,-1 0,0-1,0 0,0 0,20-10,73-47,-35 20,128-54,-36 19,-118 49,-29 14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08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92,'47'-25,"-35"18,0 0,1 0,0 1,0 1,0 0,1 1,27-5,7 2,-37 4,1 1,-1 0,1 1,0 0,0 0,0 2,-1-1,1 1,0 1,-1 0,13 4,-20-4,-1 0,1 0,-1 0,1 1,-1-1,0 1,0 0,0-1,-1 1,1 1,-1-1,1 0,-1 1,0-1,0 1,-1-1,1 1,-1 0,1 0,-1 0,-1 0,1 0,0 0,-1 0,0 0,0 0,0 0,-1 0,0 5,-3 11,-1 0,0 0,-1-1,-14 28,13-32,-12 26,-2-2,-41 58,34-55,26-40,1 0,-1 0,1-1,0 1,0 0,0 0,0 0,0 0,0 0,0 1,1-1,-1 0,1 0,0 0,-1 1,1-1,0 0,0 0,1 1,-1-1,0 0,1 0,0 4,1-5,0 1,0 0,0 0,1-1,-1 1,0-1,1 0,-1 1,1-1,-1 0,1-1,-1 1,1 0,0-1,-1 1,1-1,0 0,-1 0,6-1,43 5,77 15,-80-11,28 1,33 5,-98-12,0 1,0 0,0 1,0 0,0 1,19 11,-29-15,1 0,0 0,0 0,-1 0,1 0,-1 0,1 1,-1-1,1 1,-1-1,0 1,0-1,1 1,-1 0,0 0,-1 0,1-1,0 1,-1 0,1 0,-1 0,1 0,-1 0,0 0,0 0,0 0,0 0,0 0,0 0,-1 0,1 0,0 0,-1 0,0 0,0 0,1 0,-1-1,0 1,-2 2,-5 6,0 0,-1-1,-1 0,1 0,-15 9,-5 6,-1 7,2 1,-26 39,30-37,-1-2,-40 39,45-54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09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93 245,'1'-1,"-1"0,1-1,0 1,-1 0,1 0,0-1,0 1,0 0,0 0,0 0,0 0,0 0,0 0,0 1,0-1,1 0,-1 1,2-2,32-15,-21 10,175-81,-155 71,40-13,-41 17,40-21,-73 34,1-1,0 1,0 0,0-1,-1 1,1 0,0-1,-1 1,1-1,0 1,-1-1,1 1,-1-1,1 0,0 1,-1-1,0 0,1 0,-1 1,1-1,-1-1,-13-3,-28 7,0 6,0 1,1 2,0 3,1 0,1 3,0 1,1 2,-66 47,62-42,-13 11,43-25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11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1109 0,'-13'1,"0"1,0 1,0 0,0 0,-18 9,-22 5,-34 6,2 5,-83 39,-158 89,286-135,-177 94,214-114,0 1,0-1,0 1,0 0,0 0,1 0,-1 0,1 1,-1-1,1 1,-2 3,3-4,1-1,-1 1,1 0,0 0,-1 0,1 0,0 0,0 0,0-1,0 1,1 0,-1 0,1 0,-1 0,1 0,-1-1,1 1,0 0,0 0,1 1,95 221,-31-65,-64-155,37 69,-37-69,0-1,1 0,-1 1,1-1,-1 0,1-1,0 1,0 0,0-1,1 0,-1 0,0 0,1 0,0 0,-1-1,1 1,0-1,3 1,-4-2,-1-1,1 1,-1 0,0-1,1 1,-1-1,0 0,0 0,0 0,1 0,-1 0,0 0,0 0,-1-1,1 1,0-1,0 0,2-2,29-42,-15 19,-9 16,1 0,1 0,-1 1,2 0,0 1,0 0,0 1,1 1,0 0,1 1,-1 0,1 1,1 0,-1 1,0 1,1 0,0 1,0 1,0 0,27 2,0 2,0 1,0 2,57 15,-84-17,0 1,0 0,0 1,-1 1,0 0,0 1,-1 0,0 2,-1-1,1 1,-2 1,17 18,-22-18,0-1,0 1,-1 0,0 0,-1 1,0-1,-1 1,3 21,-3-9,0 0,-2 0,-3 35,1-54,0 0,0 0,0 0,-1 0,0 0,0 0,0-1,0 1,-1-1,1 0,-1 1,-1-1,1 0,0-1,-1 1,0-1,0 1,-6 3,-9 5,-1-1,0-1,-23 9,-25 12,-10 19,64-38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16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0,'-14'1,"1"1,-1 0,1 1,-1 1,1 0,0 0,0 2,1-1,-1 1,1 1,1 1,-1-1,1 2,1-1,0 2,0-1,0 1,-12 18,5-5,1 1,0 0,2 1,1 1,1 0,1 0,-14 56,19-57,1 1,1 0,1 0,2 1,1-1,4 43,-2-57,0 1,1-1,1 0,0 0,0 0,2 0,-1-1,1 0,1 0,0 0,0-1,1 0,0-1,1 1,18 13,1-2,2-1,0-2,1-1,1-2,55 20,-1-9,90 14,-150-33,-17-4,0 0,0-1,0 0,19 1,-26-3,-1 0,1 0,-1 0,1 0,0-1,-1 1,1 0,-1-1,1 1,-1-1,0 0,1 1,-1-1,1 0,-1 0,0 0,0 0,0 0,1 0,-1 0,0 0,0-1,-1 1,1 0,0-1,0 1,-1 0,1-1,0 1,-1-1,0 1,1-1,-1 0,0-2,26-283,-17 158,-6 92,-1 0,-2 0,-5-44,3 70,0-1,0 1,-1 0,0 0,-1 1,-1-1,1 1,-2 0,1 0,-1 0,-1 1,0 0,0 0,-14-12,0 3,-1 1,0 1,-1 1,-32-16,39 24,0 1,0 0,0 1,-1 1,0 0,1 1,-1 1,-19 0,15 2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20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1,'0'12,"2"1,0-1,0 0,1 1,1-1,0 0,0-1,1 1,1-1,0 0,8 12,14 16,52 57,-27-35,189 227,-227-267,0 0,-2 1,-1 0,-1 1,9 25,-20-47,6 15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22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1,'0'4,"0"6,5 5,4 9,15 9,7 7,12 10,1 5,4 6,-4 1,0-2,-3-6,-5-4,-3-6,-4-7,-2-5,-6-3,-6-7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23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0,'2'279,"-5"300,-22-314,12-168,0 119,14-193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30.1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1 518,'19'-16,"1"0,1 1,0 1,1 1,1 1,0 1,30-10,0-1,-48 20,536-221,-431 184,2 5,2 6,118-15,-196 39,0 1,0 2,0 1,0 2,0 2,0 1,46 13,-60-11,1 1,-1 0,0 2,-1 1,0 1,0 1,-2 0,1 2,-2 0,0 1,30 35,-13-2,-1 2,-3 1,-3 1,32 81,18 35,-63-142,-1-8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9:58.1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135 1236,'37'1,"1"2,-1 1,0 3,0 0,-1 3,0 1,-1 1,0 3,-1 0,35 22,-63-34,-1-1,-1 1,1 0,0 0,-1 1,0 0,0-1,0 1,0 0,0 1,-1-1,0 1,0 0,0-1,0 1,2 8,-5-13,0 1,0 0,0 0,0-1,0 1,0 0,0 0,0-1,0 1,0 0,0-1,-1 1,1 0,0 0,0-1,-1 1,1-1,-1 1,1 0,0-1,-1 1,1-1,-1 1,1-1,-1 1,0-1,1 1,-1-1,1 0,-1 1,0-1,1 0,-1 1,0-1,0 0,1 0,-1 0,0 0,1 0,-1 0,0 0,0 0,1 0,-1 0,-1 0,-35-8,13-3,0 0,1-2,1 0,0-1,-27-24,15 9,1-1,-41-51,43 40,1-2,2-1,2-2,2 0,3-2,1 0,2-1,-14-68,18 51,3-1,2 0,4-1,2 0,13-133,-9 191,1 1,-1-1,2 1,-1-1,1 1,1 0,0 0,0 1,1-1,0 1,0 0,1 0,0 0,10-10,-10 13,0 1,1-1,-1 1,1 0,-1 1,1 0,0 0,1 0,-1 1,0 0,1 1,-1-1,1 1,-1 1,1-1,0 1,-1 1,1 0,8 1,0 2,-1 0,0 1,1 0,-1 1,-1 1,0 0,0 1,17 13,101 90,-110-91,318 302,152 135,-446-417,2-3,1-1,88 48,-114-74,-7-6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42.9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1,'4'4,"6"6,5 10,5 10,3 8,2 11,0 5,2 2,-5 1,-2-6,-4-2,0-6,-4-6,-3-5,-3-7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25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1 435,'1'-6,"1"0,0 0,0 0,0 0,1 1,0-1,0 1,5-6,6-14,10-25,50-77,-62 108,2 1,0 1,1 0,1 1,0 0,37-26,-46 38,0 0,0 1,0-1,0 1,0 1,1-1,0 1,-1 0,1 1,0 0,0 0,-1 1,14 1,-8 0,-1 2,0-1,0 2,0 0,0 0,0 1,19 11,4 8,-2 0,0 2,-1 2,27 31,-27-25,-1 1,-2 2,-1 1,41 75,-53-82,-2 1,-1 1,-1 0,-2 0,-1 1,-2 0,3 39,-9-63,-1 0,0 0,0-1,-1 1,0 0,0-1,-7 19,7-23,-2 0,1-1,0 1,-1 0,0-1,0 0,-1 1,1-1,-1-1,0 1,0 0,0-1,0 0,-1 0,-7 4,-194 111,206-118,-1 0,1 0,-1 0,1 0,-1 1,1-1,-1 0,1 0,-1 0,1 1,0-1,-1 0,1 0,-1 1,1-1,0 0,-1 1,1-1,0 0,0 1,-1-1,1 1,0-1,0 0,-1 1,1-1,0 1,0-1,0 1,0-1,0 1,0-1,0 1,0-1,0 1,0-1,0 1,19 5,32-8,12-14,100-39,-110 35,0 2,107-22,-117 32,-1-2,0-3,-1-1,42-20,-2-12,-63 36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31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1 502,'-1'-17,"2"-1,0 0,0 1,2 0,0-1,1 1,1 0,1 1,0-1,1 1,0 0,2 1,15-23,-7 14,1 2,1 0,1 2,1 0,1 1,0 1,1 1,40-22,-49 32,0 0,1 1,0 1,1 0,-1 1,1 1,0 0,-1 1,1 1,0 0,0 1,0 1,0 0,0 2,0-1,29 11,-14-2,0 2,0 1,48 31,-62-34,-1 1,0 0,0 2,-2-1,0 2,0 0,16 25,-22-26,-1-1,-1 1,-1 1,0-1,-1 1,0 0,-1 0,2 23,-6-34,1 1,0-1,-1 0,0 0,0 0,0 0,0 0,-1 0,0-1,1 1,-1 0,-1-1,1 1,0-1,-5 5,-52 47,29-29,-60 60,-503 445,550-500,31-24,1 1,-1 0,2 0,-1 1,1 1,0 0,-10 14,20-24,0 1,-1-1,1 0,0 1,0-1,0 1,0-1,-1 0,1 1,0-1,0 0,0 1,0-1,0 1,0-1,0 0,0 1,0-1,0 0,1 1,-1-1,0 1,0-1,0 0,0 1,0-1,1 0,-1 1,0-1,0 0,1 0,-1 1,0-1,0 0,1 0,-1 1,0-1,1 0,-1 0,0 0,1 1,-1-1,1 0,-1 0,0 0,1 0,-1 0,0 0,1 0,-1 0,1 0,-1 0,0 0,1 0,-1 0,0 0,1 0,-1 0,1-1,-1 1,0 0,1 0,33-7,-29 6,372-61,61-14,-174 19,-203 47,1 3,84 1,-125 7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33.0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12780 21,'-300'-11,"-76"1,-226 53,448-21,-286 78,-880 225,1256-311,-440 84,-687 43,407-28,18-2,91-6,185-19,-87-4,-214 28,226-10,82-10,310-61,-270 81,63-19,179-47,36-6,-325 86,391-93,1 5,-171 88,178-76,-183 68,260-111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34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83,'-3'0,"0"0,-1 0,1 0,0 1,-1-1,1 1,0 0,-1-1,1 2,0-1,0 0,0 1,0-1,0 1,-5 3,6-2,0 0,-1 0,1 1,1-1,-1 0,0 1,1-1,0 1,-1-1,1 1,1 0,-1 0,1-1,-1 6,0 17,1-1,1 1,2-1,0 1,2-1,0 0,2-1,1 1,0-1,2-1,15 27,-2-11,0-1,3-1,1-1,1-2,52 49,-64-68,0-1,1-1,1-1,0 0,0-1,1-1,22 8,-31-14,1-1,1 0,-1 0,0-1,1-1,-1 0,1 0,-1-1,1-1,0 1,-1-2,0 0,1 0,17-7,-23 6,0 0,0 0,0-1,0 1,0-1,-1-1,0 1,0-1,0 0,0 0,-1 0,0 0,0-1,0 0,-1 0,1 0,-2 0,1-1,-1 1,0-1,0 1,1-11,1-14,-1 1,-2-1,-4-56,0 28,3 18,1 13,-2 0,-6-38,5 56,0 0,-1 0,-1 0,1 0,-1 1,-1 0,0 0,0 0,-1 0,-8-9,-30-29,-56-46,90 84,0 1,0 1,-1 0,0 1,0 0,0 0,-1 2,0-1,0 1,0 1,0 0,-1 1,1 0,-1 1,1 1,-1 0,1 0,-1 1,1 1,-1 0,-12 4,17-3,1 0,-1 1,0 0,1 0,-14 11,-5 3,9-9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36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27,'-20'0,"0"-1,0 1,0 1,0 1,-25 6,41-7,0 0,0 0,-1 1,1-1,0 1,1 0,-1 0,0 0,0 1,1 0,0-1,-1 1,1 0,0 0,0 1,1-1,-1 1,1-1,0 1,-1 0,2 0,-1 0,0 0,1 0,-1 6,-1 3,1 0,1 0,1 1,0-1,0 0,1 0,1 0,0 0,1 0,0 0,1-1,1 1,0-1,0 0,1 0,1-1,0 0,0 0,1-1,1 1,0-2,0 1,1-1,0-1,19 13,169 104,-173-112,0-1,0-1,1-2,1 0,-1-2,40 7,-56-13,-1 1,1-2,-1 1,1-1,0 0,-1-1,1 0,-1-1,1 0,-1 0,0-1,0-1,0 1,0-1,0-1,-1 1,0-1,0-1,9-7,8-10,-1-1,-1-2,-1 0,-2-1,19-31,-4-2,39-93,-71 147,0-1,-1 0,1 1,-2-1,1 0,-1 0,0 0,1-11,-3 16,1-1,-1 0,1 0,-1 1,0-1,0 1,0-1,0 1,-1-1,1 1,0-1,-1 1,0 0,0 0,1 0,-1 0,0 0,-1 0,1 1,0-1,0 1,-1-1,1 1,-4-1,-27-10,0 2,-1 1,1 2,-2 1,-39-2,-160 3,151 6,62-1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39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0 126,'79'-19,"336"-40,-362 49,76-23,-117 29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40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1 220,'10'-1,"1"-1,-1-1,1 1,-1-1,11-6,-6 4,185-75,84-28,-279 107,-1-1,1 1,0 0,0 1,-1-1,1 1,0 0,0 0,0 0,0 1,0 0,-1 0,1 0,0 0,-1 1,1-1,-1 1,1 1,-1-1,8 6,-8-4,1 1,-1 0,1 0,-1 0,-1 1,1 0,-1-1,0 1,0 0,-1 0,0 1,0-1,0 0,-1 1,1 7,-1-6,-1 0,0 0,0 0,-1 0,0 0,0 0,-1 0,0 0,0-1,-1 1,0-1,-5 9,-6 8,-1 1,-20 23,-8 13,42-60,0 0,1 0,-1 0,0 0,1 0,-1 0,1 0,0 0,-1 1,1-1,0 0,0 0,0 1,0-1,0 0,0 0,0 0,0 1,0-1,0 0,1 0,-1 0,1 1,0 1,1-1,-1 0,1-1,0 1,-1 0,1 0,0-1,0 1,1-1,-1 0,0 0,4 2,9 2,0 0,0-1,20 2,-22-4,65 15,0 4,-1 4,-1 2,77 41,-145-64,0 1,0 0,-1 0,14 11,-20-15,0 0,-1-1,1 1,0 0,-1 0,1 0,0-1,-1 1,1 0,-1 0,0 0,1 0,-1 0,0 0,1 0,-1 0,0 0,0 0,0 0,0 0,0 2,-1-2,0 0,1 0,-1 0,0 0,0 0,0 0,0 0,-1 0,1 0,0 0,0-1,0 1,-1 0,1-1,0 1,-1-1,1 1,0-1,-1 0,1 0,-2 1,-43 8,32-7,-1 0,1 1,0 1,0 0,0 1,0 1,1 0,0 0,0 2,1-1,-15 13,-33 31,-2-2,-2-4,-79 43,128-80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43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10 429,'0'0,"-1"1,1-1,0 0,-1 0,1 0,0 0,0 0,-1 0,1 0,0 0,-1 0,1 0,0 0,0 0,-1 0,1 0,0 0,-1 0,1-1,0 1,0 0,-1 0,1 0,0 0,0-1,-1 1,1 0,0 0,0 0,0-1,0 1,-1 0,1 0,0-1,0 1,0 0,0 0,0-1,0 1,-1 0,1 0,0-1,0 1,10-14,20-11,-28 24,48-37,-6 4,0 2,74-38,68-35,-8 5,-171 96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45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79,'7'-2,"0"-1,0 1,-1-1,1-1,-1 1,0-1,8-6,-10 7,4-2,1-1,0 1,0 1,0-1,1 1,0 1,-1 0,1 0,0 1,0 1,1-1,-1 2,14-1,48 1,98 10,-142-6,-1 1,0 1,0 2,-1 0,0 2,42 22,-64-31,-1 1,0 0,0-1,0 1,-1 0,1 0,0 1,-1-1,1 1,-1-1,0 1,0 0,0-1,0 1,0 0,-1 1,0-1,1 0,-1 0,0 0,0 1,-1-1,1 1,-1-1,0 1,1-1,-1 0,-1 1,1-1,-1 1,1-1,-3 6,-3 7,-1 0,-1-1,0 0,-1 0,-17 20,-11 22,-9 29,46-86,0 1,0-1,-1 1,1-1,0 1,0 0,0-1,-1 1,1-1,0 1,0-1,0 1,0 0,0-1,0 1,0 0,0-1,1 1,-1-1,0 1,0-1,0 1,1 0,-1-1,0 1,0-1,1 1,-1-1,1 1,-1-1,0 0,1 1,-1-1,1 1,-1-1,1 0,-1 1,1-1,-1 0,1 0,0 1,-1-1,1 0,-1 0,1 0,0 0,-1 0,1 0,-1 0,1 0,0 0,-1 0,1 0,0 0,48 2,-36-2,45 7,-1 2,1 3,107 37,-158-47,0 1,0 0,0 0,0 0,0 1,-1 0,1 0,-1 1,0 0,-1 0,1 0,-1 1,0 0,6 9,-8-10,0 1,-1 0,1 0,-1 0,-1 0,1 1,-1-1,0 1,0-1,-1 0,0 1,0-1,-1 1,0-1,0 1,0-1,-4 11,-1 4,-1-1,-2 1,0-1,0 0,-2-1,-1 0,0-1,-1 0,-1-1,-1-1,0 0,-20 15,28-27,-1 0,1 0,-1-1,1-1,-1 1,-14 2,-9 3,15-3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46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9 327,'0'0,"-1"0,1 0,0 0,0 0,-1 0,1 0,0 0,0 0,-1-1,1 1,0 0,0 0,-1 1,1-1,0 0,0 0,-1 0,1 0,0 0,0 0,-1 0,1 0,0 0,0 0,0 1,-1-1,1 0,0 0,0 0,0 0,-1 1,1-1,0 0,0 0,0 0,0 1,0-1,0 0,-1 0,1 1,0-1,0 0,0 0,0 1,0-1,0 0,0 0,0 1,0-1,1 1,-1-1,1 1,-1-1,1 0,-1 1,1-1,0 0,-1 0,1 1,0-1,-1 0,1 0,-1 0,1 0,0 0,-1 0,1 0,0 0,-1 0,1 0,0 0,-1 0,1 0,1-1,36-12,0-1,37-20,15-5,54-12,161-33,-296 82,20-4,1-2,-1-1,-1-1,0-1,41-23,-68 34,-1 0,1 0,-1-1,1 1,-1 0,1-1,-1 1,1 0,-1 0,1-1,-1 1,1-1,-1 1,0 0,1-1,-1 1,0-1,0 1,1-1,-1 1,0-1,0 1,1-1,-1 1,0-1,0 0,0 1,0-1,0 1,0-1,0 0,-16-5,-26 6,23 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43.3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47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0,'6'2,"-1"-1,0 1,0 1,0-1,-1 1,1-1,0 1,-1 0,0 1,0-1,0 1,0 0,0 0,-1 0,4 7,2-1,57 73,78 127,-65-89,-46-71,-3 3,-1 0,24 67,-25-56,-22-48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47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0,'28'35,"-2"1,-1 1,-2 1,32 72,-41-83,101 212,-107-223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48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0 359,'22'-2,"0"-1,0-1,0-1,37-13,0 0,366-120,-424 138,139-53,96-31,-187 62,-33 11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49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0 178,'19'-18,"0"2,0 0,2 0,0 2,1 1,0 1,35-15,-21 11,-27 11,-1 1,1 0,1 0,-1 1,0 0,1 1,-1 0,14-1,-11 3,1 0,-1 1,1 1,-1 0,0 0,0 1,0 1,0 0,-1 0,22 13,-30-16,1 1,-1 0,0 1,0-1,0 0,-1 1,1 0,0 0,-1 0,0 0,0 0,0 0,0 0,0 1,-1-1,1 1,-1-1,0 1,0 0,0-1,-1 1,1 0,-1 0,0-1,0 1,0 0,0 0,-1-1,0 1,1 0,-2 0,1-1,0 1,-1-1,1 1,-1-1,0 0,0 0,-3 4,-10 13,0-2,-1 0,-1-1,-26 22,-22 20,0 6,30-31,-59 72,94-106,-1 1,1-1,-1 1,1-1,-1 1,1-1,-1 1,1-1,0 1,-1-1,1 1,0 0,-1-1,1 1,0-1,0 1,0 0,-1-1,1 1,0 0,0-1,0 1,0 0,0-1,0 1,0 0,1-1,-1 2,19-4,38-24,-50 22,62-26,129-38,-17 7,-53 23,-42 15,-62 14,-4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51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0 301,'27'-2,"-1"-2,0-1,-1-1,1-1,34-14,-4 2,-11 4,138-36,-6 11,108-21,42-1,-282 55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51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1 574,'9'-1,"-1"-1,1 1,0-1,-1-1,0 0,1 0,11-7,18-5,602-181,-279 128,-346 64,-1 0,0 0,0-2,0 0,25-14,14-8,475-161,-500 181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53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1 276,'0'-2,"1"0,-1 1,1-1,0 0,-1 0,1 1,0-1,0 1,0-1,0 0,1 1,-1 0,0-1,1 1,-1 0,1 0,-1 0,3-2,34-19,-29 18,33-17,1 3,0 1,88-22,139-9,-111 23,-147 23,0-1,-1 0,1 0,-1-1,1-1,-1 0,12-8,-3-1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53.9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6,0 4,5 2,0 3,5 1,4 0,5 5,-2 1,1-6,-2-1,0-6,-3-2,1-4,-2-4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57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0 168,'1'-2,"-1"1,1 0,-1 0,1 0,0 0,0 0,-1 0,1 0,0 0,0 0,0 0,0 1,0-1,0 0,0 1,0-1,0 0,1 1,1-1,31-12,-25 10,21-7,0 2,0 1,41-3,9-2,-63 7,1-1,-1 0,1-1,30-18,12-5,-41 22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3:59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834 54,'-2'-1,"1"0,-1 1,0-1,1 0,-1 0,1 0,0 0,-1 0,1 0,0-1,0 1,0 0,0-1,-2-2,-13-12,9 13,-1 0,0 0,1 0,-1 1,0 1,0-1,-1 1,1 0,0 1,0 0,-11 2,-16 2,-45 11,52-9,-83 17,2 5,-185 73,290-100,-24 15,30-10,18 1,-12-4,1 0,-1 0,1 1,-1 0,0 1,0 0,-1 0,1 1,-1 0,8 9,11 13,28 39,-10-12,10 16,-38-49,0 0,1-2,33 31,-48-49,1-1,-1 1,1-1,-1 0,1 0,-1 0,1 0,0-1,0 1,-1-1,1 0,0 1,0-1,0 0,-1-1,1 1,0 0,0-1,-1 0,1 1,0-1,-1 0,1-1,4-1,9-6,-1 0,28-23,-10 8,154-82,-156 92,0 0,1 2,1 1,43-8,-74 19,1-1,0 0,0 1,-1 0,1 0,0 0,0 0,-1 0,1 0,0 1,0-1,-1 1,1 0,0 0,-1 0,1 0,-1 0,1 1,-1-1,0 1,1-1,-1 1,0 0,3 3,-4-2,0 0,1-1,-1 1,-1 0,1 0,0 0,-1 0,1 0,-1-1,0 1,0 0,0 0,0 0,-1 0,1 0,-1 0,1 0,-1 0,0-1,0 1,-1 0,1-1,-3 4,-8 13,0-1,-2 0,0-1,-24 21,-18 22,49-52,0-2,0 1,-1-1,1 0,-1 0,-1-1,1 0,-1 0,-13 4,15-6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44.8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265 1093,'1'-87,"-4"-1,-4 1,-18-91,-8 43,-4 2,-93-213,107 310,16 33,10 25,56 162,129 279,-150-385,55 88,-76-140,0-1,2-1,1-1,0 0,2-2,1-1,26 20,-44-37,1 1,-1-1,1 1,0-2,-1 1,1-1,1 0,-1 0,0 0,0-1,1 0,6 0,-9-1,0-1,1 0,-1 0,0 0,0 0,0-1,0 1,0-1,0 0,0 0,-1-1,1 1,-1-1,0 1,1-1,-1 0,0-1,3-4,15-20,-1-1,-2-1,26-56,31-104,-52 128,3-26,3-8,-29 96,0 0,0 0,0 0,0 0,0 0,0-1,0 1,0 0,0 0,0 0,1 0,-1-1,0 1,0 0,0 0,0 0,0 0,0 0,0 0,0 0,0-1,1 1,-1 0,0 0,0 0,0 0,0 0,0 0,1 0,-1 0,0 0,0 0,0 0,0 0,0 0,1 0,-1 0,0 0,0 0,0 0,0 0,1 0,-1 0,0 0,0 0,0 0,0 0,0 0,1 0,-1 0,0 0,6 11,4 22,-9-29,14 44,2-1,1-1,3 0,2-2,46 68,-64-105,0 1,1-2,0 1,0-1,0 0,10 8,-14-13,-1-1,0 1,0 0,0-1,0 1,1 0,-1-1,0 0,1 1,-1-1,0 0,1 0,-1 0,0 0,1 0,-1 0,0 0,1 0,1-1,-1 0,-1 0,1 0,-1 0,0 0,1 0,-1-1,0 1,0 0,0-1,0 1,0-1,0 1,0-1,0 0,-1 1,1-1,-1 0,1 0,0-2,4-25,-1-1,-1 0,-1-41,0-5,4 7,-1 18,-1 1,-3-1,-2 0,-12-75,12 120,-1 1,0 0,0 0,0 0,-1 0,0 0,0 1,-7-9,9 12,1 0,-1 0,1 0,-1 1,0-1,0 0,0 0,1 1,-1-1,0 1,0-1,0 1,0-1,0 1,0-1,0 1,0 0,0 0,0-1,0 1,0 0,0 0,0 0,-1 0,1 0,0 1,0-1,0 0,0 0,0 1,0-1,0 0,0 1,0-1,0 1,1-1,-1 1,0 0,0-1,0 1,0 0,1 0,-1 0,0-1,1 1,-1 0,1 0,-1 0,1 0,-1 0,1 1,-2 1,1 0,0 0,1 0,-1 0,0 1,1-1,0 0,0 0,-1 0,2 0,-1 1,0-1,1 0,0 0,-1 0,1 0,0 0,1 0,-1 0,0 0,1-1,0 1,-1 0,1-1,0 1,1-1,-1 0,4 4,9 7,0 0,0-2,24 15,-37-25,162 92,302 122,-322-153,-41-19,-26-12,142 80,-212-107,0 1,0 0,0 0,0 1,-1-1,0 1,-1 1,8 9,-12-13,1-1,-1 0,0 1,-1-1,1 1,0-1,-1 1,1-1,-1 1,0 0,0-1,0 1,0 0,0-1,-1 1,1-1,-1 1,1-1,-1 1,0-1,0 1,0-1,-1 0,1 1,0-1,-1 0,0 0,1 0,-1 0,-3 2,-6 7,-1-1,0 0,0-1,-1 0,-24 11,-76 30,77-36,-40 12,-1-3,-1-4,-84 10,-2 1,107-18,-159 29,179-36,0-2,0-2,-70-6,67-1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00.8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1 533,'30'-2,"0"-2,0-1,0-2,50-17,-35 10,44-12,1357-369,-1367 382,-56 11,-1-2,0 0,26-9,-33 3,-7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02.3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0 221,'25'-20,"0"1,0 1,2 2,0 0,1 2,1 1,37-12,184-49,-243 72,0 1,1 0,-1 0,0 1,1 0,-1 0,0 0,11 3,-16-3,-1 1,1-1,0 1,-1 0,0-1,1 1,-1 0,1 0,-1 0,0 0,0 0,1 0,-1 0,0 0,0 1,0-1,1 3,-1-2,0 1,-1-1,0 0,1 0,-1 1,0-1,0 0,0 1,0-1,0 1,-1-1,1 0,-1 0,1 1,-1-1,-1 2,-5 11,-1-1,0-1,-1 1,-1-1,0-1,-20 20,-9 12,-83 89,115-120,19-10,24-8,-32 4,119-27,89-14,-90 23,-100 16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05.2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86,'53'-20,"5"2,-34 10,1 0,0 1,1 2,-1 1,42-3,-53 8,42-5,-39-1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08.7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430 1,'-10'10,"0"0,-1 0,0 0,-1-2,1 1,-2-2,1 1,-1-2,0 1,-19 5,-5-3,-1-1,-67 6,96-12,1-1,0 2,1-1,-1 1,0 0,-12 7,18-9,0 0,0 0,0 0,0 0,1 0,-1 0,0 1,0-1,1 1,-1-1,1 1,-1-1,1 1,0 0,0 0,-1 0,1 0,1 0,-1 0,0 0,0 0,1 0,-1 0,1 0,0 1,-1-1,1 0,1 4,51 159,-34-101,16 116,-34-176,1 0,0 0,0 0,0 0,0 0,0 0,1 0,0-1,0 1,0-1,0 1,5 5,-7-9,1 1,0 0,0-1,0 1,0 0,-1-1,1 1,0-1,0 0,0 1,0-1,0 0,0 0,0 1,0-1,0 0,0 0,0 0,0 0,2-1,-1 1,0-1,0 0,0 0,0 0,0 0,-1 0,1 0,0-1,-1 1,1-1,-1 1,1-1,1-2,25-32,43-52,-62 79,0 0,0 0,1 0,0 2,1-1,14-7,-5 7,0 1,0 0,1 2,0 0,0 2,0 0,0 2,39 1,-47 2,-1 1,1 0,-1 0,1 2,-1-1,-1 2,1 0,-1 0,0 1,0 0,-1 1,0 0,0 1,13 14,7 12,-1 1,40 65,-58-84,-5-9,-1 1,1 0,-1 0,-1 1,6 15,-9-22,-1-1,1 1,-1 0,0-1,0 1,0 0,0-1,0 1,-1 0,1-1,-1 1,0-1,0 1,0-1,0 1,0-1,0 1,-1-1,1 0,-1 0,1 0,-1 0,0 0,0 0,0 0,-3 2,-10 6,0 0,-1-1,0 0,0-2,-1 0,0 0,-1-2,1 0,-1-1,-27 3,21-3,0 2,0 1,0 0,1 2,0 1,-39 23,42-23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10.3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1,'-2'26,"-1"0,-1 0,-1 0,-16 46,10-37,-10 57,-4 73,-2 10,-8 241,35-332,-4 0,-3 0,-33 144,31-186,2 1,-1 46,-6 37,3-28,8-65,-1 0,-14 55,-7 31,25-119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12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0 259,'68'-74,"-46"48,2 1,0 1,1 1,49-35,-66 54,0 0,0 0,0 1,1 0,-1 0,1 1,-1 0,1 1,0 0,-1 0,1 1,0 0,0 0,0 1,-1 0,1 1,12 4,-2 0,-1 1,0 1,-1 1,1 0,-2 2,28 21,-15-9,-1 1,31 35,-52-52,-1 0,0 1,0 0,-1 0,0 0,-1 0,1 1,-2 0,1 0,-1 0,-1 0,1 0,-2 1,2 11,-3-18,0 1,-1-1,1 0,-1 0,0 0,0 0,0 0,0 0,0 0,-1 0,1 0,-1-1,0 1,0 0,0-1,0 0,0 1,0-1,-1 0,1 0,-1 0,-4 2,-6 3,-1-1,0 0,-26 7,27-10,1 1,0 0,-16 9,-12 4,-5 4,44-21,1 0,0 0,0 1,0-1,0 0,0 0,-1 0,1 0,0 0,0 0,0 0,0 1,0-1,0 0,0 0,-1 0,1 0,0 1,0-1,0 0,0 0,0 0,0 0,0 1,0-1,0 0,0 0,0 0,0 0,0 1,0-1,0 0,0 0,0 0,0 0,0 1,0-1,0 0,1 0,-1 0,0 0,0 1,0-1,0 0,0 0,0 0,0 0,1 0,-1 0,0 0,0 1,0-1,0 0,1 0,-1 0,0 0,0 0,1 0,17 5,22-2,-20-6,0-1,0 0,30-11,-32 8,0 2,0 0,0 1,34-2,-28 4,-1-1,27-6,5-1,-31 5,-3-1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18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13,'0'0,"0"0,1 0,-1 0,0-1,0 1,1 0,-1 0,0 0,0 0,1-1,-1 1,0 0,0 0,0-1,1 1,-1 0,0 0,0-1,0 1,0 0,0 0,0-1,0 1,0 0,1-1,-1 1,0 0,0 0,0-1,0 1,0 0,0-1,-1 1,1 0,0-1,0 1,0 0,0 0,0-1,0 1,0 0,-1-1,-15 0,-23 7,38-5,-40 10,-62 26,-18 7,36-27,59-12,1 0,0 1,-27 11,51-16,0-1,0 0,0 1,0 0,0-1,0 1,0 0,0-1,1 1,-1 0,0 0,0 0,1-1,-1 1,0 0,1 0,-1 0,1 0,-1 0,1 1,-1-1,1 0,0 0,0 0,0 0,0 0,-1 0,1 1,1-1,-1 0,0 0,0 0,0 0,1 0,-1 0,0 1,1 0,27 45,-14-25,51 109,67 193,-90-210,48 123,-11 4,68 349,-44 177,-38 4,47 398,24-237,60-13,7-276,-180-585,104 247,-117-281,-10-22,1 1,0 0,0 0,-1-1,2 1,-1-1,0 1,1-1,-1 1,1-1,-1 0,1 0,0 1,0-1,0-1,0 1,1 0,-1 0,0-1,1 1,-1-1,1 0,-1 0,1 0,0 0,0 0,-1-1,1 1,5-1,249 1,-116-5,231 4,-331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19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0,'3'29,"0"-1,2 1,2-1,0-1,2 1,1-1,15 30,-6-12,16 57,-33-95,9 33,5 44,-9-54,1-1,2 0,0-1,2 0,17 28,-11-21,120 257,-128-267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21.5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0 157,'2'25,"0"0,1 0,2 0,0-1,2 1,0-1,17 34,91 154,-88-166,-7-12,0 1,1 0,46 55,-66-89,0 0,0 1,0-1,0 0,0 0,0 0,1 0,-1 0,0 0,0-1,1 1,-1 0,1-1,-1 1,1-1,-1 1,1-1,-1 1,4-1,-4 0,0-1,0 1,0-1,0 1,0-1,0 0,0 1,0-1,0 0,0 0,0 0,0 1,0-1,-1 0,1 0,0 0,-1 0,1-1,-1 1,1-1,4-11,-1 1,-1-1,-1 0,2-14,1 0,120-535,-123 555,0 0,-1 0,0 0,0 0,-1 0,0 0,0 0,0 0,-3-11,1 14,1 0,-1 1,0-1,0 1,0-1,0 1,-1 0,1 0,-1 0,0 0,0 1,0-1,0 1,-1 0,1 0,-1 0,1 0,-5-1,-7-4,-1 1,-1 1,1 1,-1 0,0 1,-26-1,-1 3,-59 5,97-3,0 0,0 0,1 0,-1 0,0 1,0 0,-6 4,-6 5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23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1,'-10'190,"-1"5,12-164,0 1,3-1,0-1,12 40,-15-64,1 0,0 0,0 0,1-1,-1 1,1-1,0 0,1 0,0 0,-1 0,1 0,1-1,-1 0,1 0,0 0,8 5,-7-6,1 0,0-1,-1 0,1 0,0-1,0 1,0-2,0 1,0-1,0 0,0 0,0-1,0 0,8-2,-3 1,87-19,111-37,-206 57,0-1,-1 0,1-1,-1 1,0-1,1 1,-1-1,0 0,0 0,-1-1,1 1,-1 0,1-1,-1 1,0-1,-1 0,1 0,-1 0,1 0,-1 0,0 0,-1 0,1 0,0-6,0-13,0-1,-2 0,-3-27,1 23,2 16,0 1,-1 0,0-1,-1 1,0 0,-1 0,0 1,0-1,-2 1,1 0,-1 0,0 1,-1 0,0 0,-1 0,0 1,0 0,-1 0,0 1,-10-6,10 6,0 1,0 0,-1 1,0 0,0 0,0 1,0 0,-1 1,1 0,-1 1,0 0,0 1,-13-1,9 2,0 0,0 0,-1 2,1 0,-25 6,24-2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45.2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 50,'0'-9,"-4"-2,-1-4,-1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24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0,'-2'1,"0"0,1 0,-1 0,1 1,-1-1,1 0,0 1,-1-1,1 0,0 1,0 0,0-1,0 1,0 0,1-1,-1 1,0 0,1 0,-1 0,1 0,-1 3,-3 8,-15 39,2 0,-17 91,-3 111,35-238,-1 3,1-1,1 1,1 0,0-1,1 1,5 23,-5-38,1 1,-1 0,1-1,0 1,0-1,0 1,0-1,1 0,0 0,0 0,0 0,0-1,0 1,1-1,0 0,0 0,0 0,0 0,0-1,0 0,1 0,-1 0,1 0,-1-1,1 1,0-1,0 0,8 0,41 2,87-8,-25 0,-76 6,-28 1,0-1,1-1,-1 0,0-1,0-1,21-4,-31 5,0-1,0 1,0-1,1 1,-2-1,1 0,0 0,0 0,0 0,-1 0,1 0,-1 0,0 0,0-1,0 1,0 0,0-1,0 1,0-1,-1 0,1 1,-1-6,0-66,-1 54,-1-7,0-1,-2 1,-1 0,-1 0,-1 1,-1-1,-2 1,-1 1,0 0,-2 1,-1 0,-1 1,-23-28,21 30,-59-71,67 84,1 0,-1 0,0 1,-1 0,0 1,0 0,-21-9,12 9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26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0 126,'16'-14,"-1"1,2 1,-1 0,2 1,0 1,0 0,0 2,1 0,1 1,39-8,-48 13,0 0,1 1,-1 0,0 1,1 1,-1 0,0 0,0 1,17 5,-21-4,0 0,0 0,0 0,0 1,0 0,-1 1,0 0,0 0,0 0,-1 0,0 1,0 0,0 0,8 14,-10-12,1 0,-1 0,0 0,-1 1,0 0,0-1,-1 1,1 11,-4 79,0-52,1-22,-2-1,-1 0,-1 1,-1-2,-1 1,-1-1,-1 0,-1 0,0-1,-2-1,-1 0,-1 0,-25 28,2 4,26-36,-1 0,-24 25,36-41,-1-1,0 0,1 1,-1-1,1 1,-1-1,1 1,-1-1,1 1,-1-1,1 1,-1-1,1 1,0 0,-1-1,1 1,0 0,-1-1,1 1,0 0,0-1,0 1,0 0,0 0,0-1,0 1,0 0,0-1,0 1,0 1,22 2,45-14,-55 8,44-4,104 2,-1 1,-139 0,-1-1,1-1,-1-1,0 0,27-14,-15 6,-11 6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28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0,'-7'1,"0"-1,0 1,0 0,0 0,0 1,1 0,-1 1,1-1,-1 1,1 0,0 1,0-1,0 1,1 0,-1 1,1-1,0 1,0 0,1 1,-1-1,1 1,0 0,1 0,-1 0,1 0,1 1,-5 12,0 4,1 0,2 0,0 0,1 1,1-1,2 1,1 25,1-35,1-1,0 1,0-1,1 0,1 0,0 0,1-1,1 1,0-1,0-1,1 0,0 0,1 0,1-1,11 11,-13-14,0 0,0-1,1 0,0 0,0 0,0-1,0-1,1 0,0 0,0 0,0-2,0 1,1-1,-1-1,1 1,-1-2,1 0,-1 0,1-1,14-2,-19 1,0-1,0 1,-1-1,1 0,-1 0,1-1,-1 1,0-1,0 0,-1-1,1 1,-1-1,0 0,0 0,-1 0,0-1,1 1,-2-1,4-6,4-17,0 1,10-57,-4 17,-10 51,-1 1,0-1,-1 0,0-1,0-18,-4 33,1 0,-1-1,0 1,0 0,-1 0,1 0,-1 0,1-1,-1 1,0 0,0 0,-1 0,1 1,0-1,-1 0,0 0,0 1,0-1,0 1,0 0,0-1,0 1,-1 0,1 0,-1 0,0 1,0-1,-5-2,-11-1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30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1,'503'0,"-481"0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31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774 29,'0'-1,"0"1,0-1,-1 0,1 0,-1 0,1 0,-1 0,1 1,-1-1,1 0,-1 0,0 1,1-1,-1 0,0 1,0-1,1 1,-1-1,0 1,0-1,0 1,0 0,0-1,0 1,0 0,0 0,-1-1,-32-3,28 3,-380-4,213 8,137-5,27 1,-1 0,1 1,-1 0,0 0,1 1,-1 0,1 1,-15 4,23-5,-1 0,1 1,-1-1,1 1,-1-1,1 1,0 0,0-1,0 1,0 0,0 0,0 0,1 0,-1 0,1 0,-1 0,1 0,0 0,0 0,0 0,0 0,0 0,1 4,8 48,54 173,-59-212,1-1,0 1,1-2,1 1,0-1,10 13,-16-23,1-1,0 0,-1 1,1-1,0 0,0 0,1 0,-1 0,0 0,1-1,-1 1,1-1,-1 0,1 1,0-1,-1 0,1-1,0 1,0 0,0-1,0 0,0 1,-1-1,1 0,0-1,0 1,0 0,0-1,0 1,0-1,-1 0,1 0,0 0,-1-1,1 1,-1-1,1 1,2-3,12-9,1 0,1 1,0 1,0 1,1 0,1 2,-1 0,1 1,1 1,-1 2,37-5,119 3,-147 7,0 1,1 1,52 14,-79-16,0 0,0 0,0 1,0-1,0 1,-1 0,1 0,-1 1,1-1,-1 1,0-1,1 1,-1 0,-1 1,1-1,0 0,-1 1,0-1,0 1,0 0,0 0,2 8,-3-7,0 0,-1 0,0 1,0-1,0 0,0 1,-1-1,0 0,0 0,0 1,-1-1,0 0,0 0,0-1,0 1,-1 0,-6 7,-6 6,0-2,-1 0,-1 0,0-2,-1 0,-29 16,-41 33,79-56,0-2,0 1,-1-1,0-1,1 0,-2 0,-10 2,14-4,-14 4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32.6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1 119,'8'0,"12"-5,11 0,13-1,11 2,15-3,7-5,3 0,2-3,-1 2,-1 3,-6 3,-7 3,-6-3,-9 1,-14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34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1 326,'5'-1,"-1"-1,0 0,1-1,-1 1,0-1,0 1,0-1,-1-1,1 1,-1 0,1-1,2-4,5-3,13-11,1 2,0 2,2 0,0 1,55-23,155-48,-213 80,7-2,0 1,0 1,1 2,60-5,-78 11,-1 0,1 1,0 1,-1 0,1 1,-1 0,1 1,-1 0,0 1,-1 1,1 0,-1 0,21 16,-15-8,0 1,-1 0,0 1,-1 1,13 18,-24-28,-1 0,0 0,0 1,0-1,-1 1,0 0,-1-1,0 1,0 1,-1-1,0 0,0 0,-1 0,0 1,0-1,-1 0,-2 11,-5 13,-1 0,-1-1,-2 0,-32 58,-81 106,17-29,97-135,11-30,0 0,0 0,0-1,0 1,0 0,0 0,0 0,0 0,1 0,-1-1,0 1,1 0,-1 0,1-1,-1 1,0 0,1 0,0-1,-1 1,1 0,0 0,2 0,-1 0,1 0,-1-1,1 1,-1 0,1-1,0 0,-1 0,1 0,0 0,-1 0,1 0,-1 0,1-1,0 0,-1 1,1-1,2-2,30-6,0 1,0 2,37-2,-5 1,16 0,109 4,-114 4,-56-1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35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0,'4'0,"6"0,10 0,5 0,8 0,6 0,1 0,7 0,-1 0,-4 0,-4 0,-1 0,-2 0,-3 0,-6 5,-4 1,-6-1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36.7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50,'5'-1,"1"0,0 0,-1-1,0 0,1 0,-1 0,0-1,0 1,6-5,-5 3,1 1,-1-1,1 1,0 0,8-1,2 1,1 2,-1 0,0 0,0 2,1 0,24 6,103 31,-113-29,9 2,-1 3,0 0,0 3,-2 1,0 2,48 35,-80-51,-1 0,-1 0,1 1,-1-1,0 1,0 0,0 1,-1-1,1 1,2 7,-5-11,0 1,-1-1,1 0,-1 1,1-1,-1 1,0-1,0 1,0-1,0 1,0-1,-1 0,1 1,-1-1,0 1,0-1,1 0,-2 0,1 1,0-1,0 0,-1 0,1 0,-1 0,1-1,-1 1,0 0,0-1,-2 2,-41 24,-5 2,47-27,1 0,-1 0,1 1,-1-1,1 0,0 1,0 0,0-1,1 1,-1 0,1 0,-1 0,1 0,-1 4,2-4,0-1,0 0,0 1,0-1,1 0,-1 0,1 1,-1-1,1 0,0 0,0 0,0 0,0 0,0 0,1 0,-1 0,0 0,1 0,0-1,-1 1,1-1,0 1,0-1,3 3,58 29,-48-26,34 19,-2 3,0 1,-2 2,-2 2,-1 2,-2 2,57 68,-93-102,-1 0,0 1,0-1,0 1,-1-1,1 1,-1 0,0 0,-1 0,1 0,-1 0,0 0,1 9,-2-11,-1 0,1 0,-1-1,0 1,1 0,-1 0,-1 0,1-1,0 1,-1 0,1-1,-1 0,0 1,0-1,0 0,0 0,0 0,0 0,0 0,-1 0,1 0,-1-1,1 0,-1 1,-3 0,-211 95,174-82,24-11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40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8 107,'6'-1,"1"-1,0 1,0-1,-1-1,1 1,-1-1,1-1,-1 1,0-1,7-5,32-18,-17 17,0 1,0 1,36-5,-46 11,-1 0,1 0,-1 2,1 0,-1 2,32 5,-45-6,-1 0,0 1,1 0,-1-1,0 1,0 0,0 0,0 1,-1-1,1 1,-1-1,1 1,-1 0,0 0,0 0,0 0,-1 0,1 0,-1 1,1-1,-1 0,0 1,0-1,-1 1,1 0,-1-1,0 1,0-1,0 1,-1 5,0 6,0-1,-1 0,-1 0,0 0,-1 0,-9 21,-9 10,-2 0,-51 71,-75 75,40-54,81-102,20-25,0 0,1 1,0-1,-8 17,15-27,1 0,0 0,0 0,0 0,0 0,0 1,0-1,0 0,0 0,0 0,0 0,0 0,0 0,0 0,0 1,0-1,0 0,0 0,0 0,0 0,0 0,0 0,0 0,0 1,0-1,0 0,0 0,0 0,0 0,0 0,0 0,0 0,0 1,0-1,0 0,0 0,1 0,-1 0,0 0,0 0,0 0,0 0,0 0,0 0,0 0,0 0,1 0,-1 0,0 0,0 1,0-1,0 0,0 0,0 0,1 0,-1 0,0 0,0 0,0-1,13-2,17-11,-27 12,18-8,1 0,-1 2,2 1,-1 1,1 0,-1 2,1 1,36-1,-57 4,1 1,-1-1,1 1,-1 0,1 0,-1-1,1 2,-1-1,0 0,1 0,-1 1,0-1,0 1,0 0,0 0,0 0,-1 0,1 0,0 0,-1 0,0 0,1 1,-1-1,0 0,0 1,0-1,-1 1,1-1,-1 1,1 0,-1-1,0 4,2 12,-2 0,0-1,-4 30,3-34,-4 19,-2-1,-2 0,-1 0,-1-1,-1 0,-2-1,0-1,-27 38,-15 9,46-62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46.6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511 824,'-3'0,"-19"0,1 0,0 2,-29 5,42-5,0 0,0 1,0 0,1 1,-1-1,1 2,0-1,0 1,1 0,-1 0,-10 12,-17 24,1 2,3 1,1 1,3 2,1 0,3 2,2 0,-19 71,29-87,2 1,1 0,2 0,-2 59,6-84,1-1,1 1,0 0,0 0,0 0,1-1,1 1,-1-1,1 1,1-1,-1 0,2 0,-1-1,1 1,0-1,0 0,1 0,0-1,0 1,1-1,0-1,0 1,10 5,-14-9,-1-1,0 1,1-1,-1 0,1 1,0-2,-1 1,1 0,0 0,-1-1,1 1,0-1,0 0,-1 0,1 0,0 0,0 0,0-1,-1 1,1-1,0 0,-1 0,1 0,-1 0,1 0,-1-1,1 1,-1-1,0 1,0-1,1 0,-1 0,-1 0,1 0,0 0,0-1,-1 1,1 0,1-4,4-10,-1-1,0 1,-1-1,-1 0,3-20,-4 20,73-554,-76 568,0 0,0 0,1 0,-1 0,1 0,0 0,-1 0,1 0,0 0,1 1,-1-1,1 0,-1 1,1-1,0 1,3-5,-3 6,0 1,0-1,0 1,-1-1,1 1,0 0,0 0,0 0,0 0,0 0,0 0,0 0,-1 1,1-1,0 1,0-1,0 1,-1 0,1 0,0 0,-1 0,1 0,-1 0,1 0,-1 0,1 0,1 4,174 151,-131-121,141 104,-143-110,1-2,69 30,-111-55,0-1,0 1,1-1,-1 0,0 0,1 0,-1 0,1-1,-1 1,0-1,1 0,-1 0,1 0,-1-1,1 1,-1-1,1 0,-1 0,0 0,0 0,1-1,-1 1,3-3,0-1,-1 0,0-1,0 0,-1 0,0 0,0 0,0-1,-1 1,0-1,3-8,22-67,-4-2,-4-1,11-95,-17 99,-5 0,-2 0,-9-151,-1 197,-3 1,0 0,-3 0,-22-58,21 69,0 1,-2 0,-1 1,-1 0,-1 1,0 0,-29-27,35 39,1 1,-1 0,-1 0,-16-9,24 14,0 1,-1 0,1 0,-1 0,1 0,-1 0,0 0,1 1,-1-1,0 1,1 0,-1 0,0 0,0 0,1 0,-1 1,0-1,1 1,-1-1,0 1,1 0,-1 0,1 1,-5 2,6-3,0 0,0 1,0-1,0 1,0-1,0 1,0-1,1 1,-1 0,0-1,1 1,0 0,-1 0,1-1,0 1,0 0,0 0,0 0,0-1,0 1,1 0,-1 0,0-1,1 1,0 0,0 2,25 49,-21-44,270 446,-69-121,-187-303,185 290,-202-318,1 1,-1 0,1-1,0 0,0 0,0 0,1 0,-1 0,1-1,-1 1,1-1,0 0,0 0,0 0,0-1,1 1,-1-1,6 1,-5-3,0 1,0-1,0 0,-1 0,1 0,0-1,0 0,-1 0,1 0,-1 0,1-1,-1 1,0-1,0 0,5-6,8-7,30-37,-32 35,0 1,23-21,-19 23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41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619 0,'-17'18,"-38"44,-13 34,-128 191,148-208,-67 150,12-25,96-191,-3 5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42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56,'9'-6,"1"0,0 1,0 0,1 0,-1 1,1 1,0 0,0 0,21-1,2-1,0 1,1 2,-1 2,1 1,-1 2,0 1,0 1,53 16,-83-20,0 0,-1 1,1-1,0 1,-1-1,1 1,0 0,-1 0,0 1,0-1,0 1,0 0,0 0,0 0,-1 0,1 0,-1 0,0 1,0-1,0 1,0-1,-1 1,0 0,1 0,-1 0,-1 0,1 0,0 0,-1 0,0 0,0 0,0 0,-1 0,1 0,-1 0,0 0,-2 5,-5 13,-1-1,0-1,-2 1,0-2,-19 25,24-35,-255 369,259-376,0 1,0 0,0 0,0 0,0 1,1-1,0 0,-1 1,1-1,0 1,1-1,-1 5,1-7,0 0,1 1,-1-1,1 0,-1 0,1 1,-1-1,1 0,0 0,0 0,0 1,-1-1,1 0,0 0,0-1,1 1,-1 0,0 0,0 0,0-1,0 1,1 0,-1-1,0 0,1 1,-1-1,0 0,1 1,-1-1,0 0,1 0,-1 0,3 0,66 4,108-7,-51-2,46 5,-144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45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1,'-2'259,"5"275,-3-518,1 0,1 0,0 0,1 0,1 0,6 17,-8-29,-1-1,1 1,0 0,0-1,1 1,-1-1,1 0,0 0,0 0,0 0,0 0,0 0,1-1,-1 0,1 0,0 0,0 0,-1 0,1-1,0 1,0-1,0 0,1-1,-1 1,0-1,0 0,0 1,5-2,-3 0,0 0,0-1,0 0,-1 0,1 0,-1 0,1-1,-1 0,0 0,0-1,0 1,0-1,-1 0,0 0,1-1,-1 1,-1-1,4-6,8-10,-1-2,19-40,-19 25,-1 0,-1 0,-3-1,-1 0,-2-1,-1 0,-2-59,0 97,3 14,9 27,-10-26,215 513,-176-418,-15-40,21 74,-46-123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48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0,'-19'98,"19"-64,1 1,2-1,1 1,2-1,14 47,-3-29,1-1,45 84,-32-79,-25-41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51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1,'-13'396,"2"-130,11-263,-1 15,0 0,2 0,0 0,7 27,-8-41,1 0,1 0,-1 0,1 0,-1-1,1 1,0-1,1 1,-1-1,0 1,1-1,0 0,0 0,0-1,0 1,0-1,0 1,1-1,-1 0,1 0,0 0,0-1,-1 1,1-1,6 1,22 2,0-2,0-1,57-5,0 0,-22 4,102-5,-147 3,0-1,0-1,-1-1,1-1,30-13,-45 16,-1-2,0 1,0 0,0-1,0 0,-1-1,0 1,0-1,0 0,-1 0,0-1,0 1,0-1,-1 0,0 0,-1 0,1 0,-1-1,2-13,1-15,-1-1,-1-66,-3 76,1-29,-4-133,3 187,0-1,-1 0,1 1,-1-1,0 0,1 1,-1-1,0 1,-1-1,1 1,-2-4,2 6,1 0,0 0,0 0,0 0,0 0,0 0,0-1,-1 1,1 0,0 0,0 0,0 0,0 0,0 0,-1 0,1 0,0 0,0 0,0 0,0 0,-1 0,1 0,0 0,0 0,0 0,0 0,-1 0,1 0,0 0,0 0,0 0,0 0,-1 0,1 0,0 0,0 0,0 0,0 1,0-1,-1 0,1 0,0 0,0 0,0 0,0 0,0 1,0-1,0 0,0 0,-4 21,6 5,2-1,0 1,1-1,2 0,15 37,-2-1,158 642,-173-672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4:53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1 321,'0'-5,"1"0,0-1,0 1,0 0,1 0,0 1,0-1,0 0,0 1,1-1,-1 1,1-1,1 1,-1 0,0 0,1 1,0-1,7-4,10-8,1 2,38-19,-5 2,5-4,0 3,74-28,-132 59,1 0,-1-1,1 1,0 0,0 0,-1 1,1-1,0 1,0-1,-1 1,1 0,0 0,0 0,0 0,0 0,0 1,-1-1,1 1,0 0,-1 0,1 0,0 0,-1 1,1-1,-1 0,0 1,1 0,-1 0,0 0,0 0,0 0,0 0,2 3,2 6,-1 1,1 0,-2 0,0 0,0 0,2 15,4 15,123 490,-91-343,8-1,117 287,49-40,-8-20,-122-193,76 308,106 293,-195-620,325 750,-253-642,67 136,195 514,-380-892,35 90,129 366,-171-470,-14-41,0 0,-1 0,-1 1,0-1,3 30,-7-41,-1 0,1-1,-1 1,0-1,0 1,0 0,0-1,0 1,0-1,0 0,-1 0,1 1,-1-1,0 0,0 0,0 0,0 0,0-1,-3 3,-55 32,18-12,10-4,16-13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17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944 0,'-80'5,"1"4,0 3,-100 28,-41 7,128-34,-85 18,176-31,-1 1,0-1,0 1,0 0,0-1,0 1,1 0,-1 0,0 0,1 1,-1-1,1 0,-1 0,1 1,-1-1,1 1,0-1,0 1,0 0,0-1,0 1,0 0,0 0,1 0,-1 0,1 0,-1 0,1-1,0 1,0 0,0 0,0 0,0 0,0 0,0 0,1 0,-1 0,1 2,3 11,1 0,1-1,0 0,10 17,3 6,278 603,-125-288,-103-187,-6 3,-8 2,-7 3,38 268,21 718,-83-733,20 293,32-4,-52-568,79 262,-80-363,-18-38,0 0,-1 0,0 1,4 13,-3-1,-1-1,-1 1,-1 0,-2 42,-15 91,8-97,-117 1570,123-1612,2 673,0-666,6 77,-6-92,0-1,1 1,0-1,0 1,0-1,0 0,1 0,0 0,1 0,-1-1,9 10,-9-12,0-1,0 0,0 0,1 0,-1 0,1-1,0 0,-1 1,1-1,0 0,-1-1,1 1,0-1,0 1,0-1,0 0,6-1,8-2,0 0,25-8,-30 8,192-45,58-17,-223 53,7-1,-2-2,0-2,56-29,-85 36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18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0,'15'243,"48"129,16 158,-76-505,2-10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19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615 1,'-15'1,"0"0,0 2,0 0,0 0,0 2,1 0,0 0,0 1,0 1,1 0,0 1,0 1,-13 11,-13 14,1 1,-48 59,54-57,2 2,2 1,1 0,2 3,-21 49,36-69,1 1,1-1,1 2,1-1,2 1,0-1,1 1,2 0,1 1,0-1,8 46,-6-63,0-1,0 0,1 0,0 0,0 0,0 0,1-1,0 1,1-1,-1 0,1 0,0-1,0 1,12 8,-7-7,0-1,1 0,0-1,0 0,0 0,0-1,0-1,24 5,-18-6,-1 0,1-1,-1 0,1-2,-1 0,1-1,-1 0,1-1,-1-1,0-1,-1 0,1-1,-1-1,15-8,-17 5,1-1,-2 0,1-1,-2 0,0 0,0-2,-1 1,0-1,-2-1,10-19,5-20,27-92,-23 63,37-138,-57 187,-1-1,-1 1,-3-1,-2-56,0 88,0 0,0 0,-1-1,1 1,-1 0,0 0,0 0,0 0,-1-1,1 2,-1-1,1 0,-1 0,0 0,0 1,0-1,-1 1,1 0,-5-4,2 3,0 1,0 0,0 0,0 0,0 1,0-1,0 1,-1 0,1 1,0 0,-8 0,-9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21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0 158,'199'-81,"-168"67,1 1,0 2,1 1,0 2,1 1,-1 1,38 0,-45 5,-1 0,1 2,-1 1,1 1,-1 2,0 0,0 1,-1 2,0 0,24 13,-41-18,0 1,-1 0,0 0,0 0,0 1,0 0,-1 0,0 0,0 1,0 0,0-1,-1 2,0-1,-1 1,1-1,-1 1,-1 0,1 0,-1 0,3 15,-5-10,0-1,0 1,-1 0,0 0,-1 0,0-1,-1 1,-1-1,0 0,0 0,-1 0,-8 14,2-8,0-1,-1 0,-1 0,-1-1,-22 19,35-34,1 1,0-1,-1 0,1 0,0 0,-1 0,1 1,0-1,-1 0,1 0,0 1,0-1,-1 0,1 1,0-1,0 0,-1 1,1-1,0 0,0 1,0-1,0 0,0 1,0-1,0 0,-1 1,1-1,0 1,0-1,0 0,1 1,-1-1,0 0,0 1,0-1,0 1,0-1,0 0,0 1,1-1,-1 0,0 1,0-1,0 0,1 0,-1 1,0-1,0 0,1 1,-1-1,0 0,1 0,-1 0,0 1,1-1,-1 0,0 0,1 0,-1 0,1 0,-1 0,0 0,1 0,-1 0,0 0,2 0,33 3,-25-3,5 2,0 1,0 0,-1 1,1 1,-1 0,0 1,-1 1,1 0,-1 1,-1 0,1 1,-1 0,13 14,-13-11,0 0,-1 1,0 0,-1 1,0 0,-1 1,-1 0,0 0,-1 1,-1 0,7 24,-12-35,-1 0,1-1,0 1,-1 0,0-1,0 1,-1 0,1-1,-1 1,0 0,0-1,-1 1,1-1,-1 0,0 1,0-1,-1 0,1 0,-1 0,0 0,0-1,0 1,0-1,-1 0,1 0,-1 0,0 0,-7 4,-10 3,-1 0,0-1,0-1,-38 8,12-3,0 2,-65 11,18-4,75-19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47.0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98,'0'-4,"9"-6,11-1,6 1,4-2,5 1,5 3,8-3,5 2,6 2,-6 2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22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1,'-6'0,"0"1,0 0,0 1,1 0,-1-1,0 2,1-1,0 1,0-1,-1 1,2 1,-1-1,0 1,-6 7,-9 8,-30 41,37-44,-91 127,-133 246,65-98,151-260,8-11,0 0,1 1,-11 29,21-34,7-4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23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0 125,'14'-14,"1"1,0 0,1 1,0 0,1 1,0 1,31-13,-38 20,0-1,1 2,-1-1,0 1,1 1,0 0,-1 0,1 1,0 1,-1 0,1 0,0 1,-1 0,0 1,20 7,-13-3,-1 1,0 0,0 1,-1 1,0 0,-1 1,18 18,-25-21,0 0,0 1,0 0,-1 1,-1-1,0 1,0 0,-1 1,0-1,0 1,-2-1,1 1,1 14,-2-9,0 1,-1 0,-1 0,0-1,-1 1,-1 0,-1-1,0 1,-1-1,-1 0,0 0,-1 0,-1-1,0 0,-2 0,1-1,-17 20,-203 208,226-240,0 0,0 0,0 0,1 0,-1 0,0 0,1 0,0 0,-1 1,1-1,0 0,0 1,0-1,0 1,1-1,-1 1,1 0,-1 4,2-6,0 1,0 0,0-1,0 1,0-1,0 0,1 1,-1-1,0 0,1 0,-1 0,1 0,0 0,-1 0,1 0,0 0,-1-1,1 1,0-1,0 1,-1-1,1 0,0 0,0 0,0 0,0 0,3 0,310-1,-129-2,3 3,-168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25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0,'4'62,"13"71,2 17,-13 40,4 42,-10-228,1 0,-1 0,0 0,1 0,0 0,0 0,0 0,0 0,1-1,-1 1,1-1,0 1,0-1,0 1,1-1,-1 0,1 0,-1 0,1-1,0 1,0-1,1 1,-1-1,0 0,1 0,-1 0,1-1,0 1,0-1,-1 0,1 0,0 0,0-1,0 1,0-1,7 0,101 3,1-5,138-20,-202 16,19 0,1-4,-2-2,76-25,-137 35,-1 0,1 0,-1-1,1 0,-1 0,0 0,0-1,0 0,-1 0,8-8,-10 10,-1 0,0 0,0 0,0 0,0 0,0 0,0-1,-1 1,1 0,-1-1,1 1,-1 0,0-1,0 1,0 0,0-1,-1 1,1 0,-1 0,1-1,-1 1,0 0,0 0,0 0,0-1,0 1,0 0,0 0,-4-3,-67-101,76 114,0-1,0 1,-1 1,-1-1,4 16,4 12,29 81,-5 2,28 182,-13-44,-44-231,1 0,10 28,3 11,-15-46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27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91,'1'-28,"-2"-31,1 59,0 0,0 0,0-1,0 1,0 0,0 0,0 0,0 0,0 0,-1-1,1 1,0 0,0 0,0 0,0 0,0 0,0 0,0-1,0 1,0 0,0 0,-1 0,1 0,0 0,0 0,0 0,0 0,0 0,-1 0,1-1,0 1,0 0,0 0,0 0,0 0,-1 0,1 0,0 0,0 0,0 0,0 0,0 0,-1 0,1 0,0 1,0-1,0 0,0 0,0 0,-1 0,1 0,0 0,0 0,-10 10,-7 14,-10 23,3 1,2 0,2 2,-19 73,29-84,2 0,2 1,1-1,2 1,2 0,6 61,-2-83,1 0,0 0,1 0,1-1,1 0,1 0,0-1,1 0,1 0,0-1,1 0,0-1,2 0,-1-1,2 0,15 11,-6-7,0-1,1-2,1 0,0-2,0 0,1-2,1-1,0-1,54 8,-77-15,1 0,0 0,0 0,0-1,0 0,1 0,-1 0,0-1,0 1,0-1,0 0,-1-1,1 1,0-1,0 0,-1 0,1-1,-1 1,0-1,0 0,0 0,0-1,0 1,-1-1,1 1,-1-1,0 0,0-1,-1 1,1 0,-1-1,3-6,15-52,-2 0,14-90,-14 59,7-17,-10 52,-3 0,10-119,-22 173,0 1,0-1,0 1,0-1,-1 1,0-1,0 1,0 0,-1 0,1-1,-1 1,0 0,0 0,0 0,-1 1,1-1,-1 1,0-1,0 1,0 0,-1 0,1 0,-1 0,0 1,-4-3,-4 0,-1 0,1 1,-1 1,0 0,0 1,0 0,-18 0,-128 1,90 2,48-1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28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0,'3'106,"4"0,5 0,28 111,-27-169,-9-38,-1-1,0 1,-1 0,0 0,-1 0,0 0,0 0,-1 0,0 1,-1-1,-2 15,-2-9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30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0,'1'21,"1"-1,1 0,0 0,2 0,10 30,46 95,-25-64,-19-43,-5-10,0-1,-2 2,-1-1,9 52,3 43,-20-101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31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1229 0,'-5'2,"0"0,0 0,0 0,0 0,0 1,1 0,-1 0,1 0,0 1,0-1,0 1,0 0,-5 8,4-6,-657 795,420-495,222-282,-36 45,3 2,-65 113,113-173,10-13,10-14,-5 2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32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0 154,'1'-4,"0"1,0-1,0 1,0-1,0 1,1-1,-1 1,1 0,0 0,0 0,0 0,0 0,5-4,35-30,-28 28,1 1,0 1,0 0,1 0,0 2,0 0,0 1,33-4,-3 4,-1 1,49 5,-82-1,0 1,0 0,0 1,0 0,-1 1,1 0,-1 1,0 1,0-1,-1 2,0-1,0 2,9 8,-15-13,-1 0,1 0,-1 0,0 0,0 1,-1 0,1-1,-1 1,0 0,0 0,0 0,0 1,-1-1,1 0,-1 1,-1-1,1 1,0-1,-1 1,0-1,0 1,0-1,-1 1,1-1,-1 1,0-1,-1 1,1-1,-1 0,0 0,0 0,0 0,0 0,-1 0,1 0,-1-1,-4 4,-210 211,40-45,153-149,17-18,-1 1,1 0,1 0,-1 1,1 0,0 0,1 0,0 1,-4 10,9-18,-1 0,1 0,0 0,0-1,0 1,0 0,0 0,0 0,0 0,0 0,0-1,0 1,1 0,-1 0,0 0,0 0,1-1,-1 1,1 0,-1 0,1-1,-1 1,1 0,-1-1,1 1,0 0,-1-1,1 1,0-1,-1 1,1-1,0 0,0 1,-1-1,1 0,0 1,0-1,0 0,0 0,-1 0,1 0,0 0,0 0,0 0,0 0,0 0,-1 0,1 0,0 0,0-1,0 1,1-1,50-11,-50 11,58-15,1 3,0 2,77-3,-9 1,-12-4,129-11,-221 27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33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1 453,'1'-8,"0"1,0 0,1-1,0 1,0 0,0 0,1 0,1 1,-1-1,1 1,7-11,8-7,31-31,-43 48,23-25,1 2,2 1,1 2,1 1,1 2,1 1,1 2,46-18,-71 35,1-1,-1 2,1 0,0 0,0 2,0-1,0 2,0 0,0 1,0 0,0 1,0 0,23 8,-18-2,0 0,0 1,-1 1,0 1,-1 0,0 2,-1 0,24 25,-17-15,-1-3,-2 1,0 1,21 32,-36-47,-1 1,0-1,0 1,-1 0,0 0,0 0,-1 0,0 1,-1-1,1 0,-2 1,1-1,-1 1,0 0,-4 16,2-15,-1 0,0-1,-1 1,0-1,0 1,-1-1,-1-1,-6 10,-58 62,25-32,-186 181,10-11,201-197,13-14,0 0,1 0,0 0,0 1,1-1,0 2,-5 8,10-16,0 0,-1-1,1 1,0 0,0-1,-1 1,1 0,0 0,0-1,0 1,0 0,0 0,0-1,0 1,1 0,-1 0,0-1,0 1,0 0,1-1,-1 1,0 0,1-1,-1 1,1-1,-1 1,0 0,2 0,23 8,38-10,-53 0,73-13,-62 9,-1 1,26-2,275-26,-195 17,87-12,-185 25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35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284 129,'-4'1,"-1"1,1-1,0 1,0 0,0 1,0-1,0 1,1 0,-1-1,1 2,0-1,0 0,-5 7,-1 0,-21 21,2 2,1 1,1 1,-24 43,41-61,1 0,1 0,0 1,1 0,1 0,0 0,2 1,0 0,1 0,1 0,1-1,2 23,0-33,0 1,0-1,1 0,0 0,0 0,1 0,0-1,1 0,0 1,0-1,0-1,1 1,0-1,0 0,1-1,-1 1,1-1,0 0,11 5,8 3,-1 0,2-2,0-1,43 10,11-2,1-4,123 5,166-16,-362-3,-2 0,1 0,-1 0,1-1,-1 0,0 0,1 0,6-4,-12 4,-1 1,1-1,-1-1,0 1,1 0,-1 0,0 0,0-1,0 1,0 0,0-1,0 1,0-1,-1 1,1-1,0 0,-1 1,1-1,-1 0,0 1,1-1,-1 0,0 0,0 1,0-1,0 0,-1 1,1-1,0 0,-1 0,1 1,-1-1,1 1,-1-1,-1-2,-52-138,-121-231,154 331,-2 0,-2 2,-41-50,58 79,0 2,-1-1,-1 1,0 0,0 1,0 0,-1 1,0 0,-1 1,1 0,-1 1,-1 0,1 1,0 0,-1 1,0 1,-14-2,16 4,0 0,0 1,0 0,0 1,0 0,0 1,0 0,1 1,-1 0,1 0,0 1,1 1,-17 11,-33 11,43-19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47.6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1,'0'4,"0"6,0 6,4-1,2 2,4-1,0-1,-1-1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36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80,'-79'64,"57"-48,1 0,1 2,-20 22,23-18,1 0,1 1,1 0,1 2,-11 28,-40 133,52-147,6-22,-31 118,35-122,-1 0,2 1,0 0,0-1,1 1,1 0,4 25,-4-36,0 0,0 0,0 0,1 0,-1-1,1 1,-1 0,1-1,0 1,0-1,0 1,1-1,-1 0,0 0,1 0,-1 0,1-1,0 1,0-1,0 1,-1-1,1 0,0 0,1 0,-1-1,0 1,0-1,0 1,0-1,0 0,5-1,10 0,-1-2,1 0,-1 0,23-9,-30 9,-4 1,-1-1,1 1,-1-1,1 0,-1 0,0 0,0-1,0 0,-1 0,1 0,-1 0,0-1,-1 0,1 0,3-6,4-8,-2-2,14-38,0 0,-13 37,-1 1,0-1,-2 0,0-1,-2 0,0 0,-2 0,-1 0,0-1,-2 1,0-1,-2 1,-1-1,0 1,-11-34,-12-35,17 56,-2 1,-15-35,-3-4,24 63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38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18,'204'-10,"-114"2,169 10,-88 13,-142-14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39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0,'-17'1,"-1"0,0 2,0 0,1 1,0 1,-17 6,-101 50,72-31,60-28,0-1,0 1,1 1,-1-1,0 0,1 1,0-1,-1 1,1-1,0 1,1 0,-1 0,0 0,1 0,0 1,-1-1,1 0,0 0,1 1,-1-1,1 1,-1-1,1 0,1 6,-1 12,2 0,8 41,-4-21,9 71,5 0,37 119,-55-224,0-1,1 0,0 0,-1 0,2 0,-1 0,1 0,0-1,0 0,1 0,6 6,-10-10,1 1,0-1,0 0,0 0,0 0,0 0,0 0,0-1,1 1,-1-1,0 1,0-1,0 0,1 0,-1 0,0 0,0 0,1 0,-1-1,0 1,0-1,0 0,0 1,0-1,0 0,0 0,0 0,0-1,0 1,0 0,-1-1,1 1,0-1,-1 1,1-1,0-2,25-26,-7 8,1 0,38-30,-50 46,0 0,1 0,0 0,0 1,1 1,-1 0,1 0,0 1,0 1,18-3,7 4,0 1,0 1,0 3,0 0,-1 3,0 0,0 3,0 1,-1 1,-1 2,0 1,-1 2,42 29,-66-40,1 1,-1 0,-1 0,1 1,-1 0,-1 0,1 0,-2 1,1 0,-1 1,6 12,-10-18,0-1,0 1,0 0,-1-1,1 1,-1 0,0 0,0-1,0 1,0 0,-1 0,1-1,-1 1,0 0,0-1,0 1,-1-1,1 1,-1-1,0 0,0 1,0-1,0 0,-1 0,1-1,-1 1,0 0,0-1,0 0,0 0,0 0,0 0,-1 0,-5 2,-342 199,49-25,253-157,29-15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40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1,'-3'1,"-1"0,1 1,0-1,-1 1,1 0,0 0,0 0,1 1,-1-1,0 1,1-1,-1 1,1 0,-2 3,-5 4,-30 36,2 2,3 1,1 1,-44 95,-79 234,126-298,-4 20,22-59,-34 74,35-97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41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4,'42'-2,"33"0,-70 2,0 1,0-1,1 1,-1 0,0 1,0-1,0 1,0 0,0 0,7 5,-9-4,0 0,0 1,0 0,-1 0,1 0,-1 0,0 0,0 0,0 0,-1 1,1-1,-1 1,0-1,-1 1,1 0,-1-1,0 1,0-1,-1 10,0 1,-1-1,0 1,-1-1,-1 1,-6 15,0-7,-108 238,102-233,-1 0,-1-1,-2-1,0 0,-2-2,-42 38,63-62,0 1,0-1,0 1,0 0,0-1,1 1,-1 0,0-1,0 1,1 0,-1 0,0 0,1 0,-1 0,1 0,-1 0,1 0,0 0,-1 0,1 0,0 0,0 0,0 0,0 0,0 2,0-2,1 0,0 0,0-1,0 1,0 0,-1 0,1 0,1-1,-1 1,0 0,0-1,0 1,0-1,0 0,0 1,1-1,-1 0,2 1,69 3,-63-4,796-3,-777 3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42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1 104,'6'-5,"1"-1,0 2,0-1,0 0,0 1,1 1,13-6,60-15,-72 22,118-23,-92 20,1 1,0 1,58 5,-28-1,-45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44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1 306,'42'-39,"58"-40,2-1,-90 68,1 2,0-1,1 1,0 1,1 1,0 0,0 1,1 0,0 2,0-1,0 2,0 0,1 1,0 1,-1 0,30 2,-24 0,-1 1,1 1,-1 1,0 1,24 7,-40-9,0-1,0 1,1 1,-1-1,0 1,-1 0,1 0,0 0,-1 1,0-1,0 1,0 0,0 0,-1 1,1-1,-1 1,0 0,0 0,-1 0,0 0,0 0,0 0,0 1,-1-1,1 6,-2-7,0 0,0-1,0 1,-1 0,0-1,0 1,0-1,0 1,0-1,0 1,-1-1,0 0,0 0,0 0,0 0,0 0,-3 3,-54 48,23-22,30-26,-53 62,55-64,1 1,0 0,0 0,0 0,0 0,1 1,0-1,0 1,0-1,1 1,0 0,-1 8,2-11,1-1,-1 1,1-1,0 1,0-1,0 1,0-1,1 1,-1-1,1 0,-1 0,1 0,0 0,0 0,-1 0,2 0,-1-1,0 1,0 0,0-1,1 0,-1 0,5 2,9 3,-1-1,30 6,-24-6,248 74,-227-63,0 1,-1 2,-1 2,44 31,-81-50,1 0,-1 1,0-1,0 1,-1-1,1 1,-1 0,1 0,-1 0,0 0,0 1,0-1,0 0,-1 1,0 0,1-1,0 5,-2-4,0-1,0 1,-1-1,1 1,-1-1,1 1,-1-1,0 1,0-1,-1 0,1 0,-1 1,0-1,1 0,-4 3,-8 9,-1 0,-1-1,0-1,-1 0,-22 13,9-5,-29 25,13-10,-54 32,79-56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6:46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1 283,'4'-6,"1"1,-1 0,1 0,0 0,1 0,-1 1,1 0,12-6,73-35,2 4,2 4,160-40,-249 75,108-24,-102 24,0 0,-1 1,1 1,0 0,0 0,0 1,19 4,-28-3,1-1,0 1,-1 0,1 0,-1 0,0 0,1 1,-1-1,0 1,0 0,-1 0,1 0,-1 0,1 1,-1-1,3 8,3 5,-2 1,8 28,0 1,175 550,-88-248,204 649,-166-536,-15-95,31 108,244 747,-347-1088,20 54,52 209,60 370,-132-567,109 537,-67-173,-73-431,13 61,-33-191,-1 0,0 0,1 0,-1 0,0 0,-1 0,1 1,0-1,-1 0,1 0,-1 0,1 0,-1 0,0 0,0 0,0 0,0-1,0 1,0 0,-1-1,1 1,-1 0,1-1,-1 0,1 1,-1-1,0 0,-3 2,-5 2,0 0,-1 0,0-1,-11 3,7-2,-3 1,1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8:55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0 606,'21'-2,"0"0,0-2,-1-1,25-8,-4 1,-38 12,786-170,-38 76,-751 94,0 0,0 0,0 0,0 0,0 0,0 0,0-1,0 1,-1 0,1 0,0 0,0 0,0 0,0 0,0 0,0 0,0 0,0 0,0 0,0 0,0 0,0-1,0 1,0 0,0 0,0 0,0 0,0 0,0 0,0 0,0 0,0 0,0 0,0 0,0 0,0 0,0-1,0 1,1 0,-1 0,0 0,0 0,0 0,0 0,0 0,0 0,0 0,0 0,0 0,0 0,0 0,0 0,0 0,-13-6,-18-2,-46-9,-117-18,34 18,2-7,-210-60,363 82,-5 0,1-2,-1 1,0-1,-11-7,20 10,0 1,1-1,-1 1,0-1,0 0,0 1,1-1,-1 0,0 0,1 0,-1 0,0 0,1 1,-1-1,1 0,0 0,-1 0,1 0,0-1,-1 0,2 1,-1-1,0 1,1 0,-1-1,1 1,0 0,-1-1,1 1,0 0,0 0,0 0,0 0,0 0,0 0,0 0,0 0,0 0,1 1,-1-1,2-1,8-3,0-1,0 2,1-1,-1 1,1 1,0 0,24-2,92 0,-87 4,541 3,-577-2,0 0,-1 0,1 0,0 1,-1-1,1 1,-1 0,1 1,-1-1,1 1,-1 0,0 0,1 0,-1 0,4 4,-6-3,1 0,-1 1,0-1,1 1,-2 0,1-1,0 1,-1 0,1 0,-1 0,0 0,-1 0,1 1,-1-1,0 0,0 0,0 6,27 579,53-8,-73-535,-4-17,1-1,2 0,1 1,1-2,19 43,-18-55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8:57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1,'-10'1,"-1"2,1-1,0 2,1-1,-1 1,0 1,1 0,0 0,-9 7,1 0,3-3,1 1,0 0,-15 16,24-21,0 0,1 0,-1 0,1 0,0 1,1-1,-1 1,1 0,0-1,0 1,1 0,-2 10,1 12,1 0,2 1,0-1,2 0,9 42,47 136,-51-181,191 530,-91-267,539 1238,-550-1318,120 374,9 237,-5-19,-121-487,154 522,-194-607,105 356,-114-430,121 250,-162-384,-4-7,1 0,0 0,18 23,-22-33,-1 0,1 0,0 0,0-1,0 1,0-1,1 0,-1 0,1 0,-1-1,1 1,0-1,-1 0,1 0,0 0,0 0,0-1,0 1,6-1,57-3,0-2,0-4,99-25,-142 28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48.0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10,'4'0,"6"0,6-4,-1-2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01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0,'4'2,"0"1,0-1,-1 1,1 0,0 0,-1 0,0 0,0 1,4 5,-1-3,221 287,-177-223,262 363,-295-411,-3-6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02.9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1,'-2'43,"-8"44,4-44,0 55,9-24,2 0,4 0,3-1,24 79,-19-96,2 0,3-2,2-1,2-1,58 87,-73-124,0-1,2 0,-1-1,2 0,20 16,-27-24,0 0,1-1,-1 0,1 0,0 0,0-1,0 0,0-1,1 0,-1 0,1-1,-1 0,15 0,-21-1,1-1,-1 1,1-1,-1 0,1 0,-1 0,0 0,1 0,-1 0,0-1,0 1,0-1,0 0,0 1,0-1,0 0,-1 0,1 0,0 0,-1-1,0 1,0 0,0 0,0-1,0 1,0-1,0 1,-1-1,1 1,-1-6,2-9,0-1,-2 0,-1-26,-1 22,-1-29,-3 1,-1 0,-3 1,-2 0,-3 1,-1 0,-2 1,-3 1,-1 0,-3 2,-1 1,-58-72,70 98,5 7,0 0,1-1,0 0,1-1,0 0,-10-24,-33-78,28 69,11 25,0 3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04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 85,'-2'22,"0"-1,-1 0,-2 0,0 0,-11 29,6-20,-10 49,11-12,3 0,3 1,8 88,-5-147,1-1,0 0,1 0,0 1,1-1,-1 0,1-1,1 1,0 0,0-1,8 11,-10-15,1-1,-1 1,0-1,1 0,0 0,0 0,-1 0,1 0,0 0,0-1,1 0,-1 0,0 1,0-2,1 1,-1 0,0-1,1 0,-1 1,1-1,-1 0,0-1,1 1,-1-1,1 0,-1 1,0-1,0-1,0 1,6-3,-3 0,0 0,0 0,-1-1,0 0,0 1,0-2,0 1,5-9,31-50,-17 24,94-182,-109 202,0 1,-1 0,-1 0,6-22,-12 33,0 0,0 0,-1 0,0 1,0-1,0 0,-1 0,-1 0,1 1,-1-1,-5-12,-1 0,-2 1,0-1,-1 2,-1-1,-1 2,0-1,-1 2,-1 0,-1 1,0 0,-22-15,35 29,0 0,0-1,0 1,0 0,0 1,0-1,0 1,0-1,-1 1,1 0,0 0,0 0,0 0,0 1,-1-1,1 1,0 0,0 0,0 0,0 0,1 1,-4 1,-10 5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10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74,'-2'107,"0"-39,2 0,19 130,-15-177,0-1,2 0,1 0,0 0,1 0,2-1,0-1,0 0,2 0,0-1,1 0,1-1,27 25,-17-22,0-1,1 0,1-2,1-1,0-1,34 12,-39-18,0-2,0 0,0-1,1-1,-1-1,1-1,0-1,44-5,-64 4,-1-1,1 1,0-1,-1 0,1 0,-1 0,0 0,1-1,-1 1,0-1,0 1,0-1,0 0,0 1,0-1,0 0,-1-1,1 1,-1 0,1 0,-1-1,0 1,1-3,2-8,0 0,0 0,2-22,1-5,10-27,-4-2,7-92,-17 128,-3-1,0 0,-3 0,0 0,-2 1,-19-62,20 83,-1 1,0-1,-1 1,0 1,-1-1,0 1,-1 0,0 1,-1 0,1 0,-2 1,1 0,-20-12,14 11,-1 1,0 0,-1 1,0 1,1 1,-2 0,1 2,-1-1,-18 1,27 2,-1 1,0 1,1 0,-1 0,1 1,0 0,-1 1,1 0,0 0,0 1,1 0,-1 1,1 0,0 0,0 1,-7 6,-6 7,1 1,1 1,1 1,-17 27,24-32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12.1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1,'1'13,"0"-1,1 1,1 0,0-1,0 1,1-1,1 0,0 0,1-1,0 0,14 19,8 8,62 62,-67-76,51 50,-28-29,46 57,-81-86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17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91,'-2'1,"0"1,-1 0,1-1,0 1,0 0,0 0,0 0,1 1,-1-1,0 0,1 1,0-1,0 1,0 0,0-1,0 1,-1 3,-1 2,-155 342,152-336,1 1,0 0,1 0,0 1,1-1,1 1,0 0,2-1,-1 1,2 0,5 30,-4-35,1 1,0-1,1 0,0 0,1-1,0 1,1-1,0 0,1 0,0-1,0 0,1 0,0-1,0 0,1 0,17 11,-6-6,1-1,0-1,1-1,0-1,1 0,44 9,-55-16,1 0,-1-1,1 0,-1-1,1-1,-1 0,1-1,-1 0,1 0,-1-2,0 1,0-2,-1 1,1-2,10-6,-19 10,0 0,0-1,1 1,-2-1,1 0,0 0,0 0,-1 0,0 0,0-1,0 1,0-1,0 1,0-1,-1 0,0 0,0 0,0 0,0 0,-1 0,0 1,1-2,-1 1,-1 0,1 0,0 1,-3-9,-2-9,-2 0,0 0,-2 1,-11-21,2 0,-17-38,-4 1,-2 2,-4 1,-3 3,-3 2,-68-71,71 84,35 44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22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102 221,'-1'4,"0"-1,0 1,-1-1,1 0,-1 0,1 0,-1 0,0 0,-4 4,-6 11,-2 16,2 0,0 1,3 0,1 1,2 0,1 0,1 0,4 66,0-84,1-1,1 1,1-1,1 1,0-1,1 0,1 0,1-1,0 0,1 0,1 0,15 21,-19-33,-1-1,1 1,0-1,0 0,0 0,0-1,1 1,-1-1,1 0,0-1,-1 1,1-1,0 0,0-1,0 1,-1-1,1 0,0-1,11-1,-4 0,0 0,0-1,-1 0,1-1,-1-1,0 0,0 0,12-8,-9 1,-1 0,0-1,0 0,-2-1,0-1,0 0,-1 0,-1-1,-1-1,0 1,7-21,1-8,-2-1,-2-1,9-55,-19 83,0-1,-1 1,-1-1,-1 0,0 0,-6-31,3 39,0-1,-1 1,-1 0,0 1,0-1,-1 1,-1 0,0 0,0 1,-1 0,-12-12,8 11,0 1,0 0,-1 0,0 1,-1 1,-22-10,-93-30,106 41,2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24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0,'-16'17,"-21"21,-52 69,78-92,1 2,0-1,2 1,0 0,1 1,0 0,2 0,-5 23,6-16,0 1,1 0,2 1,1-1,1 0,6 41,-5-58,-1-1,1 0,1 0,0 0,0 0,0-1,1 1,0-1,0 0,1 0,0 0,1-1,-1 1,1-1,0-1,0 1,1-1,0 0,0-1,0 1,0-1,1-1,0 0,11 4,17 0,0-2,0-2,0-1,1-2,61-7,-94 6,0 1,0 0,-1-1,1 0,0 0,0 0,-1 0,1-1,-1 0,1 1,-1-1,0 0,0-1,0 1,0 0,0-1,0 0,-1 0,1 1,-1-2,0 1,0 0,0 0,0-1,0 1,-1-1,0 1,0-1,2-6,0-9,-1 0,-1-1,-1 1,-4-37,1 7,2 9,1-15,-2-1,-2 0,-3 1,-20-79,26 131,0 0,0 0,0 0,-1 0,1 0,-1 0,1 0,-1 0,0 1,0-1,-1 1,1-1,0 1,-1 0,1 0,-1 0,0 0,-5-3,1 3,1 1,0-1,-1 1,1 0,-1 0,1 1,-1 0,-9 1,-5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25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1,'0'7,"1"1,1-1,-1 1,1-1,1 1,-1-1,1 0,1 0,6 11,45 61,-38-57,34 42,-29-38,-2 1,0 0,24 47,22 60,-56-117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30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1,'4'8,"6"4,1-1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48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407 0,'-4'7,"0"0,-1-1,0 0,0 0,-10 9,-12 14,-29 48,4 3,3 2,4 1,-45 117,80-178,2 0,0 0,2 0,0 1,1 0,-1 29,6-50,0 0,0 1,0-1,1 0,-1 1,1-1,-1 0,1 0,0 1,0-1,0 0,0 0,1 0,-1 0,0 0,1-1,-1 1,1 0,0-1,0 1,0-1,-1 1,1-1,0 0,1 0,-1 0,0 0,0 0,0 0,1-1,-1 1,0-1,0 0,5 1,9 0,1 0,0-1,32-5,-23 2,22-2,0-2,0-2,-1-3,-1-1,0-2,-1-3,0-1,61-37,-97 51,0-1,-1 0,0 0,0-1,-1 0,0 0,0-1,-1 0,0 0,8-12,-11 12,0 0,0 0,0 0,-1-1,-1 1,1 0,-1-1,-1 0,1 1,-1-1,-1 1,-2-15,-4-9,-1 1,-1-1,-1 2,-2 0,-2 0,0 1,-2 1,-1 0,-1 1,-2 1,0 1,-35-33,51 54,0 1,0-1,0 1,0 0,-1 1,1-1,-1 1,0 0,1 0,-1 0,0 1,0 0,0 0,0 0,-8 0,-1 1,0 1,0 1,1 0,-18 6,-14 2,-13 6,26-5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30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1,'0'4,"4"6,2 6,0 3,2 4,1 2,3-3,-1-2,-3 1,-1 1,1 0,0 2,-2-4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31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1,'4'4,"2"6,3 5,2 5,1 3,0 6,2 3,3-5,-2 3,1-1,3 0,-3-1,-4-6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31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0,'0'4,"5"6,1 6,3-1,6 2,-1 2,2-2,-2 1,1-4,2 1,-1 7,0-2,2 6,7 6,2 2,2 9,5 4,-4-5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40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24,'0'-1,"-1"0,1-1,0 1,0 0,0 0,0 0,1 0,-1-1,0 1,0 0,1 0,-1 0,0 0,1 0,-1 0,1 0,0 0,1-2,-2 3,1 0,-1 0,1 0,0 0,-1 0,1 0,-1 0,1 0,-1 0,1 0,0 1,-1-1,1 0,-1 0,1 0,-1 1,1-1,-1 0,1 1,-1-1,1 1,-1-1,0 0,1 1,0 0,32 44,-28-36,114 176,94 133,-206-308,1-2,0 1,14 12,-3-7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41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0,'1'8,"1"0,-1-1,2 1,-1 0,1-1,0 0,1 0,-1 0,1 0,1 0,5 6,11 21,15 22,3 0,2-3,2-2,51 47,-43-43,13 17,107 162,-155-209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41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0,'1'5,"0"1,0-1,1 0,-1 0,1 0,0 0,5 7,3 10,5 19,136 398,-20 43,-104-384,64 150,63 85,-143-311,2 5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43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628 0,'-9'2,"1"0,0 0,-1 1,1-1,1 2,-1-1,0 1,-9 7,-14 5,-466 193,496-209,0 0,0 1,0-1,0 1,0-1,0 1,0-1,0 1,0 0,0-1,1 1,-1 0,0 0,0-1,0 1,1 0,-2 2,2-3,0 1,0 0,0-1,0 1,0 0,0-1,0 1,0 0,0-1,1 1,-1 0,0-1,0 1,0 0,1-1,-1 1,0-1,1 1,-1-1,1 1,-1-1,1 1,42 30,-17-15,189 196,-150-143,-44-46,-14-14,0-1,1 1,1-1,-1-1,15 11,-21-17,0 0,0 0,0 0,0-1,0 1,0 0,0-1,1 1,-1-1,0 0,0 0,0 1,1-2,-1 1,0 0,0 0,1-1,-1 1,0-1,0 0,0 1,0-1,0 0,0 0,0 0,0-1,0 1,-1 0,1-1,0 1,-1-1,1 0,1-2,39-51,-30 39,0 0,24-24,-30 34,0 1,0 1,1-1,0 1,-1 0,1 1,1 0,-1 0,0 0,13-2,15-1,0 2,0 2,0 1,1 1,-1 3,0 0,53 13,-19 2,-1 2,114 50,-177-68,19 9,0 1,23 15,-42-24,0 1,0-1,-1 1,1 0,-1 0,1 1,-1-1,-1 1,1 0,-1 0,0 1,0-1,0 0,3 12,-5-14,-1 0,0 1,0-1,0 0,0 1,-1-1,1 0,-1 1,0-1,0 0,0 0,0 0,0 0,-1 0,0 0,1 0,-1 0,0 0,0-1,-1 1,1-1,-5 4,-7 6,-1-1,1-1,-20 9,8-3,-228 181,79-56,156-126,4-1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55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0 227,'0'-4,"4"-1,2-5,4-4,0-5,3 2,3-2,3 4,-1-1,0-1,2-3,1 3,2-1,1-1,-4 3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56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1 667,'2'-9,"1"-1,0 1,1 0,-1 0,2 0,-1 0,1 1,1 0,7-9,13-18,2 3,1 0,2 2,1 1,37-26,189-115,-183 123,132-89,-204 136,-1-1,0 0,0 0,0 1,0 0,1-1,-1 1,0 0,0 0,1 0,-1 0,0 1,0-1,0 1,1-1,-1 1,0 0,0-1,0 1,0 0,0 1,0-1,0 0,-1 0,1 1,0-1,-1 1,3 3,9 8,0 1,16 25,-13-17,103 121,52 66,-78-83,226 294,-302-401,-3-6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57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0 334,'2'-5,"0"1,1-1,-1 0,1 1,0-1,0 1,1 0,-1 0,1 0,0 0,0 1,0 0,5-4,9-9,27-26,-33 32,0-1,-1 1,-1-2,0 1,0-1,-1-1,-1 0,10-19,-10 15,0 0,21-27,-21 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50.2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1 232,'1'4,"1"0,0-1,0 1,0 0,1-1,-1 0,1 0,-1 0,1 0,0 0,1 0,-1-1,0 1,7 3,1 2,191 174,-202-182,1 1,-1-1,0 1,0-1,1 0,-1 1,1-1,-1 0,0 1,1-1,-1 0,1 1,-1-1,1 0,-1 0,1 0,-1 0,1 1,-1-1,1 0,-1 0,1 0,-1 0,1 0,-1 0,1 0,-1 0,1 0,-1 0,1-1,-1 1,1 0,-1 0,1 0,-1-1,0 1,1 0,-1 0,1-1,-1 1,0 0,1-1,-1 1,0-1,1 1,-1 0,0-1,1 1,-1-1,0 1,0-1,0 1,1-1,-1 1,0-1,0 1,0-1,0 1,0-1,0 1,0-1,0 1,0-1,0 1,0-1,-1 0,3-44,-2 40,-1-34,3 0,1 0,9-43,-9 65,1 1,1 0,1 0,0 0,1 1,1-1,0 2,1-1,19-24,-23 35,-1 1,1 0,-1 0,1 0,0 0,0 1,0-1,0 1,1 1,-1-1,1 1,-1 0,1 0,-1 0,1 1,-1 0,1 0,0 1,-1-1,9 3,14 2,0 2,43 16,-61-20,60 24,-1 3,-1 3,-2 3,-2 2,65 52,-122-85,-1 0,1 1,-1-1,0 1,0 1,-1-1,0 1,0 0,-1 0,0 1,0-1,4 11,-5-4,0 0,-1 0,0 0,-1 0,-1 0,-1 21,-1 15,1-29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29:58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0,'-1'14,"0"0,-1-1,-5 17,-4 29,11-6,2 0,3 0,2-1,21 82,-14-68,66 300,34 170,-71-329,15 81,-58-285,9 36,-9-38,1 1,-1-1,0 1,1-1,0 0,-1 1,1-1,0 0,0 1,0-1,0 0,0 0,0 0,0 0,0 0,0 0,0 0,1 0,-1 0,3 0,4-1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00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1,'-7'0,"-1"1,1 0,-1 1,1-1,0 1,-1 1,1 0,0 0,0 0,-8 6,-65 51,39-28,36-28,0 1,-1-1,1 1,1 0,-1 0,1 1,0 0,0-1,0 1,1 1,0-1,0 0,1 1,-3 9,3-5,1 0,-1 0,2 0,0 1,0-1,1 0,0 0,4 13,6 15,2 0,1-1,36 67,-47-100,24 48,20 37,68 188,-103-251,-7-40,-6-51,1 50,-2-68,3-159,-1 237,1-1,1 1,-1-1,0 1,1 0,0 0,0 0,1 0,-1 0,1 0,-1 0,1 1,1-1,-1 1,0 0,1 0,-1 0,1 1,0-1,0 1,0 0,0 0,0 0,1 0,-1 1,7-2,11-2,1 0,0 1,43-2,19 2,156 12,-217-6,-1 1,0 1,0 2,0 0,0 1,-1 1,-1 1,1 1,-1 1,-1 1,33 26,-48-34,-1 1,0 0,-1 0,1 0,-1 1,0-1,0 1,-1 0,1-1,-1 1,0 0,-1 1,0-1,0 0,0 7,1 16,-2 0,-3 31,0-7,4 75,1-65,-2-1,-15 107,13-161,0 0,0-1,-1 1,0-1,-1 1,1-1,-2 0,1 0,-1 0,0-1,0 0,-1 0,1 0,-1-1,-1 1,-11 6,-9 4,0-1,-1-2,-34 12,-3 1,-283 135,243-117,73-32,1 1,0 1,1 2,-54 36,62-35,3-3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16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388 15,'-23'-7,"22"6,-1 0,0 0,0 0,0 1,0-1,0 0,1 1,-1-1,0 1,0 0,0 0,0-1,0 1,-3 1,1 0,0 0,0 0,1 1,-1-1,0 1,1 0,-1 0,1 0,-1 1,1-1,0 1,0 0,0 0,1 0,-5 6,-31 58,27-44,-29 64,3 2,4 2,4 1,4 2,-15 111,35-176,-2 20,-3 52,10-89,0-1,0 1,1 0,0 0,1 0,1 0,0-1,0 1,10 20,-10-28,-1 0,1-1,0 1,0-1,0 0,1 0,-1 0,1 0,-1-1,1 0,0 1,0-1,0 0,0-1,0 1,1-1,-1 0,0 0,1 0,4 0,13 0,-1 0,0-2,24-3,0 0,-9 3,0-2,0-2,41-10,-57 9,0-1,0-1,0 0,-1-2,0 0,30-22,-37 23,-1-1,-1 0,1-1,-2 1,0-2,15-22,-22 31,-1 0,1 0,-1-1,1 1,-1-1,0 1,0-1,-1 1,1-1,-1 0,1 1,-1-1,-1-7,0 8,0 1,0 0,0-1,0 1,0-1,-1 1,1 0,-1 0,0 0,0 0,1 0,-1 0,0 1,-1-1,1 1,0-1,0 1,-1 0,1 0,0 0,-1 0,-2-1,-9-1,0 0,0 0,-1 2,1 0,0 0,-1 1,1 1,0 0,-1 2,1-1,0 1,0 1,1 1,-1 0,1 1,0 0,1 1,-1 0,1 1,-13 11,-9 9,11-7,0-2,-2-1,0 0,-53 26,55-36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17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1,'-1'50,"3"0,2 0,1 0,15 53,72 300,50 104,-93-286,-35-145,-8-55,0-9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19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944 1,'-11'0,"1"1,-1 1,1 0,-1 0,1 1,0 0,-19 9,-67 43,30-15,-35 13,-400 189,494-239,-1-1,1 1,0 1,0-1,0 1,1 1,-8 5,12-8,1 0,-1 0,1 0,0 0,-1 0,1 1,0-1,0 0,1 1,-1-1,0 1,1-1,-1 1,1-1,0 1,0-1,0 1,0-1,1 1,-1-1,1 1,-1-1,1 1,0-1,0 1,2 2,20 47,3-2,2 0,44 57,-15-22,-48-71,4 7,1-1,18 21,-29-37,0-1,0 1,1-1,0 1,-1-1,1 0,0-1,1 1,-1-1,0 1,1-1,-1-1,1 1,0-1,-1 1,1-1,5 0,-7-1,-1-1,1 0,-1 1,1-1,-1 0,1 0,-1 0,0 0,0-1,1 1,-1 0,0-1,0 0,0 0,-1 1,1-1,0 0,-1 0,1 0,-1-1,1 1,0-3,25-62,-17 40,-4 12,1 0,1 1,0 0,1 1,0 0,12-13,-15 21,-1-1,0 1,1 0,0 0,0 1,1-1,-1 1,1 1,0-1,0 1,0 1,0-1,1 1,13-2,42 1,-1 2,1 3,-1 3,0 3,0 2,110 34,-142-34,-1 1,0 1,0 2,46 30,-66-38,-1 1,1 0,-1 1,0 0,-1 0,0 1,9 13,-13-16,0 0,0 0,-1 0,1 0,-1 1,-1-1,1 0,-1 1,0 0,-1-1,0 1,0-1,-1 11,-4 2,-1 0,-1-1,0 0,-2 0,0-1,-1 0,-23 30,12-15,-195 313,-144 208,350-539,-1 0,-1 0,0-1,-28 23,19-22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21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1116,'1'-11,"0"0,1 0,1 0,-1 0,2 1,-1-1,1 1,1 0,0 0,0 1,1-1,1 1,-1 0,16-15,11-9,2 1,47-33,-42 34,222-164,353-201,-596 385,180-97,-165 91,2 3,0 0,68-15,-95 28,0 0,1 0,-1 1,0 0,1 1,-1 0,0 0,1 1,-1 0,0 0,0 1,-1 1,1-1,-1 2,13 6,5 8,0 1,-1 1,26 27,-13-10,408 429,-33 34,-289-348,1482 1786,-1381-1668,259 409,-351-462,-10 6,153 392,-241-511,-4 1,-6 1,-4 2,12 190,-30 448,-9-465,0 1015,6-1294,0 0,0 0,0 0,0 0,-1 0,1 0,-1 0,0 0,0 0,0 0,0 0,0-1,-1 1,1 0,-1-1,-2 3,1-1,-1-1,0-1,-1 1,1 0,0-1,-1 0,1 0,-1 0,-7 1,-936 366,807-310,-72 33,180-69,19-9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36.0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1778,'12'-320,"-6"267,3 1,1 0,3 1,20-51,-28 87,1 1,1 0,0 0,1 1,1-1,0 2,12-15,-14 21,0-1,1 1,-1 0,1 1,0 0,0 0,1 1,0 0,-1 0,1 1,0 0,1 1,9-2,66-6,0 5,121 6,-184 0,32 1,0 2,0 2,99 25,-134-25,0 0,-1 0,1 2,-1 0,-1 1,1 1,-2 1,1 0,-2 2,1-1,-2 2,0 0,23 30,-31-36,-2 0,1 0,-1 1,0 0,-1 0,1 0,-2 0,0 1,0-1,0 0,-1 1,-1 0,0-1,0 1,-1-1,0 1,0 0,-1-1,-1 0,1 0,-2 1,1-1,-1-1,-5 10,-4 6,8-14,-1 0,1 0,-2 0,1-1,-1 0,-11 11,17-20,1 0,0 0,0 1,0-1,-1 0,1 0,0 0,0 0,-1 0,1 0,0 0,0 1,-1-1,1 0,0 0,0 0,-1 0,1 0,0 0,0 0,-1 0,1 0,0-1,0 1,-1 0,1 0,0 0,0 0,-1 0,1 0,0 0,0-1,0 1,-1 0,1 0,0 0,0 0,0-1,0 1,-1 0,1 0,0-1,0 1,0 0,0 0,0-1,0 1,0 0,0 0,0-1,0 1,0 0,0-1,-3-18,2 15,-76-556,-9-82,72 410,8 201,1 23,0 21,1 16,1-1,2 1,1 0,1 0,2-1,1 1,1-1,1 1,1-2,2 1,14 29,-8-23,2-1,1 0,1-2,2 0,1-1,2-2,1 0,35 30,-39-40,2-2,0-1,1-1,0-1,1-1,0-1,1-2,45 12,19-2,115 8,-114-16,90 8,-139-16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36.6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1 868,'1'-5,"-1"-1,1 0,1 0,-1 1,1-1,0 1,1-1,-1 1,1 0,0 0,0 0,5-5,51-56,-46 52,105-98,220-160,-209 185,247-123,-344 194,-2 1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37.1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1 960,'14'-13,"2"0,0 2,18-11,10-7,565-374,-154 106,-251 155,-164 113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37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0,'4'8,"10"12,12 7,9 6,7 12,6 6,11 7,4 7,1-4,1-3,-6-3,-8-7,-4-11,-11-4,-7-7,-8-4,-4-6,-4-5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9:58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0 368,'5'0,"0"-4,5-2,5-3,3-6,8-7,8-10,11-7,2-6,1-4,6-2,-2-1,-10 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51.2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265 1,'7'8,"-1"1,0 0,0 0,-1 0,0 1,5 12,5 13,251 531,-276-585,-1 0,-1 2,0-1,-1 1,-1 1,-1 1,0 0,-1 1,0 0,-1 1,-1 1,-34-18,27 17,0 1,0 1,-1 1,-1 1,0 2,0 0,0 2,0 1,-1 1,-31 1,32 6,7 2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38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0,'0'3,"1"0,0 0,0 0,0 0,0 0,0 0,1 0,-1 0,1-1,0 1,0 0,0-1,0 0,4 4,38 32,-35-31,102 81,631 517,-715-582,-1 2,32 38,-42-41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38.9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1,'1'8,"1"0,0 0,0 1,0-1,1 0,0-1,7 12,5 15,385 1111,-223-615,-91-258,-79-253,1-7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40.3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388 0,'-5'1,"-1"0,1-1,0 2,0-1,0 1,0-1,0 1,0 1,0-1,0 1,-5 4,-50 41,32-22,-1-6,0-1,-46 22,-12 8,86-48,0 0,0 0,0 0,0 0,0 0,0 0,0 0,0 0,1 1,-1-1,0 0,1 1,-1-1,1 1,0-1,-1 0,1 1,0-1,0 1,0-1,0 1,0-1,0 1,0-1,0 1,1-1,-1 0,1 1,-1-1,2 3,25 48,-15-31,94 204,-48-96,98 160,-149-278,-4-6,-1-1,1 1,0-1,0 0,0 0,1 0,0 0,6 5,-9-10,-1 1,1 0,0-1,-1 1,1-1,-1 1,1 0,0-1,-1 1,1-1,-1 0,0 1,1-1,-1 1,1-1,-1 0,0 1,0-1,1 0,-1 1,0-1,0 0,0 1,0-1,1 0,-1 0,0 1,0-1,-1 0,1 0,0 1,0-1,0-1,0-32,0 33,0-24,1 0,1 0,1 0,1 0,1 0,2 1,0 0,17-36,-16 43,1 0,1 1,1 0,0 1,1 0,1 1,0 0,1 1,0 1,1 0,0 1,18-10,-19 14,0 1,0 1,0 0,0 1,1 0,0 1,0 1,0 0,0 1,0 1,30 3,-17 0,0 2,0 1,0 2,-1 0,38 17,-33-8,-1 1,0 2,-1 1,-1 1,-2 2,0 0,-1 2,-1 1,-2 1,-1 1,-1 0,-2 2,27 56,-42-78,0 0,0 1,-1 0,-1-1,0 1,0 0,-1 0,1 14,-3-19,1-1,-1 1,0-1,0 1,0-1,0 0,-1 1,1-1,-1 0,-1 0,1 0,0 0,-1-1,0 1,0-1,0 1,0-1,0 0,-1 0,-6 4,-95 57,52-33,-52 40,22-5,18-13,-127 80,137-110,33-18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44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1 318,'11'1,"1"2,0-1,-1 1,0 1,0 0,0 0,0 2,-1-1,12 8,40 18,-21-14,1-3,1-2,0-1,0-2,1-3,0-1,0-2,59-3,-101 0,1-1,-1 1,1-1,-1 1,0-1,1 0,-1 0,0 0,1 0,-1-1,0 1,0 0,0-1,0 1,0-1,-1 0,1 0,0 0,-1 0,1 0,-1 0,0 0,0 0,0-1,0 1,0 0,0-1,0 1,0-5,1-6,-1-1,0 1,-1-1,-3-19,1 7,0-1,-2 0,-1 0,-10-33,7 32,1 0,-4-41,11 67,0 1,-1 0,1 0,0 0,0-1,-1 1,1 0,0-1,0 1,0 0,1 0,-1-1,0 1,0 0,1 0,-1-1,1 1,-1 0,1 0,-1 0,1 0,0 0,0 0,-1 0,1 0,0 0,0 0,0 0,0 0,0 1,0-1,0 0,0 1,1-1,-1 1,0-1,0 1,0-1,1 1,-1 0,0 0,1 0,-1 0,0 0,0 0,1 0,-1 0,0 0,0 0,3 1,7 3,0-1,0 2,-1-1,17 11,-21-12,1016 592,-994-578,101 70,-114-76,-2 0,1 1,-2 1,0 0,0 1,13 20,-22-28,0 0,0 1,-1-1,1 1,-1 0,-1-1,0 1,0 0,0 0,0 0,-1 0,-1 0,1 0,-1 0,0 0,0-1,-1 1,0 0,-4 8,-6 13,-2-1,0-1,-25 32,-4 10,40-62,-137 236,138-239,0 1,0-1,0 0,0 0,-1 0,0 0,1-1,-1 1,0-1,0 1,-1-1,-5 3,7-4,-1-1,1 1,0-1,-1 0,1 0,-1 0,1 0,0 0,-1-1,1 1,0-1,0 1,-1-1,1 0,0 0,0 0,0 0,0 0,0-1,0 1,0-1,-1-1,-12-10,0 0,2-1,0-1,-21-30,-38-73,60 97,2 3,-40-66,3-2,-51-137,95 216,1-1,-1 0,2 0,-1 0,1 0,0 0,0 0,2-10,-1 14,1 0,0 0,1 0,-1 0,1 0,-1 1,1-1,0 0,1 1,-1-1,1 1,-1 0,1 0,0 0,0 0,0 1,6-5,32-18,1 2,0 1,83-29,-91 38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44.7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0 547,'24'-20,"0"1,2 1,0 1,38-19,11-7,303-189,-341 205,50-45,-29 22,-42 38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45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1 414,'11'-1,"0"0,0 0,0-1,-1-1,1 0,0 0,10-6,73-39,-45 21,419-179,-458 202,12-4,-2-1,1-1,-1-1,0-1,-1 0,19-18,-22 16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46.3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165 252,'-51'29,"36"-19,0-2,0 0,-1 0,-29 9,45-17,0 0,0 0,-1 0,1 1,0-1,0 0,0 0,0 0,0 0,-1 0,1 0,0 0,0 0,0 1,0-1,0 0,-1 0,1 0,0 0,0 0,0 0,0 0,-1 0,1 0,0 0,0 0,0 0,0 0,-1 0,1 0,0-1,0 1,0 0,0 0,0 0,-1 0,1 0,0 0,0 0,0 0,0 0,0-1,0 1,-1 0,1 0,0 0,0 0,0 0,0-1,0 1,0 0,0 0,0 0,0 0,0-1,0 1,0 0,9-11,16-10,109-85,41-30,-129 98,-30 20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47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34 666,'-1'0,"0"1,0-1,0 0,0 0,0 0,0 0,0 0,-1 0,1 0,0 0,0 0,0 0,0-1,0 1,0 0,0-1,0 1,0-1,0 1,0-1,0 0,0 1,0-1,0 0,1 0,-1 1,0-1,1 0,-1 0,0 0,1 0,-1 0,1 0,-1 0,1 0,0 0,-1 0,1 0,0 0,0 0,0-1,0 1,0 0,0 0,0 0,0 0,0 0,0 0,1 0,-1 0,0 0,1 0,-1 0,1 0,-1 0,1 0,0 0,0-2,5-6,0-1,1 0,0 1,11-11,182-161,-5 5,-123 98,40-41,-111 118,1 0,-1 0,0 0,1 0,-1 0,0 0,1 1,-1-1,1 0,-1 1,1-1,0 1,-1-1,1 1,-1 0,1 0,0 0,-1 0,1 0,0 0,-1 0,1 0,0 1,-1-1,1 1,-1-1,1 1,-1 0,1-1,-1 1,1 0,-1 0,0 0,2 2,5 4,0 1,-1 0,0 1,9 13,3 5,742 724,-697-698,35 33,-85-70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47.9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1 258,'4'0,"2"-5,8-5,1-5,3 0,3-2,2 1,-4 1,1-3,0-2,5-2,3-1,-3-2,-2 4,0 1,-4 4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48.6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1,'3'21,"0"1,2 0,1-1,0 0,1 0,2-1,13 25,-5-7,179 459,39 174,-82-225,-142-412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52.5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532 855,'-22'2,"0"0,0 1,1 2,0 0,-1 1,2 1,-1 1,1 1,0 0,-31 22,-1 4,2 3,-65 63,108-95,1 0,0 1,0 0,1 0,-1 0,-6 15,11-21,0 1,1-1,-1 1,1-1,-1 1,1-1,0 1,-1-1,1 1,0-1,0 1,0-1,0 1,0-1,1 1,-1-1,0 1,1-1,-1 1,1-1,0 1,-1-1,1 0,0 1,0-1,0 0,0 0,0 1,0-1,0 0,0 0,0 0,1 0,-1-1,0 1,1 0,-1 0,0-1,1 1,-1-1,1 1,-1-1,1 0,-1 1,4-1,4 2,0 0,0 0,0-1,1 0,-1 0,0-1,1-1,-1 1,0-2,0 1,15-5,-20 4,0 0,1 0,-1 0,0-1,-1 0,1 1,0-1,-1-1,1 1,-1 0,0-1,0 0,0 0,-1 0,0 0,1 0,-1 0,-1-1,1 1,0-1,-1 1,0-1,0 0,0-5,0-14,5-23,-5 46,-1 0,1-1,0 1,-1 0,1-1,0 1,0 0,0 0,0 0,0 0,0 0,0 0,0 0,1 0,-1 0,0 0,0 0,1 1,-1-1,1 1,-1-1,0 1,1-1,-1 1,1 0,-1 0,3 0,5 0,0 1,-1 0,1 0,-1 1,0 0,1 1,-1 0,0 0,9 6,71 45,-67-40,116 74,3-7,3-6,176 66,-314-139,0 0,0 0,1-1,-1 1,0-1,1-1,-1 1,8 0,-11-2,0 1,0-1,0 1,-1-1,1 0,0 0,0 0,0 0,-1 0,1 0,-1 0,1-1,-1 1,1 0,-1-1,0 1,1-1,-1 0,0 1,0-1,0 0,-1 0,1 0,0 1,0-5,9-32,-3-1,-1 0,-1 0,-3-73,-1 61,2-81,-29-253,18 331,-2 1,-3 0,-1 0,-4 1,-1 1,-2 1,-42-70,47 95,-2 1,-1 1,0 0,-41-36,58 57,1 1,-1-1,0 1,0-1,0 1,0 0,0-1,0 1,0 0,0 0,0 1,-1-1,1 0,0 1,0-1,-1 1,1 0,0 0,-1 0,1 0,-4 0,4 1,1 0,-1 0,0 1,1-1,-1 0,1 1,-1-1,1 1,0-1,-1 1,1 0,0-1,0 1,0 0,0 0,1 0,-1 0,0 0,0 2,-1 8,0 0,0 1,1-1,1 0,0 0,1 1,2 12,4 7,2 1,1-1,1 0,27 51,76 114,-75-137,2-2,3-2,2-2,3-3,2-1,2-2,78 53,-103-82,2-2,-1-1,2-1,0-2,1-1,0-2,1-1,35 6,-43-10,-4 1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50.3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308 1,'-9'0,"0"1,0 1,0 0,0 0,0 0,1 1,-1 0,-8 5,-68 42,34-20,45-27,1 0,-1 1,1-1,0 1,0 0,1 0,-1 1,1-1,0 1,0 0,0 0,1 0,-6 10,6-5,0 0,1 0,-1 1,2-1,0 0,0 1,1 16,1 24,1-1,15 81,-12-111,0 0,1 0,1-1,1 1,1-2,1 1,0-1,1-1,17 21,-3-9,1-1,2-1,45 35,-72-60,1-1,-1 0,1 0,-1 1,1-1,0-1,-1 1,1 0,0 0,0-1,0 1,-1-1,1 1,0-1,0 0,0 1,0-1,0 0,0-1,0 1,0 0,-1 0,1-1,0 1,0-1,0 0,-1 1,1-1,0 0,0 0,-1 0,1 0,-1 0,1-1,-1 1,0 0,1-1,0-1,6-8,-2 0,0-1,0 1,-1-1,4-13,13-25,-7 26,1 2,1 0,1 1,33-30,-44 47,1-1,-1 1,1 0,-1 1,1 0,0 0,0 0,0 1,1 1,-1-1,0 1,15 0,4 1,0 1,44 8,-42-3,0 1,-1 1,0 2,-1 0,0 2,-1 1,0 2,30 21,-44-28,0 1,0 0,-1 1,-1 0,0 1,0 0,-1 0,0 1,-1 1,0-1,-1 1,-1 0,0 1,-1 0,0 0,-1 0,-1 0,3 19,-6-28,0 0,0 0,-1 0,0 0,0 0,0 0,0 0,-1 0,1 0,-1 0,-1-1,1 1,-1-1,1 1,-8 6,-2 2,0-1,-2 0,-18 13,-22 19,-218 208,247-230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53.2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57 289,'-18'15,"14"-13,1 0,0 0,0 0,1 0,-1 1,0-1,1 1,0-1,-1 1,1 0,0 0,1 0,-1 0,-2 5,36-19,245-111,-176 81,320-130,-421 171,0 0,0 0,0 0,1-1,-1 1,0 0,0 0,0 0,1 0,-1 0,0 0,0 0,0 0,1 0,-1 0,0 0,0-1,1 1,-1 0,0 1,0-1,1 0,-1 0,0 0,0 0,1 0,-1 0,0 0,0 0,0 0,1 0,-1 1,0-1,0 0,0 0,1 0,-1 0,0 1,0-1,0 0,0 0,0 0,1 1,-1-1,0 0,0 0,0 0,0 1,0-1,0 0,0 0,0 1,-4 20,-21 35,19-43,-25 69,-41 168,25-72,-31 110,77-285,-1 1,1-1,0 0,1 0,-1 0,1 1,-1-1,1 0,0 0,0 1,0-1,1 0,0 5,0-7,-1 0,0-1,1 1,-1-1,1 1,-1-1,1 1,0-1,-1 1,1-1,-1 1,1-1,0 0,-1 1,1-1,0 0,-1 0,1 1,0-1,0 0,-1 0,2 0,29-6,219-101,-214 94,43-18,1 5,122-26,-175 48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53.7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0 290,'7'-1,"0"0,0 0,-1-1,1 0,-1 0,1 0,-1-1,0 0,0 0,10-7,52-44,-37 25,-19 16,1 1,1 1,0 0,0 1,1 0,31-15,104-47,-127 60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54.4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0 434,'31'-4,"-1"-1,0-1,0-1,-1-1,55-25,-33 13,268-112,-251 98,-2-2,98-72,-137 86,-8 3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55.6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 0,'-2'0,"1"1,0 0,-1-1,1 1,0 0,0-1,0 1,0 0,0 0,0 0,0 0,0 0,0 0,0 0,1 0,-1 1,0-1,1 0,-1 0,1 1,-1 0,-11 32,4 9,1 1,2 0,2 0,5 73,-1-37,-1 22,7 303,-1-304,6-1,24 102,-33-186,1 0,1 0,0-1,2 1,-1-1,15 22,-17-32,0 0,0 1,1-2,0 1,-1 0,2-1,-1 0,0 0,1-1,0 1,0-1,0-1,0 1,0-1,1 0,-1 0,1-1,11 2,-11-3,0 1,0-1,0 0,0-1,-1 0,1 0,0 0,0-1,-1 0,1 0,-1 0,0-1,0 0,0 0,8-6,-6 2,-1 1,0-1,0-1,0 0,-1 0,0 0,-1-1,0 1,8-18,-9 17,-1 0,1 0,-2 0,1 0,-1 0,0 0,-1 0,0-1,-1 1,0-1,0 1,-1-1,0 1,-1 0,0 0,-1 0,1 0,-2 0,1 0,-1 0,-1 1,1 0,-1 0,-1 0,1 1,-2-1,1 2,-1-1,1 0,-13-7,7 4,0 1,-1 1,1 0,-2 1,1 1,-1 0,0 0,0 1,0 1,-1 1,0 0,1 1,-1 0,0 1,0 1,0 0,0 1,-23 5,13-1,3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56.5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1 529,'14'-1,"0"-1,1 0,-1-1,0 0,25-10,67-34,-17-2,159-117,-92 57,-8 23,-137 79,0 1,1-1,-1 2,1 0,0 0,20-4,-12 5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0:58.7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423 1,'3'-1,"-1"1,0 0,0 1,0-1,0 0,0 1,0-1,0 1,0-1,0 1,0 0,0 0,0 0,2 2,-3-2,0-1,0 1,-1 0,1 0,-1 0,1 0,-1 0,1 0,-1 0,1 0,-1-1,0 2,1-1,-1 0,0 0,0 0,0 0,0 0,0 0,0 0,-1 1,1 1,-1 0,-1 0,1 0,0 0,-1 0,1 0,-1-1,0 1,0-1,0 1,0-1,0 0,-1 0,1 0,-1 0,1 0,-1 0,-4 1,-56 28,-275 152,337-182,-1 0,1 0,-1 0,1 1,-1-1,1 0,0 1,0-1,0 0,0 1,0 0,0-1,0 1,0-1,0 1,1 0,-1 0,1-1,-1 1,1 0,0 0,0 0,0-1,0 1,0 0,0 0,0 0,1-1,-1 1,1 0,-1 0,1-1,-1 1,1 0,0-1,0 1,0 0,0-1,0 0,2 2,7 10,1 0,0-1,25 19,-3-1,-7 6,-20-26,1 0,0-1,0 0,12 11,-17-18,0-1,0 1,0-1,0 1,0-1,1 0,-1 0,1 0,-1 0,0 0,1 0,0-1,-1 1,1-1,-1 0,1 0,-1 0,1 0,0 0,-1 0,1-1,-1 1,1-1,2-1,11-5,0-1,0 0,17-14,-20 13,1 0,-1 1,2 1,-1 0,16-5,-8 6,-1 1,2 2,-1 0,0 1,1 1,-1 1,1 1,-1 1,43 9,-57-8,0 1,-1 0,1 0,-1 0,1 1,-2 0,1 1,0 0,-1 0,8 10,10 14,22 34,-23-30,-22-32,0-1,0 1,1 0,-1-1,0 1,0 0,-1-1,1 1,0 0,0 0,-1 0,1 0,-1 0,0 0,0 0,0 0,0 0,0 0,0 0,0 0,0-1,-1 1,1 0,-1 0,1 0,-1 0,0 0,0 0,0-1,0 1,0 0,-2 1,-3 3,-1-1,1 1,-2-1,1-1,0 1,-11 3,-13 10,-79 42,97-52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1:09.5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18,'-1'0,"1"-1,-1 1,1 0,-1-1,1 1,-1-1,1 1,-1 0,1-1,-1 1,1-1,0 1,-1-1,1 1,0-1,-1 0,1 1,0-1,0 1,-1-1,1 0,0 1,0-1,0 0,0 1,0-1,0 1,0-1,0 0,0 0,2 1,-1 0,1 0,-1 0,0 1,1-1,-1 1,0-1,1 1,-1-1,0 1,1 0,-1-1,0 1,0 0,2 2,45 37,-3 2,52 61,-41-42,945 1063,-35 34,-630-751,-244-297,223 280,-287-350,-10-10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4T23:31:12.4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6765,'24'-1,"0"-1,0-1,-1-1,1-2,-1 0,28-11,132-67,-171 78,460-259,-8-31,-351 223,1993-1501,-169-215,-1225 1112,49 62,-464 409,8 13,561-260,-635 355,4 10,3 11,4 10,438-63,-492 109,1 7,255 16,-353 4,-1 5,0 4,-1 3,-1 4,-1 5,-1 2,82 43,-70-19,-2 4,-2 4,-4 4,-2 4,152 156,69 115,-16 13,-15 12,340 589,-283-354,-52 24,-207-395,57 135,-127-350,0-1,1 0,1-1,0 0,0 0,12 12,-16-20,0-1,0 0,0 0,0 0,0 0,0-1,1 0,-1 0,1 0,0 0,0-1,-1 0,1 0,0 0,0-1,0 1,0-1,0 0,0-1,8-1,30-7,0-2,75-32,-33 12,73-21,190-37,-238 69,0 4,195-1,-240 20,0 3,-1 3,1 3,-2 2,107 40,-29 3,177 99,-78-25,393 202,-290-181,-96-44,-227-99,4 1,0 2,-1 0,31 22,-48-30,-1 1,0-1,0 1,0 0,-1 0,1 0,-1 0,0 1,-1 0,0 0,0 0,0 0,0 0,-1 0,0 1,0-1,-1 1,1 11,-3 33,-2 1,-3-1,-15 67,1-14,6-18,-37 119,34-156,-1 0,-3-2,-47 81,-18-1,-5-3,-5-5,-6-4,-4-4,-5-6,-201 148,109-112,-5-10,-6-9,-316 130,-614 165,920-342,-2337 819,40 97,2096-800,-365 142,769-328,-1 0,0-1,0-2,0 0,-37-2,26-1,-50 7,-405 85,85-13,-539 34,-10-52,-36 3,881-53,-697 51,1-37,717-23,42 1,0-2,1-1,-82-16,119 16,0-1,0 0,0-1,1 1,-1-1,1 0,-1-1,1 1,0-1,0 0,1-1,-1 1,1-1,0 1,0-1,1-1,0 1,-1 0,2-1,-1 0,1 1,-1-1,2 0,-1 0,0-7,-3-17,2 1,1-1,2 1,3-35,-1 13,-1-69,5 1,43-237,-32 279,34-115,-43 169,1 1,2 0,0 0,1 1,1 1,19-24,-4 11,2 1,1 2,1 1,2 2,1 1,1 1,70-34,-101 56,1 0,0 1,0-1,0 2,0-1,13-1,-2 4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5T13:10:03.3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53.0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0 153,'5'0,"5"0,9-4,7-6,2-1,10 1,10-1,20-4,10-4,5 2,5 4,-3 0,-8 1,-8 4,-12 3,-12 2,-8 2,-11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53.9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182 382,'24'-2,"-1"-1,1-1,-1-2,0 0,26-10,-18 5,39-9,-38 12,-1-2,0-1,53-26,-82 36,1-1,-1 1,1-1,-1 1,0-1,1 0,-1 0,0 0,0 0,-1-1,1 1,0 0,-1-1,1 1,-1-1,0 0,0 1,0-1,0 0,0 0,0-5,-1 4,-1 0,1-1,-1 1,0 0,0-1,0 1,-1 0,1 0,-1 0,0 0,0 1,-1-1,-2-3,-4-4,0 0,0 1,-1 1,-1 0,1 0,-1 1,-1 0,-15-8,9 8,-1 1,0 1,0 0,0 1,-1 1,1 1,-1 1,0 1,0 0,0 2,0 0,0 1,1 1,-22 6,29-6,0 1,1 0,-1 1,1 0,0 1,1 0,-1 1,1 0,0 1,1 0,0 0,0 1,1 0,0 1,0-1,1 2,1-1,0 1,0 0,1 0,0 1,1-1,-4 20,3-11,2 0,0 0,2 0,0 0,1 1,1-1,1 0,1 0,0 0,2-1,0 1,1-1,1 0,1 0,0-1,2 0,0-1,1 0,1 0,0-1,1-1,1 0,0-1,1 0,1-1,0-1,0-1,1 0,1-1,22 9,11 1,1-2,1-3,1-2,84 10,-106-21,0-1,0-1,0-2,0-1,0-1,-1-2,1-1,-2-2,37-14,-43 13,90-41,-100 44,-1-1,-1 0,1-1,-1 0,-1 0,11-12,-10 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54.7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0 835,'55'-3,"0"-3,0-2,102-29,-100 22,915-258,228-55,-960 273,3 12,466-24,-670 68,-39-1,0 0,0 0,0 0,-1 1,1-1,0 0,0 0,0 0,0 0,0 0,0 1,0-1,0 0,-1 0,1 0,0 1,0-1,0 0,0 0,0 0,0 0,0 1,0-1,0 0,0 0,0 0,0 1,0-1,0 0,1 0,-1 0,0 0,0 1,0-1,0 0,0 0,0 0,0 0,0 1,1-1,-1 0,0 0,0 0,0 0,0 0,0 0,1 0,-1 1,0-1,0 0,0 0,0 0,1 0,-1 0,0 0,0 0,0 0,1 0,-1 0,0 0,0 0,0 0,1 0,-1 0,0 0,0 0,-13 8,13-8,-25 12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5:55.3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0 303,'1202'-68,"189"-122,-1151 149,-199 38,-22 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03.3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139 158,'-57'696,"31"-480,17-109,7-60,-3 0,-1 0,-21 75,20-89,9-19,-2-14,1 1,-1-1,0 0,0 0,1 0,-1 0,0 1,1-1,-1 0,0 0,1 0,-1 0,1 0,-1 0,0 0,1 0,-1 0,0 0,1 0,-1 0,0 0,1 0,-1-1,0 1,1 0,-1 0,0 0,0 0,1-1,-1 1,0 0,1 0,-1-1,0 1,0 0,1-1,2-2,0 0,0 0,0 0,-1-1,1 1,-1-1,0 0,0 0,0 0,-1 0,3-7,10-56,-9 41,41-357,-33-9,-3 83,-1 93,-9 214,0 1,0-1,0 0,0 1,0-1,1 0,-1 1,1-1,-1 0,1 1,0-1,0 1,-1-1,1 1,0-1,0 1,1 0,-1 0,0-1,0 1,1 0,-1 0,0 0,1 0,-1 0,1 1,-1-1,1 0,0 1,-1-1,1 1,-1 0,1-1,0 1,0 0,-1 0,1 0,0 0,-1 0,1 0,0 1,-1-1,1 1,0-1,-1 1,1-1,1 2,12 4,0 0,-1 1,0 0,14 11,-17-11,304 217,-42-25,-180-140,165 114,-203-133,-3 4,74 76,-124-118,0 1,0-1,1 1,-2 0,1-1,0 1,0 0,-1 0,2 4,-2 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03.8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1 136,'8'0,"12"0,16 0,9-4,6-1,-1-5,-1 0,-5-3,-4 1,-10-2,-6 2,-2 2,-2-1,2 2,0 1,5-1,-2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04.4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1,'1'16,"1"0,0 0,1 0,1 0,1 0,0-1,1 0,1 0,0 0,1-1,1 0,0-1,12 14,20 22,3-3,49 41,-66-62,3 3,69 59,-88-79,0 0,0-1,1 0,-1-1,2 0,-1-1,18 6,-27-10,1 0,-1-1,1 1,-1 0,1-1,0 0,-1 0,1 0,0 0,-1-1,1 1,0-1,-1 0,1 0,-1 0,1 0,-1-1,5-2,-4 0,-1 1,0-1,0 1,0-1,-1 0,1 0,-1 0,0 0,0 0,0-1,-1 1,1-1,-1 1,0-6,7-39,-3-1,-1 1,-5-53,1 68,0-26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05.6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265 660,'6'0,"0"-1,0 0,1 0,-1 0,0-1,0 0,0 0,0-1,-1 0,1 0,-1 0,0-1,9-6,4-7,0 0,18-24,-14 16,-6 7,0-1,-1-1,-1 0,-1-1,-1 0,-1-1,-1 0,-1-1,0 0,6-30,-15 51,1-1,-1 1,0 0,0 0,0 0,0 0,0-1,0 1,0 0,-1 0,1 0,-1 0,1 0,-1 0,0 0,0 0,0 0,0 0,0 0,-3-3,2 4,0-1,0 1,0 0,0 0,0 1,0-1,0 0,0 1,0-1,0 1,0 0,0-1,-1 1,1 0,0 0,0 1,-3-1,-4 2,-1 1,0 0,1 0,0 0,0 1,0 1,-15 9,-6 9,0 2,2 0,-43 51,-64 98,104-131,29-42,-27 38,2 0,-32 62,58-100,0 1,0-1,1 0,-1 0,1 1,-1-1,1 0,-1 1,1-1,0 0,0 1,-1-1,1 1,0-1,0 1,0-1,1 0,-1 1,0-1,1 1,-1-1,0 0,1 1,0-1,-1 0,1 0,0 1,0-1,-1 0,1 0,0 0,0 0,0 0,0 0,0 0,1 0,-1-1,0 1,0 0,1-1,-1 1,0-1,1 1,-1-1,0 0,1 1,-1-1,1 0,1 0,12 2,0-1,-1-1,30-2,-31 1,137-15,0-6,210-59,-249 48,125-56,-173 61,-1-3,-1-3,71-53,-115 74,-2 0,0-1,0 0,-1-1,-1-1,0 0,-2-1,11-19,-15 24,-1-2,-1 1,0-1,0 1,-2-1,0 0,0-1,-1 1,-1 0,-1-1,0 1,-2-15,2 26,0 0,0 0,0 0,-1 0,1 0,-1 0,0 1,0-1,0 0,0 0,0 1,0-1,-1 1,1-1,-1 1,0 0,0-1,0 1,0 0,0 0,0 1,-1-1,1 0,-1 1,1-1,-1 1,1 0,-1 0,0 0,0 0,1 0,-1 0,0 1,0 0,0-1,0 1,0 0,0 1,0-1,-3 1,1 0,-1 1,1-1,-1 1,1 1,0-1,0 1,0 0,0 0,1 0,-1 0,1 1,0 0,0 0,0 0,0 1,1-1,-1 1,1 0,0 0,-2 6,0 8,0 1,2 0,0 0,1 0,1 0,0 0,2 0,1 0,0 0,1 0,2 0,0 0,10 24,-6-15,-2 0,8 51,-11-54,0 1,2-2,12 34,-14-50,0 0,1 0,0 0,0-1,1 0,0 0,1 0,0-1,0 1,0-2,1 1,13 8,5-1,0-1,0 0,1-3,1 0,0-1,0-2,0-1,50 4,25-3,113-9,-121 0,-73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9:59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0,'4'9,"6"11,14 6,11 16,18 10,7 13,7 3,5 9,2-2,3 5,-5-4,0-6,-10-10,-5-11,-13-6,-6-10,-9-6,-9-8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06.4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463 0,'-42'22,"0"1,2 2,0 2,-60 53,65-48,2 2,2 1,-52 73,81-105,0-1,0 1,1 0,-1 0,1-1,0 1,0 0,0 0,0 0,0 0,1 0,-1 0,1 1,0-1,0 0,1 6,0-8,0 1,0-1,0 1,0 0,1-1,-1 0,1 1,-1-1,1 0,-1 0,1 0,0 0,-1 0,1 0,0 0,0-1,0 1,0-1,0 1,0-1,0 0,0 0,0 1,-1-1,1-1,0 1,2 0,17-1,-1 0,0-2,0 0,0-1,0-1,-1 0,0-2,0 0,0-1,-1-2,0 1,30-24,-28 18,-1-1,-1-2,0 1,-2-2,0 0,-1-1,-1-1,-1 0,0-1,10-27,-21 43,1 0,0 0,0 1,0-1,0 1,1 0,0 0,0 0,0 1,7-6,-9 8,1 1,-1 0,0 0,1 0,-1 0,1 0,-1 0,1 1,0-1,-1 1,1-1,0 1,-1 0,1 0,0 1,-1-1,1 0,-1 1,1 0,0-1,-1 1,0 0,1 0,-1 1,1-1,3 3,48 33,92 81,-130-104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07.6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144 1,'-8'0,"-4"0,1 0,-1 1,0 0,1 0,-17 5,25-5,1 0,-1 0,0 1,0-1,1 1,-1-1,1 1,-1 0,1 0,0 0,0 0,0 1,0-1,0 0,0 1,1 0,-1-1,1 1,-1 0,1 0,0 0,0-1,1 1,-1 0,0 6,1-5,0 0,0 0,0-1,0 1,1 0,0-1,-1 1,1-1,1 1,-1-1,0 1,1-1,0 0,0 1,0-1,0 0,0 0,1-1,-1 1,1 0,0-1,0 1,0-1,0 0,0 0,0 0,0-1,1 1,-1-1,1 0,5 2,6 1,1 0,-1-1,1 0,0-1,0-1,16-1,-16-1,-5 0,0 1,1 0,18 4,-26-4,-1 1,1 0,0 1,-1-1,1 1,-1 0,1 0,-1 0,0 0,0 0,0 1,0-1,0 1,4 5,21 33,45 86,-39-64,60 108,-7 4,79 228,-152-360,-1 1,-3 0,-2 1,-1 0,-2 0,-3 63,-2-88,-2 0,-1 0,0 0,-2-1,0 0,-1 0,-1 0,0 0,-2-1,0-1,-1 1,-1-2,0 1,-1-1,-1-1,-27 25,37-37,-1 0,1 0,-1-1,1 1,-1-1,0 0,0 0,0-1,0 1,0-1,0 0,0 0,0 0,-1 0,1-1,0 0,0 0,-1 0,-6-1,4-1,0 0,0-1,0 0,0 0,1 0,-1-1,1 0,0 0,0-1,-8-7,-6-9,0 0,2-2,1 0,-24-43,2-3,3-3,-35-100,55 123,1-1,3-1,2 1,-6-89,16 119,0 1,2-1,0 1,1 0,1-1,1 1,0 1,1-1,2 1,-1 0,2 0,1 1,13-19,-4 11,2 0,1 1,1 2,0 0,2 1,0 1,34-19,90-66,-133 97,-2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08.4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0 359,'8'-3,"-1"0,0-1,0 0,-1 0,1-1,-1 1,0-1,7-8,10-8,-1-2,38-48,-53 61,-1 0,1 0,-2-1,1 0,-1 0,-1 0,0 0,-1-1,0 0,2-20,-4 30,-1 0,0-1,-1 1,1 0,0-1,-1 1,1 0,-1 0,1 0,-1-1,0 1,0 0,0 0,0 0,-1 0,1 1,-1-1,1 0,-1 0,1 1,-1-1,0 1,0-1,1 1,-1 0,0 0,0 0,-1 0,1 0,0 0,0 1,0-1,-1 1,1-1,0 1,0 0,-1 0,1 0,-3 0,-1 0,0 0,0 1,1 0,-1 0,0 0,1 0,-1 1,1 0,-1 0,1 1,0-1,0 1,0 0,-8 7,5-1,1 0,1 1,-1-1,2 1,-1 1,1-1,1 1,0 0,0 0,1 0,-2 13,2-7,1 1,1-1,0 1,2-1,-1 1,7 29,-3-31,1-1,0 0,1 0,1-1,0 0,1 0,1 0,13 17,14 11,45 41,-11-11,-54-56,0 0,0-1,29 19,-37-28,1-1,0 0,1 0,-1-1,1 0,0-1,0 0,0 0,19 1,-10-3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11.1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532 479,'-13'0,"0"0,1 2,-1 0,1 0,-1 1,1 0,0 1,0 1,0 0,1 0,-1 2,1-1,1 1,-1 1,1-1,1 2,-15 14,-8 12,0 1,3 1,1 2,1 0,3 2,1 1,2 1,2 0,2 2,2 0,2 1,-10 67,20-101,2 0,-1 0,2 0,-1 0,2 0,0 1,0-1,1 0,5 17,-4-23,0 1,0 0,1-1,0 0,0 0,0 0,1 0,0-1,0 0,0 0,1 0,-1 0,1-1,1 0,-1 0,10 4,3 1,0 0,1-2,0 0,1-1,30 5,-46-10,0 0,1 0,-1-1,0 0,0 0,1 0,-1-1,0 1,0-1,1-1,-1 1,0-1,0 0,0 0,-1 0,1-1,0 1,-1-1,0 0,1-1,-1 1,0-1,-1 0,1 1,-1-2,0 1,3-5,8-24,-1-1,-2 0,-2-1,-1 0,6-57,-10 66,19-340,-19 218,-5 145,1 1,0-1,1 1,-1-1,0 1,1 0,-1-1,1 1,0-1,-1 1,1 0,1-1,-1 1,0 0,0 0,1 0,-1 0,1 0,3-3,-3 4,1 0,-1 1,0-1,1 0,-1 1,0 0,1 0,-1-1,1 1,-1 1,1-1,-1 0,0 1,1-1,-1 1,0 0,1-1,-1 1,0 0,4 3,35 18,0 3,-2 1,55 49,-7-7,3-1,-6-2,4-3,130 69,-207-125,1-1,-1 0,1-1,0 0,0-1,0 0,25 2,-32-5,-1 0,1-1,-1 1,1-1,-1 0,0 0,1 0,-1-1,0 0,0 0,0 0,0 0,0-1,0 1,0-1,-1 0,0 0,1 0,-1-1,0 1,-1-1,1 1,-1-1,4-8,7-15,-1-1,-2-1,-1 0,-1 0,-1 0,2-35,7-185,-15 220,-5-227,1 229,-1 0,-1 0,-1 1,-1 0,-1 0,-2 0,-16-31,23 51,0 1,-1 0,0 0,0 0,0 0,0 1,-1 0,0 0,0 0,0 0,-7-3,11 6,0 1,0-1,-1 1,1-1,0 1,0 0,-1-1,1 1,0 0,0 0,-1 0,1 0,0 0,-1 0,1 1,0-1,0 0,-1 1,1-1,0 1,0-1,-2 2,1 0,1-1,-1 1,0 0,1 0,0 1,-1-1,1 0,0 0,0 1,0-1,0 0,1 1,-1-1,1 1,-1-1,1 3,-1 8,1 0,1-1,0 1,0-1,1 1,1-1,0 0,1 1,0-2,0 1,2 0,-1-1,2 0,-1 0,10 10,11 15,1-2,66 60,353 261,-390-317,-39-28,0 2,-1 0,0 1,-1 1,16 17,-31-30,-1 0,0-1,1 1,-1 0,1-1,0 1,-1-1,1 1,-1-1,1 0,0 1,-1-1,1 1,0-1,-1 0,1 0,0 1,0-1,-1 0,1 0,0 0,0 0,-1 0,1 0,0 0,0 0,-1 0,1 0,0-1,0 1,-1 0,1 0,0-1,-1 1,1 0,0-1,-1 1,1-1,0 1,-1-1,1 1,-1-1,1 1,-1-1,1-1,25-40,-15 22,32-50,66-145,-97 185,-1 0,-2-1,-1 0,-1 0,-2-1,-1 0,-1 0,-2-35,-1 65,0-1,0 0,0 1,-1-1,1 0,-1 1,0-1,0 0,0 1,0-1,0 1,0 0,-1-1,1 1,-1 0,1 0,-1 0,0 0,-2-2,0 2,0 0,0 0,0 0,-1 0,1 1,0 0,-1 0,1 0,-1 0,-5 0,-26-12,35 13,0-1,-1 0,1 1,0-1,0 0,-1 1,1-1,0 0,0 0,0 0,0 0,0 0,0 0,0-1,1 1,-1 0,0 0,1-1,-1 1,0 0,0-3,3 3,0 1,0 0,0 1,0-1,0 0,0 0,0 1,0-1,0 1,0 0,0 0,0-1,-1 1,3 2,78 42,113 81,-151-95,-13-10,49 33,-2 3,86 82,-156-131,0 0,-1 1,0 0,-1 0,1 0,4 13,-9-20,-1 1,0 0,0 0,0 0,0 0,-1 0,1 0,-1 0,0 0,1 1,-1-1,-1 0,1 0,0 0,-1 0,0 0,0 0,0 0,0 0,0 0,0-1,-1 1,1 0,-1-1,0 1,-3 2,3-2,-1 0,1-1,-1 1,1 0,0 0,0 0,0 0,1 1,-1-1,1 0,0 1,0-1,0 1,0-1,0 8,1-8,1 1,0 0,0 0,0 0,1-1,-1 1,1-1,0 1,0-1,0 0,0 1,1-1,-1 0,1 0,3 2,8 6,0 0,1-1,0 0,1-2,0 0,0 0,1-2,-1 0,2-1,-1 0,0-1,1-2,32 2,-47-3,0-1,0-1,0 1,0 0,-1-1,1 1,0-1,0 0,-1 0,1 0,0 0,-1-1,1 1,-1-1,0 1,1-1,-1 0,0 0,0 0,0 0,0 0,-1-1,1 1,1-4,8-15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11.5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0,'4'0,"1"5,1 4,2 7,5 3,5 8,3 4,2 0,2 4,0 4,1 0,-4-2,-2-3,-4-4,-5-6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11.8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56 119,'-4'-4,"-2"-6,1-5,-4-5,0-3,-3-2,1 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12.5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0 334,'2'5,"0"1,0-1,1 0,0 1,-1-1,2 0,-1 0,1-1,-1 1,1-1,0 0,8 6,0 3,47 48,101 82,-155-138,1-1,1 1,-1-1,0-1,1 1,8 2,-14-5,1-1,-1 1,1-1,-1 0,1 1,0-1,-1 0,1 0,-1 0,1 0,0 0,-1-1,1 1,0 0,-1-1,1 1,-1-1,1 0,-1 1,0-1,1 0,-1 0,1 0,-1 0,0 0,0 0,0 0,0-1,0 1,0 0,0-1,0 1,0-1,0-1,19-42,19-68,-16 45,103-309,-116 350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14.0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118 740,'-1'-3,"0"-1,0 1,0-1,0 1,0-1,-1 1,0 0,1-1,-1 1,0 0,-1 0,1 1,-1-1,1 0,-1 1,0 0,0-1,-3-1,4 2,0 1,0 0,1-1,-1 1,0 0,0 0,0 0,-1 0,1 1,0-1,0 0,0 1,0 0,-1-1,1 1,0 0,0 0,-1 0,1 1,0-1,0 0,-1 1,1-1,0 1,0 0,0 0,0 0,0 0,0 0,-2 2,3-1,-1 0,1 0,0 1,0-1,0 0,0 1,0-1,1 1,-1-1,1 1,-1-1,1 1,0-1,0 1,0-1,0 1,2 3,9 46,9 3,3-1,45 79,-41-84,-26-46,0 0,1-1,-1 1,1-1,0 0,0 1,0-1,0 0,0 0,0 0,4 2,-5-3,0-1,0 0,0 0,0 0,0 0,0 0,0 0,0 0,0 0,0-1,0 1,0 0,0 0,0-1,0 1,0-1,0 1,0-1,0 1,-1-1,1 0,0 1,0-1,-1 0,1 0,-1 1,1-1,0 0,-1 0,1 0,-1 0,0 0,1 0,-1 0,0 0,1 0,-1-1,15-35,-1-1,-2 0,12-70,3-121,-27 227,0-1,0 0,1 1,-1 0,1-1,-1 1,1-1,0 1,0 0,0-1,0 1,1 0,-1 0,2-3,-2 5,1-1,-1 1,0-1,0 1,0 0,0-1,0 1,0 0,1 0,-1 0,0 0,0 0,0 0,0 0,1 0,-1 1,0-1,0 0,0 1,0-1,0 1,0-1,0 1,0-1,0 1,0 0,0-1,0 1,0 0,0 0,-1 0,2 1,170 173,-120-123,-32-31,0-1,1-1,0-1,2-1,27 17,-47-33,0 1,0-1,0 0,1 0,-1 0,0 0,0-1,0 1,1-1,-1 0,0 0,0 0,1 0,-1-1,0 1,0-1,0 0,5-1,-2-1,-1 0,0 0,0-1,0 1,0-1,0 0,-1 0,1-1,4-6,4-7,-1-1,-1 0,0-1,11-31,-1-11,-2 0,-3-1,-4-1,-1 0,-4 0,-3-1,-6-119,1 171,-1 0,0 0,0 0,-2 0,1 0,-11-21,13 31,0 0,0 1,0-1,-1 0,1 1,-1-1,0 1,0 0,0-1,0 1,0 0,0 0,-1 0,1 1,-1-1,1 0,-1 1,0 0,1 0,-1 0,0 0,0 0,0 0,0 1,0-1,0 1,0 0,0 0,0 0,0 0,0 0,0 1,0-1,0 1,1 0,-4 1,4 0,0-1,0 1,0-1,0 1,0 0,1-1,-1 1,0 0,1 0,0 0,0 1,-1-1,1 0,0 0,1 1,-1-1,0 0,1 1,-1-1,1 1,0-1,0 0,0 1,0-1,1 5,10 69,-9-71,174 742,-107-492,-67-249,0 1,0-1,1 1,0-1,5 9,-7-14,-1 0,1 0,0 0,-1-1,1 1,0 0,-1 0,1-1,0 1,0-1,0 1,0 0,0-1,0 0,0 1,0-1,-1 1,1-1,0 0,1 0,-1 0,0 0,0 0,0 0,0 0,0 0,0 0,0 0,0 0,0 0,0-1,0 1,0 0,0-1,0 1,-1-1,1 1,0-1,0 0,0 1,0-1,-1 0,2 0,11-13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14.5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300 23,'-4'0,"-6"0,-5 0,-5 0,-7 0,-4 0,-4 0,-2-4,3-1,1-1,3 2,7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16.1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602 232,'-114'2,"49"1,1-3,-113-15,175 15,0 0,0 0,0-1,0 1,1 0,-1-1,0 0,0 1,1-1,-1 0,0 0,1 0,-1 0,1 0,-2-2,3 3,0-1,0 1,0-1,0 1,0-1,0 1,0-1,1 0,-1 1,0-1,0 1,0-1,1 1,-1-1,0 1,1 0,-1-1,1 1,-1-1,0 1,1 0,-1-1,1 1,-1 0,1-1,-1 1,1 0,-1 0,1 0,0-1,64-21,-52 18,269-76,-279 79,0 0,0 0,0 0,0 0,0-1,0 1,-1-1,1 0,-1 0,1 0,-1 0,0-1,0 1,0 0,0-1,0 0,0 1,-1-1,3-5,-4 7,0 0,0 0,1 0,-1 0,0 0,0 0,0 0,0-1,-1 1,1 0,0 0,0 0,-1 0,1 0,-1 0,1 0,-1 0,1 0,-1 0,1 0,-2-1,0 0,0 1,0-1,0 1,-1-1,1 1,0 0,-1 0,1 0,0 0,-1 0,0 0,-4 0,-23-3,-1 2,1 1,-42 4,2 0,61-3,1 2,0-1,-1 1,1 0,0 0,0 1,1 1,-1-1,1 1,-1 0,1 1,0 0,-9 7,-9 12,-44 49,50-51,8-11,1 1,1 0,0 1,-11 21,19-32,0 0,0-1,0 1,0 0,0 0,1 0,-1 0,0 0,1 0,0 0,-1 0,1 0,0 0,0 0,0 0,1 0,-1 0,0 0,1 0,-1 0,1 0,0 0,-1 0,1 0,0 0,0-1,0 1,1 0,-1-1,0 1,1 0,-1-1,1 0,-1 1,1-1,-1 0,1 0,0 0,0 0,0 0,0 0,0-1,0 1,2 0,11 3,0-2,0 1,1-2,21 0,30 3,20 10,-35-4,1-2,55-1,-87-7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9:59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0 518,'9'0,"6"-4,10-6,9-1,12-8,10-4,9-7,2-7,11-10,5-5,1-3,-5-1,-7 10,-8 4,-10 4,-10 10,-13 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17.0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298 0,'-3'0,"0"1,0-1,0 0,-1 1,1-1,0 1,0 0,0 0,0 1,0-1,1 0,-1 1,0 0,1 0,-1-1,1 2,-5 3,3-1,0 0,1 1,0-1,-1 1,2-1,-1 1,1 0,-3 9,0 9,1-1,1 1,1 43,3-18,3-1,2-1,2 1,2-1,1 0,4-1,22 53,-22-76,-15-23,1 0,-1 1,0-1,0 0,1 0,-1 1,0-1,0 0,1 0,-1 0,0 1,1-1,-1 0,0 0,1 0,-1 0,0 0,1 0,-1 0,1 0,-1 0,0 0,1 0,-1 0,0 0,1 0,-1 0,0 0,1 0,-1 0,0-1,1 1,0-2,0 0,0 0,0 1,0-1,-1 0,1 0,-1 0,1 0,-1 0,0-1,0 1,0 0,0 0,0 0,-1 0,1 0,0 0,-2-3,-15-59,-3 0,-54-116,69 168,-1 1,0-1,-1 1,0 0,0 1,-17-18,20 24,-1 0,0 1,0-1,0 1,0 0,0 0,-1 1,1-1,-1 1,0 0,0 1,0-1,0 1,0 1,0-1,-9 1,-9 1,3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18.6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431 450,'-17'0,"-15"0,0 1,-36 6,55-5,1 1,0 1,0 0,1 0,-1 1,1 1,0 0,-17 12,14-7,1 0,0 1,0 0,2 1,-1 1,2-1,0 2,0-1,2 2,0-1,0 1,-9 30,14-35,0 0,1 0,0 0,1 0,0 1,1-1,0 0,1 0,0 0,0 1,2-1,-1 0,1-1,1 1,0 0,0-1,1 0,1 0,-1-1,15 19,-17-24,1 0,0 0,-1 0,1-1,1 1,-1-1,0 0,1 0,0 0,0-1,0 1,0-1,0-1,10 4,-12-5,-1 0,1-1,-1 1,1 0,-1-1,1 1,-1-1,1 0,-1 0,0 0,1 0,-1 0,0-1,0 1,0 0,0-1,0 0,0 1,0-1,-1 0,1 0,-1 0,1 0,-1-1,0 1,1 0,-1 0,-1-1,1 1,0-1,0 1,0-5,4-17,-1-1,-1 1,0-49,2-12,-3 65,9-62,-10 74,1 0,0 0,0 1,1-1,0 1,0-1,7-9,-10 16,1 1,-1-1,1 0,0 0,-1 1,1-1,0 0,0 1,-1-1,1 1,0-1,0 1,0-1,0 1,-1 0,1-1,0 1,0 0,0 0,0 0,0 0,0 0,0 0,0 0,0 0,0 0,1 0,1 1,-1 0,1 0,-1 1,0-1,1 0,-1 1,0-1,0 1,4 3,32 45,-10-2,2 4,2-2,1 0,3-3,67 70,-102-116,1 1,-1-1,0 1,0-1,1 0,-1 0,1 0,-1 0,1 0,-1 0,1 0,0 0,0-1,-1 1,1-1,0 1,0-1,0 0,-1 1,1-1,0 0,0 0,0 0,0-1,-1 1,1 0,0-1,0 1,-1-1,1 0,0 1,0-1,-1 0,1 0,-1 0,1 0,-1 0,1 0,-1-1,0 1,0 0,0-1,1 1,-1-1,1-3,5-7,-1-1,0 0,-1-1,6-24,-10 35,16-56,-2-1,-3-1,-3 0,-2 0,-3-1,-7-110,-3 119,-1 1,-2 0,-28-82,36 131,0 0,0 1,0-1,-1 0,1 1,-1-1,0 1,0-1,1 1,-2 0,1 0,0 0,0 0,-1 0,1 0,-1 1,0-1,1 1,-1 0,-4-2,6 3,0 0,0 0,0 0,-1 0,1 0,0 0,0 0,0 0,0 0,-1 1,1-1,0 0,0 1,0-1,0 1,0-1,0 1,0 0,0-1,-1 2,0 0,1 0,-1 0,1 0,0 0,0 0,0 0,0 1,0-1,1 0,-1 0,0 1,1-1,0 0,-1 3,1 21,1 1,2-1,0 0,10 40,-3-18,15 74,5-1,71 183,-100-300,0 0,0 0,1-1,-1 1,1-1,0 1,0-1,0 0,0 0,1 0,-1 0,1 0,0-1,0 1,0-1,0 1,0-1,0 0,1 0,-1-1,1 1,-1-1,1 0,0 0,0 0,-1 0,1 0,0-1,5 0,12-4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19.1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325 26,'-4'0,"-6"0,-5 0,-5 0,-3 0,-2 0,-5 0,-2-4,1-2,0 1,2 0,2 2,0 1,6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20.4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31 458,'2'-4,"-1"1,1-1,-1 1,1 0,0 0,0 0,0 0,1 0,-1 0,1 0,0 1,-1-1,7-3,0-2,16-14,-1-2,-2-1,34-47,-48 61,-1-1,-1 0,0 0,0-1,-1 1,0-1,-2 0,1 0,-2-1,1 1,-2-1,0-14,-1 25,0-1,0 1,-1-1,1 1,-1-1,0 1,0 0,0 0,-1-1,1 1,-1 0,1 0,-1 0,0 1,-1-1,1 0,0 1,-1-1,1 1,-1 0,0 0,1 0,-1 0,0 0,0 1,-1-1,1 1,0 0,0 0,-1 0,1 0,-1 1,-5-1,5 1,-1 0,0 0,1 0,-1 0,0 1,1 0,-1 0,1 0,-1 1,1-1,0 1,-1 0,1 1,0-1,0 1,1-1,-1 1,0 0,1 1,0-1,0 0,0 1,0 0,-4 6,5-4,-10 13,2 1,1 0,0 0,2 1,0 0,2 1,0 0,-3 33,4 54,4-1,15 115,-14-217,0 0,0 1,0-1,1 0,0 0,0-1,1 1,-1 0,7 8,-7-12,-1 0,1 0,0 0,1-1,-1 1,0-1,0 0,1 1,-1-1,1 0,-1-1,1 1,-1 0,1-1,-1 1,1-1,0 0,-1 0,1 0,-1 0,1 0,0-1,-1 1,1-1,2 0,12-4,0 0,-1-1,0-1,0 0,0-1,-1-1,0-1,-1 0,23-21,-15 11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21.9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17885 1,'-6'2,"1"0,0 0,0 0,0 1,1 0,-1 0,1 0,-1 0,1 1,0 0,-6 6,-8 7,-42 25,-1-2,-3-3,-1-2,-91 33,-470 141,-17-56,-407 8,-8-74,497-37,-437 18,201-52,465-8,-614 55,512-26,-1478 176,1436-152,49-4,-256 30,450-56,-268 70,-214 114,-338 96,834-252,-487 164,402-121,-354 123,614-211,-56 18,-124 24,-278 48,-15 3,364-75,-214 75,211-74,157-33,-1 0,0 1,1-1,-1 0,0 0,0 0,1 0,-1 1,0-1,0 0,1 0,-1 1,0-1,0 0,0 0,1 1,-1-1,0 0,0 1,0-1,0 0,0 1,0-1,0 0,0 1,0-1,0 0,0 1,0-1,0 0,0 1,0-1,0 0,0 1,0-1,0 0,0 1,0-1,-1 0,1 1,0-1,0 0,0 0,-1 1,1-1,0 0,0 0,-1 1,1-1,0 0,0 0,-1 0,1 0,0 1,-1-1,1 0,0 0,-1 0,1 0,0 0,-1 0,1 0,0 0,-1 0,1 0,-1 0,27 11,-25-11,23 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23.2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899 1,'-2'17,"0"1,-1-1,-1 0,0 0,-2 0,0-1,-1 1,-9 16,0 1,-379 711,85-183,193-329,107-204,17-35,24-48,54-149,80-288,-1-232,-140 546,-24 176,0 0,0-1,0 1,0 0,0 0,0-1,1 1,-1 0,0 0,1 0,-1-1,1 1,-1 0,1 0,0 0,0 0,-1 0,1 0,0 0,0 0,0 0,2-1,-2 2,0 0,0 0,1 0,-1 0,0 0,0 0,0 1,0-1,0 0,0 1,1-1,-1 1,0-1,0 1,0-1,0 1,0 0,-1-1,3 3,7 7,0 1,0 0,9 15,-11-15,672 829,-363-498,-131-148,-163-168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23.6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0 153,'5'-4,"0"-6,5-1,5-3,7 0,6 0,-3-4,3 3,1 3,0-1,-1 2,0 3,-2 3,-4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24.2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1 373,'0'-1,"0"0,0 0,1 0,-1 0,0 1,1-1,-1 0,0 0,1 0,0 0,-1 0,1 1,-1-1,1 0,0 0,-1 1,1-1,0 1,0-1,0 1,-1-1,1 1,0-1,0 1,0 0,0-1,0 1,0 0,0 0,0 0,0-1,0 1,0 0,0 0,0 1,0-1,1 0,39 9,-16 6,-1 1,0 1,-1 0,-1 2,26 29,-20-21,1 0,34 23,-62-49,1 1,0-1,0 1,-1-1,1 0,0 0,0 1,0-2,0 1,0 0,1 0,-1-1,0 1,0-1,0 1,1-1,-1 0,0 0,0 0,1 0,-1-1,0 1,0 0,0-1,1 0,-1 1,0-1,0 0,0 0,0 0,0-1,0 1,1-2,1-2,-1 0,0 0,0 0,0 0,-1-1,1 1,-1-1,-1 0,1 1,-1-1,1-11,61-473,-58 455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25.3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125 945,'2'-25,"0"0,6-24,4-33,-10-149,-2 227,0 1,0-1,-1 1,1 0,-1-1,0 1,0 0,0-1,-1 1,1 0,-1 0,1 0,-1 0,-3-3,5 6,-1-1,0 1,1-1,-1 1,0-1,0 1,1 0,-1-1,0 1,0 0,0-1,0 1,0 0,1 0,-1 0,0 0,0 0,0 0,0 0,0 0,-1 1,0-1,0 1,0 0,0 0,0 0,0 1,0-1,0 0,0 1,0-1,0 1,-1 2,-7 8,0 1,1 0,0 1,1-1,1 2,0-1,1 1,0 0,2 0,0 1,-4 27,7-41,1 0,0 0,0 1,0-1,0 0,1 0,-1 0,0 0,1 0,0 0,-1 0,1 0,0-1,0 1,0 0,0 0,0 0,0-1,1 1,-1-1,1 1,-1-1,2 2,1-1,-1-1,1 1,-1-1,1 0,-1 0,1 0,0 0,-1-1,1 1,0-1,6 0,9-2,0 0,0-2,33-10,-51 14,25-9,0-2,-1 0,-1-1,0-2,-1 0,0-2,-1 0,-1-2,0 0,-2-1,0-1,-1-1,28-43,-30 38,0 0,-2-2,-1 0,-1 0,-1-1,-2 0,-1-1,-2 0,0-1,-2 1,-1-1,-2-37,-9 31,0 25,8 12,0 0,-1 0,1 0,-1 0,1 0,0 0,-1 1,1-1,0 0,-1 0,1 0,0 1,-1-1,1 0,0 1,-1-1,1 0,0 0,0 1,0-1,-1 1,1-1,0 0,0 1,0-1,0 0,0 1,-1-1,1 1,0-1,0 0,0 1,0-1,0 1,-1 6,0 1,0-1,1 0,0 1,0-1,0 0,1 1,0-1,1 0,-1 0,1 0,1 0,4 10,8 14,31 48,-17-31,-19-32,-1-1,-1 2,-1-1,0 1,-1 0,-1 0,0 1,-1-1,-1 1,0 19,-5 27,-2-1,-17 77,-4 41,25-175,-1 1,1 0,0 0,1 0,-1-1,1 1,1 0,-1-1,5 12,-4-15,-1-1,1 0,-1 1,1-1,0 0,-1 0,1 0,0 0,1-1,-1 1,0 0,0-1,1 0,-1 1,1-1,-1 0,1 0,-1 0,1-1,0 1,-1-1,1 1,0-1,-1 0,1 0,0 0,2-1,13-2,0-1,0-1,0 0,-1-1,0-1,0-1,-1-1,19-12,14-8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26.0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341 1,'-5'0,"-1"1,0 0,1 0,-1 1,1-1,0 1,-1 1,1-1,0 1,0-1,0 1,1 1,-1-1,1 1,0 0,0 0,-6 6,-6 11,0 0,-19 37,17-29,-24 36,10-15,-38 75,67-120,1 1,-1 0,1 0,1 0,-1 0,1 0,0 0,0 1,0-1,1 0,0 1,1-1,-1 0,1 0,0 1,3 5,-2-8,0 0,0-1,0 0,0 1,1-1,-1 0,1 0,0 0,0-1,0 1,0-1,1 1,-1-1,1 0,-1-1,1 1,0 0,0-1,-1 0,1 0,0 0,0-1,0 1,0-1,8 0,-5 0,0 0,0-1,-1 0,1 0,0 0,-1-1,1 0,-1 0,1-1,-1 1,0-1,0-1,6-4,-2 1,-1-1,0-1,0 0,-1 0,0 0,11-18,1-8,-2-1,-1-1,16-51,-15 30,-11 33,1 0,1 1,13-25,-22 48,1 1,-1-1,0 1,0-1,0 1,1 0,-1-1,0 1,0 0,1-1,-1 1,0 0,1-1,-1 1,0 0,1 0,-1-1,1 1,-1 0,0 0,1 0,-1-1,1 1,-1 0,1 0,-1 0,0 0,1 0,-1 0,1 0,-1 0,1 0,-1 0,1 0,-1 0,0 0,1 0,-1 1,1-1,-1 0,1 1,15 19,6 34,-21-53,33 85,75 134,-72-151,-17-29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00.2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261 982,'57'44,"-12"-11,234 221,-274-249,40 46,-43-49,-1 0,1-1,-1 1,0 0,0 0,1 0,-1 0,0 1,-1-1,1 0,0 0,-1 1,1-1,-1 0,0 1,0-1,0 0,0 1,0-1,0 0,-1 0,1 1,-2 2,1-3,0-1,-1 0,1 0,-1 0,1 0,-1 0,0 0,1 0,-1 0,0-1,0 1,0-1,1 1,-1-1,0 0,0 0,0 1,0-1,0-1,1 1,-1 0,0 0,0-1,0 1,0-1,1 1,-1-1,-2-1,-52-24,26 7,0-2,2 0,1-2,1-1,0-1,-41-55,11 3,-62-113,83 127,3-2,-41-118,61 144,2 0,1 0,2-1,2 1,2-2,2-59,2 89,0 0,1 1,0-1,1 0,0 1,1 0,0 0,1 0,0 0,0 1,1-1,0 1,1 1,0-1,0 1,1 1,0-1,0 1,1 0,0 1,0 0,0 1,1 0,18-7,6-1,1 2,1 2,0 1,0 2,1 1,38 0,-50 5,-1 0,1 2,0 0,-1 2,0 1,0 0,0 2,36 15,-11 2,0 2,78 56,-117-76,-1-1,1-1,0 0,0 0,0-1,1 0,-1-1,17 2,-14-3,-1 1,0 1,0 0,0 1,22 9,-8 3,-4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27.1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418 0,'-9'0,"-1"1,1 0,0 1,0 0,0 0,0 1,0 0,0 0,1 1,-1 1,-13 8,17-10,1 0,0 1,0-1,0 1,1 0,-1 0,1 0,0 0,0 1,0-1,1 1,-1 0,1 0,0-1,1 2,-1-1,1 0,0 0,0 0,1 0,-1 1,1 6,1-7,1 0,-1 0,1 0,0 0,0 0,1 0,-1 0,1-1,0 1,0-1,1 0,-1 0,1 0,6 5,66 47,-67-50,279 156,-169-100,-111-58,0 1,-1-1,1-1,0 1,0-1,9 2,-16-5,0 0,0 1,0-1,1 0,-1 0,0 0,0 0,1 0,-1 0,0-1,0 1,0 0,1 0,-1-1,0 1,0-1,0 1,0-1,0 0,0 1,0-1,0 0,0 0,0 0,0 0,0 1,-1-1,1 0,0 0,-1-1,1 1,0 0,-1 0,0 0,1 0,-1 0,0-1,1 1,-1 0,0 0,0-3,1-23,-2 0,-1 0,0 0,-3 0,0 1,-1-1,-11-27,9 26,6 23,-10-32,11 36,0-1,1 1,-1-1,0 1,0-1,0 1,0 0,0-1,0 1,0 0,0 0,0 0,0 0,-1 0,1 0,-1 0,1 0,0 1,-3-2,3 2,0 0,1 1,-1-1,0 0,0 0,0 0,1 1,-1-1,0 1,1-1,-1 0,0 1,1-1,-1 1,0-1,1 1,-1 0,1-1,-1 1,1 0,-1-1,1 1,-1 0,1-1,0 1,0 0,-1 0,1 0,0-1,0 1,0 0,0 0,0 0,0-1,0 2,-2 34,2-35,6 58,2 0,28 102,-15-73,21 94,105 492,-48 5,-94-615,-2 0,-3 0,-3 0,-17 96,19-153,-1 1,0-1,0 1,-1-1,0 0,0 0,-1 0,1 0,-10 11,10-15,0 0,-1 0,1 0,-1 0,1-1,-1 0,0 1,0-1,-1 0,1-1,0 1,0-1,-1 0,1 0,-1 0,1-1,-1 0,-4 0,-12-1,0-1,0-1,0-1,1-1,-1 0,1-2,1-1,-1 0,1-1,1-1,-1-1,-16-14,-23-18,3-3,-58-61,33 26,4-3,3-4,4-3,-64-112,133 203,-15-27,1-1,-16-41,28 63,0 0,0 0,0-1,1 1,0-1,0 1,0-1,1 0,0 1,1-1,-1 0,1 1,1-1,-1 1,1-1,0 1,5-10,-5 13,1-1,0 1,0 0,0 0,0 0,1 0,-1 1,1-1,-1 1,1 0,0 0,8-3,57-14,-34 11,47-15,191-60,-267 82,0-1,-1 0,1-1,-1 0,1 0,-1 0,0 0,0-1,-1 0,1 0,-1 0,0 0,0-1,0 1,0-1,-1 0,4-7,0-7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27.8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0 554,'114'-60,"107"-76,-189 115,-2-2,0-1,34-36,-57 53,0-1,-1 0,0 0,0 0,-1-1,0 0,0 0,-1 0,-1 0,1-1,-2 0,1 1,-1-1,-1 0,0 0,0 0,-1-19,-1 27,1 0,0 0,-1 0,1-1,-1 1,0 0,1 0,-1 0,0 0,0 0,0 1,-1-1,1 0,0 0,-1 1,1-1,-1 1,1-1,-1 1,0 0,0-1,0 1,0 0,1 0,-1 1,-1-1,1 0,0 0,0 1,0 0,0-1,0 1,0 0,-1 0,-2 0,-2 1,0-1,1 1,-1 0,0 1,1 0,0 0,-1 0,1 1,0 0,-8 5,-12 11,1 1,0 2,2 0,-31 38,13-7,-40 66,64-90,-22 47,34-65,1 0,0 0,1 1,0 0,1-1,0 1,0 21,3-29,-1-1,1 0,0 0,0 1,1-1,-1 0,1 0,-1 0,1-1,0 1,0 0,0-1,0 1,1-1,-1 1,1-1,0 0,-1 0,1 0,0-1,0 1,0-1,4 2,12 5,0-1,32 8,-33-11,348 85,-281-74,0-4,119 1,-182-12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28.7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546 0,'-7'1,"1"0,0 0,-1 1,1 0,0 0,0 0,0 1,0 0,0 0,0 0,1 1,0 0,0 0,-5 5,-12 12,-32 39,40-43,-2 3,0 0,1 0,2 2,0 0,1 0,2 1,0 1,1-1,-7 33,12-38,2 0,0 0,0 0,2 1,0-1,1 0,1 0,1 0,1 0,0-1,1 1,1-1,14 30,3-8,2 0,2-1,1-2,47 46,-16-15,-50-58,-1 0,-1 1,0 0,0 0,-1 1,0 0,8 22,-13-28,0 0,0 0,0 0,-1 0,0 0,0 0,0 0,-1 0,1 0,-1 0,0 0,-1 0,1-1,-1 1,0 0,0-1,-1 1,1-1,-1 0,0 0,-6 7,-12 11,0-2,0-1,-2 0,-1-2,-39 23,-139 60,173-86,0-2,-42 13,34-15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29.9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656 479,'0'-5,"1"0,0 0,0 0,1 0,0 0,0 0,0 0,0 1,1-1,-1 1,1-1,5-4,-4 3,0 0,0 0,0 0,-1 0,3-9,-5 12,0 0,-1 0,1 1,-1-1,0 0,0 0,0 0,0 0,-1 0,1 1,-1-1,0 0,1 0,-1 1,0-1,-1 0,-1-3,-1 1,0 0,-1 0,0 0,0 0,0 1,0 0,0 0,-1 0,0 1,0 0,0 0,0 1,0-1,-1 1,1 0,-1 1,1 0,-11-1,1 0,1 1,-1 1,1 0,0 1,-1 1,1 0,-20 6,16-1,0 1,1 1,0 0,0 2,1 0,1 1,0 1,1 0,0 1,-16 20,0 3,2 1,2 1,-28 54,38-62,1 0,2 2,2-1,1 1,-13 65,22-84,1-1,0 1,1 0,0 0,1 0,1-1,6 24,-5-27,0-1,1 0,0-1,0 1,1-1,0 0,1 0,0 0,0-1,0 0,1 0,10 7,14 9,1-2,1-1,1-1,1-2,0-2,1-1,1-2,49 10,-44-13,1-2,0-2,0-2,0-2,0-1,0-3,54-10,-69 7,-1-2,-1 0,1-2,-2-1,1-1,-2-2,0 0,0-1,-1-1,-1-2,-1 0,0-1,-2-1,0-1,-1-1,-2 0,29-49,-23 28,-1-1,-2-1,-2-1,-3 0,-1-1,-2-1,-3 0,-1 0,0-78,-7 113,1-30,-2 1,-2-1,-9-48,11 81,-2 0,1 0,-1 0,-1 0,0 0,0 1,-1 0,0 0,0 0,-1 1,0-1,-1 1,0 1,0-1,-1 1,0 1,0-1,-16-8,21 13,1 0,-1 1,0-1,0 1,0 0,-1 0,1 0,0 0,0 0,0 1,-1-1,1 1,0 0,-1 0,1 0,0 1,-1-1,1 1,0 0,0 0,0 0,0 0,0 0,0 1,0-1,0 1,0 0,1 0,-1 0,0 0,1 0,0 1,0-1,0 1,0 0,0-1,0 1,-2 5,1-1,0 1,0 0,1 0,0 0,0 0,1 0,0 0,0 0,1 0,0 0,0 1,1-1,0 0,5 15,1-5,0 0,2-1,0-1,1 1,0-1,18 19,7 5,42 36,72 50,-95-84,-2 3,-2 2,51 60,-94-97,0 0,0 0,-1 0,-1 1,0-1,0 1,-1 1,-1-1,0 0,0 1,-1 0,-1 0,1-1,-2 1,0 0,-3 22,3-33,-1 2,1 0,0 1,-1-1,1 0,0 1,1-1,-1 0,0 1,1-1,0 0,0 0,0 0,0 1,0-1,4 5,5 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30.5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84,'32'58,"67"90,-22-36,176 273,-248-375,7 8,-8-18,-3-11,44-730,-36 678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30.9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0,'0'4,"0"11,0 6,0 4,0 2,0 6,0 4,0 2,0-3,5 2,5 3,1-2,-1-3,-3-3,3-3,-2-2,-1-6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31.2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0 250,'0'-4,"0"-10,0-12,0-5,0-1,0 0,0 1,0 2,0 1,0 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31.7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219 0,'-6'1,"0"0,0 0,0 0,0 1,0 0,0 0,0 1,0-1,1 1,-1 0,1 1,0-1,0 1,-7 7,-5 6,-1 1,-16 24,33-41,-5 7,-1 1,1 0,0 0,1 0,0 0,1 1,0 0,0 0,1 0,-3 16,6-19,-1 1,2-1,-1 0,1 0,0 1,0-1,1 0,0 0,0 0,1 0,0 0,0-1,0 1,1-1,0 0,7 8,23 28,1-1,3-2,1-2,2-1,89 59,-17-40,-97-46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32.7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1 477,'101'-111,"-83"89,-1 0,-1-2,23-44,-32 55,-2 1,0-2,0 1,-1 0,-1-1,0 0,-1 0,0 0,-1-21,-1 31,0 1,-1 0,0-1,1 1,-1 0,0 0,-1 0,1 0,0 0,-1 0,0 0,1 0,-1 0,0 1,-1-1,1 1,0 0,-1-1,1 1,-1 0,0 0,0 1,0-1,0 1,0-1,0 1,0 0,0 0,0 0,0 1,-1-1,1 1,-6-1,4 1,0 0,0 0,0 0,-1 1,1 0,0 0,0 0,1 0,-1 1,0 0,0 0,1 0,-1 1,1-1,0 1,-1 0,1 1,1-1,-1 0,0 1,-3 5,2 0,1-1,1 1,0-1,0 1,0 0,1 0,1 0,-2 19,4 81,1-59,-3 77,-1-47,4 0,18 130,-18-203,-1 0,1 0,1 0,-1 0,1 0,0-1,1 1,-1-1,8 9,-9-13,0 0,0 0,-1 0,1 0,1-1,-1 1,0-1,0 1,1-1,-1 0,0 0,1 0,-1 0,1-1,-1 1,1 0,0-1,-1 0,1 0,0 0,-1 0,1 0,0 0,-1-1,1 1,-1-1,1 0,4-1,19-12,-1 0,0-2,-1-1,41-36,-26 21,43-42,-49 43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33.5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1267 1,'-3'0,"0"1,0 0,0-1,0 1,0 1,1-1,-1 0,0 1,1-1,-1 1,1 0,-1-1,-2 5,-31 32,30-31,-14 18,1 1,2 1,0 1,2 0,1 2,2-1,0 1,2 1,-6 34,7-22,2 1,2-1,2 1,2 0,2 0,7 52,-5-76,0 0,1 0,2-1,0 0,1 0,0 0,2-1,0 0,1 0,1-1,1 0,19 21,-31-38,0 0,1 0,-1 0,0 0,0 0,0 0,0-1,0 1,0 0,0 0,0 0,0 0,0 0,0 0,0 0,0-1,0 1,1 0,-1 0,0 0,0 0,0 0,0 0,0 0,0 0,0 0,1 0,-1 0,0 0,0 0,0 0,0 0,0 0,1 0,-1 0,0 0,0 0,0 0,0 0,0 0,0 0,1 0,-1 0,-11-27,-19-35,-8 1,-3 1,-2 2,-2 1,-3 3,-3 2,-1 2,-3 3,-2 2,-1 2,-3 3,-1 3,-2 3,-1 2,-109-37,148 61,-1 1,0 0,-48-3,46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01.2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1 479,'8'-4,"8"-6,9-10,9-9,7-5,6-10,3-5,1 2,-3-1,-2 4,-4 6,-4 4,-10 4,-5 7,-2 7,-4 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35.5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382 784,'-10'63,"0"-11,0 147,10-161,2-1,1 0,12 49,-12-79,-1-11,1-29,-1-47,-1-15,-3-89,0 176,0 0,0-1,-1 1,0 1,-1-1,0 0,0 1,0 0,-1 0,0 0,-1 0,1 1,-1 0,0 0,-1 1,0 0,-10-7,4 3,0 1,-1 0,0 1,0 0,-1 2,0-1,0 2,-25-5,36 8,0 1,-1-1,1 1,0 1,-1-1,1 0,0 1,-1 0,1 0,0 0,0 1,0-1,0 1,0 0,0 0,0 0,1 1,-5 3,4-2,-1 1,1 0,0 1,0-1,1 1,-1 0,1-1,1 1,-1 1,-2 11,0 2,2 0,1 0,0 0,1 0,2 0,0-1,4 25,1-18,0-1,2 1,1-1,1-1,1 0,2 0,0-1,20 26,-7-14,1-2,2 0,2-2,42 34,-69-62,-1 0,1 0,0 0,0-1,0 1,0-1,0 0,1 0,-1-1,1 1,-1-1,1 0,-1 0,1-1,0 1,-1-1,1 0,0 0,-1 0,1-1,8-2,-6 0,-1 0,0 0,1-1,-2 0,1 0,0 0,-1-1,0 0,0 0,0 0,-1-1,0 0,7-12,4-8,-1-1,-1 0,-2-1,-1 0,-1-1,-1 0,-2-1,-1 1,3-56,-1 107,1 0,2-1,12 23,1-8,1-1,1-1,58 60,-80-91,-1 0,1 0,-1-1,1 1,0-1,0 1,0-1,0 0,0 0,0-1,1 1,-1 0,1-1,-1 0,1 0,0 0,-1 0,1-1,0 0,-1 1,1-1,0-1,0 1,-1 0,1-1,0 0,-1 0,1 0,-1 0,1 0,-1-1,1 0,-1 1,0-1,0-1,0 1,0 0,5-6,7-8,0 0,-1-2,-1 0,-1 0,12-24,-24 42,31-56,-3-2,-2 0,-3-2,-2-1,-3 0,-3-2,12-102,-26 126,-2 0,-1 0,-3 1,0-1,-3 1,-1 0,-2 1,-1 0,-2 1,-2 0,-1 1,-2 1,-1 0,-30-36,45 63,-1 1,0 0,0 0,-1 1,1 0,-1 0,0 0,-1 1,-12-6,18 9,0 1,-1-1,1 0,0 1,0-1,0 1,-1-1,1 1,0 0,0 0,-1 0,1 1,0-1,-1 0,1 1,0-1,0 1,0 0,0 0,0 0,0 0,0 0,0 0,0 1,0-1,0 0,1 1,-1 0,0-1,1 1,0 0,-1 0,1 0,0 0,0 0,0 0,0 0,0 0,0 4,-2 6,0 0,1 0,0 0,1 0,0 0,1 0,1 0,0 0,4 23,6 9,20 55,-21-73,38 104,7-2,5-3,5-3,89 124,-140-226,1 0,31 31,-39-45,0 0,0 0,0 0,1-1,-1 0,1 0,0-1,1 0,-1 0,15 3,-17-7,0 0,0-1,0 0,-1 0,1 0,0-1,0 1,-1-1,1-1,-1 1,1-1,-1 0,0 0,0-1,0 1,-1-1,6-6,8-4,3-2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35.9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768 104,'0'-4,"-4"-2,-10 1,-7 0,-4-2,-11-5,-7 0,-6-3,-7 2,-6 3,-7 2,-3 4,2 2,3 1,6 1,8 1,13 4,14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36.9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358 334,'7'-2,"-1"0,0 0,-1-1,1 0,0 0,-1 0,0-1,6-4,-5 4,2-2,13-8,0-1,-1-1,30-32,-45 44,-1-1,0-1,0 1,-1-1,1 1,-1-1,0 0,-1 0,1-1,-1 1,-1 0,1-1,-1 1,0-1,0 0,-1 1,0-1,0 1,-2-12,0 14,1 1,0-1,-1 1,0-1,0 1,0 0,0 0,0 0,0 0,-1 0,0 1,1-1,-1 1,0-1,0 1,-1 0,1 0,0 1,-1-1,1 1,-1-1,1 1,-1 0,0 0,1 1,-6-1,-14-2,0 1,0 1,-26 2,26 0,-11 0,1 1,-62 13,78-11,0 1,1 0,-1 1,1 1,1 1,-1 0,-18 13,30-18,0 0,1-1,-1 1,1 0,0 1,-1-1,1 1,1-1,-1 1,0 0,1 0,0 0,0 0,0 1,1-1,-1 0,1 1,0-1,0 1,1 0,-1-1,1 1,0-1,0 1,1 0,-1-1,1 1,0-1,0 1,1-1,-1 1,1-1,0 0,0 0,0 0,1 0,3 4,10 14,1-2,1 0,1-1,0-1,23 17,-40-34,4 4,62 51,130 82,-177-125,1-1,0-1,1-1,0-2,0 0,1-1,0-1,0-1,1-2,0 0,30-1,-44-3,1-1,-1 0,0-1,0-1,-1 1,1-1,-1-1,0 0,0-1,11-8,-5 3,-1-1,-1 0,0-1,-1-1,15-19,-16 17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37.7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0 302,'5'-4,"0"0,1 1,-1 0,1 0,-1 1,1-1,0 1,0 1,9-3,7-2,69-19,169-24,102 12,-198 23,1009-122,-1132 131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38.2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0 181,'9'-1,"-1"0,1-1,-1 1,14-6,28-5,850-86,-826 86,309-34,-352 45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50.9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0 145,'0'-2,"3"-43,5 32,-7 13,-1 1,1-1,0 0,0 1,0-1,-1 0,1 1,0-1,-1 1,1-1,0 1,-1-1,1 1,-1 0,1-1,0 1,-1 0,0-1,1 1,-1 0,1 0,-1 0,0 0,14 28,-1 0,16 61,-9-28,94 244,-92-256,3-1,1-1,3-1,34 43,-41-65,0-1,2-1,0-1,2-2,0 0,1-1,1-2,1-1,54 22,-62-29,1-2,0 0,1-2,-1 0,1-1,0-2,0 0,0-1,0-2,0 0,0-1,0-2,0 0,38-13,-51 13,1-1,-1-1,0 1,0-1,-1-1,1 0,-2 0,1-1,-1 0,12-15,-9 8,-1-1,0-1,-1 0,0 0,10-32,-5-5,-1 0,-3 0,4-77,-7 49,-6-138,-3 191,-2-1,0 1,-2 0,-2 1,0-1,-2 1,-1 1,-17-32,5 30,23 28,-1 1,1-1,0 1,-1 0,1-1,-1 1,1 0,0-1,-1 1,1 0,-1-1,1 1,-1 0,1 0,-1 0,1-1,-1 1,1 0,-1 0,1 0,-1 0,0 0,1 0,-1 0,1 0,-1 0,1 0,-1 0,1 0,-1 1,1-1,-1 0,1 0,-1 1,1-1,-1 0,1 0,0 1,-1-1,1 0,-1 1,1-1,0 1,-1-1,1 1,0-1,0 1,-1-1,1 0,0 1,0-1,0 1,-1 0,1-1,0 1,0-1,0 1,0-1,0 1,0-1,0 1,0-1,0 1,1 0,-1 9,0 0,0 0,1 0,1 0,0-1,0 1,6 14,1 10,306 1085,-305-1086,27 56,-28-72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52.2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1138 1533,'4'-3,"-1"1,1-1,-1 1,1 0,0 0,-1 0,1 1,0 0,0-1,0 1,1 1,5-2,56-1,-44 3,-14 0,0 0,1 1,-1 0,1 0,-1 1,0 0,0 0,0 1,0 0,0 1,-1-1,0 1,1 1,-1-1,6 7,-1 0,-1 0,-1 1,0 0,0 1,-1 0,-1 1,9 17,-4-2,-2 0,0 1,-2 0,-1 0,-1 1,-2 0,-1 1,-2-1,-1 1,-1-1,-2 1,-6 36,2-47,0 1,-2-1,0-1,-2 0,0 0,-1 0,-1-1,-1-1,0 0,-29 28,12-16,-2-1,-1-2,-1-2,-64 37,91-58,0 0,1-1,-2 0,1 0,0 0,0-1,-1 0,1-1,-1 0,1 0,-1 0,0-1,1 0,-1-1,0 0,-11-2,10-1,-1 1,2-2,-1 1,0-1,1 0,0-1,0 0,1 0,-1-1,1 0,1 0,-10-14,-10-17,1 0,3-2,1 0,2-1,1-1,3-1,1-1,-13-78,17 55,2-1,3 1,4-2,2 1,13-85,1 72,3 2,3 0,5 1,56-121,177-278,28 17,-283 453,1-1,-1 1,0-1,5-15,-9 23,0-1,1 1,-1-1,0 1,0-1,0 1,0-1,0 1,0-1,0 1,0-1,0 1,0-1,0 1,0-1,0 1,0 0,-1-1,1 1,0-1,0 1,0-1,-1 1,1 0,0-1,-1 1,1-1,0 1,-1 0,1-1,0 1,-1 0,0-1,-1 1,0 0,-1 0,1 0,0 1,0-1,0 0,0 1,0 0,0-1,0 1,0 0,0 0,-2 1,-75 43,3 4,-113 92,161-120,-490 405,364-285,-165 193,301-314,-26 35,41-52,0 1,1 1,-1-1,1 0,0 1,1-1,-1 1,1-1,0 1,0 0,-1 5,3-8,-1 0,1 0,-1 0,1 0,-1-1,1 1,0 0,0-1,0 1,0 0,0-1,0 1,0-1,1 1,-1-1,1 0,-1 0,1 1,-1-1,1 0,-1 0,1-1,0 1,0 0,0 0,-1-1,1 1,0-1,0 0,4 1,9 1,0-1,29 0,-32-1,148 0,311 41,-392-27,138 42,-193-47,1 1,-1 0,-1 2,0 1,-1 1,0 1,-1 0,-1 2,28 29,-46-43,1 0,0 1,0-1,0-1,0 1,1 0,-1-1,1 1,-1-1,1 0,0-1,0 1,8 2,2-4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53.1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1150,'1'1,"-1"0,0-1,0 1,1 0,-1 0,0-1,1 1,-1 0,1-1,-1 1,1 0,-1-1,1 1,-1-1,1 1,0-1,-1 1,1-1,0 1,-1-1,1 0,0 1,-1-1,1 0,0 0,0 0,0 1,0-1,28 4,-24-4,104 5,0-6,205-27,-281 24,867-150,-12-68,91-90,-116 33,-669 228,345-45,-485 90,60-9,-93 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58.5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914 1113,'1'-2,"-1"0,0 1,1-1,-1 1,1-1,0 1,-1-1,1 1,0 0,0-1,0 1,0 0,0-1,0 1,1 0,-1 0,0 0,1 0,-1 0,0 1,1-1,-1 0,1 1,-1-1,1 1,1-1,46-10,-47 10,87-8,0 5,91 5,-59 2,-49-4,-15 0,0 2,79 12,-130-12,1 1,-1-1,0 1,1 0,-1 0,0 1,0 0,0 0,-1 1,1-1,-1 1,0 0,0 1,0-1,0 1,-1 0,6 9,-5-6,-1 0,-1 1,1-1,-2 1,1 0,-1 0,0 0,-1 0,0 0,-1 0,0 0,-1 12,-2 10,-2 0,-1-1,-2 1,-1-1,-1 0,-24 49,-8 0,-55 79,79-130,-2-1,0 0,-2-1,-1-2,-1 0,-53 40,65-56,-1 0,0-1,0 0,-1-1,0 0,0-1,0-1,0 0,-1-1,0-1,0 0,1-1,-1-1,0 0,0-1,0 0,-29-7,14-2,1 0,0-2,0-2,1 0,1-2,0 0,1-2,1-1,1-2,1 0,1-1,0-1,2-1,1-1,1-1,1 0,1-1,-15-36,24 43,1-1,1 0,1 0,0 0,2 0,0-1,2 1,0-1,1 1,1-1,1 1,9-29,9-23,3 2,39-79,-53 126,126-251,-1 4,-110 212,-2 0,25-106,-47 159,3-9,-1 0,-1 0,0 0,-1-27,-1 39,0 0,-1 0,1 0,-1 1,1-1,-1 0,0 0,0 1,0-1,0 0,-1 1,1-1,-1 1,0-1,1 1,-1 0,0 0,0 0,-1 0,1 0,0 0,-1 1,1-1,-1 1,1-1,-1 1,1 0,-1 0,0 0,0 1,-3-1,-18-2,-1 1,1 1,-1 2,1 0,0 2,-1 0,1 2,1 0,-1 2,-36 16,-6 6,2 3,-81 55,86-47,1 2,3 2,1 3,3 2,2 3,2 1,2 3,3 1,-48 87,75-115,-18 48,29-67,1-1,0 1,1 0,0-1,1 1,0 0,1 0,0 0,1 13,0-20,0 1,0 0,1-1,-1 1,1-1,0 0,0 1,0-1,0 0,1 0,-1-1,1 1,0 0,0-1,0 1,0-1,0 0,0 0,0 0,1-1,-1 1,8 1,7 3,0-2,0 0,25 2,-31-4,544 94,-436-72,-88-19,1-1,0-1,41-2,-55-2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6:59.4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344 4,'-7'1,"0"0,0 0,0 0,1 1,-1 0,0 1,1-1,0 1,0 0,-1 1,2-1,-1 1,0 0,1 1,0 0,0-1,0 1,1 1,-6 8,-9 13,2 0,-25 59,28-58,0 1,-16 32,-27 81,51-123,0-1,2 1,0-1,1 1,1 0,1 0,1 1,0-1,4 26,-1-33,1-1,0 0,0 0,1 0,1 0,-1-1,2 0,0 0,0 0,0-1,1 0,0-1,1 0,0 0,1-1,-1 0,1 0,16 7,10 3,0-1,1-2,0-1,49 9,52 9,2-6,0-7,1-5,231-10,-314-7,90-18,-128 18,0-1,-1-1,0-1,0-1,-1 0,0-2,0 0,18-14,-30 19,-1-1,1 0,-1 0,-1-1,1 0,-1 0,0 0,0 0,-1 0,0-1,-1 0,1 1,-2-1,1 0,-1 0,0 0,0 0,-1 0,-1-11,-1-6,0 0,-2 0,-1 0,-15-46,7 36,-2 1,-1 1,-1 0,-2 1,-1 1,-1 1,-2 1,-1 1,-1 1,-2 1,0 1,-2 2,0 1,-2 1,0 1,-1 2,-45-19,18 14,-2 3,0 2,0 3,-1 2,-1 4,0 2,-1 3,-110 6,107 5,0 2,-105 30,111-12,35-11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06.7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177 701,'0'0,"0"0,0 0,0-1,-1 1,1 0,0-1,0 1,0 0,0-1,0 1,0 0,0 0,0-1,0 1,0 0,1-1,-1 1,0 0,0-1,0 1,0 0,0 0,0-1,1 1,-1 0,0 0,0-1,0 1,1 0,-1 0,0 0,0-1,1 1,-1 0,0 0,1 0,-1 0,0-1,0 1,1 0,-1 0,0 0,1 0,13 10,9 21,-8 5,-1 0,-2 0,-1 2,-2-1,-2 1,4 56,5 21,-12-82,-6-20,-8-20,-5-18,2 0,0-1,-15-44,-21-92,26 78,-30-98,8-2,-21-198,65 379,1 0,-1 1,1-1,0 0,0 1,0-1,0 0,1 1,-1-1,1 0,0 1,0-1,-1 1,2-1,-1 1,0 0,2-3,-1 4,-1-1,1 1,0 0,0 0,0 0,0 0,0 0,0 1,0-1,0 1,0-1,0 1,0 0,0-1,0 1,1 0,-1 0,0 1,0-1,0 0,0 1,3 0,24 8,1 1,-2 1,1 1,48 30,-15-8,877 436,-773-386,-163-83,1 1,0-1,-1 1,0 0,1 0,-1 1,0-1,4 5,2 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00.1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1 805,'10'-8,"1"0,0 0,1 1,0 1,0 0,23-8,1-1,625-257,-103 45,-46-2,-498 225,-11 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00.8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1 511,'32'-2,"0"-1,-1-2,1-1,-1-2,37-14,31-7,720-149,6 38,-814 138,113-19,631-72,-744 93,-7-1,0 1,-1 0,1 0,0 0,0 0,0 0,-1 1,1 0,0 0,5 2,-2 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05.3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155 431,'-1'-4,"0"0,0 1,0-1,-1 1,1-1,-1 1,0-1,0 1,0 0,0 0,-1 0,-4-5,-35-30,41 37,0 0,0 0,-1 0,1 0,-1 0,1 0,-1 0,1 1,-1-1,1 0,-1 1,0-1,1 1,-1 0,0 0,0 0,1 0,-1 0,0 0,1 0,-1 0,0 0,1 1,-1-1,0 1,1-1,-1 1,1 0,-1 0,1 0,-1 0,1 0,0 0,-1 0,1 0,0 0,0 0,0 1,0-1,0 1,0-1,0 0,0 1,0 0,1-1,-1 1,1-1,-1 3,-3 9,0 0,1 1,1-1,-2 23,3-19,0 0,1 0,1 0,1 0,0 0,1 0,1-1,0 1,13 28,-11-34,0 0,0-1,1 0,0-1,1 1,0-1,0-1,1 1,0-2,1 1,0-1,0-1,0 1,22 8,-2-4,0-1,1-2,1-1,-1-1,48 2,164-5,-219-3,-18 0,251-11,-207 6,0-2,0-2,50-17,-91 24,-1-1,0 0,0 0,0-1,0 0,0 0,-1-1,0 0,13-12,-16 12,0 0,-1 0,0 0,0-1,0 1,-1-1,1 0,-2 0,1 0,0 0,-1 0,0 0,-1 0,1-11,-2-6,-1 1,-1 0,-1 0,0 1,-2-1,0 1,-2 0,-19-38,0 8,-3 1,-43-55,58 85,-1 0,0 2,-1 0,-1 1,-1 1,0 0,-1 2,-27-16,38 25,0 1,-1 0,1 1,-1 0,0 0,1 1,-1 0,-1 1,1 0,0 0,0 1,0 1,0-1,0 2,0-1,0 2,0-1,0 1,1 1,-1-1,1 2,-16 9,-51 37,-72 65,-26 19,134-107,0-1,-2-2,-75 32,83-46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05.9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06.7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558 1,'-5'0,"0"1,1 0,-1 0,0 0,1 0,-1 1,1-1,0 1,-1 0,1 1,0-1,0 1,0 0,1 0,-1 0,1 0,-1 1,1-1,-3 6,-6 8,0 1,2 1,-9 20,10-21,-260 586,237-516,4 1,4 1,4 0,4 2,-5 106,21-169,0 0,2 0,1 0,2 0,0 0,2-1,1 0,2-1,0 0,2 0,1-1,1 0,1-1,1-1,1-1,2 0,0-1,1-1,29 24,2-4,2-2,2-2,2-2,0-3,2-3,79 28,-30-20,1-5,200 30,-274-56,-22-3,1 0,0-1,0 0,0-2,0 1,0-2,0 0,21-4,-33 4,0 1,0-1,0 0,0-1,-1 1,1 0,0 0,0-1,-1 1,1-1,-1 0,1 1,-1-1,0 0,0 0,0 0,0 0,0 1,0-2,0 1,-1 0,1 0,-1 0,1 0,-1 0,0 0,0-1,0 1,0 0,0-3,-2-7,1 1,-1 0,-1-1,-6-14,-5-12,-2 2,-2 0,-38-59,-80-90,-27-9,126 155,-1 2,-73-55,97 82,0 1,0 1,-1 0,0 1,-1 1,-29-9,38 13,-1 1,1 0,0 0,0 0,0 1,0 0,-1 1,1-1,0 2,0-1,0 1,0 0,0 0,1 1,-1-1,1 2,-1-1,-7 6,-73 54,55-37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07.5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3454,'4'-38,"-4"37,0 1,0 0,0 0,0 0,0-1,0 1,0 0,1 0,-1 0,0 0,0-1,0 1,0 0,0 0,1 0,-1 0,0-1,0 1,0 0,0 0,1 0,-1 0,0 0,0 0,0 0,1 0,-1 0,0 0,0 0,1 0,-1 0,0 0,0 0,0 0,1 0,-1 0,0 0,0 0,0 0,1 0,-1 0,0 0,0 0,0 0,1 0,-1 1,0-1,0 0,0 0,0 0,1 0,-1 0,0 1,0-1,0 0,0 0,0 0,0 1,0-1,1 0,27 61,-15-31,552 1089,-552-1097,103 155,-103-159,1 0,1-2,1 0,0-1,1 0,1-1,20 12,-29-22,0 0,0 0,0-1,0 0,0-1,1 0,-1 0,1-1,0-1,-1 1,1-1,-1-1,1 0,0 0,-1-1,1 0,-1-1,15-6,9-6,0-1,-1-1,45-33,8-12,-3-4,-3-3,-3-4,103-126,-42 23,124-215,166-403,-59-28,-44 93,42 18,-131 328,-168 287,142-159,-205 251,29-27,-32 30,-1 0,1 0,0 1,0-1,0 0,0 0,0 1,0-1,0 1,0-1,0 1,0-1,0 1,0 0,1 0,-1-1,0 1,0 0,0 0,0 0,1 0,-1 0,0 0,0 1,0-1,0 0,0 1,1-1,0 1,5 10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08.3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1884,'22'1,"0"1,-1 1,1 1,-1 1,0 1,0 0,0 2,23 12,21 15,65 46,-108-67,471 346,-466-339,54 40,-74-56,1-1,-1 1,1-1,0-1,1 0,-1 0,1 0,11 1,-16-4,-1 0,1-1,-1 1,1-1,-1 0,0 0,0 0,1 0,-1-1,0 1,0-1,0 0,0 0,0 0,-1 0,1-1,4-4,40-53,-42 53,241-393,-203 325,767-1441,-786 1469,29-57,57-162,-98 225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47.4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1 890,'2'-3,"-1"0,1 0,1 0,-1 1,0-1,1 1,-1 0,1-1,0 1,-1 0,7-3,4-3,71-62,-2-3,-4-3,104-132,-167 188,-1-1,-1-1,-1 1,-1-2,-1 0,-1 0,10-39,-17 54,0-1,-1 1,-1-1,1 1,-1-1,0 0,-1 1,0-1,-1 1,0-1,-3-9,3 13,-1-1,0 1,0 0,-1 0,1 0,-1 1,0-1,0 1,0 0,-1 0,0 0,0 1,0-1,0 1,0 0,0 1,-11-4,0 1,0 1,0 1,0 1,0 0,-1 1,1 0,-1 2,1 0,-1 0,-28 8,40-7,0 1,1-1,-1 1,1-1,-1 2,1-1,0 0,0 1,1-1,-1 1,1 0,0 1,0-1,0 0,0 1,1 0,-1-1,1 1,1 0,-2 6,-4 13,1 0,-4 47,8-48,1 0,1 0,0 0,2 1,1-1,1-1,1 1,1 0,1-1,0 0,2-1,17 32,-10-27,2-1,0 0,1-2,1 0,1-1,2-1,0-1,1-1,28 17,8 1,2-2,1-4,1-2,2-3,0-2,98 20,-142-40,0-1,0-1,0-1,0-1,0-1,0-1,0 0,0-2,0-1,-1 0,0-2,26-11,-21 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52.8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0 782,'1'-1,"-1"-1,1 1,0-1,0 1,0-1,0 1,0 0,0 0,0-1,0 1,1 0,-1 0,0 0,1 0,-1 1,1-1,-1 0,1 1,-1-1,1 0,2 1,3-3,143-57,226-57,-232 76,-93 26,976-318,-948 303,263-116,-337 143,-3 2,0-1,-1 1,1 0,0 0,0 0,0 1,1-1,-1 0,0 1,0 0,0-1,0 1,3 0,2 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53.5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1 678,'0'-3,"1"0,-1 0,1 0,0 1,0-1,0 0,0 0,1 0,-1 1,1-1,-1 1,1-1,0 1,0-1,0 1,0 0,1 0,-1 0,1 0,-1 1,6-3,7-4,0 0,29-9,-30 12,959-275,21 86,-923 181,347-73,-373 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07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0 284,'0'-4,"0"-6,5-1,5-8,5 1,5-2,3-2,6-5,6-3,-2 0,-2 0,-3 6,-2 2,-5 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34.4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878 1348,'2'-36,"10"-56,-8 72,-1 0,0 0,-1-1,-2 1,0 0,-1-1,-1 1,0 0,-7-22,6 30,-1 1,0 0,-1 0,0 0,0 1,-1-1,-1 1,0 1,0-1,-1 1,0 1,0-1,-1 1,0 1,-1-1,0 2,0-1,0 2,-1-1,0 1,0 1,0 0,0 0,-1 1,1 1,-1 0,0 0,0 1,-16 1,13 1,0 1,0 1,0 0,0 1,1 0,-1 1,1 1,0 0,1 1,0 0,0 1,0 1,1 0,0 1,1 0,0 1,-19 23,-5 14,1 0,2 3,-30 65,26-43,4 2,-34 110,51-130,2 0,3 0,2 1,-1 76,9-115,0 1,2 0,0 0,1-1,0 1,9 23,-10-35,0-1,1 0,-1 0,1 0,0 0,0 0,0-1,1 0,0 1,0-1,0 0,0-1,0 1,1-1,0 0,0 0,0 0,0-1,0 1,0-1,0-1,1 1,9 1,-5-1,-1-1,1 0,0-1,0 0,0-1,0 0,0 0,0-1,0 0,15-7,-17 5,0 0,0-1,-1 0,0 0,0-1,0 0,-1 0,0 0,0-1,0 0,-1-1,5-8,22-45,-2-2,-4 0,27-96,-29 87,6-24,-4-1,-4 0,-4-2,-5 0,-4-1,-5 0,-10-138,-1 185,-2 1,-3 0,-1 0,-3 1,-2 1,-2 1,-3 1,-1 0,-3 2,-46-62,57 88,-12-20,28 40,0 0,0 0,0 0,0 0,0 0,0 0,0 0,0 0,0 0,0 0,1 0,-1 0,0 0,0 0,0 0,0 0,0 0,0 0,0 0,0 0,0 0,0 0,0 0,1 0,-1 0,0 0,0 0,0 0,0 0,0 0,0 0,0-1,0 1,0 0,0 0,0 0,0 0,0 0,0 0,0 0,0 0,0 0,0 0,0 0,0 0,0-1,0 1,0 0,0 0,0 0,0 0,0 0,0 0,0 0,0 0,0 0,0 0,0-1,0 1,0 0,0 0,0 0,0 0,0 0,0 0,11 6,12 13,8 23,-2 1,-1 1,-3 1,25 62,-20-45,60 141,-9 4,89 353,-155-504,34 82,-43-122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34.9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12,'0'-1,"0"1,0-1,0 1,0-1,1 0,-1 1,0-1,0 1,1 0,-1-1,0 1,0-1,1 1,-1-1,0 1,1 0,-1-1,1 1,-1 0,1-1,-1 1,1 0,-1-1,1 1,-1 0,1 0,-1 0,1 0,-1-1,1 1,-1 0,1 0,-1 0,1 0,-1 0,1 0,-1 0,1 1,-1-1,1 0,0 0,-1 0,1 0,-1 1,1-1,26 11,-2 4,0 1,0 1,-2 1,31 31,78 95,-120-130,70 83,-5 4,-5 3,115 221,-144-235,-5 0,-4 3,-4 1,-4 1,23 165,-44-188,-5-48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35.6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 1,'0'8,"0"12,0 11,0 17,0 22,-4 25,-2 26,-4 22,0 13,-2 9,-1 7,4-8,2-20,3-26,2-28,5-22,7-21,2-19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36.2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0,'21'251,"9"1225,-30-1456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36.7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0 503,'4'0,"6"-4,6-1,3-5,17-4,14-5,17-7,13-8,15-6,12-6,-16 6,-2 5,43-18,9 2,-17 3,-24 12,-25 10,-25 11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37.8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1 891,'1'-4,"0"0,0 1,1 0,0-1,0 1,0 0,0 0,0 0,1 0,-1 0,1 0,0 1,0-1,0 1,3-2,7-7,561-453,-453 373,-68 49,-37 28,0 0,1 1,0 1,1 1,1 1,-1 0,2 1,23-7,-16 6,0 0,-1-2,47-29,-2 2,-49 28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39.2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1345 1794,'-9'-15,"-1"1,0 0,0 0,-2 1,0 0,0 1,-1 0,-26-18,11 11,-2 2,0 0,-47-18,42 22,-1 1,0 1,0 3,-1 0,0 3,-1 1,1 2,-1 1,-73 9,82-3,1 1,1 1,-1 1,1 2,1 0,0 2,0 1,1 1,1 2,0 0,2 1,0 1,-35 37,32-25,1 1,2 1,1 1,2 1,1 1,1 0,2 1,2 1,1 0,2 1,2 0,1 0,2 1,0 74,5-107,0 0,1 0,-1 0,1 0,0 0,1-1,0 1,0 0,0-1,0 1,1-1,0 0,5 7,-5-8,1-1,0 1,0-1,0 0,0 0,0 0,1-1,0 1,-1-1,1 0,0 0,0-1,0 0,0 0,10 1,24 3,-1-2,1-2,0-2,-1-1,1-2,-1-1,0-2,0-2,-1-2,0-1,-1-2,0-1,-1-2,-1-1,-1-2,-1-1,0-2,-2-1,41-40,-40 29,-2-1,-1-1,-1-1,-3-2,-1 0,34-86,-38 71,-2 0,-2-2,-3 0,-3-1,3-64,-10 41,-4 1,-3 0,-3 0,-5 1,-2 0,-4 1,-4 1,-44-104,-37-23,71 141,14 39,19 24,0 0,-1 0,1 1,-1-1,1 0,0 1,-1-1,1 0,0 1,0-1,-1 1,1-1,0 0,0 1,-1-1,1 1,0-1,0 1,0-1,0 1,0-1,0 1,0-1,0 1,0-1,0 1,0-1,0 0,0 1,0-1,1 2,8 65,-7-57,28 179,74 379,-76-454,4-2,91 208,-112-297,1-1,0-1,2 0,0-1,31 33,-35-43,0-1,1 0,0-1,0 0,1 0,0-2,0 1,0-2,1 1,0-2,27 7,-13-6,1-1,0-2,0 0,0-2,0-1,-1-1,1-1,41-11,-65 12,0 0,0 0,0 0,0 0,0-1,-1 1,1-1,-1 0,0 0,0 0,0-1,0 1,-1-1,1 0,-1 1,0-1,0 0,0 0,2-8,1-8,-1 1,0-1,0-24,-1 17,29-557,-36 454,-6 0,-39-196,31 247,-39-104,40 142,-1 0,-1 1,-3 0,-27-37,-5 17,50 56,-1-1,1 1,-1 1,-1-1,1 1,0 0,-1 0,0 0,1 1,-9-2,13 4,1 0,-1 0,0 0,1 0,-1 0,0 0,1 0,-1 0,0 1,1-1,-1 0,0 1,1-1,-1 0,1 1,-1-1,1 1,-1-1,1 1,-1-1,1 1,-1-1,1 1,0-1,-1 1,1-1,0 1,-1 0,1-1,0 1,0 0,0-1,-1 1,1 1,-3 29,3-26,-1 89,21 186,44 87,-25-186,7-2,131 322,-167-478,5 11,24 40,-35-67,1 0,0 0,0-1,0 1,1-1,0 0,0-1,0 1,1-1,0-1,10 6,-12-8,-1 0,1-1,1 0,-1 0,0 0,0-1,0 1,0-1,0-1,0 1,1-1,-1 1,0-2,0 1,0 0,0-1,-1 0,1 0,0-1,6-3,8-8,0 0,0-1,20-22,0 2,26-24,-49 43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39.9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386 603,'1'-5,"1"0,0 0,0 0,0 1,1-1,-1 1,1-1,0 1,0 0,1 0,0 0,6-5,3-6,24-27,5-6,67-100,-100 134,0 0,-1-1,-1 0,-1-1,0 1,-1-1,-1 0,0-1,-1 1,-1-1,0 1,-1-24,-1 38,0-1,0 1,0-1,-1 1,1 0,-1-1,1 1,-1 0,0-1,1 1,-1 0,0 0,-1 0,1 0,0 0,-1 0,1 0,-1 0,1 0,-1 1,0-1,0 1,0-1,0 1,0 0,0-1,0 1,0 0,0 1,-1-1,1 0,0 1,-1-1,1 1,0-1,-1 1,1 0,-1 0,1 0,0 1,-1-1,-3 2,-5 0,0 1,1 1,-1 0,1 0,0 1,0 0,-16 13,-14 13,2 2,1 2,2 1,1 2,-40 59,30-31,4 2,-56 125,74-141,-18 67,34-93,0 0,1 0,2 0,0 49,3-68,1 1,0 0,0-1,1 1,0-1,0 0,0 1,1-1,1 0,-1 0,1-1,0 1,10 11,-6-10,0 0,1 0,0-1,1 0,-1-1,1 0,0 0,16 5,9 2,1-3,0-1,0-1,66 4,-34-7,0-3,0-2,116-17,-147 11,0-2,0-1,-1-2,0-1,-1-2,0-2,-2-1,41-26,-57 30,0-1,-1 0,0-1,-1-1,-1 0,-1-1,0 0,-1-1,-1 0,14-32,-16 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40.6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2021 0,'-6'1,"0"0,0 0,1 0,-1 0,1 1,-1 0,1 0,0 0,0 1,0 0,0 0,0 0,1 1,-1-1,-5 8,-7 7,2 0,-19 28,-12 24,4 2,3 2,3 1,-40 123,46-100,4 2,5 1,-11 135,26-182,4 1,1-1,9 66,-6-102,2 1,0-1,2-1,-1 1,14 26,-13-34,-1 0,1-1,1 0,0 0,0 0,1-1,0 0,0-1,1 1,11 6,-12-10,0 1,0-1,1 0,-1-1,1 0,0-1,0 1,0-2,0 1,0-1,12-1,-18 0,0 0,1 0,-1 0,0-1,1 1,-1-1,0 0,0 0,0 0,0-1,0 1,0-1,0 0,0 1,-1-1,1-1,-1 1,1 0,-1 0,0-1,0 0,0 1,0-1,0 0,-1 0,1 0,-1 0,0 0,0 0,0 0,0 0,0-1,0-2,-1-6,1-1,-2 1,1 0,-2 0,0 0,0 0,-1 0,-8-21,-49-96,40 91,-18-36,-3 3,-97-127,98 150,-2 2,-2 1,-2 2,-76-54,90 76,-2 1,-1 2,0 1,-1 2,-1 2,0 1,-1 1,0 3,-1 1,-62-3,25 8,-1 4,1 2,0 5,-105 24,114-19,25-7,1 3,-56 20,74-18,9-1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42.0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436 1059,'-3'1,"0"-1,0 1,-1 0,1 0,0 0,0 0,0 0,1 1,-1 0,0-1,0 1,1 0,-1 0,1 0,0 1,-4 4,-33 48,31-43,-34 57,4 3,2 0,-44 134,42-80,-34 200,59-240,3 1,1 105,10-157,0 0,3 0,1 0,1 0,2-1,2 0,1 0,21 43,-23-59,1-2,1 1,1-1,1 0,0-2,16 16,-20-22,1 0,-1-1,1 0,0 0,1-1,-1-1,1 1,0-2,1 0,-1 0,15 2,-22-5,1-1,-1 0,0 0,0-1,1 1,-1-1,0 0,0 0,0 0,0 0,0-1,0 0,0 1,0-2,0 1,-1 0,1-1,-1 1,0-1,0 0,0 0,0-1,0 1,-1 0,0-1,1 0,1-4,4-8,0-1,-2 0,0 0,8-35,2-48,-3-1,-2-120,-8 141,1-12,-2-472,-2 563,-3-40,-11-50,12 81,-1 0,1 1,-2-1,1 1,-1 0,-1 0,1 0,-1 0,-1 1,-11-14,3 14,8 16,9 25,10 4,2-1,1 0,29 46,76 100,-9-24,7-6,271 267,-364-394,0-1,2-2,0 0,1-2,63 31,-88-49,0-1,0 1,0-1,0-1,0 1,0 0,0-1,0 0,0 0,0 0,0 0,0-1,0 1,0-1,0 0,0-1,0 1,0-1,-1 1,1-1,-1 0,1 0,-1-1,0 1,1-1,-1 0,5-6,4-6,0-1,-1 0,-1-1,14-28,-12 20,44-88,-5-3,-6-2,-4-2,-6-2,-5-1,-5-1,-6-1,-5-1,-4-153,-13 203,-3 0,-3 1,-4 0,-3 1,-27-74,22 87,-3 0,-3 2,-2 1,-3 2,-2 1,-50-62,73 104,-61-68,67 76,0 0,-1 0,0 0,0 1,0 0,-1 0,1 1,-1-1,0 1,0 1,-12-4,18 6,-1 0,1 0,-1 0,1 0,-1 0,1 0,-1 0,0 0,1 1,-1-1,1 1,-1-1,1 1,0-1,-1 1,1 0,0 0,-1 0,1 0,0 0,0 0,0 0,0 0,0 0,0 0,0 1,0-1,0 0,0 1,1-1,-1 1,1-1,-1 3,-2 5,2 1,-1-1,1 0,1 15,0-16,9 657,5-476,58 280,-11-236,-48-196,1 0,1-1,3-1,22 36,-32-59,1-1,-1 0,2 0,0-1,0 0,1-1,0 0,0-1,1 0,0-1,14 7,-2-5,-1-1,1-1,0-1,1-1,36 3,32 3,1 0,0-3,109-5,-200-4,0 1,1 0,-1-1,1 1,-1-1,0 0,1 0,-1 0,0-1,0 1,5-4,4-6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08.7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 1074,'13'-530,"-1"98,-11 413,0 13,0 1,-1-1,0 0,0 1,0-1,0 0,-1 1,0-1,0 1,-1-1,0 1,0-1,0 1,-4-6,6 10,-1 1,0-1,0 1,0 0,1-1,-1 1,0 0,0 0,0 0,0 0,0 0,1 0,-1 0,0 0,0 0,0 0,0 0,0 0,0 1,1-1,-1 0,0 1,0-1,1 0,-1 1,0-1,0 1,1-1,-1 1,0 0,1-1,-1 1,1 0,-1-1,1 1,-1 0,1 0,-1-1,1 1,0 0,-1 1,-17 36,12-19,2 1,0 0,1 0,1 0,1 0,1 0,1 0,1 0,0 0,1 0,2 0,0-1,14 35,-14-44,1 0,0 0,1 0,0-1,0 0,1-1,0 0,1 0,0 0,0-1,0-1,1 1,0-2,1 1,-1-1,1-1,0 0,0-1,15 4,18 0,0-2,1-1,76-5,-32 0,-86 1,0 0,0 0,0 0,0 0,0 1,0-1,0 1,-1 0,1-1,0 1,0 1,-1-1,1 0,-1 1,1-1,-1 1,4 3,-5-4,-1 1,1 0,0-1,-1 1,0 0,1 0,-1 0,0-1,0 1,1 0,-1 0,-1 0,1-1,0 1,0 0,-1 0,1 0,-1-1,0 1,1 0,-1-1,0 1,0 0,0-1,0 1,0-1,0 0,-2 2,-44 60,-50 77,96-139,0 0,0 0,0 0,1 0,-1 0,0 0,1 0,-1 0,1 1,-1-1,1 0,-1 0,1 0,0 1,0-1,0 0,-1 0,1 1,0-1,1 0,-1 0,0 1,0-1,1 0,-1 0,1 3,1-4,-1 1,0 0,1-1,-1 0,1 1,-1-1,1 0,-1 0,1 1,-1-1,1 0,-1-1,1 1,-1 0,1 0,-1-1,1 1,1-1,11-4,0 0,0-1,16-9,56-41,115-98,-143 107,-29 23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42.7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1483 1,'-187'6,"0"8,1 8,1 8,-208 63,341-81,-1-1,-1-3,-68 2,117-10,0 1,0 0,0 0,0 0,0 1,-9 3,-5 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56.0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284 1312,'-2'-44,"-1"1,-2-1,-13-46,-41-124,37 141,-19-64,2 15,5-3,-19-143,51 250,0 5,0-1,1 0,0 0,1 0,1 0,3-19,-4 33,0-1,1 0,-1 0,0 0,1 0,-1 0,1 0,-1 0,1 1,-1-1,1 0,-1 0,1 1,0-1,0 0,-1 1,1-1,0 1,0-1,0 1,-1-1,1 1,0 0,0-1,0 1,0 0,0 0,0-1,0 1,0 0,0 0,0 0,0 0,0 0,-1 1,1-1,0 0,0 0,0 1,0-1,0 0,0 1,0-1,-1 1,1-1,0 1,0-1,0 1,-1 0,1-1,0 2,39 36,28 57,-3 3,-5 3,80 186,-19 8,89 341,-116-269,-87-337,-6-27,-1-1,1 0,-1 1,1-1,-1 1,0-1,0 1,0-1,0 0,0 1,-1-1,1 1,-1-1,0 0,1 1,-1-1,0 0,0 0,-1 1,1-1,0 0,-1 0,1 0,-1-1,0 1,1 0,-1-1,0 1,-3 1,-4 2,-1-1,0 0,0 0,0-1,-18 3,-8 2,-136 40,-126 43,514-168,-63 25,-128 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56.6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0 560,'1'-3,"1"0,-1 0,1 0,0 1,0-1,0 1,0-1,0 1,1-1,-1 1,1 0,-1 0,1 0,0 1,3-3,1-1,75-47,1 4,173-73,-90 46,-112 49,291-149,-315 157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7:58.4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 1266,'-10'78,"0"-13,8-21,1 1,3-1,1 0,2 0,2 0,2-1,2 0,2-1,1 0,3-1,1 0,40 63,-48-89,1-2,1 0,0 0,0-1,1 0,1-1,0-1,0 0,1-1,1-1,-1 0,1-1,1-1,-1 0,1-1,0-1,0-1,0 0,0-1,21-1,-4 0,0-3,-1-1,1-1,0-2,-1-1,0-2,-1-1,0-2,44-22,-64 27,0 0,0-1,-1 0,0-1,0 0,-1 0,0-1,-1-1,0 0,12-19,-11 13,-1-1,-1 0,0 0,-1-1,-1 0,6-36,-8 14,0 0,-3 0,-2-1,-1 1,-2 0,-16-67,14 77,-3 0,0 1,-2 0,-1 1,-1 0,-2 1,-1 0,-1 1,-1 1,-37-40,39 57,12 20,12 29,19 41,4-1,3-2,3-2,4-1,3-2,3-2,66 74,-79-107,2-1,2-2,1-2,1-1,69 40,-75-53,0-3,0 0,2-2,0-2,0-2,1 0,0-3,47 4,-69-10,0 0,0-1,-1 0,1-2,0 1,0-2,-1 0,23-8,-29 8,-1-1,0 0,0 0,0-1,-1 1,1-2,-1 1,0-1,-1 1,1-2,-1 1,0-1,-1 1,0-1,0 0,6-16,9-30,-2-1,-3 0,-2-1,6-71,-1-225,-17 288,-2-1,-4 1,-2 0,-18-69,13 85,-2 1,-2 1,-2 0,-2 2,-2 0,-30-41,11 26,-2 2,-3 3,-82-74,31 45,-118-75,183 137,-2 1,0 2,-1 1,0 2,-40-10,76 24,0-1,-1 1,1 0,-1-1,1 1,0 0,-1 0,1 0,-1-1,1 1,0 0,-1 0,1 0,-1 0,1 0,-1 0,1-1,-1 1,1 0,-1 1,1-1,0 0,-1 0,1 0,-1 0,1 0,-1 0,1 0,0 1,-1-1,1 0,-1 0,1 1,0-1,-1 0,1 1,0-1,-1 0,1 1,0-1,-1 0,1 1,0-1,0 1,0-1,-1 0,1 1,0-1,0 1,0-1,0 1,0-1,0 1,0-1,0 0,0 1,0-1,0 1,0-1,0 1,0-1,0 1,0-1,1 0,-1 1,18 35,-13-27,42 71,2-2,5-3,2-1,4-4,92 86,-2-23,232 159,-109-74,-28-20,-237-192,7 6,1-1,0 0,1-2,31 14,-42-21,1 0,-1 0,1-1,0 0,-1-1,1 1,0-1,0-1,-1 1,1-1,0 0,0-1,-1 1,1-1,-1-1,0 1,8-5,96-57,-71 39,76-35,71-20,-153 66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0.4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1 456,'0'-1,"0"0,0 0,1-1,-1 1,1 0,0 0,-1-1,1 1,0 0,-1 0,1 0,0 0,0 0,0 0,0 0,0 1,0-1,0 0,3-1,27-14,-19 11,297-134,-124 59,-69 28,2 6,143-38,-201 74,-37 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1.0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1,'5'0,"5"4,9 6,7 5,6 5,12 7,1 4,3 0,1-5,1-2,-8-2,-3-4,-7-1,-6-3,-7-4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1.3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2.3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848 1609,'-2'-57,"-3"0,-2 0,-3 1,-28-95,-98-209,93 261,-5 3,-4 2,-5 2,-3 3,-4 2,-3 4,-87-83,144 156,-29-26,36 34,1 0,-1 0,1 0,-1 1,1-1,-1 1,0 0,0 0,0 0,0 0,0 0,0 1,-3-1,5 1,0 0,1 1,-1-1,0 0,1 0,-1 1,0-1,1 1,-1-1,1 0,-1 1,1-1,-1 1,1-1,-1 1,1 0,-1-1,1 1,0-1,-1 1,1 0,0-1,0 1,-1 0,1-1,0 1,0 0,0-1,0 1,0 0,0 0,0-1,0 1,0 0,0-1,0 1,1 0,-1-1,0 1,0 0,1-1,-1 1,1 0,13 35,12 8,3-1,1-1,48 50,-25-29,89 100,6-6,205 165,-349-318,3 2,0 0,0-1,1 0,14 8,-20-12,0 0,0-1,-1 1,1-1,0 1,0-1,0 0,0 1,0-1,-1 0,1 0,0-1,0 1,0 0,0-1,0 1,-1-1,1 1,0-1,0 0,-1 0,1 0,0 0,-1 0,1 0,-1 0,1 0,1-3,13-17,-1 0,-1-1,-2-1,0 0,16-42,-8 16,116-293,-124 303,-2-1,-2 0,-1 0,-3-1,-1 0,-4-80,14 161,2 0,39 74,-5-30,95 124,-86-128,-40-54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2.7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30,'0'-4,"5"-1,4-5,3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3.2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854 0,'-11'1,"0"0,0 1,1 0,-1 1,1 0,-17 8,8-4,-47 20,1 2,2 2,1 4,-90 66,117-75,1 3,1 0,1 2,2 2,1 1,2 0,1 3,-31 57,52-83,0 1,0-1,1 1,1-1,-1 1,2 0,-2 17,4-25,0 0,0 0,0 1,0-1,1 0,0 0,0 0,0 0,0 0,1 0,0 0,-1 0,1 0,1 0,-1-1,0 0,1 1,0-1,0 0,0 0,0 0,0-1,1 1,5 3,3 0,1 0,1-1,-1 0,1-1,0-1,0 0,27 2,111-4,-94-2,257-5,189 2,-487 4,48 4,-62-4,0 0,1 1,-1 0,0 0,1 0,-1 0,0 1,0-1,0 1,0 0,0-1,0 1,-1 1,5 3,-6-5,-1 0,1 0,-1-1,1 1,-1 0,0 0,0 0,1 0,-1 0,0 0,0 0,0 0,0-1,0 1,0 0,0 0,0 0,-1 0,1 0,0 0,0 0,-1 0,1-1,-1 1,1 0,-1 0,1 0,-1-1,1 1,-2 0,-23 23,18-18,-50 51,3 2,-71 100,-13 15,116-151,4-7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09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250 658,'2'-125,"1"50,-14-146,8 203,-1 0,-1 1,0-1,-2 1,-16-32,19 42,0-1,0 1,-1 0,0 1,0-1,-1 1,1 0,-1 0,-1 1,1 0,-1 0,0 0,0 1,0 0,-11-4,16 7,-1 1,1-1,0 1,-1-1,1 1,-1 0,1 0,0 0,-1 0,1 0,-1 1,1-1,0 1,-1-1,1 1,0 0,-1 0,1 0,0 0,0 0,0 1,0-1,-2 3,0 0,1 0,0 0,0 0,1 0,-1 1,1-1,0 1,0 0,0 0,-1 9,0-3,1 1,1-1,0 0,1 1,0-1,1 1,0-1,1 0,5 22,0-20,0-1,0 0,1 0,1 0,0-1,0 0,1-1,1 0,0-1,0 0,1-1,21 13,6 0,0-2,78 26,-39-19,1-4,147 21,-218-43,1 1,0 1,-1 0,1 0,-1 1,0 0,1 0,11 8,-17-9,0 0,-1 0,1 0,-1 1,1-1,-1 1,0 0,0 0,0 0,-1 0,1 0,-1 0,1 0,-1 0,0 1,0-1,-1 1,1-1,-1 0,1 1,-1-1,0 1,0-1,-1 5,-3 16,-1-1,-1 1,-15 38,11-34,-12 51,21-77,1 0,-1 0,1 0,0-1,-1 1,1 0,0 0,0 0,0 0,1 0,-1 0,0 0,1 0,-1 0,1 0,0 0,0 0,0-1,-1 1,2 0,0 2,0-3,-1 0,1-1,0 1,-1 0,1 0,0-1,0 1,-1-1,1 0,0 1,0-1,-1 0,1 0,0 0,0 0,0 0,0-1,2 0,9-2,0-2,-1 1,1-2,20-11,87-57,201-161,-303 220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4.4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203 1452,'-6'1,"1"0,0 0,-1 0,1 1,0 0,0 0,0 0,1 0,-1 1,0 0,1 0,0 0,-1 1,1-1,1 1,-1 0,0 0,1 0,0 1,-3 4,-6 11,0 0,1 1,-9 27,9-18,1 1,2 1,0 0,3 0,0 0,2 1,2-1,1 1,1-1,2 1,10 48,-8-62,0-1,1 0,1 0,1-1,1 1,0-2,1 1,1-1,13 15,-13-19,0-1,0-1,1 0,0-1,1 0,0-1,0 0,1-1,0-1,1 0,-1-1,21 5,-27-8,0 0,1 0,-1-1,0 0,0-1,1 0,-1 0,0-1,1 0,-1 0,0-1,10-3,-14 3,0 0,0-1,0 1,0-1,0 0,-1 0,1-1,-1 1,0-1,0 1,0-1,0 0,-1 0,0 0,0 0,0-1,0 1,0-1,-1 1,0-1,0 0,0-7,6-63,-4 0,-10-133,4 159,-5-50,-27-137,21 176,-2 1,-2 1,-41-86,50 118,24 41,16 15,48 26,1-5,138 66,-137-75,-9-4,61 32,226 86,-354-154,0 0,0-1,0 1,0-1,0-1,0 1,0-1,0 1,0-2,6 1,-8-1,-1 0,0 0,0 0,0 0,-1 0,1 0,0 0,0 0,-1-1,1 1,0-1,-1 0,0 1,1-1,-1 0,0 0,0 1,0-1,0 0,0 0,0 0,0 0,-1-1,1 1,-1-4,6-36,-2-1,-2 0,-7-83,3 95,-5-76,-5 1,-5 1,-5 1,-39-117,35 145,-4 2,-3 1,-3 2,-3 2,-3 1,-63-78,83 120,-1 1,-2 1,0 2,-2 0,0 2,-2 0,-41-21,68 40,1 1,0-1,-1 0,1 0,0 1,-1-1,1 1,-1 0,1-1,-1 1,1 0,-1 0,1 0,-1 0,1 0,-1 0,1 0,-1 0,1 1,-1-1,1 0,0 1,-1 0,-1 0,1 1,0 0,1-1,-1 1,1 0,0 0,0 0,-1 0,1 0,0 0,1 0,-1 1,0-1,1 0,-1 4,-1 6,1 0,1 1,0-1,1 1,2 14,4 5,1-1,2 1,0-2,3 1,31 55,101 130,-92-147,2-2,4-3,2-2,3-3,108 77,-162-130,0 0,0-1,0-1,0 0,1 0,0-1,0 0,0-1,0 0,0-1,18 0,8-3,0-1,43-10,-15 2,29-8,-47 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4.8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1017 0,'-13'0,"-25"0,-37 5,-30 9,-16 3,-3 2,6 3,10 2,11 1,18-4,17-6,16-4,15-5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5.6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1125 456,'10'-11,"-1"0,0-1,0 0,-1 0,-1-1,0 0,-1-1,0 1,-1-1,-1 0,0-1,-1 1,0 0,-1-1,0-24,-3 31,0 1,-1 1,1-1,-1 0,-1 0,1 0,-1 1,0 0,-1-1,1 1,-1 0,0 1,-6-7,2 4,-1 0,0 0,0 1,-1 0,0 1,0 0,-14-6,-5 0,-1 2,0 1,-1 2,0 0,-34-1,24 3,0 3,0 2,-1 1,1 2,0 2,0 2,-77 23,88-20,2 2,-1 1,2 1,0 1,0 2,1 0,2 2,0 1,1 1,0 1,-23 29,29-29,0 0,2 1,0 0,2 1,1 1,-18 48,27-63,1 0,-1 0,2 1,-1-1,1 1,1 0,0-1,1 1,0 0,0-1,1 0,1 1,-1-1,2 0,-1 0,2 0,-1-1,1 1,1-1,10 14,0-4,2-1,0-1,1 0,1-1,0-2,1 0,1-1,25 11,17 5,110 33,-59-29,1-5,2-5,226 14,-253-34,1-4,0-4,-1-5,0-3,148-42,-100 3,-115 42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6.4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2628 0,'-3'1,"1"-1,0 1,0-1,0 1,0 0,0 0,0 0,0 0,0 1,0-1,0 0,0 1,1-1,-1 1,1 0,-1-1,-1 5,-25 38,20-31,-32 59,2 1,4 1,-47 151,64-159,2 0,3 1,3 0,3 0,2 83,6-118,1 0,1 0,2-1,17 53,-18-69,0 0,2 0,0-1,0 0,2 0,-1-1,2 0,0 0,0-1,1-1,18 15,-25-23,-1 0,1-1,1 1,-1-1,0 0,0-1,1 1,-1-1,8 2,-12-3,-1 0,1 0,0-1,0 1,0 0,0 0,0 0,0-1,0 1,0 0,0 0,0 0,0-1,0 1,0 0,0 0,0 0,0-1,0 1,0 0,0 0,0 0,0 0,0-1,0 1,0 0,1 0,-1 0,0 0,0-1,0 1,0 0,0 0,1 0,-1 0,0 0,0 0,0-1,0 1,1 0,-1 0,0 0,-26-16,19 12,-106-62,-328-173,190 138,-5 10,-3 12,-339-59,555 130,-181-29,176 31,0 2,-73 4,76 6,18 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7.6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357 1007,'-5'0,"0"1,0 0,0 0,0 1,0-1,0 1,1 0,-1 0,0 1,1-1,0 1,-6 5,-46 43,52-47,-22 25,1 1,1 0,2 2,-34 64,43-71,1 2,1-1,2 2,1-1,1 1,1 0,-3 35,8-57,1 0,-1 0,1-1,0 1,1 0,0 0,-1 0,2-1,-1 1,1 0,0-1,0 1,0-1,1 0,-1 0,1 0,1 0,-1 0,1-1,0 1,0-1,0 0,0 0,1 0,0-1,0 0,0 0,0 0,0 0,0-1,1 0,-1 0,1 0,11 1,21 8,22 6,-56-16,-1 0,1 0,-1-1,1 0,0 0,0 0,-1 0,1 0,0-1,-1 1,1-1,4-2,-6 2,-1 0,1-1,-1 1,1-1,-1 1,1-1,-1 0,0 0,0 1,1-1,-1 0,-1 0,1 0,0 0,0 0,-1 0,1 0,-1-1,0-3,1-48,-1 38,-8-114,-49-257,57 384,-1 1,1 0,-1 0,1 0,0 0,0 0,0 0,0-1,0 1,1 0,-1 0,1 0,0-3,-1 5,1-1,-1 1,1 0,-1-1,0 1,1 0,-1 0,1-1,-1 1,1 0,-1 0,1 0,-1 0,1-1,-1 1,1 0,-1 0,1 0,-1 0,1 0,-1 0,1 0,-1 1,1-1,-1 0,1 0,-1 0,1 0,-1 1,1-1,-1 0,1 0,-1 1,10 5,-1 1,0 0,15 15,-9-7,90 72,4-4,3-6,4-4,2-5,3-6,3-5,160 50,-280-106,9 4,1-1,0 0,0-1,22 2,-34-5,0 1,0-1,0 0,1 0,-1 0,0-1,0 1,0 0,0-1,0 1,0-1,0 0,0 0,0 0,-1 0,1 0,0 0,0 0,-1 0,1-1,-1 1,1-1,-1 1,0-1,1 0,-1 1,0-1,0 0,0 0,0 0,-1 0,1 0,0 0,-1 0,0 0,1 0,-1 0,0 0,0-3,-1-14,0 0,-2 0,0 0,-1 0,-12-32,0-2,-28-104,-7 2,-75-157,83 223,-4 2,-4 2,-3 3,-112-130,107 146,-3 2,-2 3,-98-70,159 128,0 1,-1-1,1 1,0 0,-1 0,0 1,1-1,-1 1,0 0,0 0,0 0,0 0,0 1,1-1,-8 1,9 1,0 0,0 0,0 0,0 1,0-1,0 1,1-1,-1 1,1-1,-1 1,1 0,-1 0,1 0,0-1,0 1,0 1,0-1,0 0,1 0,-1 0,1 0,-1 0,1 1,0-1,0 0,0 0,0 1,0 2,0 20,1 1,0-1,2 1,1-1,2 0,8 26,2-2,45 93,-23-72,3-1,3-3,3-1,3-2,2-3,3-1,2-4,3-2,124 85,-124-105,2-3,1-3,118 34,-151-51,198 66,-224-74,1-1,-1 1,1-1,-1 0,1-1,0 1,0-1,-1 0,1 0,0 0,0-1,-1 0,1 0,0 0,5-2,5-5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8.0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603 1,'-5'0,"-9"0,-7 0,-4 0,-7 0,-10 0,-6 0,-13 0,-5 0,2 4,6 6,5 1,7-1,7-3,10-2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8.8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428 356,'7'-2,"1"0,-1 0,0-1,0 0,0-1,8-5,1 1,-6 2,-1 0,0-1,0 0,-1 0,1-1,-2 0,1 0,-1-1,0 0,-1 0,0-1,-1 0,0 0,0 0,-1 0,0-1,-1 0,0 0,-1 0,0 0,-1 0,0 0,-1-19,-1 26,1 1,-1-1,0 1,0-1,0 0,0 1,0 0,-1-1,0 1,0 0,0 0,0 0,0 0,0 0,-1 0,1 1,-1-1,0 1,0-1,0 1,0 0,0 1,0-1,-1 0,1 1,-1 0,1 0,-1 0,1 0,-1 0,-6 0,-5 0,-1-1,1 2,0 0,0 1,0 1,-23 5,-1 3,1 2,0 1,-54 28,70-30,0 2,1 0,0 2,1 0,1 1,-31 33,46-44,0 0,0 0,0 0,1 1,0-1,0 1,0 0,1 0,0 0,0 0,0 0,1 0,-1 8,2-10,0 0,1-1,-1 1,1 0,0 0,0 0,0-1,1 1,-1-1,1 1,0-1,0 1,0-1,0 0,1 0,-1 0,1 0,0-1,0 1,0-1,0 1,6 2,42 23,1-3,2-2,0-3,59 14,-94-28,225 58,468 60,-693-122,79 11,136 0,-206-13,0-2,0 0,0-2,-1-1,1-1,-1-2,-1 0,1-2,40-22,-57 26,-1 0,0 0,0-1,0-1,-1 1,-1-2,1 1,-1-1,0 0,-1 0,0-1,-1 1,0-2,0 1,-1 0,-1-1,0 0,0 1,-1-1,2-15,-4 25,0-1,0 0,0 1,0-1,-1 0,1 1,0-1,-1 0,1 1,-1-1,0 1,1-1,-1 1,0-1,0 1,0-1,0 1,0 0,0-1,0 1,-1 0,1 0,0 0,-1 0,1 0,0 0,-1 1,1-1,-1 0,0 1,1-1,-1 1,0-1,1 1,-1 0,0 0,1 0,-3 0,-7 0,0 1,0 0,1 0,-20 6,20-4,-49 12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09.5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1602,'41'-42,"2"2,80-57,638-380,-731 459,376-216,367-231,-767 461,292-188,-241 159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10.0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1192,'9'-5,"15"-9,29-16,36-15,50-17,48-20,39-16,29-14,13-5,17 1,-6 6,-24 11,-44 8,-44 15,-42 17,-33 14,-34 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10.4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1,'1'13,"1"0,1 1,0-1,1-1,0 1,8 16,4 13,206 560,-145-422,129 220,-163-335,-26-43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30.5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0,'8'4,"12"11,15 1,15 8,11 8,13-2,6 3,-2 0,-1-5,-5 0,-15 1,-9-6,-12-1,-12-5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1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0,'4'0,"6"0,5 4,5 6,3 1,6 8,3 0,4 5,0-1,-1 4,-3-2,-3-6,-5-2,-3 1,-6-3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11.1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1 859,'15'-13,"1"1,0 0,27-14,-4 2,640-393,-261 165,-408 246,2 0,-1-1,0 0,-1-1,0 0,0 0,-1-1,12-15,-9 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13.1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337 282,'-6'0,"0"0,0 1,0 0,0 0,0 1,0-1,0 1,0 1,0-1,1 1,-1 0,1 0,0 0,0 1,0 0,1 0,-1 0,1 1,-5 5,-4 8,1 2,0-1,-17 41,11-23,5-11,0 0,1 1,2 0,1 1,1 0,-8 49,16-75,0 0,0 1,0-1,0 1,0-1,1 0,-1 1,1-1,-1 0,1 0,0 1,0-1,0 0,0 0,1 0,-1 0,0 0,1 0,-1 0,1-1,0 1,0 0,-1-1,1 0,0 1,0-1,1 0,-1 0,0 0,0 0,0 0,1-1,-1 1,0-1,3 1,10 1,-1-1,1-1,-1 0,24-3,-25 2,82-13,0-4,97-33,-123 33,-15 3,4 1,-2-2,0-2,106-52,-157 67,-1 1,1-1,-1 0,1-1,-1 1,0-1,0 0,-1 0,1 0,-1 0,0-1,0 1,0-1,-1 0,0 1,1-1,-2-1,1 1,-1 0,1 0,-1-8,-1 3,0 1,-1-1,0 0,-1 1,0 0,-1-1,0 1,0 0,-1 0,0 1,-7-12,-11-11,0 1,-2 2,-1 0,-1 1,-2 2,-42-31,52 42,-1 1,-1 1,0 1,-1 1,0 1,0 0,-1 2,0 0,0 2,-1 0,1 2,-1 0,0 1,-38 3,51 1,0 1,0 0,0 1,1 0,-1 1,1-1,0 2,0-1,1 2,0-1,0 1,0 0,-10 13,-28 21,-69 40,75-55,1 2,2 1,-50 50,74-60,13-19,0 0,0-1,1 1,-1 0,0 0,0 0,1 0,-1 0,0 0,0 0,0 0,1 0,-1 0,0 0,0 0,1 0,-1 0,0 0,0 0,0 0,1 0,-1 0,0 0,0 0,1 0,-1 0,0 0,0 0,0 1,0-1,1 0,-1 0,0 0,0 0,0 0,0 1,1-1,-1 0,0 0,0 0,0 1,0-1,0 0,0 0,0 0,0 1,0-1,0 0,1 0,-1 1,0-1,0 0,0 0,-1 0,1 1,0-1,0 0,0 0,0 1,0-1,14-7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13.5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14.4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 1,'-1'0,"-1"0,1 1,-1-1,1 1,0-1,0 1,-1 0,1 0,0-1,0 1,0 0,0 0,0 0,0 0,0 0,0 0,0 1,0-1,1 0,-1 0,-1 2,-11 31,12-33,-8 33,0 1,3 0,1 0,1 1,2 0,2-1,4 40,6 19,33 133,-25-153,3-1,33 77,-40-117,2-1,1 0,2-1,0-1,3 0,38 42,-48-61,1-1,-1 0,2 0,-1-2,1 1,0-2,1 0,0 0,0-2,27 7,7-2,1-2,54 0,-53-4,-47-4,0 1,0-1,0 0,0 0,0 0,0 0,0-1,0 0,0 0,0 0,0 0,0-1,6-3,-7 3,-1 0,0 0,0-1,-1 1,1 0,0-1,-1 0,1 1,-1-1,0 0,0 0,0 1,0-1,-1 0,1 0,-1 0,0 0,0 0,0-6,0-2,1-14,-1 1,-1-1,-1 0,-7-26,9 46,-1 0,-1 1,1-1,-1 0,0 0,0 1,0-1,-1 1,1 0,-1 0,0 0,0 0,-1 0,1 1,-1-1,0 1,0 0,0 0,0 0,0 1,-1 0,1-1,-1 1,1 1,-1-1,-9-1,3 2,1 1,0 0,-1 1,1 0,-1 0,1 1,0 1,0 0,0 0,-17 8,-10 8,-49 32,33-18,25-17,-58 33,1 3,-91 76,156-110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14.8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0 499,'0'-4,"4"-1,6-1,14-6,16-7,14-8,23-13,20-7,11-10,4 2,-5 1,-7 1,-12 6,-12 6,-20 10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15.4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0 671,'9'-1,"-1"-1,0 0,1-1,-1 0,0 0,-1-1,12-6,-7 3,204-116,-90 49,547-277,-530 279,-117 57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17.6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1342 257,'-1'-9,"0"0,0 1,-1-1,0 1,-1 0,0-1,0 1,-1 0,0 1,0-1,-1 1,0 0,0 0,-8-8,2 3,0 1,-2 0,1 0,-1 1,-1 0,-22-11,16 13,-1 0,1 1,-1 2,-1 0,1 1,-1 1,1 1,-1 1,0 1,0 0,1 2,-1 1,1 0,-1 2,-26 9,-2 3,0 2,1 3,1 1,2 3,-50 35,54-31,2 1,1 3,2 1,1 2,2 1,-53 77,66-82,0 1,3 1,1 1,2 1,1 0,2 1,1 0,2 1,-5 53,13-82,1 1,0 0,0-1,1 1,0-1,1 1,0-1,1 0,0 1,1-1,0-1,0 1,10 15,-8-17,0-1,0 0,0 0,1 0,0-1,1 0,-1-1,1 1,0-2,1 1,-1-1,1 0,0-1,0 0,15 4,40 4,129 8,66-17,-244-3,193-9,-186 7,0 0,0-2,0 0,-1-2,0 0,0-1,22-13,-34 15,0-1,0 1,-1-2,0 1,-1-1,1 0,-2-1,1 1,-1-1,0-1,-1 1,0-1,-1 0,0 0,0 0,-1-1,-1 1,0-1,1-12,0-2,-2-1,-1 1,-1-1,-1 1,-1 0,-1 0,-9-28,7 33,-1 0,-1 1,-1 1,-1-1,0 1,-1 1,-1 0,-1 0,0 2,-24-23,17 21,0 0,-1 2,0 0,-1 2,-1 0,0 2,-1 0,-25-7,35 14,9 3,1 0,0 0,0 0,0-1,0 1,0-1,0 0,1 0,-1 0,1-1,-7-5,10 8,0-1,0 1,0-1,0 1,0-1,0 1,0 0,0-1,0 1,0-1,0 1,1-1,-1 1,0-1,0 1,0-1,1 1,-1 0,0-1,0 1,1 0,-1-1,0 1,1 0,-1-1,1 1,-1 0,0-1,1 1,-1 0,1 0,-1 0,1-1,-1 1,1 0,23-11,-17 8,23-13,-1-1,0-1,27-24,-42 30,0 0,-1-1,-1-1,0 0,-1 0,0-1,10-20,-20 34,-1 1,1-1,0 0,-1 0,1 0,-1 0,1 0,-1 0,1 0,-1 0,0 0,0 0,1 0,-1 0,0 0,0 0,0 0,0 0,0 0,0 0,0 0,-1 0,1 0,0 0,-1 0,1 0,0 0,-1 0,1 0,-1 1,1-1,-1 0,0 0,1 0,-1 1,0-1,0 0,1 1,-1-1,0 0,0 1,0-1,-2 0,1 1,0-1,0 1,0 0,-1 0,1 0,0 0,0 0,0 1,-1-1,1 1,0-1,0 1,0 0,0 0,0 0,0 0,0 0,0 0,-3 3,-36 38,27-32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18.0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 0,'-5'0,"0"0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19.0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0,'5'2,"-1"-1,1 1,-1 0,0 1,0-1,0 1,0 0,0 0,-1 0,1 0,-1 1,0-1,5 8,3 1,520 577,-424-473,132 130,-233-240,1 0,0 0,0-1,1 0,-1 0,1-1,0 0,1 0,15 5,-20-9,0 1,0-1,0 0,0 0,1 0,-1-1,0 1,-1-1,1 0,0 0,0 0,0-1,0 1,-1-1,1 0,-1 0,1 0,-1-1,0 1,0-1,0 0,0 0,4-6,6-7,-1-1,-1-1,0 0,-1 0,-2-1,1 0,-2-1,-1 1,0-1,4-36,-6 30,-2 0,-1 0,-1 0,-1 0,-2 0,0 0,-2 1,-8-31,11 51,0 0,0 1,0-1,-1 0,1 1,-1-1,0 1,-1 0,1 0,-1 0,1 1,-5-4,7 6,0 1,0-1,1 1,-1-1,0 1,0 0,0-1,1 1,-1 0,0 0,0-1,0 1,0 0,0 0,0 0,0 0,0 0,1 0,-1 1,0-1,0 0,0 0,0 1,0-1,1 0,-2 1,0 1,0 0,1-1,0 1,-1 0,1 0,0 0,0 1,0-1,0 0,0 0,0 0,1 1,-1-1,1 0,-1 4,-1 10,1 0,1 1,0-1,1 1,1-1,5 24,31 98,-29-112,40 115,6-2,112 202,191 242,-334-545,-7-9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40.2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463 807,'3'0,"1"-1,-1 0,1 0,0 0,-1 0,0-1,1 1,-1-1,0 0,0 0,0 0,0 0,3-4,36-36,-34 34,40-44,4-3,82-111,-121 145,0 1,-1-2,-1 1,-2-2,0 1,-1-1,-1 0,-1-1,5-45,-10 53,0-1,-1 1,0-1,-5-29,4 42,0 1,0-1,0 0,0 0,-1 0,0 1,0-1,1 1,-2-1,1 1,0 0,-1 0,0 0,1 0,-1 0,0 1,-1-1,1 1,0 0,-1 0,1 0,-1 0,0 1,-7-3,0 2,0 1,0 0,0 1,0 0,0 1,0 0,0 1,1 0,-1 0,0 1,1 1,-1 0,-12 7,-3 2,0 1,2 2,-46 36,26-12,1 2,2 2,3 1,-42 62,20-12,-63 133,101-183,-16 50,32-78,2 0,-1 1,2-1,0 1,2-1,-1 28,3-42,-1 1,1-1,-1 1,1-1,0 1,1-1,-1 0,0 1,1-1,0 0,0 0,0 0,0 0,0 0,5 4,-1-2,0-1,0 1,0-1,1 0,-1-1,1 0,9 3,8 1,0-1,0-1,39 3,15 0,232 10,-281-21,0-2,0-1,0-1,-1-2,0-1,0-1,27-15,25-9,-39 18,-1-1,0-1,-2-3,0-1,-1-2,-2-1,0-2,-2-2,39-44,-43 45,-15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10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71,'0'-5,"-5"0,-4-5,-7-4,1-5,2 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40.7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0,'8'1,"-1"0,0 0,0 0,0 1,0 0,-1 1,1-1,-1 1,9 5,55 39,-18-5,-2 2,-2 2,-2 2,53 72,-29-22,87 159,-125-195,-2 0,33 107,-51-130,-2 0,-2 1,-2 1,-1-1,-1 73,-6-84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41.3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0,'-1'240,"4"276,23-223,-17-241,3 0,1 0,31 73,-40-113,1-1,1 1,0-1,0 0,1-1,1 1,0-1,0-1,1 0,0 0,0 0,1-1,1-1,-1 0,1 0,0-1,12 5,-2-3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45.2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160 579,'0'0,"-1"-1,1 1,0 0,0-1,0 1,0 0,0-1,0 1,0 0,0-1,0 1,0 0,0-1,0 1,1 0,-1-1,0 1,0 0,0-1,0 1,0 0,1 0,-1-1,0 1,0 0,1 0,-1-1,0 1,0 0,1 0,-1 0,0-1,0 1,1 0,-1 0,0 0,1 0,-1 0,0 0,1-1,0 1,14 9,13 21,-1 15,-2 0,-3 2,-1 0,15 50,47 205,-74-267,37 164,-10 2,17 296,-49-466,-1-30,-1-8,0-3,-1 0,-1-1,1 1,-2-11,-13-56,-3 0,-3 0,-55-131,42 118,-30-80,-121-348,41-9,139 510,-4-17,1 0,2-1,1 0,2 0,3-57,0 89,0 1,0-1,0 0,0 1,0-1,1 1,-1-1,1 1,-1 0,1-1,0 1,0 0,0 0,0 0,0 1,1-1,-1 0,0 1,1 0,-1-1,1 1,0 0,-1 0,1 1,0-1,4 0,10-2,0 0,0 2,22 0,-22 0,227 3,-212 1,0 1,0 1,0 2,-1 1,47 18,-67-21,-1 0,0 0,0 1,0 0,-1 1,0 0,-1 0,1 1,-1 0,-1 1,1 0,-1 0,-1 0,8 16,-8-11,0 0,-1 1,-1 0,-1-1,0 1,-1 0,0 1,-1-1,-2 27,-4-1,-2 0,-1-1,-2 0,-2 0,-2-1,-2-1,-21 39,27-56,-1 0,-1-1,-1-1,0 0,-2-1,0 0,-1-1,-20 16,23-24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45.7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1 250,'85'-1,"-11"-1,0 3,77 12,-131-10,0 1,0 1,0 0,0 2,-1 0,0 1,0 1,-1 1,0 0,-1 2,0 0,16 15,-23-16,0 1,-1 0,-1 0,0 1,-1 0,0 0,-1 0,0 1,-1 0,-1 0,0 1,-1-1,2 24,-2-10,-2-1,-1 0,-1 1,-1-1,-2 0,-10 40,14-64,-1 0,0 0,0 0,0 0,-1 0,1 0,0 0,-1-1,0 1,0 0,0-1,0 0,0 1,-5 3,6-6,0 0,1 1,-1-1,0 0,1 0,-1 1,0-1,0 0,1 0,-1 0,0 0,0 0,1 0,-1 0,0 0,0 0,1-1,-1 1,0 0,0 0,1-1,-1 1,-1-1,0-1,1 1,-1-1,0 0,1 0,-1 0,1 0,-1 0,1 0,0 0,0 0,-1-3,-7-22,2-1,1 0,1-1,-3-52,5 43,-1-18,1 0,3 1,3-1,2 0,3 1,28-107,-34 156,0 0,0 0,0 1,1-1,0 1,0-1,0 1,1 0,0 0,0 1,0-1,0 1,1 0,-1 0,1 0,0 0,1 1,-1 0,0 0,1 1,0-1,0 1,-1 1,7-2,10-2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46.3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805 113,'-26'7,"0"2,1 1,0 1,-25 16,-90 63,113-71,-25 16,1 3,3 1,1 3,2 1,1 3,3 1,2 3,-40 66,76-112,-3 7,0 0,0 0,1 1,-5 16,9-26,1 0,-1 1,1-1,-1 0,1 0,0 1,0-1,0 0,0 1,0-1,1 0,-1 0,1 0,-1 1,1-1,0 0,0 0,0 0,0 0,0 0,0 0,0 0,1 0,-1-1,1 1,0 0,-1-1,1 0,0 1,3 1,7 3,0-1,1-1,-1 0,1 0,-1-1,22 2,85 0,-85-4,232-5,-224 1,0-2,0-3,-1-1,53-18,-83 23,0-1,0 0,0-1,0 0,-1 0,0-1,-1 0,0-1,0 0,0-1,-1 1,0-2,9-14,-12 16,-1-1,0 1,-1-1,0 0,0 0,-1 0,0 0,0-1,-1 1,-1-1,1 1,-1-1,-1 1,0 0,0-1,-1 1,-5-15,-2-2,-2 0,-1 1,0 1,-2 0,-1 1,-1 0,-1 1,-31-31,-21-14,-86-62,127 106,-92-65,94 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47.2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0,'1'9,"1"-1,0 1,1-1,0 1,0-1,0 0,1 0,1-1,6 11,13 25,249 503,-46-100,-224-440,-1-1,1 0,0 0,1 0,-1-1,7 7,-10-10,1-1,-1 1,1-1,0 1,-1-1,1 0,0 1,-1-1,1 0,0 1,-1-1,1 0,0 0,0 0,-1 0,1 1,0-1,0 0,-1 0,1 0,1-1,-1 1,0-1,1 0,-1 0,0 1,0-1,-1 0,1 0,0 0,0 0,0 0,-1 0,1 0,0 0,-1 0,1-1,-1 1,1-2,5-16,-1 0,0 0,1-21,-3 19,1-1,10-32,-6 33,1 0,1 1,1 0,0 1,2 0,0 1,1 1,0 0,2 1,32-27,-24 26,0 0,1 2,1 1,1 1,0 1,0 2,47-12,-27 12,1 2,0 2,1 3,-1 1,1 3,-1 1,0 3,0 2,90 25,-112-24,0 2,0 0,-1 1,0 2,-1 0,0 2,22 19,-36-26,0 0,-1 1,0 0,-1 1,0 0,-1 0,0 1,0 0,-1 0,0 0,-1 1,-1 0,0 0,0 0,-1 1,-1-1,2 19,-5-7,0-1,-1 1,-2-1,0 0,-1 0,-2-1,0 1,-19 39,6-22,-2-2,-1 0,-50 61,57-79,-1-2,-1 0,0-1,-1-1,-1 0,0-2,-1 0,-24 11,28-17,-1-2,1 1,-1-2,-1-1,1 0,-1-1,0-1,1-1,-1 0,0-2,-26-3,-5-5,1-1,0-3,0-2,-84-40,40 9,-117-80,169 100,2-2,0-2,2-1,-55-60,73 67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48.2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1239 0,'-26'13,"-23"12,1 1,-61 45,-96 92,8 9,-252 284,422-426,9-12,0 1,2 1,0 0,1 1,1 1,-13 27,27-48,-1 0,1 0,-1 0,1 0,-1 0,1 0,0 0,-1 0,1 0,0 0,0 0,0 0,0 0,0 0,0 0,0 0,0 0,1 1,-1-1,0 0,1 0,-1 0,0 0,1-1,-1 1,1 0,0 1,1-1,-1 0,1-1,-1 1,1 0,-1-1,1 0,0 1,-1-1,1 0,-1 0,1 0,0 0,-1 0,1 0,2-1,10-2,-1-1,0 0,14-7,-25 10,34-15,0-2,-2-1,0-2,-1-2,-1 0,46-45,-62 53,-1-2,-1 0,0 0,-1-1,-1-1,0 0,-2-1,0 0,-1-1,-2 0,0 0,-1 0,4-28,-9 42,0 0,1 0,-1 0,1 0,1 0,-1 1,1-1,0 1,1-1,-1 1,1 0,6-6,-1 3,1-1,1 1,0 1,0 0,17-9,-5 4,1 1,0 1,39-13,-51 21,1 0,-1 0,1 1,0 0,-1 1,1 1,0 0,0 1,17 3,-25-3,0 1,1 0,-1 0,0 1,0-1,0 1,-1 0,1 0,-1 1,0-1,0 1,0 0,0 0,0 0,-1 1,0-1,0 1,0 0,-1 0,3 6,4 13,0 0,-2 1,5 31,5 16,-7-39,23 63,-29-86,0-1,0 0,1 0,1-1,0 1,0-1,9 10,1-6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49.4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0,'5'1,"-1"-1,1 1,0 0,0 0,-1 1,1-1,-1 1,1 0,-1 0,0 1,0 0,0-1,0 1,7 7,3 4,-1 1,16 21,62 94,123 231,37 160,-223-460,-27-57,1-1,-1 0,1 0,0 0,-1-1,1 1,0 0,1-1,-1 1,5 3,-6-6,0 1,0-1,0 0,0 0,0 0,0 0,0 0,0 0,0 0,0 0,0 0,0 0,0 0,0-1,0 1,0 0,0-1,0 1,0-1,0 1,0-1,0 1,0-1,-1 0,1 1,0-1,0 0,-1 0,1 0,0 0,-1 1,1-1,-1 0,1 0,0-2,98-160,14-18,-76 129,3 3,1 1,68-59,-93 92,1 1,1 1,0 1,0 0,2 1,-1 1,1 1,0 1,1 1,0 0,0 2,1 0,32-2,-42 7,-1 0,1 1,0 0,-1 1,0 0,1 1,-1 0,0 1,0 0,-1 1,1 0,-1 0,19 14,-17-8,1 0,-2 1,1 0,-2 1,0 0,0 1,-1 0,13 29,-8-8,-1 0,-2 1,-2 1,-1-1,-2 1,-1 0,-1 76,-4-99,-1 0,0 0,-1 1,-1-1,0 0,-1 0,0-1,-1 1,-1-1,-13 24,14-30,-1 0,1 0,-2-1,1 1,-1-1,0-1,0 1,0-1,-1-1,1 1,-1-1,-1 0,1-1,0 0,-1-1,0 1,1-1,-16 1,4-2,-1-1,0 0,0-1,1-2,-1 0,1-1,0-1,-27-10,-19-11,-69-39,8 3,32 19,77 31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49.8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0,'0'4,"4"6,2 10,3 1,6 6,3 7,4 2,2 3,1-1,1-2,0-3,-5 1,-5-5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50.1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11,'0'-4,"0"-2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11.0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0 310,'37'2,"-1"1,1 2,-1 2,0 1,-1 2,51 21,319 128,-298-116,-59-20,15 6,-62-29,0 0,0 1,-1-1,1 0,0 0,0 0,0 0,0 0,0 0,0 0,0 0,0 0,-1 0,1 0,0-1,0 1,0 0,0-1,0 1,-1-1,1 1,0-1,0 1,-1-1,1 1,0-1,-1 0,2-1,-1 0,0 0,0-1,0 1,0-1,0 1,0-1,-1 0,1 1,-1-6,1-4,-2 0,0 0,-3-18,-60-199,9 36,31 109,20 65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52.3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103 1564,'1'0,"1"-1,-1 1,0-1,1 1,-1-1,0 1,1-1,-1 0,0 0,0 0,0 0,0 0,0 0,0 0,0 0,0 0,0 0,0 0,0-1,-1 1,1 0,0-3,12-34,-6-16,-1-1,-4-109,-3 92,-5-157,-62-395,67 614,-10-43,10 51,0 0,1 0,-1 0,0 0,0 0,0 0,0 0,0 0,0 0,-1 0,1 1,0-1,-1 0,0 1,1 0,-1-1,0 1,0 0,-2-2,3 3,0 0,0 0,0 0,0 0,0 0,0 1,1-1,-1 0,0 0,0 1,0-1,0 0,0 1,1-1,-1 1,0-1,0 1,1-1,-1 1,0 0,1-1,-1 1,0 0,1-1,-1 1,1 0,-1 0,1 0,0-1,-1 1,1 0,0 0,0 0,-1 1,-7 35,7-35,-3 45,1 1,3 0,1-1,3 1,19 92,7-18,47 122,-44-154,66 130,-79-183,2-1,1 0,2-2,2-1,57 56,-73-78,2-1,-1 0,1-1,1-1,18 9,-29-15,-1-1,1 1,0-1,1 0,-1 0,0 0,0-1,0 1,1-1,-1 1,0-1,0 0,1-1,-1 1,0 0,0-1,0 0,1 0,-1 0,0 0,0 0,0 0,0-1,-1 0,1 1,0-1,-1 0,1 0,-1-1,0 1,3-4,9-17,-1-1,-2 0,0 0,-2-1,12-49,-2 9,9-27,-5-2,-4-1,-3-1,-5 0,-5 0,-8-163,2 257,-6-42,6 42,-1 0,1 0,-1 0,1 0,-1 0,0 0,0 1,0-1,0 0,0 0,0 1,-1-1,1 0,-1 1,1 0,-1-1,-2-1,3 3,1-1,0 1,-1 0,1 0,-1 0,1 0,-1 0,1 0,0 0,-1 0,1 0,-1 0,1 0,-1 0,1 0,0 0,-1 0,1 0,-1 0,1 1,0-1,-1 0,1 0,-1 1,1-1,0 0,-1 0,1 1,0-1,0 0,-1 1,1-1,0 1,-8 18,3 25,5-43,-1 42,2 0,3 0,1 0,1-1,3 0,2 0,1-1,2 0,2-1,2-1,35 58,-22-47,3-2,1-1,3-2,1-1,3-2,1-2,92 66,-62-58,122 61,-162-94,0-1,1-1,1-2,0-2,0 0,54 4,-86-13,0 1,0-1,0 0,1 0,-1 0,0 0,0-1,0 1,0-1,1 0,-1 0,0 0,0 0,-1 0,1-1,0 1,0-1,-1 0,1 0,-1 0,1 0,3-5,-3 2,0-1,-1 0,0 0,0 0,0-1,0 1,-1 0,0-1,-1 1,1-12,-2-72,-3 1,-4-1,-28-125,-87-262,108 424,-29-102,-112-267,128 379,12 33,15 10,1 1,-1-1,1 1,-1-1,1 1,-1 0,1-1,-1 1,1 0,0-1,-1 1,1 0,0 0,0 0,0-1,-1 1,1 0,0 0,0-1,0 1,0 0,0 0,1 0,-1-1,0 1,0 0,1 1,4 30,1 0,3 1,0-2,25 57,-24-65,36 91,6-3,124 198,-137-253,1-2,4-1,1-2,3-2,1-3,104 75,-138-111,0 0,0-1,1-1,0-1,1 0,21 6,-35-12,1 0,-1-1,0 1,1-1,-1 0,0 1,1-1,-1-1,0 1,1 0,-1-1,0 0,0 0,1 0,-1 0,0 0,0-1,0 1,0-1,0 0,-1 0,1 0,-1 0,1 0,-1-1,0 1,1-1,-1 0,0 1,-1-1,1 0,-1 0,1 0,-1 0,0-1,0 1,0 0,0 0,0-5,5-27,-1-1,-2 1,-2-1,-4-64,-34-141,-25-44,62 284,0 1,-1-1,1 1,0-1,-1 1,1-1,0 0,0 1,0-1,0 1,-1-1,1 0,0 1,0-1,0 0,0 1,1-1,-1 0,0 1,0-1,0 1,0-1,1 0,-1 1,0-1,1 1,-1-1,0 1,1-1,-1 1,0-1,1 1,-1-1,1 1,-1 0,1-1,-1 1,1-1,0 1,-1 0,1 0,-1-1,1 1,0 0,-1 0,1 0,-1 0,1 0,0 0,-1 0,1 0,0 0,-1 0,1 0,-1 0,1 0,0 0,-1 1,1-1,-1 0,1 1,0-1,-1 0,1 1,0 0,41 22,6 8,1-2,84 36,-110-56,0-1,0 0,0-2,1-1,0 0,0-2,0-1,44-2,-58-1,-1 0,1-1,-1-1,1 0,-1 0,0-1,0 0,0 0,-1-1,1 0,-1-1,0 1,-1-2,0 1,0-1,0 0,-1-1,1 1,-2-1,1 0,7-18,-5 8,-1 1,0-2,-2 1,0-1,-1 1,-1-1,0-1,-2 1,0 0,-3-24,2 40,0 1,-1-1,1 0,-1 1,1-1,-1 0,0 1,0-1,0 1,-2-4,-2 8,5 16,4 2,1 0,0 0,16 36,0-3,138 361,60 184,-169-389,-46-179,0-1,-2 1,-1 1,-1-1,-5 33,3-50,-1 0,-1 0,0 0,0-1,-1 1,-1-1,0-1,-1 1,0-1,0 0,-1-1,-1 0,0 0,0 0,-1-1,0-1,-19 13,10-10,1-1,-2-1,0 0,0-1,0-1,-1-2,0 0,0 0,0-2,-24 0,24-1,-1-1,1-2,0 0,-1-1,1-1,0-1,0-1,1-1,0 0,0-2,0 0,1-1,-30-19,9-3,1-1,1-1,2-3,1-1,2-1,2-2,1-1,-46-86,70 114,0 0,0-1,-3-16,4 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52.8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274 27,'-4'0,"-6"0,-5-5,-5 0,-3-1,-2 2,-1 1,0 1,0 1,0 1,0 0,0 0,5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53.2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171 62,'-5'0,"0"-4,-9-6,-6-1,-4 1,-2 3,-1 2,0-2,4-1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54.0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0,'2'0,"-1"1,0-1,0 0,0 1,0-1,1 1,-1 0,0-1,0 1,0 0,0-1,0 1,-1 0,1 0,0 0,0 0,-1 0,1 0,0 0,0 2,14 29,-10-19,121 299,-66-153,156 428,-208-564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54.8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1,'1'0,"1"0,-1 1,1-1,-1 1,0 0,1-1,-1 1,0 0,1 0,-1 0,0 0,0 0,0 0,1 0,-1 1,-1-1,1 0,1 2,17 30,-14-24,87 176,86 248,-63-141,-93-230,-17-44,2 1,12 25,-18-43,-1 0,1 1,0-1,0 0,0 0,0 0,0 0,0-1,0 1,0 0,0 0,0 0,0-1,1 1,-1-1,0 1,1-1,-1 0,0 1,1-1,-1 0,0 0,1 0,-1 0,0 0,1 0,-1 0,0 0,1 0,-1-1,0 1,1-1,-1 1,0-1,0 1,1-1,-1 0,0 0,0 1,0-1,0 0,0 0,1-2,9-6,-1 0,0-2,12-13,-16 16,172-212,111-122,-283 335,1 0,0 1,1-1,-1 1,1 1,0 0,0 0,1 0,17-6,-20 10,0 0,-1 0,1 1,0 0,-1 0,1 0,0 0,0 1,-1 0,1 1,-1-1,1 1,-1 0,0 0,1 1,-1-1,9 8,24 17,0 1,-2 2,-2 2,42 48,111 156,-136-167,6 8,-39-50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56.0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434 731,'-7'-1,"-1"2,1-1,-1 1,1 0,0 1,-1-1,1 2,0-1,0 1,0 0,0 0,1 1,-1 0,1 0,0 0,0 1,1 0,-1 0,1 1,0-1,0 1,-3 7,-31 36,2 3,3 1,-35 70,50-82,1 0,2 2,2 0,2 1,-8 57,19-93,0 0,0 0,1 0,0-1,0 1,1 0,0 0,0 0,5 12,-5-16,1-1,-1 0,1 0,0-1,0 1,1 0,-1-1,0 1,1-1,-1 0,1 1,0-2,0 1,0 0,0 0,0-1,0 1,0-1,1 0,-1 0,0-1,1 1,-1 0,6-1,20 2,-1 0,1-3,-1 0,1-2,-1 0,0-2,0-2,0 0,-1-2,0-1,-1-1,0-1,-1-1,38-27,-58 36,0 0,0 0,0-1,0 1,-1-1,0 0,0-1,0 1,-1-1,0 1,0-1,0 0,-1 0,0 0,2-9,-3 7,0-1,0 0,-1 0,0 0,-1 0,0 0,-1 0,0 0,-5-16,-7-7,-1 0,-2 1,-1 1,-32-42,37 55,-5-16,15 27,1 1,-1-1,0 1,-1-1,1 1,-1 0,0 0,-1 1,-5-6,6 11,7 10,10 12,15 9,0-1,2-1,1-2,61 43,-70-54,83 61,4-4,4-5,2-5,139 56,-251-119,9 5,1-2,-1 1,1-2,0 1,21 1,-30-5,-1 0,1 0,0 0,0-1,-1 1,1-1,0 0,-1-1,1 1,-1 0,1-1,-1 0,0 0,0 0,0 0,0 0,0-1,0 1,0-1,-1 0,1 0,-1 0,0 0,2-5,9-15,-1 0,-2-2,0 1,10-46,15-109,-28 134,36-307,-40 276,-2 0,-16-125,9 165,-2 0,0 0,-3 1,-1 0,-22-44,27 63,-2 1,0 0,0 0,-1 1,-1 1,-1-1,0 2,0 0,-2 0,1 1,-1 1,-1 0,-20-10,30 18,0 0,0 0,-1 1,1-1,-1 1,1 1,-1-1,0 1,1 0,-1 0,1 1,-1 0,1 0,-1 0,1 1,0-1,-1 1,1 0,0 1,0-1,0 1,1 0,-1 1,1-1,-1 1,1-1,-5 7,1-1,-1 1,2 0,0 0,0 0,1 1,0 0,0 0,2 0,-1 1,1 0,-3 19,5-14,0-1,2 1,0-1,0 1,2-1,0 0,1 1,8 26,-2-19,0-1,2 0,0-1,2 0,16 22,18 14,3-1,104 90,-147-140,197 162,316 203,-497-356,1-1,0-2,1 0,0-1,43 13,-53-22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56.3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670 0,'-9'0,"-7"0,-9 0,-9 0,-7 0,-6 0,-2 0,-7 0,-6 0,-2 0,-2 0,-2 0,-4 0,12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56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1199 47,'-72'-3,"-79"-14,1-1,-36 9,-292 24,349-3,97-6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58.0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608 0,'-18'1,"0"1,0 1,0 0,1 1,-1 1,1 1,0 0,-22 12,8-1,1 0,1 2,-37 32,36-25,1 2,2 1,0 1,-37 57,50-66,2 0,0 1,2 0,0 1,2 0,0 1,2 0,-7 46,12-64,1 1,-1-1,2 1,-1-1,1 0,0 1,0-1,1 1,-1-1,1 0,1 0,-1 0,1 0,0-1,1 1,-1-1,1 1,0-1,1 0,-1-1,1 1,0-1,0 0,0 0,0-1,1 1,0-1,9 4,13 3,1 0,0-1,1-2,54 6,-70-11,249 25,358-7,-496-25,24 0,-122 11,-26-6,0 0,-1 1,1-1,-1 1,1-1,-1 1,1-1,-1 1,1-1,-1 1,0-1,1 1,-1 0,0-1,1 1,-1-1,0 1,0 0,0-1,0 1,1 0,-1 1,-1 1,0 1,0-1,0 1,0-1,-1 0,1 0,-1 1,0-1,0 0,0 0,-5 5,-32 36,-2-2,-56 47,-104 68,113-90,32-23,-27 21,-118 71,190-130,1-1,-1 1,-1-2,1 1,-1-2,1 1,-1-2,0 0,0 0,-18 0,23-2,0-1,0 0,-1 0,1-1,1 0,-1 0,0-1,0 1,1-2,-1 1,1-1,0 1,0-2,1 1,-1-1,1 0,0 0,-7-10,-36-53,27 36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8:59.5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159 679,'-13'13,"1"1,1 1,1 0,0 1,0 0,-6 17,-40 106,54-134,-1 5,-1 0,1 0,0 1,1-1,1 1,-1 0,1 12,2-20,-1 0,0-1,1 1,-1-1,1 1,0 0,0-1,0 0,0 1,0-1,0 0,1 1,-1-1,1 0,0 0,-1 0,1 0,0 0,0-1,0 1,1-1,-1 1,0-1,0 0,1 0,-1 0,1 0,-1 0,1 0,-1-1,1 1,0-1,-1 0,6 0,3 0,0 0,0-1,1-1,-1 0,0 0,-1-1,1 0,13-7,84-43,-93 44,15-7,0-2,-2-1,0-1,-1-1,37-39,-53 48,0-1,0-1,-2 1,1-2,-2 1,0-1,-1-1,0 0,-1 1,-1-2,-1 1,0-1,1-18,-4 2,-2 27,0 0,1-1,0 1,1 0,-1 0,1-1,0 1,1 0,0 0,4-11,-6 17,1 0,-1-1,0 1,0 0,1 0,-1 0,0 0,1-1,-1 1,0 0,1 0,-1 0,1 0,-1 0,0 0,1 0,-1 0,0 0,1 0,-1 0,1 0,-1 0,0 0,1 0,-1 0,0 1,1-1,-1 0,0 0,1 0,-1 1,0-1,0 0,1 0,-1 1,0-1,1 1,11 12,-10-11,30 43,-2 2,43 92,-43-80,358 796,-338-717,-6 1,-7 3,-5 0,18 211,-45-278,-3-1,-14 133,8-178,-1 0,-1 0,-2-1,0 0,-2 0,-1-1,-2 0,0-1,-33 48,36-62,-1 0,1-1,-2 0,0-1,0 0,-1-1,0 0,0-1,-1 0,0-1,0-1,-1 0,0-1,0-1,0 0,0-1,-1-1,-23 1,18-3,0-1,0-1,1 0,-1-2,1-1,0 0,0-1,1-2,-1 0,1 0,1-2,0 0,-24-19,13 4,1 0,2-2,0-1,2-1,1-1,1-1,2-1,1-1,2-1,1 0,2-1,1 0,-11-53,11 31,2-1,4-1,1 1,4-1,2 0,2 0,21-115,-11 123,3 0,2 0,2 2,2 0,2 2,59-89,0 23,135-145,267-222,-350 366,279-179,-210 174,304-127,-502 244,46-23,-36 8,-15 17,0-1,0 0,0 1,0-1,0 0,0 1,-1-1,1 1,0-1,0 0,0 1,-1-1,1 1,0-1,-1 1,1-1,-1 1,1-1,0 1,-1-1,1 1,-1-1,1 1,-1 0,1-1,-1 1,0 0,1-1,-1 1,-1 0,-43-19,-2 3,-86-20,117 32,-35-8,-10-4,-125-15,184 31,0 0,0 0,0-1,0 1,0 0,0 1,0-1,0 0,0 1,0-1,0 1,0-1,0 1,0 0,0 0,0 0,1 0,-1 0,0 0,-2 3,3-3,1 1,-1 0,0-1,1 1,-1 0,1 0,-1-1,1 1,0 0,0 0,-1 0,2-1,-1 1,0 0,0 0,0 0,1-1,0 4,5 9,0 1,0-1,1-1,13 18,-16-25,35 52,4-2,1-2,88 82,176 125,-246-211,29 23,9 5,134 138,-222-205,-1 2,-1 0,16 26,-24-36,0 1,0 0,-1 0,1-1,-1 1,0 0,0 0,0 0,-1 0,0 0,1 1,-1-1,-1 0,1 0,0 0,-1 0,0 0,0 0,0 0,-3 5,-3 4,-1 0,-1-1,0 1,0-2,-1 1,-21 17,-79 55,85-66,22-16,-203 139,167-117,-1-2,-1-2,-63 22,84-36,-1 0,1-2,-1 0,0-1,0-1,0-1,-1-1,1-1,0-1,-39-9,55 9,0 0,0 0,0-1,0 0,1 0,-1 0,1-1,0 0,0 0,0 0,1 0,-1 0,1-1,0 1,0-1,0 0,1 0,0 0,0 0,0 0,-1-7,-3-13,2 0,0 0,0-32,3 53,-2-69,3 0,17-126,-10 150,3 2,2-1,2 2,2 0,24-48,-6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12.4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275 1049,'-3'1,"-1"-1,1 1,0 0,-1 0,1 0,0 1,0-1,0 1,0 0,0 0,0 0,1 0,-1 0,1 1,-4 3,-33 43,35-44,-22 35,2 0,1 2,3 1,1 0,2 2,2 0,-15 77,28-110,0 0,1 1,0-1,0 1,2 0,0-1,4 24,-4-33,0 1,0-1,0 0,1 1,-1-1,1 0,0 0,0 0,0 0,0-1,1 1,-1 0,1-1,0 0,-1 1,1-1,0 0,0-1,0 1,1 0,-1-1,0 0,0 0,1 0,-1 0,1 0,-1-1,1 1,-1-1,1 0,-1 0,5-1,1 1,0-1,0 0,0-1,-1 0,1 0,0-1,-1 0,0 0,0-1,0 0,0-1,0 0,-1 0,0 0,0-1,0 0,-1 0,0-1,0 0,-1 0,0 0,0-1,6-13,-2 1,-1-1,-1-1,0 1,-2-1,-1 0,0-1,-2 1,0-28,-4-1,0 38,1-1,1 1,0-1,1 0,0 1,5-21,-5 32,-1 1,1 0,0 1,0-1,-1 0,1 0,0 0,0 0,0 0,0 1,0-1,0 0,0 1,0-1,0 1,0-1,0 1,0 0,1-1,-1 1,0 0,0 0,0 0,0 0,1 0,-1 0,0 0,0 0,0 0,1 0,-1 1,0-1,2 1,44 19,-39-17,63 28,1-4,123 30,156 8,-337-62,-2-1,0 0,1-1,-1 0,17-1,-27 0,0 0,0-1,0 1,0 0,0-1,0 1,0-1,0 0,0 0,0 0,0 0,0 0,0 0,0 0,-1-1,1 1,0 0,-1-1,0 0,1 1,-1-1,0 0,0 0,0 1,0-1,0 0,0 0,0 0,-1 0,1-1,0-1,-1-20,-1 1,0 0,-2 0,-1 0,0 0,-14-37,14 45,-31-95,-5 2,-5 1,-5 3,-4 2,-4 2,-87-112,118 175,-2 1,-2 1,-1 2,-1 1,-2 2,-1 1,-1 2,-56-31,92 57,-1 0,1 0,0 0,-1 0,0 0,1 1,-1-1,1 0,-1 1,0-1,0 1,1 0,-1-1,0 1,0 0,1 0,-1 0,0 0,0 1,1-1,-1 0,0 1,1-1,-1 1,0 0,1-1,-1 1,1 0,-1 0,1 0,-1 0,1 0,-2 2,1 1,0 0,0 0,1 0,-1 0,1 0,0 0,1 1,-1-1,1 0,0 0,0 1,0-1,1 8,7 27,1 0,2-1,19 46,-21-60,21 55,45 86,-59-136,1 0,1-1,2-1,0-1,2-1,25 23,-33-37,1 0,1-1,0 0,0-1,1-1,0-1,35 11,-21-10,0-1,0-2,59 3,-66-8,0-2,0 0,-1-2,1 0,-1-2,30-11,132-63,-94 37,-69 34,-13 5,1 1,-1-2,0 1,-1-1,1 0,10-10,-7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00.0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0,'1'4,"0"0,0 1,0-1,0-1,1 1,0 0,0 0,0 0,0-1,1 1,3 4,5 7,14 24,496 763,-462-718,3-2,4-3,78 72,-132-141,1 0,0 0,0-1,1-1,0-1,0 0,1 0,21 5,-5-4,0-2,0-1,38 1,-38-5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00.4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104 0,'-5'0,"-5"0,-5 0,-5 0,2 5,-1 1,3-1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02.2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187 757,'41'-1,"1"-1,0-1,50-13,-71 11,-1 0,0-2,0-1,-1 0,0-1,0-1,-1-1,23-18,9-12,52-56,-81 74,-2 0,0-1,-1-1,25-46,-41 67,0 0,0 0,-1-1,1 1,-1 0,0 0,0-1,0 1,-1 0,0-1,0-6,0 9,-1 0,1 0,-1 1,0-1,0 0,0 1,0-1,0 1,0-1,0 1,0-1,0 1,-1 0,1 0,-1 0,1 0,-1 0,1 0,-1 0,0 0,1 0,-1 1,0-1,0 1,1-1,-1 1,0 0,0-1,0 1,-2 1,-21-3,0 2,1 1,-1 1,0 1,1 1,0 2,0 0,0 1,-27 13,-1 3,1 3,-88 60,98-57,2 1,1 2,-45 49,69-66,0 2,1 0,0 1,1 0,2 1,-1 0,2 0,1 1,0 1,-4 23,11-41,0 1,0-1,1 1,-1 0,1 0,0-1,0 1,1 0,-1 0,1-1,0 1,0-1,0 1,0 0,0-1,1 0,0 1,-1-1,1 0,1 0,-1 0,0 0,1 0,-1-1,1 1,0-1,0 1,0-1,0 0,0 0,1-1,-1 1,1-1,5 2,11 3,0-1,0-2,0 0,1-1,21 0,-29-2,127 0,-1-6,220-38,-342 41,14-2,0-1,58-19,-82 23,-1 0,1-1,-1 0,0 0,0-1,0 0,0 0,-1 0,0 0,0-1,0 0,0 0,-1-1,1 1,-1-1,-1 0,1 0,-1 0,3-9,-2-3,-1 0,-1 0,0 0,-2-22,-1 26,1-1,1 0,0 1,1-1,0 1,1-1,8-20,-10 32,0 1,0-1,1 0,-1 1,1 0,-1-1,1 1,0 0,0 0,0 0,0 0,0 0,0 0,1 1,-1-1,1 1,-1-1,1 1,-1 0,1 0,0 0,-1 1,1-1,0 1,0-1,0 1,0 0,-1 0,1 0,0 0,0 1,0-1,-1 1,1-1,5 3,7 3,0 1,-1 1,0 0,0 0,13 11,-17-11,62 47,-3 2,-2 4,88 104,-105-99,-46-60,-1 0,0-1,0 2,0-1,-1 0,0 1,0-1,0 1,0 10,-5-17,-6-10,-6-14,-14-41,-32-109,50 138,3-2,1 1,2-1,0-66,5 96,0-1,1 0,0 1,1-1,0 1,0 0,1 0,0 0,0 0,1 0,0 0,0 1,1 0,0 0,0 0,8-8,-1 5,-1 1,1 0,1 1,0 0,0 1,0 0,1 1,22-6,-21 7,0 1,0 1,0 0,1 1,-1 1,0 0,1 1,-1 1,1 0,-1 1,0 1,21 6,-17-3,-1 2,1 0,-2 1,1 1,-1 1,-1 0,0 1,0 1,14 16,-12-12,-1 1,-1 0,0 1,-2 1,0 1,-1 0,-1 0,-2 1,17 46,-27-67,0 0,0 0,0 0,0-1,1 1,-1 0,0 0,0 0,1 0,-1 0,1-1,-1 1,1 0,-1 0,1-1,0 1,-1 0,1-1,0 1,-1-1,3 2,7-15,6-47,-12 41,22-78,-9 28,45-117,-45 146,-10 21,1-1,0 1,2 1,0 0,1 0,21-25,-30 41,0 0,0 1,1-1,-1 1,1-1,0 1,-1 0,1 0,0 0,-1 0,1 1,0-1,0 1,0-1,0 1,-1 0,1 0,0 0,0 1,0-1,0 1,0-1,-1 1,1 0,0 0,-1 0,1 1,-1-1,4 3,8 4,1 2,-1 0,20 21,-25-24,52 53,58 73,-3-3,-82-87,-26-26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02.8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0,'4'0,"6"4,6 10,8 12,8 9,4 12,9 6,0 7,1 3,-2-2,-1-3,-8-6,0-8,-7-8,-8-5,-8-8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04.0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1356,'3'-22,"0"0,1 1,2 0,0 0,1 1,15-32,2-10,45-121,62-196,-114 316,-3-1,-2-1,-3 0,0-74,-9 121,-2-57,1 70,0 0,0-1,0 1,-1 0,0 0,0 0,0 0,0 0,-1 0,-6-8,46 55,161 111,-98-79,132 127,-217-186,-1 0,-1 1,0 0,-1 1,-1 1,-1 0,0 0,-2 1,13 36,-19-44,1-1,-2 1,0 0,0 0,0 0,-2 0,1 0,-1 0,-1 0,0-1,-1 1,0 0,0-1,-1 0,0 0,-1 0,-1 0,1-1,-1 1,-8 8,-10 8,0-2,-2-1,0-1,-38 24,-18 16,58-42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04.4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04.9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11,'0'0,"-1"0,1-1,0 1,0 0,0-1,0 1,0-1,0 1,0 0,0-1,0 1,1 0,-1-1,0 1,0 0,0-1,0 1,0 0,1-1,-1 1,0 0,0-1,0 1,1 0,-1 0,0-1,1 1,-1 0,0 0,0-1,1 1,-1 0,0 0,1 0,-1 0,0 0,2-1,13 8,14 20,13 29,-3 1,-2 1,46 100,-34-61,127 214,30 57,-191-338,16 47,-21-44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05.3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1 280,'0'-1,"1"0,0 0,-1-1,1 1,0 0,-1 0,1 0,0 0,0 0,0 0,0 0,0 0,0 0,0 0,0 1,1-1,-1 0,0 1,0-1,1 1,-1-1,3 0,34-9,-35 9,1257-235,-1215 229,-14 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06.0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0 560,'1'-2,"1"-1,-1 1,1-1,-1 1,1 0,0 0,0 0,0 0,0 0,0 0,1 0,-1 0,1 1,-1 0,1-1,-1 1,1 0,3-1,7-5,116-69,4 5,3 7,2 5,219-62,-248 96,-63 15,0-1,-1-2,-1-2,45-22,-64 23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07.4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1077 1140,'-26'2,"-1"1,1 1,0 1,0 2,-41 15,-130 66,-143 100,287-154,2 3,1 1,2 3,-51 56,93-91,0 1,1 0,0 0,0 1,-4 8,8-15,1 0,-1 0,1 0,-1 0,1 1,0-1,-1 0,1 0,0 0,0 1,0-1,0 0,0 0,0 0,0 1,0-1,1 0,-1 0,0 0,1 0,-1 1,1-1,-1 0,1 0,-1 0,1 0,0 0,0 0,-1 0,1-1,0 1,0 0,0 0,0 0,0-1,0 1,0-1,0 1,0-1,0 1,0-1,1 0,-1 1,0-1,2 0,21 4,0-2,0 0,0-2,46-5,-1 1,28 2,201-13,-265 10,0 0,0-3,-1 0,0-2,0-1,51-27,-70 30,-1 0,1 0,-2-1,1 0,-1-1,-1 0,0-1,0-1,-1 1,-1-1,0-1,7-14,-5 4,-1-1,-1 0,-1 0,-1 0,-2-1,3-32,-1-50,-5-1,-5 1,-4 0,-5 0,-5 1,-58-194,68 275,4 7,-1 1,0 0,-1 1,-2-1,1 1,-2 1,-15-23,24 38,-1-1,1 0,0 0,-1 1,0-1,1 1,-1-1,1 0,-1 1,0-1,1 1,-1-1,0 1,1 0,-1-1,0 1,0 0,0-1,1 1,-1 0,0 0,0 0,0 0,0 0,1 0,-1 0,-1 0,1 1,0-1,1 1,-1 0,0 0,1 0,-1 0,1 0,-1 0,1 0,0 0,-1 0,1 0,0 0,0 0,-1 0,1 0,0 2,4 53,14 26,4-1,4-1,3-1,4-1,3-2,3-2,4-1,70 92,-77-119,2-2,60 54,-73-75,2-2,0-2,1 0,1-2,47 22,-63-35,0 0,1 0,-1-1,1-1,0 0,25-1,84-9,-117 7,-2 1,1-1,-1 0,0 0,0 0,0-1,1 1,-1-1,-1 0,1 0,0 0,0-1,-1 1,1-1,-1 0,4-5,-2 2,0 0,-1-1,0 1,0-1,-1 0,1-1,-2 1,3-8,2-15,-2 0,-1-1,0-46,-3 52,1-80,-5-1,-5 1,-4 0,-4 0,-5 2,-5 0,-54-138,73 223,0 0,-1 1,-18-27,24 40,-1 0,1 1,-1 0,0-1,0 1,0 0,0 0,0 1,-1-1,1 1,-1 0,0 0,0 0,0 0,0 0,0 1,0 0,0 0,0 0,0 0,-1 1,-6-1,9 2,0-1,0 1,0-1,0 1,0 0,0 0,0-1,1 1,-1 0,0 1,0-1,1 0,-1 1,1-1,-1 0,1 1,0 0,-1-1,1 1,0 0,0 0,0-1,0 1,1 0,-1 0,0 0,1 0,-1 3,0 4,0-1,0 0,1 1,0-1,0 0,2 10,6 25,2-1,2-1,1 0,3 0,21 40,116 189,-122-219,197 301,-81-128,-144-219,0-1,0 1,0-1,1 0,0 0,-1 0,1-1,1 1,-1-1,6 4,-7-6,0 0,-1 0,1 0,0-1,0 1,0-1,-1 0,1 1,0-1,0 0,0-1,0 1,0-1,-1 1,1-1,0 0,0 0,-1 0,1 0,3-2,8-5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13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534 0,'2'13,"0"-1,1 0,0 0,0 0,10 20,-4-7,36 97,95 183,-232-370,26 22,-3 3,-2 4,0 2,-124-38,171 64,-1 0,0 2,0 1,-42-2,43 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08.4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485 504,'2'-5,"0"-1,0 1,1-1,0 1,0 0,0 0,1 0,0 0,-1 1,2 0,-1 0,0 0,7-5,11-12,-3 1,-2-1,0-1,-1-1,17-33,-30 51,0 0,0-1,-1 1,0-1,0 0,0 0,-1 0,0 0,0 0,-1 0,1 0,-1 0,-1 0,1 0,-1 0,0 0,0 0,-1 0,0 0,0 1,0-1,-1 1,0-1,0 1,0 0,-6-7,-1 2,0 0,-1 0,0 1,-1 1,0 0,0 0,0 1,-1 1,0 0,-1 1,0 0,1 1,-1 1,0 0,-21-1,23 3,-1 0,1 1,-1 1,0 0,1 1,-1 0,1 1,0 0,0 1,0 0,0 1,1 0,0 1,0 1,0-1,1 2,-17 14,6 0,1 1,1 2,1-1,1 2,1 1,2 0,0 0,2 1,1 1,1 0,2 1,1 0,-6 58,13-82,0 1,1-1,-1 0,1 0,1 0,-1 0,1 0,0 0,1 0,-1 0,1-1,0 1,0-1,1 0,0 0,0 0,0-1,0 1,9 6,7 3,0 0,2-1,39 18,14 8,-4 6,2-3,100 42,-150-75,1 0,0-2,0-1,1 0,-1-2,1-1,0-1,0-1,0-1,0-1,0-2,34-6,-40 3,-1-1,0 0,0-1,0-1,-1 0,0-2,-1 0,0-1,16-15,-17 12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0.9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62 1309,'-10'0,"-33"-3,42 3,1 0,-1 0,1 0,0 0,-1-1,1 1,0 0,-1 0,1 0,0 0,-1-1,1 1,0 0,-1 0,1-1,0 1,0 0,-1-1,1 1,0 0,0-1,0 1,0 0,-1-1,1 1,0-1,0 1,0 0,0-1,0 1,0 0,0-1,15-19,15-1,0 1,1 1,1 1,44-17,-34 16,1038-423,27 58,-696 245,-284 95,282-85,-405 128,0-1,1 1,-1 0,0 1,1-1,-1 1,1 0,-1 0,9 2,-13-2,1 0,-1 0,0 0,0 0,1 1,-1-1,0 0,0 0,1 0,-1 1,0-1,0 0,0 1,0-1,1 0,-1 0,0 1,0-1,0 0,0 1,0-1,0 0,0 0,0 1,0-1,0 0,0 1,0-1,0 0,0 1,0-1,0 0,0 1,0-1,-1 0,1 0,0 1,0-1,0 0,-1 1,-20 22,-103 66,78-59,-37 27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1.4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1 745,'131'-59,"3"5,146-37,-10 25,325-36,-30 8,-398 59,-1-6,169-67,-306 95,0 0,0-3,29-20,-35 20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1.9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1,'1'0,"1"0,-1 1,1 0,-1-1,1 1,-1 0,0-1,1 1,-1 0,0 0,1 0,-1 0,0 1,0-1,0 0,0 0,1 3,18 29,-14-23,-3-4,440 716,-294-502,206 234,-157-256,-164-166,-29-29,-1 1,-1 0,1 1,0-1,-1 0,0 1,3 5,-1 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2.3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1 547,'10'-8,"1"1,-1 0,2 1,-1 0,1 1,0 0,0 1,0 0,15-2,8-4,333-105,479-139,-438 154,-377 90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2.9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0 492,'1'-2,"-1"1,1-1,-1 0,1 1,-1-1,1 1,0-1,0 1,0-1,0 1,0 0,0 0,0-1,1 1,-1 0,0 0,0 0,1 0,-1 0,1 0,-1 1,1-1,1 0,47-17,-35 14,711-184,-286 85,-247 56,141-41,-293 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4.2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1255 1849,'0'0,"0"0,-1 0,1-1,0 1,0 0,0 0,0 0,0 0,0-1,0 1,0 0,0 0,0 0,0-1,0 1,0 0,0 0,0 0,0-1,0 1,0 0,0 0,0 0,0 0,0-1,0 1,1 0,-1 0,0 0,0 0,0-1,0 1,0 0,0 0,1 0,-1 0,0 0,0 0,0 0,0-1,1 1,-1 0,0 0,0 0,0 0,1 0,-1 0,0 0,0 0,0 0,1 0,-1 0,-19-8,-5 5,0 1,0 1,0 1,0 1,0 1,0 2,-24 6,-10 4,-93 39,87-24,2 3,1 2,2 3,1 2,3 3,1 2,2 3,2 2,2 2,3 2,2 1,2 3,-35 66,68-110,1 1,1-1,0 1,1 1,0-1,-3 20,7-30,1-1,-1 1,1 0,0-1,1 1,-1-1,1 1,-1-1,1 1,0-1,0 1,1-1,-1 1,1-1,-1 0,1 0,0 0,0 0,1 0,-1 0,0-1,1 1,0-1,0 0,-1 0,1 0,1 0,-1 0,0 0,0-1,6 2,8 3,0-1,0-1,0 0,1-1,23 0,93-4,-86 0,-6-1,-1-2,0-1,0-2,0-2,-1-2,-1-1,47-22,-64 24,0-1,-1-1,0 0,-1-2,-1-1,0 0,0-1,-2-1,0-1,-1-1,-1 0,-1-1,19-34,-10 3,-3-1,-1 0,-3-2,12-76,-12 28,2-154,-17 168,-3-1,-4 1,-5 1,-3 0,-35-122,34 161,-2 1,-2 0,-3 2,-1 0,-2 1,-2 2,-1 1,-3 1,-1 1,-2 2,-39-33,47 48,-40-31,110 105,270 217,-267-231,62 44,3-5,4-4,128 57,-209-112,1-2,0-1,1-2,0-2,1-1,1-2,77 6,-114-14,0 0,0 0,0-1,0 1,0 0,0-1,0 0,-1 0,1 1,0-1,0 0,0 0,-1-1,1 1,0 0,-1 0,1-1,-1 1,0-1,1 1,-1-1,0 0,0 0,0 1,0-1,0 0,-1 0,1 0,-1 0,1 0,-1 0,1 0,-1-3,2-11,-1 1,-1-1,-2-24,1 20,-4-50,-3 1,-3 1,-3 0,-2 0,-4 1,-46-103,33 99,-3 2,-4 1,-2 2,-3 2,-87-95,124 152,-69-69,70 70,0 0,0 1,-1 0,1 0,-1 1,0 0,-1 1,1 0,-13-4,19 7,1 0,-1 0,1 0,-1 0,1 0,-1 0,0 0,1 0,-1 1,1-1,-1 0,1 1,0-1,-1 1,1 0,-1 0,1-1,0 1,0 0,-1 0,1 0,0 0,0 0,0 1,0-1,0 0,0 0,1 1,-1-1,0 1,1-1,-1 0,0 1,1-1,0 1,-1-1,1 3,-1 5,-1-1,2 1,-1 0,2-1,1 16,4 14,2-1,2-1,1 1,18 38,75 141,-97-203,60 114,6-4,139 179,-153-231,3-2,2-2,4-4,2-3,85 57,-145-110,13 8,0-1,30 14,-46-25,-1-1,0 0,1 0,-1 0,1 0,0-1,0 0,-1-1,1 0,0 0,0 0,0-1,-1 0,8-1,6-6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5.0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533 331,'0'-2,"0"0,1 0,0 0,-1 0,1-1,0 1,0 0,0 1,1-1,-1 0,0 0,1 0,-1 1,1-1,-1 1,1-1,4-2,36-22,-30 19,-3 2,0-1,-1-1,0 1,0-1,-1-1,1 1,-2-1,1-1,-1 1,0-1,4-10,-8 15,0 1,-1 0,0-1,0 1,0-1,0 1,0-1,-1 1,0-1,0 0,0 1,0-1,0 0,-1 1,1-1,-1 1,0-1,0 1,0-1,-1 1,1 0,-1 0,0-1,0 1,0 0,0 1,-1-1,1 0,-1 1,1-1,-1 1,0 0,0 0,0 0,-4-2,-6-3,-1 0,0 1,0 0,0 1,-1 1,0 0,0 1,0 0,0 2,0 0,-1 0,1 2,0-1,0 2,-21 4,17-1,1 0,0 1,1 1,-1 0,1 1,1 1,0 1,0 0,1 1,0 1,0 1,-12 14,1 3,1 1,-41 67,56-80,0 0,1 1,1 0,1 0,1 1,1 0,-5 33,10-48,-1-1,1 1,0 0,1 0,-1-1,1 1,0-1,0 1,1 0,-1-1,1 0,0 1,0-1,0 0,1 0,-1 0,1 0,0-1,0 1,0-1,1 0,-1 1,1-2,0 1,0 0,0-1,0 0,0 1,7 1,11 3,1 0,0-1,-1-2,41 4,-38-5,102 8,1-5,0-6,-1-6,160-27,-82-5,365-118,-487 128,99-30,-149 52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5.8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1375 0,'0'117,"17"482,-8-510,3 0,5-2,3 0,51 139,-57-193,1-1,1 0,2-1,1 0,1-2,32 35,-40-50,1-2,0 0,1 0,0-1,1-1,0 0,0-1,1 0,0-2,1 0,0-1,0 0,0-1,24 3,-38-8,0 0,0 0,0 0,0 0,1 0,-1-1,0 1,0-1,0 0,4-2,-6 3,0 0,-1-1,1 1,-1-1,1 1,0-1,-1 1,1-1,-1 1,0-1,1 1,-1-1,1 0,-1 1,0-1,1 0,-1 1,0-1,0 0,0 0,0 1,1-1,-1 0,0 0,0 1,0-1,-1 0,1 1,0-1,0 0,0 0,0 1,-1-1,1 0,0 1,-1-1,1 0,0 1,-1-1,1 1,-1-1,1 0,-1 1,1-1,-1 1,0 0,1-1,-2 0,-64-68,-4 3,-2 3,-4 3,-1 4,-4 3,-100-50,38 34,-3 6,-291-83,341 121,-99-13,154 32,0 3,-1 1,1 2,0 2,-42 7,48-2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7.0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638 1091,'-54'28,"1"3,1 3,2 1,2 3,1 2,2 1,2 3,-54 69,77-84,0 0,2 1,2 1,0 1,2 0,-18 66,28-80,0 0,2 0,0 0,1 0,1 0,4 29,-3-35,2 0,0 0,0-1,1 1,1-1,0 0,0 0,1 0,1-1,12 17,-10-18,1 0,0 0,0-1,1 0,-1 0,2-2,-1 1,1-1,0-1,0 0,1-1,-1 0,1-1,14 2,23 1,0-2,66-2,-82-2,40-1,88-12,-136 10,0-2,0-1,-1-1,1-1,-2-1,46-24,-64 30,-1-1,1-1,-1 1,0-1,0 0,0 0,-1 0,1-1,-1 0,-1 0,1 0,2-7,-1 1,0-1,-1 1,-1-1,0 0,1-25,-3 2,-1 0,-2 0,-11-61,3 52,-1 0,-3 1,-1 0,-2 1,-44-77,1 23,-86-106,129 182,8 10,1 1,0-1,1 0,0 0,0-1,-5-15,11 26,1 0,0 0,-1 0,1 0,-1 0,1 0,0 0,0 0,0 0,0 0,0 0,0 0,0 0,0-1,0 1,0 0,0 0,1 0,-1 0,0 0,1 0,-1 0,1 0,-1 0,1 0,1-1,-1 1,1 1,-1-1,1 1,-1-1,1 1,-1 0,1-1,-1 1,1 0,-1 0,1 0,-1 0,1 0,-1 1,1-1,1 1,9 2,-1 0,0 2,19 8,312 169,396 192,-508-273,244 70,-465-168,1 0,0 0,0-1,-1-1,21 1,-28-2,0 0,0 0,0-1,0 1,0-1,-1 0,1 1,0-1,0 0,-1 0,1 0,-1 0,1 0,-1 0,1-1,-1 1,1 0,-1-1,0 1,0-1,0 0,0 1,0-1,0 0,0 1,-1-1,1 0,-1 0,1 0,-1 0,0 0,1 0,-1 1,0-1,0 0,-1-3,-1-35,-2 0,-1 1,-19-64,12 52,-12-52,-6 1,-3 2,-48-96,44 120,-3 3,-4 1,-2 3,-73-84,66 92,-2 3,-3 2,-3 2,-2 3,-2 4,-2 1,-1 4,-104-46,160 83,1 0,-1 1,0 1,-15-3,65 35,361 264,-175-124,452 295,-661-454,16 8,56 26,-80-40,0-1,0-1,1 1,0-1,-1-1,1 1,0-1,0-1,0 1,0-1,-1-1,1 1,14-4,-6-3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14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336 883,'-4'0,"1"1,0 0,0 0,0 0,0 1,0-1,0 1,-4 2,-6 3,-6 2,0 1,1 1,0 0,1 2,0 0,1 0,0 2,1 0,1 0,0 2,2 0,-1 0,2 1,1 0,0 1,1 0,1 1,1 0,1 0,0 1,2-1,-3 31,4-19,2 1,1 0,1-1,2 1,2-1,0 1,15 43,-16-64,1 0,0 0,1 0,1 0,-1-1,2 0,0-1,0 0,0 0,2 0,-1-1,1-1,0 1,1-2,0 1,0-2,1 1,-1-1,1-1,1-1,12 4,-18-5,1-1,-1 0,1-1,-1 0,1 0,0 0,-1-1,1-1,0 1,-1-1,1 0,11-4,-14 3,0-1,-1 0,1 0,-1 0,1 0,-1-1,0 0,0 0,-1 0,1 0,-1 0,0-1,0 0,0 0,-1 0,1 0,-1 0,1-5,7-22,-2 1,-1-1,-1 0,-2 0,-1-1,-2 1,-1-1,-7-49,0 27,-3 1,-3 0,-1 0,-28-62,-5 14,41 92,1 0,-2 1,0-1,0 1,0 1,-1-1,-13-9,64 64,31 7,116 62,-152-94,21 11,0-3,3-2,95 28,-110-42,1-3,0-1,0-3,0-1,80-4,-124-1,0-1,0 1,0-1,0 0,-1 0,1 0,0-1,0 1,-1-1,1 0,-1 0,1 0,-1 0,0-1,0 1,4-5,-3 2,0-1,0 0,0 0,-1 0,0 0,0 0,0-1,2-11,1-10,-2-1,-1 1,-1-49,-2 55,0-87,-4 0,-5 0,-5 2,-33-129,40 209,-2 0,0 0,-2 1,-1 1,-1 0,-1 0,-19-24,26 39,-1 1,0 0,-1 1,0-1,0 2,-1-1,1 1,-2 1,1 0,-1 0,0 1,0 1,0-1,-1 2,1 0,-1 0,0 1,-23-1,31 3,0 0,0 0,-1 0,1 1,0 0,0 0,0 0,0 0,-5 3,8-3,0-1,0 1,0-1,1 1,-1 0,0-1,1 1,-1 0,0 0,1-1,-1 1,1 0,-1 0,1 0,-1 0,1 0,0 0,0 0,-1 0,1 0,0 0,0 0,0 0,0 0,0 0,0 0,0 0,0 0,1 0,-1 0,0-1,0 1,1 0,-1 0,1 0,-1 0,1 0,-1 0,1-1,0 1,-1 0,1 0,1 0,16 20,0-2,1 0,44 32,-5-4,-31-24,594 487,-613-504,6 5,1 0,0-2,1 0,23 10,-34-17,-1 0,1-1,-1 0,1 0,0 0,-1-1,1 0,0 0,0 0,-1 0,1-1,0 1,-1-1,1 0,-1-1,1 1,-1-1,1 0,-1 0,0 0,7-6,4-4,-1-1,-1-1,0-1,-1 1,-1-2,0 0,8-17,34-46,-41 65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7.5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749 1,'-9'0,"-10"0,-12 0,-13 4,-20 6,-13 5,-5 9,-2 0,0 5,11-3,13-1,13-5,13-2,10-4,8-4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8.3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573 330,'0'-2,"1"-1,-1 1,1 0,0 0,0 1,0-1,0 0,0 0,0 0,1 1,-1-1,0 0,1 1,0-1,-1 1,1 0,3-2,38-23,-32 20,21-10,45-16,-57 26,-1-1,1-1,-2-1,1-1,-2 0,1-2,27-22,-43 32,-1 1,1-1,-1 0,1 1,-1-1,1 0,-1 0,0 0,0 0,0 0,0-1,0 1,-1 0,1 0,-1-1,1-3,-1 4,-1 0,1 1,0-1,-1 1,1-1,-1 0,0 1,0-1,0 1,1 0,-1-1,0 1,-1 0,1-1,0 1,0 0,0 0,-2-1,-5-3,-1 1,1-1,-1 2,0-1,0 1,-17-3,-21-3,0 2,0 2,-1 2,0 2,1 3,-1 1,1 2,-1 3,2 1,-1 3,2 1,-84 38,118-46,0 1,1 0,-1 1,1 0,1 0,-1 1,2 1,-1-1,1 2,0-1,0 1,2 0,-1 0,1 1,0 0,1 0,1 0,0 1,0 0,1-1,0 1,1 1,1-1,0 0,0 0,1 0,1 1,0-1,1 0,0 0,1 0,0 0,1 0,8 18,4-2,1-1,1 0,1-1,2-1,0-1,2 0,0-2,2-1,47 32,10-1,174 79,260 74,-438-181,2-3,0-4,0-3,148 5,-209-19,1 0,-1-2,0 0,0-1,0-1,0-1,30-11,-39 11,-1 0,1 0,-1-1,0-1,0 1,-1-1,0-1,0 1,-1-1,0-1,0 1,-1-1,0 0,9-18,-2-1,-2 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8.8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1 447,'2'-3,"0"0,0 0,0 0,1 0,-1 1,1-1,-1 1,1-1,0 1,0 0,0 0,5-2,5-4,465-343,-423 311,-33 27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19.5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0 548,'223'-132,"-81"44,-1 1,-74 44,2 2,96-41,-159 79,0 0,0 0,-1-1,1 0,-1 0,0 0,7-8,21-17,-18 20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21.6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1860 92,'-6'-1,"-1"0,1 0,-1-1,1 0,0 0,-1 0,-10-7,-22-7,-26-1,0 3,-1 3,0 3,-1 3,-117 5,98 6,0 4,1 4,0 4,-83 29,116-29,1 2,2 2,0 3,1 1,1 3,2 2,-76 66,94-71,1 1,1 1,1 1,1 1,2 1,1 1,2 0,1 2,1 0,2 1,2 0,-11 47,21-69,-1 0,2 0,0 0,0 1,1-1,1 0,0 0,1 0,0 0,1 0,1-1,0 1,1-1,5 12,-1-10,-1 0,2-1,0-1,0 0,1 0,1-1,-1 0,2-1,0 0,0-1,16 8,22 10,2-3,0-2,1-2,85 19,-27-16,150 12,-181-29,1-3,83-8,-130 2,1-2,-1-1,-1-2,1-1,-1-1,-1-2,38-20,-56 24,1-1,-1-1,-1-1,1 0,-2-1,0 0,0-1,-1-1,18-25,-24 28,0 0,0 0,-1-1,-1 1,0-1,0 0,-1 0,-1-1,0 1,0-1,-2 1,1-1,-2 1,-2-22,-14-51,-30-88,30 119,1-1,3 0,3-2,2 1,-1-62,11 101,2-1,0 1,0 0,2 0,0 1,1-1,1 1,0 1,20-29,5-12,-24 37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22.0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23.1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1,'3'2,"1"0,-1 0,0 0,0 0,0 1,0 0,0 0,4 6,1-2,121 133,-88-92,1-1,3-3,2-2,56 40,-79-66,1-1,0-1,1-1,1-1,0-1,1-2,-1-1,2-1,-1-1,1-2,0 0,0-2,0-2,0 0,0-2,51-10,-68 9,5 0,0-1,0-1,-1 0,21-11,-33 14,0 0,-1 0,0 0,1-1,-1 1,0-1,0 0,0 0,0 0,-1 0,1-1,-1 1,0-1,0 1,0-1,-1 0,1 0,-1 1,0-1,0 0,0 0,0-1,-1-4,1-3,-2 0,1 0,-1 0,-1 0,0 1,-1-1,-1 1,1-1,-7-10,8 17,0 0,-1 1,1 0,-1 0,0 0,-1 0,1 0,-1 0,1 1,-1 0,0 0,0 0,-1 0,1 1,-1-1,1 1,-1 0,0 0,1 1,-1 0,0 0,0 0,-9-1,13 2,0 0,1 0,-1 0,1 0,-1 0,0 0,1 0,-1 0,1 0,-1 0,0 0,1 0,-1 0,1 0,-1 1,0-1,1 0,-1 0,1 1,-1-1,1 0,-1 1,1-1,-1 0,1 1,-1-1,1 1,0-1,-1 1,1-1,0 1,-1-1,1 1,0 0,0-1,0 1,-1-1,1 1,0 0,0-1,0 1,0-1,0 1,0 0,0-1,0 1,0-1,1 2,14 31,214 296,-88-133,23 59,206 429,-345-623,-20-41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0.2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455 932,'-10'1,"0"0,0 1,0 0,0 0,1 1,-1 1,1-1,0 1,0 1,0 0,-13 9,-10 10,-45 44,44-38,4-4,4-5,0 1,1 2,2 0,-34 47,55-71,1 1,-1-1,1 1,0-1,-1 1,1-1,0 1,0-1,-1 1,1-1,0 1,0-1,0 1,0-1,0 1,0 0,-1-1,1 1,0-1,1 1,-1-1,0 1,0 0,0-1,0 1,0-1,0 1,1-1,-1 1,0-1,1 1,-1-1,0 1,1-1,-1 0,0 1,1-1,-1 1,1-1,28 4,34-14,110-42,206-93,-239 88,382-144,-576 226,-66 41,110-61,-1 0,1-1,-1-1,0 1,0-2,0 1,-14 0,-39 10,28 1,1 1,1 1,0 2,1 1,-57 45,34-17,2 2,-53 62,72-70,3 0,-47 79,62-91,2 1,1 1,2 0,1 1,-10 44,19-69,1 0,0 1,0-1,0 1,1 0,0-1,1 1,0-1,0 1,0-1,1 1,0-1,1 0,-1 0,2 0,-1 0,0-1,1 1,1-1,-1 0,1 0,0 0,0-1,1 1,-1-1,1-1,0 1,1-1,-1 0,1 0,-1-1,1 0,0 0,1-1,-1 0,0 0,9 1,7 0,1 0,-1-2,1-1,-1 0,1-2,-1-1,0 0,39-12,0-5,113-52,-107 39,-1-3,-2-2,79-62,-118 80,-2-1,0-1,-2 0,0-2,-2-1,0-1,-2 0,-1-1,-1-1,18-44,-29 58,0-1,-1 0,0 1,-2-1,1 0,-2-1,0 1,-1 0,-1 0,-3-23,2 30,0-1,-1 0,0 1,0-1,-1 1,0 0,0 0,-1 1,0-1,-1 1,0 0,0 1,0-1,-1 1,1 0,-2 1,1 0,-14-8,-16-4,-1 1,-1 2,-1 1,0 2,-41-5,63 9,21-1,33-9,-24 13,134-55,263-115,-370 156,340-173,-289 140,-2-4,87-71,-164 117,-1 1,0-2,0 0,-1 0,16-21,-24 29,0-1,1 1,-1 0,0 0,0-1,-1 1,1-1,0 1,-1-1,1 1,-1-1,0 1,0-1,0 0,0 1,0-1,-1 1,1-1,-1 1,1-1,-1 1,0 0,0-1,0 1,-1 0,1-1,0 1,-1 0,1 0,-1 0,0 0,0 1,0-1,0 0,0 1,0-1,-3 0,-9-7,0 0,-1 2,0 0,-28-9,35 13,-1 0,1 1,-1 1,1-1,-1 1,1 1,-1 0,0 0,1 1,-18 2,21 0,0-1,0 1,0 0,0 0,0 0,1 1,0-1,-1 1,1 0,1 0,-1 1,1-1,-5 9,-36 74,35-68,-25 64,3 2,4 1,4 2,4 0,4 1,3 1,5 0,3 0,4 0,5 1,3-1,30 136,16-2,110 288,-159-501,-2 0,0 0,0 1,-1-1,0 1,-1 0,0-1,-1 1,0 0,-1-1,-1 1,-3 15,0-9,-2 0,0-1,-1 0,-1-1,0 0,-1 0,-13 15,-274 319,232-286,-3-2,-3-3,-77 49,122-92,0-1,0-1,-38 13,55-23,0-1,0 0,-1-1,1 0,-1 0,1-1,-1 0,0-1,0 0,1-1,-1 0,0 0,1-1,-11-3,17 4,0-1,0 1,0-1,0 0,1 0,-1 0,0 0,1 0,0-1,-1 1,1-1,0 0,0 1,0-1,1 0,-1 0,-1-4,1 0,0-1,0 1,0-1,1 0,0 0,0-8,1-13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0.6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1 580,'0'-5,"4"-5,10-1,11-7,10-5,21-7,17-11,18-12,7-5,7-2,-1 2,-5 5,-11 5,-16 9,-17 11,-16 7,-12 7,-10 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1.1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 0,'-11'311,"0"-58,43 673,-19-788,-10-91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15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0 609,'5'0,"13"-9,9-7,12-9,17-13,11-9,17-10,6-7,4-1,1-3,-9 6,-10 9,-9 10,-16 7,-17 10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1.9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0,'19'217,"-9"-133,25 216,29 401,-64-696,4 41,-4-46,0 0,0 1,0-1,0 0,1 1,-1-1,0 0,0 1,0-1,0 0,0 0,1 1,-1-1,0 0,0 0,0 1,1-1,-1 0,0 0,0 0,1 1,-1-1,0 0,1 0,-1 0,0 0,1 0,-1 0,0 1,0-1,1 0,-1 0,0 0,1 0,-1 0,1 0,16-19,28-58,78-119,-105 171,2 1,0 0,2 1,1 2,32-25,-50 42,0 1,0 0,1 0,-1 1,1-1,0 1,0 1,0-1,0 1,0 0,0 0,0 1,0 0,0 0,0 0,0 1,0-1,0 2,0-1,0 1,0 0,0 0,9 5,9 6,0 1,-1 2,-1 0,22 21,-4-5,30 20,2-4,2-3,122 55,-175-90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2.9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1 482,'1'-3,"0"1,1-1,-1 1,1-1,0 1,0 0,0 0,0 0,0 0,0 0,1 0,-1 0,1 1,-1-1,6-1,1-2,47-36,-2-2,-1-3,-3-1,63-78,-105 116,0-1,-1-1,0 1,-1-1,8-19,-13 29,0 0,0-1,0 0,-1 1,1-1,-1 1,1-1,-1 0,0 1,0-1,1 0,-1 1,0-1,-1 0,1 1,0-1,0 0,-1 1,1-1,-1 1,1-1,-1 0,0 1,0-1,1 1,-1 0,0-1,0 1,0 0,-1-1,1 1,0 0,0 0,-1 0,1 0,-1 0,1 0,-1 1,1-1,-1 0,1 1,-1-1,0 1,1 0,-1-1,0 1,1 0,-1 0,0 0,1 0,-3 1,-3-1,1 1,0 0,-1 0,1 1,0-1,0 1,0 1,0-1,0 1,0 0,1 0,-1 1,-8 7,-8 8,-33 36,48-47,-5 6,0 0,1 1,0 0,2 0,0 1,0 1,2 0,0 0,-6 24,10-31,1 0,0 1,0-1,2 1,-1-1,1 1,1-1,0 1,0-1,1 1,0-1,1 0,0 0,1 0,0 0,0-1,11 17,3-3,1 0,2-1,0 0,1-2,1-1,1 0,35 19,-1-4,1-3,77 27,-100-45,1-2,0-2,0-1,1-2,0-1,0-2,0-2,65-6,-95 4,0 0,0-1,-1 0,1 0,-1-1,1 0,-1 0,0-1,0 0,0 0,-1 0,1-1,-1 0,0-1,0 1,-1-1,0 0,0 0,0-1,4-8,2-7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3.4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965 0,'-77'1,"-1"3,1 3,0 4,-150 42,-145 81,315-107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4.0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1018 19,'-83'-9,"64"5,-1 2,1 0,-21 1,-4 5,0 2,1 1,0 3,0 2,1 1,0 2,1 2,-55 32,50-21,0 1,2 2,2 2,1 2,1 2,-53 65,87-95,0 1,0 0,1 1,0-1,0 1,-5 15,9-22,1 1,-1-1,0 1,1 0,-1-1,1 1,0-1,0 1,0 0,1-1,-1 1,0 0,1-1,0 1,-1-1,1 1,0-1,1 1,-1-1,0 0,1 1,-1-1,1 0,-1 0,1 0,0 0,0 0,3 2,13 6,0-1,1 0,0-1,0-1,0-1,31 6,26 9,-21-3,-1 3,-1 3,69 40,-105-54,0 1,-1 1,0 0,-1 1,0 1,-1 0,-1 1,0 0,-1 1,0 1,-2 0,0 0,12 29,-19-31,1 0,-2 0,0 0,0 1,-2-1,0 0,0 1,-2-1,0 1,0-1,-2 0,0 0,-7 16,-7 17,-3-2,-43 71,-53 64,98-155,-1-2,-1 0,-1-1,-44 35,61-54,0 0,0-1,-1 0,1 0,-1-1,1 0,-1 0,0 0,0 0,0-1,0 0,0 0,0-1,-9 0,11 0,0-1,0 0,0 0,0 0,0 0,0-1,0 0,0 0,1 0,-1 0,1 0,-1-1,1 1,0-1,0 0,0 0,0 0,1-1,-1 1,1-1,-3-4,-7-17,1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5.1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1184 0,'-2'1,"0"-1,1 1,-1-1,0 1,1 0,-1 0,1 0,-1 0,1 0,-1 0,1 0,0 1,-1-1,1 0,0 1,0-1,0 1,0-1,0 1,1-1,-1 1,-1 2,-12 40,11-25,0 0,1 1,1-1,1 1,2 22,-1-33,0 0,1 1,1-1,-1 0,1 0,1-1,-1 1,1-1,1 1,0-1,0 0,12 13,0-4,1-1,1 0,1-1,0-1,1-1,0-1,1-1,0-1,1 0,0-2,1-1,-1-1,1 0,1-2,33 1,-55-4,0-1,0 0,0 0,-1 0,1 0,0 0,0-1,0 1,-1-1,1 0,0 0,-1 0,1 0,0 0,-1-1,1 1,-1-1,0 0,0 1,1-1,-1 0,0 0,-1 0,1-1,0 1,-1 0,1-1,-1 1,0-1,1 0,-1 1,0-1,-1 0,1 1,-1-1,1 0,-1-3,1-11,-2 0,0 1,-1-1,0 1,-7-22,1 3,7 26,-9-39,9 46,1 1,-1-1,1 0,-1 1,1-1,-1 1,0-1,0 0,0 1,0 0,0-1,0 1,0 0,0-1,-1 1,1 0,0 0,-1 0,1 0,-1 0,1 1,-3-2,3 2,1 1,-1-1,0 0,0 0,0 1,1-1,-1 0,0 1,0-1,1 1,-1-1,0 1,1-1,-1 1,1-1,-1 1,0 0,1-1,-1 1,1 0,0-1,-1 1,1 0,0 0,-1-1,1 1,0 0,0 0,0 0,-1 0,1-1,0 1,0 0,1 1,-2 37,1-35,18 299,2 116,-24-300,-5 0,-6 0,-4-2,-6 0,-5-1,-5-2,-4-2,-6-1,-5-3,-114 187,145-267,0-1,-2-1,0 0,-2-2,-1 0,-51 38,62-53,-1-1,1 0,-1-1,0 0,-1-2,1 1,-1-2,0 0,0-1,-1 0,1-1,-1-1,1-1,-1 0,1-1,-1 0,-15-4,1-3,1-1,0-1,1-2,0-1,1-1,-28-19,4-2,-95-84,117 92,1-1,1-1,1-2,2 0,1-2,2-1,-28-59,42 78,1 0,1-1,0 1,1-1,1 0,0 0,2-1,0 1,0 0,1 0,2-1,-1 1,2 0,0 0,1 0,0 0,1 1,1 0,1 0,0 0,13-19,1 5,1 1,1 2,1 0,2 1,35-26,152-94,-140 102,1 2,2 4,127-42,-153 63,0 3,1 2,0 3,1 1,0 3,0 2,57 6,-84-2,-4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6.0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1 583,'9'-1,"0"0,0 0,0-1,0-1,0 1,0-1,-1-1,0 0,11-6,4-4,38-30,-38 25,-1-1,0 0,-2-2,0-1,-2 0,22-37,-32 47,-1 0,0-1,-1 0,0-1,-1 0,-1 1,-1-1,0-1,0 1,-2 0,0-1,-1 1,0 0,-3-19,1 29,0 0,1 0,-2 0,1 0,0 0,-1 0,0 1,0-1,-5-5,7 9,0 0,1 0,-1 0,0 0,1 1,-1-1,0 0,0 0,0 1,0-1,0 0,0 1,0-1,0 1,0-1,0 1,0-1,0 1,0 0,0 0,0 0,-1-1,1 1,0 0,0 0,0 1,0-1,0 0,0 0,-1 0,1 1,0-1,0 0,0 1,0-1,0 1,0 0,0-1,0 1,0 0,1-1,-1 1,0 0,0 0,1 0,-1 0,0 0,0 2,-1 0,1 0,0 1,0-1,0 1,0-1,1 1,0 0,-1-1,1 1,0-1,1 1,-1 0,1-1,-1 1,1-1,0 1,3 4,28 62,-27-62,124 194,-86-141,64 121,-101-169,0 1,-1 0,-1-1,0 2,-1-1,-1 0,0 1,0-1,-2 1,0-1,-1 1,0-1,-1 1,-6 24,0-17,0-1,-1 1,-1-2,-1 0,-1 0,0-1,-2 0,-26 29,14-22,0 0,-2-2,-44 31,44-38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6.4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0,'-1'284,"23"936,-20-1183,-2-11,2 0,0-1,2 0,11 41,-14-63,0-1,0 1,1-1,-1 0,0 1,1-1,-1 0,1 0,0 0,0 0,0 0,0 0,0-1,0 1,0-1,0 1,1-1,-1 0,1 0,-1 0,1 0,-1 0,1 0,-1-1,1 1,0-1,-1 0,1 0,0 0,-1 0,5-1,8-2,0 0,0 0,-1-2,21-8,-16 6,98-41,-62 25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6.9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0 300,'4'0,"6"-4,6-2,3-4,8-4,8-5,11-2,9 1,14-4,20-2,8-1,-4 0,-5 4,-9 3,-13-1,-14 4,-12 5,-12 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7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966 226,'6'-1,"0"0,0 0,0 0,0-1,-1 0,1 0,0 0,-1-1,1 1,-1-2,0 1,0 0,0-1,-1 0,1 0,-1 0,0-1,5-6,-7 9,0-1,-1 1,1-1,0 0,-1 0,1 0,-1 0,0 0,0 0,0 0,0 0,-1 0,0 0,1-1,-1 1,0 0,0 0,-1 0,1-1,-1 1,1 0,-1 0,0 0,0 0,0 0,-1 0,1 0,-1 0,0 0,1 1,-1-1,0 1,-1-1,1 1,-4-3,-5-3,0 1,0 0,-1 1,0 1,0 0,0 0,-1 1,1 1,-1 0,0 0,0 2,0-1,0 2,-17 0,1 2,-1 1,1 1,-1 1,1 2,-36 13,8 3,2 3,0 3,2 2,1 2,2 2,1 3,3 2,0 1,-62 76,106-115,-11 15,0 0,-18 29,29-42,0-1,0 0,1 1,-1-1,1 1,-1 0,1-1,0 1,1 0,-1 0,1 0,-1 0,1 0,0-1,1 1,-1 0,1 0,-1 0,1 0,0-1,4 8,-3-8,0-1,1 1,0 0,0-1,0 0,0 0,0 0,0 0,0 0,1-1,-1 1,0-1,8 2,56 10,-45-10,231 34,0-12,2-10,0-12,329-37,-567 32,-4 2,0-1,-1-1,1 0,-1 0,1-2,-1 1,0-1,0-1,19-11,-17 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8.9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1 208,'8'1,"0"-1,0 1,0 0,0 1,0 0,-1 0,1 1,0 0,-1 0,0 1,12 8,-7-4,-1 1,0 1,-1-1,0 2,0 0,8 13,1 6,-1 1,-1 0,-2 1,17 53,9 77,-41-161,0-1,0 0,0 1,0-1,0 0,0 0,0 1,0-1,0 0,0 1,0-1,0 0,0 0,0 1,0-1,0 0,1 0,-1 1,0-1,0 0,0 0,0 1,1-1,-1 0,0 0,0 1,0-1,1 0,-1 0,0 0,0 0,1 0,-1 1,0-1,0 0,1 0,-1 0,0 0,1 0,-1 0,0 0,0 0,1 0,-1 0,0 0,1 0,-1 0,0 0,0 0,1 0,-1 0,0 0,0-1,1 1,-1 0,0 0,0 0,1 0,-1-1,0 1,0 0,1 0,-1 0,0-1,0 1,14-21,-12 16,43-74,4 2,3 2,3 2,3 3,75-69,-126 132,0 0,1 1,0 0,0 1,1 0,-1 0,1 0,0 1,11-3,-16 6,0 0,0 1,0-1,1 1,-1 0,0 0,1 1,-1-1,0 1,0 0,0 0,1 0,-1 0,0 1,-1 0,1 0,0 0,0 0,-1 0,1 1,-1 0,6 5,17 21,0 0,-2 2,-2 1,0 0,-3 2,26 56,-26-43,-2 0,-1 1,-3 1,11 81,-26-163,2-1,1 0,2 0,1 1,2 0,1 0,1 0,2 1,1 0,2 0,1 2,1 0,2 0,1 2,1 0,1 1,2 1,1 1,0 1,2 1,38-28,-52 44,-1 1,2 0,-1 0,0 1,1 0,15-3,-24 7,1 0,-1 1,0-1,1 1,-1 0,0-1,1 2,-1-1,1 0,-1 1,0-1,1 1,-1 0,0 0,1 0,-1 1,0-1,0 1,0-1,0 1,-1 0,1 0,0 1,-1-1,0 0,1 1,1 3,26 46,-3 1,-2 2,-3 0,18 69,5 10,-35-107,10 49,-15-51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16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584 688,'2'-1,"0"0,0 0,-1 0,1 0,0 0,-1 0,1 0,-1 0,1-1,-1 1,1-1,-1 1,0-1,0 1,2-4,18-31,-20 34,39-74,37-100,-62 136,-2-1,-2-1,-2 1,6-66,-15 103,1-1,-1 0,0 1,0-1,0 0,-1 1,1-1,-1 0,-1 1,1-1,0 1,-1 0,0-1,0 1,-4-6,3 7,0 1,0-1,-1 1,1 0,0 0,-1 0,1 0,-1 1,0 0,0-1,1 1,-1 1,0-1,0 0,0 1,0 0,0 0,-8 1,-13 1,1 1,-1 2,1 0,-1 2,2 0,-1 2,1 1,-33 18,17-5,1 2,2 0,-63 59,64-51,2 3,2 0,-49 74,69-93,1 0,1 1,1 0,0 0,1 1,1-1,1 2,0-1,2 0,0 1,1 0,1 20,2-31,0-1,0 1,1-1,0 0,1 0,0 0,0 0,0 0,1-1,0 1,1-1,0 0,9 11,-4-9,-1 0,1-1,1 0,0 0,0-1,1 0,-1-1,14 5,11 1,0-1,1-2,0-2,0-1,45 2,-47-7,-1-1,1-2,-1-1,1-2,61-16,-42 4,-2-3,93-47,-137 62,-1-1,1 0,-2 0,1 0,-1-1,0 0,0 0,0-1,-1 0,-1 0,1 0,-1 0,-1-1,1 1,-1-1,-1 0,0 0,0 0,-1 0,0 0,0 0,-1-1,0 1,-1 0,0 0,-1 0,-2-10,-2 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59.9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0,'22'248,"-10"-147,66 734,-76-813,0 14,2-1,1 0,2 0,19 57,-23-85,2 0,-1 0,1-1,0 1,0-1,1 0,-1-1,1 0,1 0,-1 0,1 0,0-1,0 0,0-1,0 1,1-1,8 2,7 2,-1-1,1-1,1-1,36 1,4-3,0-4,0-2,0-3,-1-3,-1-2,0-4,0-1,75-35,-49 17,-70 25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00.9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559 0,'-13'1,"0"0,1 1,-1 0,1 1,-1 0,1 1,0 1,1 0,-1 0,1 1,0 0,0 1,1 1,-1 0,-10 11,5-6,1 0,1 1,1 0,0 1,0 0,2 1,0 1,1 0,-12 26,13-21,1 0,1 1,0 0,2 0,1 0,-2 30,5-45,1 0,0 0,1 0,-1-1,2 1,-1 0,1 0,0-1,1 1,-1-1,2 1,-1-1,1 0,0 0,0-1,1 1,0-1,0 0,0 0,1-1,0 0,7 6,17 7,-13-8,0 1,22 19,-35-27,-1 0,0 0,0 0,0 0,-1 0,1 1,-1-1,0 1,0 0,0 0,0 0,-1 0,1 0,-1 0,0 0,0 0,0 5,-1-6,-1-1,1 1,-1 0,0-1,0 1,0 0,0-1,0 1,0-1,-1 0,1 1,-1-1,0 0,1 0,-1 0,0 0,0 0,0 0,-1-1,1 1,0-1,-1 1,1-1,-4 1,-8 4,0 0,-1-1,-15 4,14-5,-195 65,179-57,12-5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01.9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0,'9'1,"0"0,0 1,0 0,0 1,0 0,0 0,-1 0,9 6,4 1,64 30,-2 4,-3 3,-1 4,116 98,-61-30,171 198,-234-236,-5 3,-3 3,-4 2,54 112,-86-145,-2 2,-3 1,-2 1,-3 0,-3 2,-2 0,-4 0,3 92,-25 160,12-291,0-1,-2 0,-1 0,0 0,-13 31,8-38,0-4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02.7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1,'19'41,"-1"2,-3 0,-1 1,8 51,19 182,-33-216,39 348,37 280,-80-659,22 120,-21-130,1 0,0 0,2 0,19 36,-25-52,0-1,0 1,1-1,0 1,0-1,0 0,0 0,0 0,0 0,1-1,-1 0,1 1,0-1,0 0,0-1,0 1,0-1,0 0,0 0,0 0,0 0,1-1,-1 1,0-1,1 0,-1-1,6 0,9-1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03.6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0 651,'0'-1,"1"0,-1-1,1 1,-1 0,1-1,-1 1,1 0,0 0,0 0,-1-1,1 1,0 0,0 0,0 0,0 0,0 1,1-1,-1 0,0 0,0 1,2-2,33-13,-27 11,104-35,182-39,-192 54,-44 9,608-152,-9-35,-586 178,-31 11,45-21,-74 27,-11 3,-12 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04.4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0 583,'56'-27,"2"3,102-29,126-14,-200 49,602-121,385-90,-1042 221,-22 4,0 1,0 0,1 1,0 0,-1 1,1 0,0 0,0 1,0 0,10 2,-12 4,-7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44.8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 25,'-1'0,"1"-1,0 0,0 0,0 0,0 0,0 0,0 0,0 0,0 0,0 0,0 0,0 0,0 0,1 0,-1 0,0 0,1 1,-1-1,1 0,-1 0,1 0,-1 1,1-1,0 0,-1 0,1 1,1-2,-1 3,0 0,0 0,0 1,0-1,0 0,-1 0,1 0,0 1,-1-1,1 0,-1 1,1-1,-1 1,1-1,-1 1,0-1,0 1,0-1,0 3,8 359,-9-226,-27 798,4-266,22-640,1-22,0 1,1-1,-1 0,2 1,-1-1,1 0,0 0,0 0,1 1,5 11,-7-18,0 0,1-1,-1 1,1 0,0-1,-1 1,1 0,-1-1,1 1,0-1,0 1,-1-1,1 0,0 1,0-1,-1 0,1 1,0-1,0 0,0 0,-1 0,1 0,0 1,0-1,0-1,0 1,0 0,-1 0,1 0,0 0,0 0,0-1,-1 1,1 0,0-1,0 1,-1-1,1 1,1-2,29-25,-24 20,66-57,3 4,3 2,95-52,-156 99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46.1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132 824,'2'-5,"0"-1,0 1,0-1,1 1,-1 0,1 0,1 0,-1 0,1 1,0 0,5-6,2-2,43-49,-36 43,0-2,-1 0,-1-1,23-41,-36 57,-1-1,0 1,0-1,-1 0,0 1,0-1,0 0,0 0,-1 0,0 1,0-1,-1 0,-2-11,2 15,1 0,-1-1,0 1,0 0,0 0,-1 1,1-1,0 0,-1 0,1 1,-1-1,0 0,1 1,-1 0,0-1,0 1,0 0,0 0,0 0,0 0,0 1,0-1,-1 0,1 1,0-1,0 1,-1 0,1 0,0 0,0 0,-1 0,1 1,0-1,0 1,-1-1,1 1,0 0,-3 1,-2 1,-1 0,1 1,0 0,0 0,1 1,-1 0,1 0,0 0,0 1,1 0,-10 12,-4 10,-24 42,39-62,-20 36,2 0,-28 83,42-101,1 0,1 0,2 0,0 1,2 0,2 48,0-73,0 1,1 0,-1 0,1-1,0 1,-1 0,1-1,1 1,-1 0,0-1,0 0,1 1,0-1,-1 0,1 0,0 0,0 0,0 0,0 0,4 2,-1-1,0-1,0 0,0 0,1 0,-1-1,0 0,1 0,-1 0,12 0,9-3,-1 0,1-2,39-10,-56 12,121-36,219-95,-306 115,-1-1,0-3,-1-2,37-28,-64 41,0-1,-1 0,0-1,-1-1,0 0,-1 0,-1-1,0-1,-1 1,-1-2,0 1,-2-1,7-22,-9 24,-3 5,2 0,0 0,0 0,6-13,-9 22,1 0,-1 0,1 0,-1 1,1-1,-1 0,1 0,0 0,-1 0,1 1,0-1,0 0,0 1,-1-1,1 0,0 1,0-1,0 1,0 0,0-1,0 1,0 0,0-1,0 1,0 0,0 0,0 0,0 0,1 0,-1 0,0 0,0 0,0 1,0-1,0 0,0 1,0-1,0 0,0 1,0-1,-1 1,1 0,0-1,0 1,0 0,-1-1,1 1,0 0,-1 0,2 1,14 17,-1 1,-1 0,0 2,-2-1,0 1,9 28,-7-18,11 21,-3 1,-3 1,22 97,-42-178,1 0,1-1,7-42,-1 7,8-41,4 0,4 2,56-149,-74 236,36-95,-35 97,0 0,0 0,1 1,1 0,0 0,11-12,-18 22,0 0,1-1,-1 1,1 0,-1 0,1 0,-1 0,1 1,-1-1,1 0,0 1,-1-1,1 1,0-1,0 1,-1 0,1 0,0-1,0 1,0 1,2-1,-1 1,1 0,-1 0,0 1,0-1,0 1,0 0,0 0,-1 0,1 0,4 5,4 5,0 2,-1-1,14 26,-19-30,30 53,-4 0,-2 3,21 69,45 210,-74-263,-12-55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47.1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434 7,'-31'-4,"30"3,-1 1,0-1,0 1,0 0,0 0,0-1,0 1,0 1,0-1,0 0,-3 1,3 0,0 1,0-1,1 0,-1 1,0-1,1 1,0 0,-1-1,1 1,0 0,0 0,0 0,0 0,0 0,-1 3,-5 19,1 1,1 0,1 0,2 0,0 0,2 1,2 30,-1-5,0-35,0 0,0-1,1 1,8 25,-9-38,0 0,0 0,0 0,0 0,1-1,-1 1,1 0,0-1,0 1,0-1,0 0,0 0,5 3,-6-4,1 0,0 0,0-1,0 1,-1-1,1 1,0-1,0 0,0 0,0 0,0 0,0 0,0 0,0-1,0 1,-1 0,1-1,0 0,0 1,0-1,-1 0,1 0,0 0,1-2,7-5,-1 0,0-1,0 0,-1 0,0-1,-1 0,0-1,0 1,-1-1,6-16,-4 10,1 0,1 0,16-19,-25 35,-1 0,1 0,0 0,0 0,-1 0,1 1,0-1,0 0,0 0,0 1,0-1,0 1,0-1,0 1,0-1,0 1,1 0,-1-1,0 1,0 0,0 0,0 0,0 0,1 0,1 0,-1 1,0 0,-1 0,1 0,0 0,-1 1,1-1,-1 0,1 1,-1-1,0 1,0-1,1 1,-1 0,1 1,4 10,0 0,-1 0,5 20,-8-29,29 116,24 190,-16 133,-22 207,-21-564,-3-1,-4 1,-4-2,-4 0,-46 129,45-165,-35 64,45-95,0-1,-1 0,-1-1,0 0,-1-1,-29 25,36-35,0 0,0-1,0 1,-1-1,1 0,-1-1,0 0,0 0,0 0,0-1,0 0,0 0,0-1,0 0,-1 0,1 0,0-1,0 0,0-1,0 0,0 0,0 0,1-1,-1 0,1 0,0 0,0-1,-7-6,-8-5,1-1,1-1,1-1,0-1,1-1,-22-33,20 22,2 0,2 0,0-2,2 0,2-1,1 0,2 0,1-1,1 0,2 0,1-39,3 22,3 1,1 0,3 0,2 0,2 1,3 0,20-49,-8 37,3 3,3 0,3 2,1 1,4 2,1 2,66-63,-48 58,3 4,3 2,1 2,3 4,118-58,-154 88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47.4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0,'0'9,"0"6,4 19,6 20,10 44,10 39,4 26,0 20,4 5,-1-13,-3-24,-6-24,-9-25,-3-26,-4-21,-4-16,-3-15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16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1166,'0'-4,"4"-6,10-10,20-14,17-18,21-14,24-12,21-15,21-16,4-4,-1 6,-2-1,-9 9,-13 18,-22 13,-19 15,-18 11,-19 14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48.2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1,'18'42,"15"50,-25-68,232 863,-152-529,-81-323,9 22,-16-57,0 1,0-1,0 0,0 0,0 1,0-1,1 0,-1 1,0-1,0 0,0 0,1 0,-1 1,0-1,0 0,1 0,-1 0,0 1,0-1,1 0,-1 0,0 0,1 0,-1 0,0 0,1 1,-1-1,0 0,0 0,1 0,-1 0,0 0,1 0,-1 0,0-1,1 1,-1 0,0 0,1 0,-1 0,0 0,0 0,1-1,-1 1,1 0,14-18,8-25,7-21,53-84,-68 124,2 1,0 1,2 0,0 1,2 1,30-24,-33 33,0 1,0 0,1 2,0 0,1 1,-1 1,1 1,1 0,-1 2,1 0,-1 2,34 1,-17 1,0 3,0 1,-1 1,1 3,-1 0,38 17,-42-12,0 1,-1 2,0 1,-2 2,0 0,-1 2,-1 1,-2 2,0 0,-1 1,-2 2,-1 0,28 49,-37-55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9:48.5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446 0,'-4'0,"-6"0,-10 5,-5 5,-4 1,-8 3,-8 3,-4 4,-2 2,-2-3,5-5,6-1,9-2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06.9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 1,'-2'0,"0"1,0 0,0-1,0 1,0 0,0 0,0 0,0 0,1 0,-1 1,0-1,1 1,-1-1,1 1,-1-1,1 1,0 0,0 0,0 0,0-1,0 1,0 0,0 3,-18 50,18-52,-5 22,2 1,0 0,2 0,1 0,1 0,1 0,1 0,1 0,2 0,0-1,2 1,12 30,-4-21,1-1,1 0,2-1,2-1,0-1,2-1,50 50,-68-76,0 1,0 0,0 0,-1 0,0 1,0 0,0-1,-1 1,0 1,0-1,0 0,-1 1,0-1,0 1,-1 0,1 0,-2-1,1 1,-1 0,-1 11,1-8,-1 1,0 0,-1-1,0 1,0-1,-1 1,-1-1,0 0,-9 16,10-20,-1 0,-1 0,1 0,-1-1,0 0,0 0,0 0,-1 0,0-1,0 0,0 0,0-1,-1 0,1 0,-10 3,-6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07.4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1 148,'4'0,"1"-5,5-5,9-1,1-3,6 1,2 3,-3-2,-1 2,-2-2,1 1,-3-2,-2 1,1 3,-3 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08.1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40,'0'-2,"0"0,1 0,-1 1,0-1,1 1,-1-1,1 0,0 1,-1-1,1 1,0-1,0 1,0-1,0 1,0 0,0 0,0-1,1 1,-1 0,0 0,1 0,-1 0,1 0,-1 1,1-1,-1 0,1 1,0-1,-1 1,1 0,0-1,3 1,-1-1,1 1,-1 0,1 0,0 0,-1 0,1 1,-1 0,1 0,-1 0,1 0,4 3,2 3,1 0,-2 1,1 1,-1 0,-1 0,1 1,-2 0,1 1,-1 0,-1 0,0 1,-1-1,0 2,-1-1,6 18,-1 4,-1 0,-1 0,-2 1,2 58,-7-74,-1-1,-1 1,0-1,-1 1,-2-1,0 0,0 0,-2 0,0-1,-1 0,-13 23,9-20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08.8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1,'2'15,"1"1,0-1,1 1,1-1,1 0,0-1,13 24,4 11,495 964,-490-964,-13-21,1 0,1 0,1-2,43 47,-43-57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14.9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1593,'0'-2,"0"1,1 0,-1 0,1 0,0 0,-1 0,1 0,0 0,0 0,0 0,0 0,0 0,-1 1,2-1,-1 0,0 1,0-1,0 0,0 1,0 0,0-1,2 1,35-13,-24 9,50-15,1 3,118-14,-41 9,846-121,8 39,-818 85,1260-153,-973 108,584-70,-871 114,1479-176,-833 63,-479 74,1266-310,-1525 344,145-21,-255 47,-7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16.0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51 665,'0'-2,"1"1,-2-1,1 1,0-1,0 0,0 1,-1-1,1 1,-1-1,1 1,-1-1,1 1,-1-1,0 1,0 0,0-1,0 1,-1-1,-6 4,3 19,-1 295,5-84,-20 283,33-713,71-377,103-237,-182 798,-1 1,2-1,0 1,0 0,10-16,-13 26,1 0,-1 0,0 0,1 0,-1 1,1-1,0 1,0 0,0-1,0 2,0-1,0 0,1 0,-1 1,1 0,-1 0,1 0,-1 0,1 0,0 1,-1 0,1 0,0 0,-1 0,7 1,6 2,-1 1,0 1,0 0,-1 1,1 1,-1 0,0 1,-1 0,13 11,108 97,-32-14,-5 5,-4 4,124 194,-189-266,-17-28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16.5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0 489,'0'-4,"5"-2,1-4,8-4,6-5,8 2,8-1,6-6,5 1,12-4,16-6,22-6,24-5,21-7,26-4,13-2,-24 10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17.5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143 117,'-5'-2,"-1"0,0-1,1 1,-1-1,1 0,0-1,0 1,0-1,0 0,1 0,-8-10,-6-3,3 6,11 9,0-1,0 1,1-1,-1 0,1-1,0 1,-1 0,1-1,1 0,-5-5,53 35,403 382,-438-397,-5-4,0-1,1 1,-1-2,1 1,0-1,1 0,12 7,-19-12,-1 1,1-1,0 0,0 0,-1 0,1 1,0-1,0 0,-1 0,1 0,0 0,0 0,-1 0,1 0,0 0,0-1,-1 1,1 0,0 0,-1-1,1 1,0 0,-1-1,1 1,0-1,-1 1,1-1,-1 1,1-1,-1 1,1-1,-1 1,1-1,-1 0,1 1,-1-1,0 0,1 1,-1-1,0 0,0 0,1-1,2-36,-3 33,-17-323,14 282,-2-18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17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0 878,'5'-2,"-1"1,0-1,0 0,0 0,0 0,0 0,0-1,0 0,4-4,6-3,301-230,-123 90,-72 60,326-256,-427 330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18.6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29 782,'3'0,"1"-1,-1 0,0 0,0 0,0 0,0-1,0 1,0-1,0 0,0 1,-1-1,1-1,-1 1,4-4,32-38,-36 41,10-16,-2 0,0 0,0-1,-2 0,-1 0,0-1,-2 0,0-1,2-27,-6 46,-1 0,1 0,-1 1,0-1,0 0,0 0,0 0,-1 0,1 1,-1-1,1 0,-1 0,0 1,0-1,0 1,-1-1,1 1,-1-1,1 1,-1 0,0 0,-2-3,3 5,0-1,0 1,0-1,0 1,0 0,0-1,0 1,0 0,0 0,0 0,0 0,0 0,0 0,-1 0,1 0,0 0,0 0,0 1,0-1,0 0,-1 2,-1-1,0 1,0 0,0 0,1 0,-1 1,1-1,-1 1,1-1,0 1,-2 3,-9 16,0 0,1 2,2-1,-12 39,-18 102,38-152,-3 9,2-1,0 1,1 0,2 40,1-56,-1-1,1 0,0 0,0 0,0 1,1-1,-1 0,1 0,0-1,0 1,0 0,1-1,-1 1,1-1,0 0,0 0,0 0,0 0,0 0,1-1,0 1,-1-1,1 0,0 0,0 0,0-1,0 0,0 1,9 0,21 3,1-2,-1-2,1-1,0-1,-1-2,0-2,1-1,-2-1,1-2,-1-2,0-1,34-17,-50 18,1 0,-1-2,-1 1,0-2,-1 0,0-1,-1-1,-1 0,0-1,-1 0,16-34,-2-1,-3 0,-2-2,14-58,-20 59,-2-1,-3-1,-2 0,-3 0,-2-70,-15 77,12 48,-1-1,1 0,0 0,-1 0,1 0,-1 1,1-1,-1 0,0 0,1 1,-1-1,0 0,1 1,-1-1,0 1,0-1,1 1,-2-1,1 1,0 0,0 0,1 1,-1-1,0 0,0 0,1 1,-1-1,0 1,1-1,-1 1,0-1,1 1,-1-1,1 1,-1-1,1 1,-1 0,1-1,-1 1,1 0,0-1,-1 1,1 0,0 0,-1 1,-7 22,1 2,1-1,1 1,2 0,0 0,1 34,2-53,-1 63,4-1,2 1,3-1,30 116,-13-95,5-1,81 169,-93-216,-15-33,1 0,-1 0,1-1,1 1,0-1,0 0,0 0,1 0,0-1,10 10,0-9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19.3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328 0,'-5'0,"-1"1,1 0,0 0,0 0,-1 0,1 1,0 0,0 0,1 0,-1 1,0 0,1-1,-1 2,1-1,0 0,0 1,0 0,1 0,-5 5,-5 10,1 0,0 1,-10 27,8-19,-82 183,82-175,2 0,1 1,2 0,-4 39,12-73,1-1,-1 0,1 1,0-1,0 1,0-1,0 1,0-1,0 0,1 1,-1-1,1 0,0 1,0-1,0 0,0 0,0 0,0 1,0-1,1 0,-1-1,1 1,0 0,-1 0,1-1,0 1,0-1,0 1,0-1,0 0,0 0,0 0,1 0,2 1,6 0,0-1,0 0,0 0,1-1,-1-1,12-1,3 0,-8 1,1-1,-2-1,1 0,0-1,-1-1,1-1,-1 0,-1-1,0-1,0-1,22-15,-28 17,0-2,-1 0,0 0,0 0,-1-1,0 0,-1-1,0 0,-1 0,0-1,0 1,-2-1,1 0,-2-1,1 1,2-25,-3-1,-2-68,32 194,-19-51,1-1,2-1,2 0,37 54,-28-47,-18-26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0.3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378 16,'-1'-1,"-1"-1,0 1,1 0,-1-1,0 1,0 0,0 0,1 0,-1 0,0 0,0 1,-1-1,1 1,0-1,0 1,0 0,0 0,0 0,0 0,-1 0,1 0,-2 1,0 0,0 1,-1-1,1 1,0 0,0 1,0-1,1 1,-1-1,-6 8,-3 4,0 1,1 0,-16 29,-101 194,108-192,3 1,1 1,-13 67,29-109,0 0,0 0,0 0,1 0,0 0,1 1,-1-1,1 0,0 0,0 0,1 0,0 0,3 5,-4-8,0-1,1 0,0 0,-1 0,1 0,0 0,0 0,0-1,0 1,0-1,1 1,-1-1,0 0,1 0,-1 0,1 0,-1 0,1 0,-1-1,1 1,-1-1,1 0,0 0,-1 0,1 0,0 0,-1-1,1 1,-1-1,1 1,0-1,3-2,2 0,0-1,0 0,0-1,-1 0,0 0,0 0,0-1,0 0,-1 0,0-1,-1 0,1 0,6-12,7-12,26-62,-43 88,2-5,14-23,-18 32,1 0,0 0,0 1,0-1,-1 1,1-1,0 0,0 1,0-1,0 1,0 0,0-1,0 1,0 0,0 0,0 0,0-1,0 1,0 0,0 0,0 1,0-1,0 0,0 0,0 0,0 1,0-1,0 0,0 1,0-1,0 1,0-1,1 2,14 10,-1 1,0 1,-1 0,0 1,-2 1,1 0,18 35,1-4,698 1140,-680-1100,76 146,-106-191,-3 0,-1 1,17 76,-31-113,-1 0,0 0,0 0,0 0,-1 1,1-1,-2 0,1 0,-1 0,0 0,0 1,0-1,-1-1,0 1,0 0,-1 0,1-1,-1 1,-1-1,1 0,-1 0,0 0,0 0,0-1,0 0,-1 1,0-2,0 1,0 0,0-1,-1 0,1-1,-8 4,-5 1,-1 0,1-1,-1-1,0-1,0 0,-1-2,1 0,-32-1,22-3,0-2,0 0,0-2,1-1,-34-13,17 2,0-3,2-1,1-2,1-2,1-2,-60-54,68 54,3-2,0-1,2-1,1-1,2-1,1-2,-24-52,39 73,2-1,0 0,1-1,1 1,0-1,1 0,1 0,0 0,2 0,0 0,1 0,0 0,1 0,1 0,1 0,1 0,0 1,1 0,0 0,17-27,-2 11,2 2,1 0,1 1,1 2,55-44,166-104,-203 146,125-72,-130 75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0.9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80 614,'0'-15,"1"0,1 1,1-1,0 0,1 1,1 0,9-22,57-94,-3 8,-62 109,30-78,-35 85,1 1,-1-1,1 1,-2-1,1 1,-1-1,1 0,-2 1,1-1,0 0,-1 1,0-1,-1 1,-2-7,3 9,0 1,0 0,-1 1,1-1,-1 0,1 0,-1 1,0-1,0 1,1-1,-1 1,0 0,-1-1,1 1,0 0,0 1,0-1,0 0,-1 1,1-1,0 1,-1 0,1-1,0 1,-1 0,1 0,-1 1,1-1,0 1,0-1,-4 2,0 0,0 0,0 0,1 0,-1 1,1 0,0 0,-1 1,2-1,-1 1,0 0,-4 5,-10 18,1 0,0 1,3 1,0 1,2 0,1 1,1 0,2 1,1 0,2 0,-3 40,7-54,1 0,0 0,2 0,0 1,6 28,-5-40,-1-1,2 1,-1 0,1-1,0 0,1 1,-1-1,1-1,0 1,1 0,-1-1,1 0,0 0,1-1,-1 1,1-1,10 6,17 6,0-2,1-1,0-2,0-1,2-2,46 5,219 5,-277-17,300-2,-283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2.2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783 585,'-23'1,"1"0,0 2,0 0,0 2,1 0,0 1,0 1,0 1,-26 15,19-7,1 1,1 2,1 0,0 2,-40 44,26-17,2 1,2 1,2 2,2 2,3 1,-25 72,-11 62,57-162,1-1,1 1,2 1,0-1,3 33,0-53,1 0,0-1,1 1,-1 0,1 0,1-1,-1 0,1 1,0-1,1 0,0 0,0 0,0-1,0 0,1 1,0-2,0 1,0 0,1-1,-1 0,1 0,0-1,0 0,0 0,13 4,-7-3,0 0,1-2,-1 1,1-1,0-1,0 0,0-1,-1-1,1 0,0 0,0-1,-1-1,16-5,-21 5,0 0,0-1,-1 0,1-1,-1 1,0-1,0 0,-1-1,1 1,-1-1,0 0,-1-1,6-8,5-12,-2 1,11-30,-23 52,24-67,-3 0,-3-1,-3-1,-4-1,5-108,-23 38,10 136,4 15,8 16,77 129,125 157,-176-258,1-2,3-2,1-2,3-2,1-2,85 51,-126-86,0-1,0 1,1-2,0 1,13 2,-21-6,-1-1,1 1,0-1,0 0,-1 0,1 0,0 0,0 0,0-1,-1 1,1-1,0 0,-1 0,1 0,0 0,-1 0,0-1,1 1,-1-1,0 1,1-1,-1 0,0 0,0 0,-1 0,3-3,5-8,-1-1,-1 0,0 0,-1 0,-1-1,7-27,14-102,-19 95,86-873,-90 887,2-176,-6 189,-1 0,-1 0,-1 1,-1-1,-1 1,0 0,-13-27,17 44,1 1,-1-1,0 1,0 0,0-1,0 1,-1 0,1 0,-1 0,1 1,-1-1,0 1,0-1,-1 1,1 0,0 0,-1 1,1-1,-1 1,1-1,-1 1,0 0,0 0,1 1,-1-1,0 1,0 0,0 0,0 0,0 1,1-1,-1 1,0 0,0 0,1 0,-1 0,1 1,-1 0,1-1,-1 1,1 0,0 1,0-1,0 1,0-1,1 1,-1 0,1 0,-1 0,1 0,0 0,0 1,-3 6,-5 12,0 0,1 0,1 1,1 0,1 1,2-1,0 1,-1 40,4-52,1 1,1-1,0 1,1 0,0-1,1 0,1 1,0-1,0 0,1-1,0 1,1-1,1 0,0-1,0 1,1-1,0-1,13 12,6 0,0-1,2-2,0-1,44 19,136 44,-129-51,32 11,-25-11,-1 4,140 76,-220-106,-1 0,0 1,0-1,0 1,0 0,-1 1,7 7,-10-11,0 0,-1 1,1-1,0 1,-1-1,0 1,1-1,-1 1,0 0,0-1,0 1,0-1,0 1,0-1,0 1,0 0,-1-1,1 1,-1-1,1 1,-1-1,0 0,1 1,-1-1,0 0,0 1,0-1,0 0,0 0,0 0,0 0,-3 2,-34 35,6-7,1 1,2 1,-45 66,66-87,4-6,0 0,0 1,1-1,-6 15,9-21,-1 1,1 0,0 0,0 0,0 0,0 0,0 0,0 0,0 0,0 0,0-1,0 1,0 0,0 0,1 0,-1 0,0 0,1 0,-1-1,1 1,-1 0,1 0,-1 0,1-1,0 1,-1 0,1-1,0 1,-1-1,1 1,0-1,0 1,0-1,-1 1,1-1,0 0,0 1,0-1,0 0,0 0,0 0,0 0,-1 0,1 0,0 0,2 0,51 2,84-6,-29-1,-66 3,73-12,-92 10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2.9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40 749,'2'-21,"1"0,0 0,2 0,0 1,13-31,7-27,-12 22,-1 0,-4-1,-1-1,-3 1,-5-73,0 124,0-1,0 0,0 1,-1-1,0 1,-1 0,1-1,-1 1,-1 0,1 1,-8-10,10 13,0 1,-1-1,1 1,-1 0,1-1,-1 1,1 0,-1 0,0 0,0 0,1 1,-1-1,0 0,0 1,0-1,0 1,0 0,0-1,0 1,0 0,0 0,0 0,0 1,0-1,1 0,-1 1,0-1,0 1,0 0,0 0,0-1,1 1,-1 0,0 0,1 1,-1-1,1 0,-1 1,1-1,0 1,-3 2,1 0,-1-1,1 1,0 0,0 0,0 0,1 0,-1 0,1 0,0 1,0-1,1 1,-1 0,0 6,2-8,0 0,0 1,1-1,-1 0,1 1,0-1,0 0,0 1,0-1,1 0,-1 0,1 0,0 0,0-1,0 1,0 0,0-1,1 1,-1-1,4 3,20 14,1-1,0-1,2-1,0-1,51 18,-16-6,0 0,-6-3,-1 2,-1 3,77 53,-128-79,0 1,-1 0,1 1,-1-1,0 1,0 0,0 0,-1 0,0 0,0 1,0-1,-1 1,0 0,0 0,0-1,-1 1,2 9,-3-10,0 1,-1-1,1 0,-1 0,0 1,0-1,0 0,-1 0,0 0,0 0,0-1,-1 1,1 0,-1-1,0 0,-1 1,1-1,-1-1,1 1,-7 4,7-5,-26 26,28-28,1 0,-1-1,1 1,0-1,0 1,-1 0,1-1,0 1,0 0,-1-1,1 1,0 0,0 0,0-1,0 1,0 0,0-1,0 1,1 0,-1-1,0 1,0 0,0-1,1 1,-1 0,0-1,1 1,-1 0,0-1,1 1,-1-1,1 1,-1-1,1 1,-1-1,1 1,0-1,-1 0,1 1,-1-1,1 0,0 1,-1-1,1 0,0 0,0 0,-1 1,1-1,0 0,-1 0,2 0,18 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3.3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0,'4'9,"6"2,6 8,8 10,4 8,11 6,3 13,2 6,-1-4,-5 2,-3-6,-4-7,-3-8,-6-6,-7-8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3.7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4.3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0 417,'50'3,"-1"1,0 3,0 2,-1 3,-1 1,0 2,0 3,-2 1,58 34,42 34,180 142,-299-210,20 19,-38-30,0 0,0 0,1-1,0 0,0-1,1 0,0 0,0-1,0-1,1 0,-1 0,14 3,3-3,-22-3,-1 0,0 0,0-1,0 0,0 1,1-1,-1-1,0 1,5-1,-7 0,0 0,-1 0,1 0,-1-1,1 1,-1 0,0-1,1 1,-1 0,0-1,0 0,0 1,0-1,0 0,0 1,-1-1,1 0,0 0,-1 0,0 0,1 1,-1-1,0 0,0 0,0-3,2-309,-5 161,2-311,1 411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5.4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398 1033,'0'-7,"0"0,0 0,0-1,-1 1,0 0,-1 0,0 0,0 0,0 0,-6-11,5 15,1 0,-1-1,0 1,0 1,0-1,-1 0,1 1,-1 0,1 0,-1 0,0 0,0 0,1 1,-1 0,0 0,-1 0,1 0,0 0,0 1,-5 0,-1 0,-1 1,0 0,0 0,1 1,-1 1,1-1,0 2,0 0,0 0,0 0,1 2,-1-1,1 1,1 0,-1 1,-8 8,4-3,0 1,0 1,1 0,1 0,0 1,2 1,-1 0,-11 27,19-38,0 0,1 0,-1 0,1 0,0 0,1 0,-1 0,1 0,0 0,0 1,0-1,3 9,-2-12,0 0,0 0,0 0,0 0,0 0,1 0,-1-1,1 1,-1 0,1-1,0 1,0-1,-1 1,1-1,0 0,0 0,1 0,-1 0,0 0,0 0,0-1,1 1,-1-1,0 1,0-1,1 0,-1 0,0 0,1 0,2-1,0 1,-1 0,0-1,1 1,-1-1,1 0,-1 0,0-1,0 1,0-1,0 0,0 0,0-1,0 1,0-1,-1 0,0 1,1-2,-1 1,0 0,2-5,3-4,-1 0,-1 0,-1-1,9-26,2-6,-15 42,-1 1,1 0,0 0,0 0,0 0,0 0,1 0,-1 0,0 0,1 1,-1-1,1 0,0 1,0-1,-1 1,1 0,0 0,0-1,0 1,0 1,1-1,-1 0,0 0,0 1,0-1,1 1,-1 0,0-1,0 1,1 0,-1 1,0-1,1 0,-1 1,3 0,7 3,-1 1,1 0,-1 1,0 0,14 11,-6-4,45 31,-46-30,1 0,0-1,1-2,1 0,0 0,25 7,-44-17,-1-1,0 0,1 0,-1 1,1-1,-1 0,0 0,1 0,-1 0,1 0,-1-1,0 1,1 0,-1-1,0 1,1-1,-1 1,0-1,1 0,-1 1,0-1,0 0,1-1,0 0,0-1,0 1,-1 0,1-1,-1 0,1 1,-1-1,0 0,0 1,1-6,0-7,0-1,-1 1,-2-22,1 33,-8-94,-4 1,-47-175,26 129,3 6,-66-183,83 296,13 24,0 0,0 0,-1 0,1 0,0 0,0 0,-1 0,1 0,0 0,0 0,-1 0,1 0,0 0,0 0,0 0,-1 1,1-1,0 0,0 0,0 0,-1 0,1 0,0 1,0-1,0 0,0 0,0 0,-1 1,1-1,0 0,0 0,0 0,0 1,0-1,0 0,0 0,0 1,0-1,0 0,0 0,0 1,0-1,0 0,0 0,0 0,0 1,0-1,2 52,4-30,0 0,1 0,2-1,0 0,1-1,16 25,86 112,-101-143,122 152,6-5,173 152,-230-241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31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0,'102'3,"0"4,0 4,-1 5,-1 5,-1 4,-1 4,181 80,-265-103,0 1,-1 0,1 1,-1 1,21 19,-30-25,-1 1,0 0,0-1,0 1,0 0,-1 0,0 1,0-1,0 0,0 1,-1-1,1 1,-1 0,0 0,-1-1,1 1,-1 0,0 0,0-1,0 1,-1 0,0 0,-1 5,-38 117,-5-2,-68 130,-18 49,120-279,1-7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0.0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0,'98'4,"0"4,0 4,178 47,274 118,-481-153,584 245,-618-252,0 3,54 39,-88-59,-1 1,1-1,0 0,0 1,-1-1,1 0,-1 1,1-1,0 1,-1-1,1 1,-1 0,1-1,-1 1,1-1,-1 1,0 0,1 0,-1-1,0 1,1 0,-1-1,0 1,0 0,0 0,0-1,0 1,0 0,0 0,0 0,0-1,0 1,0 1,-2-1,1 0,0 0,-1 0,1 0,-1-1,0 1,1-1,-1 1,1-1,-1 1,0-1,1 0,-1 1,-2-1,-63-1,-3-9,0-2,1-4,-79-27,-192-91,321 126,0 0,1-2,-21-13,35 20,-1-1,1 1,0-1,0 0,0 0,1-1,-1 1,1-1,0 1,0-1,1 0,-1 0,1-1,0 1,1 0,-2-6,5 36,-1 0,-2 0,0 0,-2 1,0-2,-9 28,2 4,-13 90,-56 272,59-329,-23 77,40-162,2-10,1 5,0-11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6.1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1113 0,'-5'1,"0"0,-1 0,1 1,0 0,0 0,0 0,0 0,0 1,0 0,1 0,-1 0,1 0,0 1,0 0,0 0,1 0,-1 0,1 0,0 1,0 0,-4 8,-5 9,2 1,0 1,-9 32,8-6,2 1,2 1,2-1,3 1,9 100,-6-138,1 0,0 0,6 17,-7-27,0-1,0 1,1 0,-1-1,1 1,0-1,0 0,0 1,0-1,1 0,-1 0,1 0,3 2,-373-265,8 5,324 233,9 5,0 1,-1 2,0 0,-1 2,-32-9,37 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7.4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101 983,'-4'1,"0"-1,0 1,-1 0,1 0,0 1,1-1,-1 1,0 0,0 0,1 0,-1 0,1 1,0 0,-1-1,1 1,0 0,1 0,-1 1,1-1,-1 1,1-1,0 1,0 0,1 0,-1 0,1 0,-2 6,-1 2,1 0,1 1,0-1,0 1,1-1,1 1,0-1,2 17,2-14,-1 1,2-1,9 25,-11-33,1 0,-1-1,1 1,0 0,1-1,0 0,0 0,0 0,9 6,-13-10,0-1,0 0,0 0,0-1,1 1,-1 0,0 0,1 0,-1-1,1 1,-1-1,1 1,-1-1,1 0,-1 1,1-1,-1 0,1 0,-1 0,1 0,-1 0,1-1,-1 1,1 0,-1-1,1 1,-1-1,1 1,-1-1,0 0,1 0,-1 1,0-1,0 0,0 0,1 0,-1-1,0 1,0 0,0 0,-1 0,1-1,0 1,0 0,-1-1,1 1,-1-1,1 1,-1-1,0 1,1-2,2-10,0 0,0 1,-2-1,1-22,-3-36,-12-78,10 123,3 24,-1 1,1 0,0 0,0 0,0-1,0 1,0 0,0 0,0 0,0-1,0 1,0 0,1 0,-1 0,0-1,1 1,-1 0,1 0,0 0,-1 0,1 0,0 0,0-1,0 2,0 0,1-1,-1 1,0 0,0 0,0 0,0 0,0 0,0 0,0 0,0 1,0-1,0 0,0 0,0 1,0-1,0 1,0-1,0 1,1 0,10 7,-1 0,-1 1,11 11,-15-14,17 15,25 25,2-1,90 60,-124-95,-8-4,0-1,1 0,0 0,0-1,0 0,12 3,-18-7,-1 1,1-1,-1 0,1 0,0 0,-1 0,1-1,-1 1,1-1,-1 0,1 1,-1-1,1 0,-1 0,0-1,1 1,-1 0,0-1,0 1,0-1,0 0,0 0,0 0,-1 0,1 0,-1 0,1 0,1-4,6-14,0-1,-2-1,0 1,-1-1,-1 0,-1-1,1-39,3 0,3-22,-3-1,-4 0,-10-116,2 156,-2 0,-2 1,-2 0,-2 0,-2 1,-2 0,-42-79,53 113,-1 1,0 0,0 0,-1 1,0 0,-13-11,18 16,-1-1,0 1,0 0,-1 0,1 0,0 1,-1-1,1 1,-1 0,0 0,1 0,-1 0,0 1,1-1,-1 1,0 0,0 0,1 0,-1 1,-4 0,6 0,-1 0,1 0,0 1,0-1,1 0,-1 1,0 0,0-1,1 1,-1 0,1 0,-1 0,1 0,0 0,0 0,0 0,0 0,0 0,0 0,1 1,-1-1,1 0,-1 1,1-1,0 0,0 1,0-1,0 0,1 1,-1-1,0 0,1 1,1 3,2 8,0 0,1 0,13 26,33 62,4-3,4-2,104 129,-149-210,1 0,1-1,1 0,0-1,36 22,-41-30,1 1,-1-2,1 0,0 0,1-1,-1-1,1 0,-1-1,1 0,19-1,-12-1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7.8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370 26,'-4'0,"-6"0,-5 0,-5-4,-3-1,-6-1,-3 2,1 1,-4 1,0 1,-2 1,0 0,3 0,6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28.7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72 437,'9'-1,"0"-1,-1 0,1 0,-1-1,1 0,-1 0,0-1,0 0,0 0,-1-1,0 0,0 0,0-1,11-11,-2 0,0 0,-1-1,-1-1,17-29,-25 37,-1-1,0 1,-1-1,0 0,0 0,-2 0,1-1,-2 1,1-1,-2 1,0-1,0 1,-1-1,-1 1,-4-18,5 27,-1 0,0 1,1-1,-1 1,0-1,0 1,-1 0,1 0,0 0,-1 0,1 0,-1 1,0-1,0 1,1 0,-1-1,0 1,0 0,0 1,0-1,0 1,-1-1,1 1,0 0,0 0,0 0,0 0,-5 2,-2-1,1 1,-1 0,1 0,0 1,0 0,0 1,0 0,-9 6,6-2,0 1,1 0,0 1,0 0,1 1,1 0,0 1,0 0,1 0,1 1,-12 25,15-27,0 0,1 0,0 1,1-1,0 1,1 0,0-1,0 1,2 0,-1 0,2-1,-1 1,2 0,-1-1,6 13,7 12,2 0,2-1,1-1,2-1,1-1,1-1,2-1,1-1,55 46,-76-70,0-1,0 0,1-1,0 1,-1-1,1-1,0 1,0-1,0 0,0-1,1 0,-1 0,12 0,2-1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30.1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10262 0,'-5'9,"-1"0,-1 0,1 0,-2-1,1 0,-1-1,0 0,0 0,-1-1,0 0,-11 6,-15 6,-59 22,92-40,-191 69,-293 63,-212-14,-104 20,282-43,-289 63,116-20,574-116,-507 82,31 21,11 46,227-64,-44 19,-167 45,421-136,67-19,1 5,-115 45,-290 102,298-110,55-14,-1-7,-148 22,198-45,1 4,-119 41,112-34,-124 19,146-32,37-7,-58 2,66-7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35.4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103 578,'-5'102,"-29"164,-4 62,38-317,-2 34,2-43,0 1,-1-1,1 0,0 0,-1 0,0 0,1 0,-1 0,0 0,0 0,0 0,0 0,0 0,-3 2,-2-33,2-200,33-303,-12 318,14-103,-31 315,0 0,0 0,0 0,0 0,1 0,-1 1,1-1,-1 0,1 0,-1 0,1 1,0-1,0 0,0 1,0-1,0 1,1-1,-1 1,0 0,1-1,-1 1,1 0,-1 0,3-1,-2 1,0 1,0 0,0 0,0 0,0 1,0-1,1 0,-1 1,0 0,0-1,0 1,-1 0,1 0,0 0,0 0,0 0,2 3,10 7,-1 1,-1 0,21 27,16 32,66 127,-91-153,122 244,42 73,-170-334,-3-9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35.9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1 181,'0'-4,"0"-6,0-6,0-3,8-4,8 2,0 1,3 3,1 5,2 1,2-4,-3 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36.5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0 184,'8'1,"-1"-1,0 1,0 0,0 1,0 0,0 0,-1 1,1-1,-1 2,1-1,-1 1,10 7,5 6,-2 0,22 25,-11-10,116 126,72 69,-215-224,39 29,-41-32,0 1,0-1,0 1,0-1,-1 1,1-1,0 1,0-1,0 0,0 0,0 1,0-1,0 0,0 0,0 0,0 0,0 0,0 0,0 0,0-1,0 1,0 0,-1 0,1-1,0 1,0-1,0 1,0-1,0 1,-1-1,1 1,0-1,0 0,-1 1,1-1,0 0,-1 1,1-1,-1 0,1 0,-1 0,1 0,-1 0,0 0,1 1,-1-2,4-20,-1 0,-1-1,-1 1,-1 0,-4-36,0-6,0-395,4 417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37.9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102 1031,'1'-1,"0"1,0 0,0-1,0 1,0 0,-1-1,1 1,0-1,0 1,0-1,-1 1,1-1,0 0,-1 1,1-1,-1 0,1 0,-1 1,1-1,-1 0,1 0,-1 0,0 0,1-1,7-27,-6 21,5-17,-1 0,-1 0,-1 0,-2 0,0 0,-2-1,0 1,-6-33,6 57,0 0,-1 0,1 0,0 0,0 0,-1 0,1 0,0 0,-1 0,1 1,-1-1,1 0,-1 0,1 0,-1 1,0-1,1 0,-1 1,-1-2,-10 8,-9 31,2 17,3 0,3 2,2-1,-6 76,13-97,-9 59,5 0,3 0,9 98,-3-178,1 0,0 0,1 0,0 0,1-1,10 22,-13-32,0 1,1 0,-1-1,1 1,0-1,0 0,0 0,0 1,0-1,1-1,-1 1,1 0,-1 0,1-1,-1 0,1 1,0-1,0 0,0 0,0-1,0 1,0 0,0-1,0 0,0 0,0 0,0 0,0 0,-1-1,1 1,0-1,0 0,0 0,5-2,-1 0,-1 0,1-1,-1 0,0 0,0 0,0-1,-1 0,1 0,-1-1,6-7,42-70,-44 68,41-78,-3-2,43-129,43-209,-46 83,-68 255,10-166,-28 226,-4 84,1-9,4 80,5-80,2 1,2-2,2 1,1-2,2 0,1 0,3-2,0 0,3-2,1 0,1-1,1-2,2-1,2-1,0-1,2-1,1-2,51 29,-75-50,-1 1,0 0,-1 0,1 1,-1-1,0 2,0-1,-1 1,6 7,-9-9,-1-1,0 0,0 1,0-1,-1 1,0 0,0-1,0 1,0 0,-1 0,1-1,-1 1,0 0,-1 0,1 0,-1 0,0-1,-3 10,-3 7,3-11,0 0,1 0,1 0,0 1,-1 12,3-22,0 1,0-1,0 1,0-1,0 1,0-1,1 1,-1-1,1 0,-1 1,1-1,-1 0,1 1,0-1,0 0,0 1,0-1,0 0,0 0,0 0,0 0,0 0,0 0,0 0,1-1,-1 1,0 0,1-1,-1 1,0-1,1 1,-1-1,1 0,-1 1,1-1,-1 0,1 0,-1 0,1 0,-1 0,0 0,1-1,1 0,31-3,0-1,-1-2,62-21,-76 20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38.7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153 140,'-2'0,"-1"1,0 0,1 0,-1 0,1 0,-1 0,1 1,-1-1,1 1,0-1,0 1,0 0,0 0,0 0,0 0,0 0,1 1,-1-1,-1 3,-25 49,11-8,2 0,2 2,2-1,2 1,2 1,2 0,2 67,3-111,1-1,-1 0,0 0,1 0,0 0,0 0,0 0,0 0,1-1,0 1,-1 0,1-1,1 1,-1-1,0 0,1 1,0-1,0 0,0-1,0 1,0 0,4 1,-3-1,1-2,-1 1,1 0,-1-1,1 0,0 0,0 0,-1-1,1 0,0 0,0 0,-1 0,1-1,0 1,0-1,-1-1,1 1,-1-1,6-2,6-4,0-1,0 0,-1-2,0 0,0 0,22-25,-5 1,40-56,-18 9,-3-3,-5-1,64-164,-110 247,1 1,-1 0,1-1,0 1,0 0,0-1,0 1,1 0,-1 0,1 0,-1 0,1 0,-1 1,1-1,3-2,-2 4,-1 0,1 1,-1-1,1 1,-1 0,1 0,-1 0,0 0,0 0,1 0,-1 1,0-1,3 4,-4-5,63 31,-52-27,0 1,0 0,-1 1,16 11,2 4,8 8,64 37,-87-59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0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1 373,'0'-4,"4"-6,6-6,10-4,9-3,5-2,9-5,2-6,1-1,3 1,-9 3,-6 7,-4 3,-4 6,-5 1,-3 4,-4 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39.6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 1,'-2'0,"1"1,0-1,0 1,0-1,0 1,0 0,0-1,0 1,0 0,0 0,0 0,0 0,0 0,1-1,-1 2,0-1,1 0,-1 0,1 0,-1 0,0 2,-10 31,9-29,-1 5,1 0,-1-1,2 1,-1 0,1 0,1 13,0-21,0 1,1-1,-1 1,0 0,1-1,0 1,0-1,0 1,0-1,0 1,0-1,0 0,1 0,-1 0,1 1,0-1,-1 0,1-1,0 1,0 0,1-1,-1 1,0-1,0 1,1-1,-1 0,0 0,5 1,5 1,0 0,0 1,-1 0,1 1,-1 0,0 1,-1 0,1 1,-1 0,-1 1,1 0,-1 0,10 13,45 53,80 123,36 94,-101-151,-5 3,-7 3,49 158,-83-195,-4 1,-4 1,-6 1,-5 1,1 122,-16-193,-6 52,6-80,-2 0,0 0,-1-1,0 1,-1-1,0 0,-9 16,11-26,0 1,0-1,0 1,0-1,0 0,-1-1,0 1,1 0,-1-1,0 0,0 0,0 0,0-1,-1 1,1-1,0 0,-1 0,1 0,0-1,-1 0,1 1,-1-2,1 1,-1 0,-4-2,-9-1,1-1,-1 0,1-2,-31-13,27 9,2-1,-1 0,1-1,1-2,0 1,1-2,1 0,0-2,-19-25,18 18,0-2,2 0,1-1,1 0,1-1,-11-42,10 18,3-2,2 0,2 0,2 0,3 0,3-1,12-83,-1 67,3 2,3 0,3 1,3 1,39-73,-16 50,3 2,5 2,67-79,-119 160,20-25,50-48,-55 62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0.4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308 446,'0'-26,"-1"3,0 0,2 0,1 0,1-1,1 2,13-42,-10 45,-1-1,7-40,-12 54,0 0,0 0,-1 0,0 0,0 0,0-1,-1 1,0 0,0 0,-1 0,0 0,0 0,0 1,-4-8,5 11,0 1,0-1,0 1,0-1,0 1,0 0,0 0,-1 0,1-1,0 1,-1 1,1-1,-1 0,1 0,-1 0,0 1,1-1,-1 1,1-1,-1 1,0 0,0-1,1 1,-1 0,0 0,1 0,-1 1,0-1,1 0,-1 0,0 1,1-1,-1 1,0 0,1 0,-1-1,1 1,-1 0,1 0,-2 1,-3 4,0-1,0 1,0 0,1 1,0 0,0-1,-5 10,-33 70,4 2,-45 150,34-60,44-150,1 0,1 1,2 0,1 40,2-65,-1-1,0 1,1 0,0 0,0 0,0-1,0 1,1-1,-1 1,1-1,0 1,0-1,0 0,1 0,-1 0,1 0,0-1,2 4,1-3,-1 0,0 0,1 0,0 0,-1-1,1 0,0 0,0-1,0 0,8 1,14-1,-1-1,1-1,-1-2,29-6,-44 8,33-8,1-2,-2-2,1-2,78-39,153-109,-221 127,-39 24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1.7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304 97,'-1'-4,"1"0,-2 0,1 0,0 0,-1 0,0 0,1 1,-2-1,1 1,0-1,-1 1,1 0,-1-1,0 2,0-1,0 0,-1 0,1 1,-1 0,1 0,-1 0,0 0,0 0,-6-1,1-1,0 1,0 0,0 1,0 0,0 0,-1 1,1 0,0 1,-19 1,21 1,1 0,-1 0,1 1,0 0,0 1,1-1,-1 1,1 0,-1 0,1 1,0 0,1-1,-1 2,1-1,0 0,0 1,1 0,0 0,0 0,0 0,1 0,-1 1,2-1,-3 11,1-3,0 1,1 0,1 0,0 0,1 0,0-1,2 1,-1 0,2 0,5 18,-2-18,1-1,0 0,1-1,1 0,0 0,1-1,0 0,0 0,22 17,16 9,57 35,-95-66,58 37,-13-9,-1 2,85 76,-132-106,1 1,-1 0,0 1,-1 0,6 10,-11-17,0-1,0 1,0-1,-1 1,1-1,0 1,-1 0,1-1,-1 1,0 0,1 0,-1-1,0 1,0 0,0 0,0-1,0 1,-1 0,1-1,-1 1,1 0,-1 0,1-1,-1 1,0-1,0 1,0-1,0 1,0-1,0 1,0-1,0 0,0 0,-1 0,1 1,-1-1,1 0,-1-1,-1 2,-21 9,0-2,0-1,-1 0,0-2,-1-1,-29 2,15-4,1-2,0-2,-54-7,83 7,-1-1,1 0,-1-1,-17-7,26 9,-1 0,1-1,-1 1,1-1,-1 1,1-1,0 0,0 0,0 0,0 0,0 0,0 0,1 0,-1-1,1 1,-1-1,1 1,0-1,0 1,0-1,0 0,0-4,1-13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3.8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1 470,'11'-1,"0"0,1-1,-1-1,0 0,0-1,-1 0,1 0,-1-1,0 0,0-1,-1 0,1-1,8-8,-6 6,-1-1,0-1,-1 0,0-1,-1 1,0-2,-1 1,0-1,8-20,-15 31,0 0,-1 1,1-1,-1 0,1 0,-1 1,0-1,0 0,0 0,0 0,0 0,0 1,0-1,0 0,-1-3,0 5,1-1,-1 0,1 0,-1 0,1 1,-1-1,0 0,1 1,-1-1,0 1,0-1,1 0,-1 1,0 0,0-1,0 1,0-1,0 1,1 0,-1 0,-2-1,0 1,0 0,0 0,0 0,0 1,0-1,1 1,-1 0,0 0,0 0,0 0,1 0,-1 0,0 1,1-1,0 1,-1 0,-2 2,-7 8,0 1,1 0,1 1,-11 18,19-29,-1 0,1 1,0-1,1 0,-1 1,1 0,-1-1,1 1,0 0,1 0,-1 0,0 0,1 0,0-1,0 1,0 0,1 0,-1 0,1 0,0 0,0 0,0-1,1 1,2 4,-2-5,2-1,-1 1,0-1,0 1,1-1,0 0,-1 0,1-1,0 1,0-1,0 0,0 0,0 0,0 0,0-1,0 1,0-1,0 0,6-1,12-1,1 0,23-7,-41 8,19-3,0-2,-1-1,0-1,0 0,-1-2,40-24,-50 26,0-2,0 1,-1-1,0-1,-1 0,0-1,-1 1,0-2,-1 1,-1-1,0-1,7-18,13-55,-25 80,-1-1,0 1,0 0,0-1,-1 1,0-1,-1 1,0 0,0-1,-3-7,4 14,0 0,0 0,0 1,0-1,-1 0,1 0,0 0,-1 0,1 1,-1-1,1 0,-1 0,1 1,-1-1,1 0,-1 1,0-1,1 1,-1-1,0 1,1-1,-1 1,0-1,0 1,0 0,0-1,1 1,-1 0,0 0,0-1,0 1,0 0,0 0,0 0,1 0,-1 0,0 0,0 1,0-1,0 0,0 0,1 1,-1-1,0 0,0 1,0-1,1 1,-1-1,0 1,0-1,1 1,-1 0,1-1,-1 1,0 1,-3 1,1 1,0 0,0 0,0 0,1 0,-1 0,1 1,-3 8,4-9,1 0,-1-1,1 1,0 0,0 0,1 0,-1 0,1 0,0 0,0-1,0 1,1 0,-1-1,1 1,0-1,0 1,0-1,0 0,0 0,1 0,0 0,4 3,8 8,1-1,1 0,19 10,-10-6,-14-10,0 2,0-1,-1 1,-1 1,1 0,-1 0,-1 1,0 0,0 1,-2 0,1 0,6 16,-12-23,0 0,1 0,-1-1,1 1,0-1,0 0,0 0,1 0,-1 0,1 0,0-1,0 0,0 0,6 3,2 0,0-1,0 0,1-1,14 3,8 2,62 14,-71-19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4.4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0 280,'1'7,"0"-1,1 0,-1 1,1-1,0 0,1 0,-1 0,1 0,0-1,1 1,-1-1,8 8,58 60,-57-61,52 50,170 156,-234-217,1-1,-1 1,1 0,-1 0,1-1,0 1,0 0,-1-1,1 1,0-1,0 1,0-1,0 1,-1-1,1 0,0 1,0-1,0 0,0 0,0 1,0-1,0 0,0 0,0 0,0 0,0-1,0 1,0 0,0 0,0 0,0-1,0 1,-1-1,1 1,0 0,0-1,0 0,0 1,-1-1,1 1,0-1,-1 0,1 1,0-1,-1 0,1 0,-1 0,1 0,-1 1,0-1,1 0,-1 0,0 0,1-1,2-9,-1 0,0 0,-1 0,0-12,0 4,11-445,-14 314,2 129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4.9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0,'0'5,"0"5,4 1,2 3,-1 3,-1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5.2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0,'4'0,"6"0,1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5.7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380 1,'-13'0,"0"1,0 0,1 1,-1 0,0 1,1 1,0 0,-1 0,2 1,-18 10,14-5,0 0,1 1,1 1,0 0,0 1,1 0,-11 17,4-5,1 2,-24 47,37-64,1 0,0 0,0 0,1 1,1 0,-1-1,2 1,0 0,0 0,1 0,1 17,0-25,0 1,0-1,0 0,0 0,1 0,-1 0,1 0,0 0,-1 0,1-1,1 1,-1-1,0 1,1-1,-1 0,1 0,-1 0,1 0,0 0,0-1,0 1,0-1,0 0,0 0,1 0,-1 0,0-1,1 1,-1-1,6 0,12 1,1-1,-1-1,38-7,-30 4,33-4,-1-2,1-3,-2-2,0-3,-1-3,102-51,-125 51,-10 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6.5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0 246,'13'-2,"0"0,0-2,0 1,-1-1,0-1,0 0,0-1,13-9,-6 6,38-20,-33 19,0-1,0-2,-1 0,-1-2,-1 0,0-1,23-24,-43 40,0-1,0 0,0 0,-1 1,1-1,0 0,-1 0,1 0,0 0,-1 0,1 0,-1 0,0 0,1 0,-1 0,0 0,1 0,-1-1,0 1,0 0,0-2,-1 2,1 1,-1-1,0 1,1 0,-1-1,0 1,1-1,-1 1,0 0,1 0,-1-1,0 1,0 0,1 0,-1 0,0 0,0 0,0 0,1 0,-1 0,0 0,-1 0,-5 1,0 1,1-1,-1 1,0 0,-10 5,0 2,1 0,1 1,-1 1,2 0,-1 1,2 1,-1 0,-20 27,33-39,1 0,-1 0,0 1,0-1,1 0,-1 0,1 0,-1 1,1-1,-1 0,1 0,0 1,-1-1,1 0,0 1,0-1,0 0,0 1,0-1,1 0,-1 1,0-1,1 0,-1 1,1-1,-1 0,1 0,-1 0,1 1,0-1,-1 0,1 0,0 0,0 0,0 0,0 0,0-1,0 1,0 0,0 0,1-1,-1 1,0-1,0 1,1-1,-1 1,0-1,3 1,9 1,1 1,0-2,-1 0,16 0,-2 0,258 15,-252-16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7.3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541 1,'-2'113,"-1"-52,3 0,10 84,32 21,-95-236,-175-179,221 241,0 1,-1-1,0 1,-1 1,1 0,-1 0,-1 0,1 1,-1 1,0 0,0 0,0 1,0 0,0 0,-1 1,1 1,-1 0,0 0,1 1,-1 1,-12 1,10-1,-42 7,39-2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1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0 735,'0'-5,"5"0,5-9,9-2,7-6,11-9,12-11,10-8,13-7,7-4,7-7,6-6,-5 6,-12 5,-10 10,-12 10,-11 7,-13 10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8.3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114 1,'-4'0,"0"1,-1 0,1 1,0-1,0 1,0 0,0 0,1 0,-1 0,0 0,1 1,-1 0,1 0,0 0,0 0,0 0,1 1,-1-1,-2 5,-1 2,0 0,0 0,1 0,0 1,-6 22,11-30,-1 0,1 1,-1 0,1-1,0 1,0-1,1 1,-1-1,1 1,-1-1,1 1,1-1,-1 0,0 1,1-1,-1 0,1 0,0 0,0 0,0 0,0 0,1-1,-1 1,7 3,-7-4,0-1,0 0,0 1,1-1,-1 0,0-1,1 1,-1 0,1-1,-1 1,1-1,-1 0,1 0,-1 0,1 0,-1 0,1-1,-1 1,1-1,-1 1,1-1,-1 0,0 0,0 0,1 0,-1-1,0 1,0-1,0 1,0-1,0 0,0 1,-1-1,1 0,1-3,2-2,-1 0,-1 0,1 0,-1 0,0 0,2-10,-3 11,0-1,0 1,1-1,0 1,0 0,7-11,-9 16,0 1,0-1,-1 0,1 1,0-1,0 1,0 0,0-1,0 1,0-1,0 1,0 0,0 0,0 0,0 0,0 0,0 0,0 0,0 0,0 0,0 0,0 0,0 1,0-1,0 0,0 1,0-1,0 0,0 1,-1 0,1-1,0 1,0-1,0 1,-1 0,2 1,32 34,-26-26,185 196,-177-185,-5-3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8.9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1,'0'13,"2"0,0 0,1 0,0 0,1 0,0 0,1-1,0 0,10 17,11 14,36 44,-42-60,133 189,132 170,-282-382,34 37,-36-40,0 1,0-1,0 0,0 0,0 0,0 0,0-1,0 1,1 0,-1 0,0-1,1 1,-1 0,0-1,1 1,-1-1,1 0,-1 0,0 1,1-1,-1 0,1 0,-1 0,1 0,-1-1,1 1,-1 0,3-2,5-8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49.4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553 2,'-33'0,"-41"-1,1 2,-1 4,-125 24,121-14,56-13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50.3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1 290,'4'0,"6"0,14-4,8-6,6-5,9-1,6-1,7 2,10-5,10-4,0-1,-1-1,-4 3,-8 2,-10 1,-7-2,-7 4,-11 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52.0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45 178,'-2'0,"0"1,1 0,-1-1,0 1,1 0,-1 0,0 0,1 0,-1 0,1 0,0 1,-1-1,1 0,0 1,0-1,0 1,0-1,0 1,0-1,0 1,1 0,-2 1,-11 40,13-35,0 0,0 0,1-1,0 1,0 0,1-1,0 1,0-1,1 1,0-1,5 9,7 10,28 38,188 211,-139-173,14 15,-110-124,0-1,1 1,0 0,1-1,-4-14,-5-16,-20-41,-16-37,-47-183,86 266,0 1,-8-65,15 89,1-1,0 1,0 0,1-1,0 1,0 0,1 0,0 0,1 0,-1 0,2 0,-1 1,5-8,-5 10,1 1,-1-1,1 1,0 0,0 0,0 0,1 1,0-1,-1 1,1 0,0 0,0 1,1 0,-1 0,0 0,1 0,-1 1,1 0,0 0,-1 0,1 1,0 0,0 0,-1 0,10 3,0 0,0 1,0 0,0 1,0 1,-1 0,0 1,0 1,13 10,239 183,-228-168,-2 2,-2 2,-1 1,46 69,-50-58,29 68,-46-91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52.5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0 140,'17'-1,"0"-2,0 0,0 0,-1-2,1 0,27-14,-19 9,44-12,41 4,-77 14,-1-1,0-2,57-19,-68 17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53.3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1 214,'0'0,"0"0,1 0,-1 0,0 0,1 0,-1 0,0 0,1 0,-1 0,0-1,0 1,1 0,-1 0,0 0,1 0,-1 0,0 0,0-1,1 1,-1 0,0 0,0 0,1-1,-1 1,0 0,0 0,0-1,0 1,1 0,-1 0,0-1,0 1,0 0,0-1,0 1,0 0,0-1,0 1,0 0,0-1,0 1,0 0,0 0,0-1,0 1,0 0,0-1,0 1,0 0,0-1,-1 1,1 0,0 0,0-1,0 1,-1 0,1 0,0-1,0 1,0 0,-1 0,1-1,27 7,-8 5,-1 1,0 1,-1 0,0 2,20 22,67 88,-104-124,1 0,0 1,0-1,0 0,0 0,0 0,0 0,0 0,0 0,0 0,0 0,0 0,1-1,-1 1,0 0,1-1,-1 1,0-1,1 1,1-1,-2 0,-1 0,1-1,0 1,0-1,-1 1,1-1,0 1,-1-1,1 0,0 1,-1-1,1 0,-1 1,1-1,-1 0,1 0,-1 0,0 1,1-1,-1 0,0 0,0 0,1-1,1-10,-1-1,0 1,0-18,-1 25,-4-70,-4 1,-19-90,25 153,-5-26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54.7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101 267,'-4'0,"0"0,0 0,-1 1,1-1,0 1,0 0,0 0,1 1,-1-1,0 1,0 0,1 0,-1 0,1 0,-1 1,1-1,0 1,0 0,0 0,1 0,-1 0,1 0,-1 1,1-1,0 1,1 0,-1-1,0 1,-1 7,2-9,0 0,1 0,-1 1,1-1,-1 0,1 1,-1-1,1 1,0-1,0 1,1-1,-1 0,0 1,1-1,-1 0,1 1,0-1,0 0,0 1,0-1,0 0,0 0,1 0,-1 0,1 0,-1-1,1 1,0 0,0-1,-1 1,1-1,0 1,1-1,-1 0,0 0,0 0,0 0,1 0,-1-1,4 1,-1 0,1 0,-1-1,1 0,0 0,-1-1,1 1,-1-1,1 0,-1-1,0 1,0-1,1 0,-1-1,0 1,-1-1,1 0,6-5,8-9,-2-1,0-1,-1 0,-1-1,-1-1,12-23,-17 28,-1-1,-1 0,0 0,-1-1,-1 1,-1-1,0-1,2-34,-6 52,0-1,0 1,1-1,-1 0,-1 1,1-1,0 1,0-1,-1 1,1-1,0 1,-1-1,0 1,1-1,-1 1,0 0,0-1,0 1,0 0,0 0,0-1,0 1,0 0,0 0,0 0,-1 0,1 1,0-1,-2-1,1 3,1-1,0 0,0 0,-1 1,1-1,0 1,0-1,0 1,0-1,0 1,0 0,0-1,0 1,0 0,0 0,0 0,0 0,0 0,1 0,-1 0,0 0,1 0,-1 0,1 0,-1 1,1-1,0 0,-1 0,1 0,0 1,0-1,0 0,0 0,0 1,0 1,0 3,0 0,0 0,0 0,1 1,0-1,0-1,0 1,1 0,0 0,0 0,0-1,5 8,5 6,0-2,19 21,-22-27,1 0,-2 0,0 1,0 0,-1 0,10 23,-9-2,-8-29,1 0,0 0,0 0,0 0,0 0,0 0,1-1,0 1,0 0,0-1,0 1,0-1,1 0,-1 1,1-1,0 0,0-1,0 1,1-1,-1 1,4 1,6 3,-1-1,1 0,20 5,-11-6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55.6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10,'0'-4,"0"-2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56.2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3.5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66 107,'-42'-47,"40"44,-1 1,1-2,-1 1,1 0,0 0,1-1,-1 1,1-1,-1 0,1 1,0-1,0 0,0-4,1 8,0 0,0-1,0 1,0 0,0-1,1 1,-1 0,0-1,0 1,0 0,0-1,0 1,1 0,-1-1,0 1,0 0,1 0,-1-1,0 1,0 0,1 0,-1 0,0-1,1 1,-1 0,0 0,1 0,-1 0,0 0,1 0,-1 0,0-1,1 1,-1 0,1 0,16 6,19 18,-32-20,104 75,432 344,-521-405,0 0,27 36,-35-39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57.1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157 11,'-7'0,"-1"0,1 0,-1 1,1 0,0 0,0 1,-1 0,1 0,0 0,1 1,-9 4,11-3,0-1,0 1,0 0,0-1,1 2,-1-1,1 0,0 1,0-1,1 1,-1 0,1 0,0 0,1 0,-1 0,0 8,-3 10,2 1,0-1,2 1,0 0,2 0,5 37,-4-45,2 0,-1 0,2-1,0 1,1-1,1 0,0-1,1 1,0-2,16 21,-22-32,-1 0,1 0,0 0,0 0,0 0,1 0,-1 0,0-1,1 1,-1-1,1 0,-1 0,1 0,0 0,-1 0,6 0,-7-1,1 0,-1-1,0 1,1-1,-1 1,0-1,1 0,-1 1,0-1,1 0,-1 0,0 0,0 0,0 0,0 0,0 0,0 0,0-1,-1 1,1 0,0 0,-1-1,1 1,-1-1,1 1,-1 0,1-1,-1 1,0-1,0 1,0-1,0-1,5-35,44-249,-38 223,5-23,-16 86,0 0,0 1,0-1,0 0,0 1,0-1,0 0,0 1,1-1,-1 1,0-1,0 0,1 1,-1-1,0 1,1-1,-1 1,1-1,-1 1,0-1,1 1,-1 0,1-1,-1 1,1-1,0 1,-1 0,1 0,-1-1,1 1,0 0,-1 0,1 0,-1 0,1 0,0-1,-1 1,1 0,0 0,-1 1,1-1,0 0,-1 0,1 0,-1 0,1 1,0-1,-1 0,1 0,-1 1,1-1,-1 0,1 1,-1-1,1 1,-1-1,1 1,-1-1,1 1,-1-1,0 1,1-1,-1 1,0 0,28 44,-25-39,70 134,23 41,-87-165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58.0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446 0,'-11'232,"3"-149,4 1,4-1,13 102,-13-159,-9-33,-15-42,23 47,-26-52,-1 1,-62-85,66 107,0 1,-3 1,0 2,-1 0,-43-29,41 37,4 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58.6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0:59.1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00.2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1507 1,'-1'0,"-1"1,0-1,0 1,0 0,0-1,1 1,-1 0,0 0,1 0,-1 1,0-1,1 0,0 0,-1 1,1-1,-2 4,-22 31,16-22,-143 231,135-217,10-16,-1 1,2-1,0 1,-5 15,10-25,1 0,-1-1,0 1,1 0,0 0,0 0,0-1,0 1,0 0,0 0,0-1,1 1,0 0,-1 0,1-1,0 1,1-1,-1 1,0-1,1 1,-1-1,1 0,0 1,-1-1,1 0,3 2,-4-3,15 14,-16-15,0 0,-1 0,1-1,0 1,0 0,-1 0,1 0,0 0,0 0,-1 0,1 0,0 0,0 0,-1 0,1 0,0 0,0 0,-1 0,1 0,0 0,0 0,0 1,-1-1,1 0,0 0,0 0,-1 0,1 0,0 0,0 1,0-1,0 0,-1 0,1 0,0 1,0-1,0 0,0 0,0 1,0-1,-1 0,1 0,0 0,0 1,0-1,0 0,0 0,0 1,0-1,0 0,0 0,0 1,0-1,0 0,0 0,0 1,1-1,-1 0,0 0,0 1,0-1,-265-48,-295 9,142 16,396 20,22 3,0 0,0 0,0 0,0 0,0 0,0 0,0 0,0 0,0 0,0 0,0 0,0 0,0 0,0 0,0 0,0 0,0-1,0 1,0 0,0 0,0 0,0 0,0 0,0 0,0 0,0 0,0 0,0 0,34-1,-4 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01.6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229 1095,'-9'0,"1"0,-1 1,1 0,-1 0,1 1,-1 0,1 0,0 1,0 0,0 0,0 1,1 0,-1 0,1 1,0 0,1 1,-1-1,1 1,0 0,0 1,1-1,0 1,-7 13,5-9,1 0,0 0,1 1,0 0,1 0,0 0,1 1,1-1,-2 19,3-25,1 1,1-1,-1 1,1-1,0 1,0-1,1 0,-1 1,1-1,1 0,-1 0,1 0,0-1,1 1,-1-1,1 0,0 0,1 0,-1 0,6 4,-1-1,1-1,-1 0,1-1,1 0,-1 0,1-1,14 4,-23-8,0 0,1-1,-1 1,1-1,-1 0,1 0,-1 1,1-2,-1 1,1 0,-1 0,1-1,-1 0,1 1,-1-1,0 0,1 0,-1 0,0-1,0 1,0 0,0-1,0 1,0-1,0 0,0 0,-1 0,1 0,-1 0,1 0,-1 0,0 0,0 0,0-1,0 1,0 0,-1-1,1 1,-1-1,1-2,3-21,0 1,-2-1,-1 0,-1 0,-5-35,2 29,2 1,0 0,5-32,-4 61,1 1,-1-1,0 1,0-1,1 1,-1-1,1 1,-1-1,1 1,0-1,-1 1,1 0,0-1,0 1,0 0,0 0,0 0,0 0,0 0,1 0,-1 0,0 0,1 0,2-1,-2 2,1-1,0 1,-1 0,1 0,0 0,-1 0,1 0,0 0,-1 1,1 0,0-1,-1 1,4 2,8 3,0 2,0 0,22 17,89 80,-81-65,1-3,60 38,-104-74,0 0,0 0,0 0,0 0,1 0,-1-1,1 1,-1 0,0-1,1 1,-1-1,1 1,-1-1,1 0,-1 0,1 0,-1 1,1-1,0-1,-1 1,1 0,-1 0,1-1,-1 1,1 0,-1-1,0 0,1 1,-1-1,0 0,1 0,-1 0,0 0,0 0,1 0,-1 0,0 0,0 0,0 0,-1-1,1 1,0 0,0-1,-1 1,1-2,3-7,-2 0,0 1,0-1,0 0,-1-18,4-137,-24-252,7 321,-4 0,-3 1,-65-183,80 268,0-3,-1 0,0 1,0 0,-1 0,-1 1,0-1,0 2,-1-1,-19-18,27 28,-1 0,0 0,0 0,0 0,0 0,0 1,0-1,0 0,0 1,-1-1,1 1,0-1,0 1,0 0,-1-1,1 1,0 0,0 0,-1 0,1 0,0 0,0 0,-1 0,1 0,0 1,0-1,-2 1,1 0,1 1,0-1,0 1,0-1,0 1,0-1,0 1,1 0,-1-1,0 1,1 0,-1 0,1-1,0 1,0 0,-1 2,1 9,0 1,0-1,5 24,6 13,3-1,2 0,2-1,2-1,30 53,149 209,-195-302,0-1,1 1,0-1,1 0,-1 0,1 0,0-1,0 0,1 0,-1-1,1 0,0 0,1 0,-1-1,0 0,1-1,0 1,0-2,-1 1,1-1,0 0,16 0,-2-3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02.1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452 0,'-9'0,"-6"0,-6 0,-3 0,-10 0,-9 0,-4 0,0 0,5 0,0 0,4 0,3 0,4 0,7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03.0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382 410,'3'-1,"0"0,1-1,-1 1,-1 0,1-1,0 0,0 1,0-1,-1 0,1 0,-1-1,4-4,27-31,-28 32,-1-1,0 0,-1 0,0 0,0-1,0 1,-1-1,0 0,0 1,-1-1,0 0,-1 0,0 0,0 0,0 0,-2-7,-1 0,1 1,-2 0,0 0,0 0,-2 0,0 1,-13-23,16 31,-1-1,0 1,0-1,-1 1,1 1,-1-1,0 1,-1-1,1 1,-1 1,1-1,-1 1,0 0,0 1,-1-1,1 1,0 0,-1 1,0-1,1 1,-1 1,0-1,1 1,-1 0,0 1,1 0,-1 0,1 0,-11 4,2 0,0 1,0 0,1 1,0 0,1 2,-1-1,2 2,-1-1,1 2,1 0,-17 20,18-18,0 0,1 1,1 0,0 0,1 1,0 0,-5 21,10-29,0 0,1 0,0 0,0 0,0 0,1 0,1 0,-1 1,1-1,0 0,0 0,1 0,0-1,1 1,-1 0,1-1,0 1,1-1,5 8,8 7,2-1,0 0,1-2,1 0,32 21,122 64,-142-86,1-1,0-1,2-2,53 12,-71-21,1-1,-1 0,1-2,-1 0,1-1,0-1,-1 0,1-2,-1 0,35-11,-42 9,-1 0,0 0,0-1,0-1,-1 1,0-2,0 1,-1-1,1-1,6-9,4-7,-2 0,22-44,-25 44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04.1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9 743,'0'0,"-1"0,1 0,0 0,0-1,-1 1,1 0,0 0,-1 0,1 0,0 0,0 0,-1 0,1 0,0 1,0-1,-1 0,1 0,0 0,0 0,-1 0,1 0,0 0,0 1,-1-1,1 0,0 0,0 0,0 0,0 1,-1-1,1 0,0 0,0 1,0-1,0 0,0 0,-1 1,1-1,0 0,0 0,0 1,0-1,0 0,1 1,-1-1,1 0,0 1,-1-1,1 0,-1 0,1 0,0 1,-1-1,1 0,0 0,-1 0,1 0,0 0,-1 0,1 0,0-1,-1 1,1 0,0 0,-1 0,1-1,0 1,-1 0,1-1,121-52,50-19,835-236,24 74,-943 218,-35 7,0-2,70-25,-105 28,-33 12,-34 12,9 1,1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04.7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0 706,'7'-1,"0"0,0-1,0 0,0 0,-1-1,1 0,9-6,9-2,88-30,1 6,182-32,-156 38,622-156,-14 2,-563 150,-96 19,93-28,-175 40,-1 0,1-1,-1 0,1 0,-1 0,11-9,-1-2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4.4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1,'-1'125,"3"142,-2-257,0 0,1 0,0 0,1 0,0-1,1 1,0-1,0 1,1-1,0 0,1 0,0 0,1-1,-1 0,1 0,1 0,0-1,0 0,0 0,1-1,0 1,0-2,0 1,1-1,0-1,0 0,0 0,0 0,12 1,10 1,0-1,1-2,-1-1,1-1,0-2,-1-1,1-2,-1-1,0-2,0 0,-1-2,0-2,-1 0,0-2,0-1,32-23,-58 35,0 1,0-2,0 1,0 0,0-1,0 1,-1-1,1 0,-1 0,0 0,0 0,0 0,0 0,-1-1,1 1,-1 0,0-1,0 0,0 1,0-1,0 0,-1-5,-1 4,0-1,0 1,0 0,-1 0,0 0,0 0,-1 0,1 1,-1-1,0 1,0-1,-1 1,1 0,-1 0,-4-3,-15-15,0 2,-1 0,-1 2,-32-18,41 28,0 0,0 2,-1 0,0 0,0 2,0 0,-1 1,-30-2,25 4,8 2,0-2,-1 0,1-1,0 0,0-1,1-1,-17-6,-13-6,25 11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16.1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13,'-1'98,"5"0,3 0,5-1,42 163,-51-250,0-1,0 0,1 0,0 0,0 0,1-1,1 0,-1 0,1 0,0 0,1-1,8 7,-8-9,0-1,0 0,1 0,-1 0,1-1,0 0,0-1,0 0,1 0,-1 0,0-1,1-1,-1 1,12-2,30-3,-1-1,-1-3,1-2,83-29,-39 4,119-63,-178 81,-1-2,57-41,-82 53,0 0,0-1,0 0,-1 0,0 0,0-1,-1 0,0 0,-1-1,0 0,-1 1,1-2,-2 1,5-18,-5 5,0 1,-2 0,0-1,-2 1,0-1,-2 1,0 0,-1 0,-2 0,0 0,-1 1,-1 0,-1 0,-15-23,24 43,-1-1,0 1,0 0,0-1,0 1,0 0,0 0,0 0,-1 0,1 0,0 0,0 0,-1 0,-1 0,3 1,-1 0,1 0,-1 0,1 0,-1 0,1 0,-1 0,1 0,-1 0,1 0,-1 1,1-1,-1 0,1 0,-1 0,1 1,0-1,-1 0,1 0,-1 1,1-1,0 1,-1-1,1 0,0 1,0-1,-1 1,1 0,-2 2,1 0,0 1,0-1,0 1,0-1,1 1,0-1,-1 1,1 0,1-1,-1 5,31 147,-1-15,1 69,102 583,-124-731,-8-46,1 0,0 0,1 0,1-1,0 1,8 15,-4-19,1-4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17.2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845 962,'48'1,"-1"2,0 3,0 1,-1 3,58 19,-4 2,145 67,-215-83,-1 0,0 2,-1 2,-1 0,0 2,-2 0,0 2,-2 1,22 28,-38-43,-1 1,0 0,0 1,-1-1,0 1,-1 0,-1 0,1 1,-2-1,1 1,-2-1,1 1,-2 19,-1-14,-1 0,-1 0,-1 0,0 0,-2-1,1 0,-2 0,-12 23,-7 1,-1-1,-1 0,-3-3,-1 0,-65 55,53-53,0-3,-3-2,-91 51,115-73,0 0,0-2,-1-1,0 0,-1-2,1-1,-1-1,0-1,-1-1,1-1,-28-3,43 0,0 0,0-1,0 0,0-1,1 0,-1 0,1-1,0 0,0-1,1 0,0 0,0-1,0 0,1-1,0 1,0-1,1-1,0 1,0-1,-4-10,-4-8,1-1,2-1,0 0,2-1,-8-46,11 40,3 0,0-1,3 1,1 0,1 0,15-69,75-204,-71 248,153-360,-78 207,-79 173,-2-1,-1-1,12-73,-22 94,-2 0,-1-1,0 1,-2-1,0 1,-1 0,-2 0,0 0,-10-27,13 44,-1 0,0 1,0-1,-1 1,1-1,-1 1,0 0,0 0,-1 0,1 0,-1 1,0-1,0 1,0 0,0 0,-7-3,4 3,-1 0,1 1,0 0,0 0,-1 1,1 0,-1 0,0 1,1 0,-10 1,-7 3,0 1,-1 1,2 1,-1 1,-42 21,8 2,1 2,2 3,2 2,-82 76,47-28,-118 151,97-86,95-127,0 0,2 1,1 0,-13 43,22-64,1 1,0-1,0 1,0-1,1 1,0-1,0 1,0-1,0 1,0-1,1 1,0 0,3 7,-3-10,0 0,1-1,-1 1,1 0,-1-1,1 1,0-1,0 1,0-1,0 0,0 0,0 1,0-2,0 1,0 0,0 0,1-1,-1 1,0-1,0 0,1 1,-1-1,0 0,1-1,-1 1,0 0,1-1,2 0,58-8,1 2,65 3,241 17,-340-13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19.2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2668,'1'-2,"-1"1,1 0,0 0,-1 0,1-1,0 1,-1 0,1 0,0 0,0 0,0 0,0 1,0-1,0 0,0 0,1 1,-1-1,0 0,0 1,0-1,1 1,-1 0,0-1,1 1,-1 0,0 0,3 0,38-4,-12 7,-1 0,38 11,24 2,23-6,1-6,0-4,0-6,152-27,441-136,-14-64,-317 102,137-45,278-93,10 32,-225 95,621-69,-422 124,299-39,-142 6,409-61,-1288 172,542-109,-499 83,-74 24,2 2,-1 1,47-9,27-1,166-51,89-57,-113 39,-223 81,122-38,-120 40,1 0,-1 1,1 1,0 1,23 1,-42 0,-1 0,1-1,0 1,0 0,-1 0,1 0,0 0,0 1,-1-1,1 0,0 0,0 0,-1 0,1 1,0-1,-1 0,1 1,0-1,-1 1,1-1,-1 1,1-1,0 1,-1-1,1 1,-1-1,1 1,-1 0,0-1,1 2,-1 0,-1-1,0 1,1-1,-1 0,0 1,0-1,0 0,0 0,0 1,-1-1,1 0,0 0,0 0,-1-1,1 1,-1 0,-1 1,-118 62,-136 50,125-58,-51 24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20.0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1 579,'48'-4,"0"-2,1-2,-2-3,55-18,-71 20,795-278,-431 139,-369 139,-9 4,0-1,-1 0,0-1,0-1,29-20,-38 21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21.2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0,'0'22,"0"1,2-1,0 0,1 0,2-1,0 1,1-1,1 0,1 0,1-1,15 26,0-9,2-1,1-2,2 0,1-2,2-1,47 36,-29-31,0-2,3-1,0-4,59 24,-91-44,-1-1,1-1,1-1,25 4,-43-9,0 0,0 0,0-1,0 0,0 0,0 0,0 0,0 0,0-1,0 0,0 0,0 0,0 0,-1-1,1 0,0 1,-1-1,1-1,-1 1,0 0,1-1,-1 0,0 1,-1-1,1 0,0-1,-1 1,0 0,0-1,3-5,2-11,-1 0,-1 0,-1 0,3-42,-5-89,-2 94,1 30,-3-51,2 74,-1 0,1 0,-1 1,0-1,0 0,0 1,-1-1,1 1,-1-1,0 1,0 0,0 0,0 0,0 0,-1 0,-4-4,7 7,-1-1,1 1,-1-1,1 1,-1-1,0 1,1-1,-1 1,0-1,1 1,-1 0,0-1,1 1,-1 0,0 0,0-1,1 1,-1 0,0 0,0 0,0 0,1 0,-1 0,0 0,0 0,1 1,-1-1,0 0,0 0,1 1,-1-1,0 0,1 1,-1-1,0 0,1 1,-1-1,1 1,-1 0,0-1,1 1,0-1,-1 1,1 0,-1-1,1 1,0 0,-1-1,1 1,0 0,0 0,-1-1,1 1,0 0,0 0,0-1,0 1,0 0,0 0,0-1,1 3,3 51,19 21,3 0,49 96,-41-95,20 39,90 143,-135-243,-1 0,-1 1,0 0,7 30,-9-25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22.4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272 860,'10'1,"0"0,0 1,0 0,0 1,-1 0,1 0,-1 1,0 0,0 1,0 0,-1 1,1 0,-2 0,1 0,0 1,9 12,7 8,-3 1,0 1,23 42,-18-25,-3 1,26 71,-42-96,0-1,-2 2,0-1,-1 0,-2 1,0 0,-1 0,-3 26,-1-36,0-1,-1 0,-1 1,1-1,-2-1,0 1,0-1,-1 0,0 0,-1-1,0 0,-1 0,0-1,0 0,-1-1,-1 0,-16 10,-13 7,-1-2,-1-2,-65 22,98-39,0-1,0 0,0-1,-1 0,1 0,-1-1,-13 0,20-1,0 0,1-1,-1 1,0-1,1 0,-1 1,0-1,1-1,-1 1,1 0,-1-1,1 1,0-1,-1 0,1 1,0-1,0 0,1 0,-1-1,0 1,1 0,-1-1,1 1,-1-1,1 1,0-1,0 1,1-1,-2-4,-3-16,1-1,2 0,0 0,1 0,1 0,2 0,0 0,8-31,6-13,39-101,-25 88,3 1,4 2,3 1,64-89,-57 100,12-15,-4-3,48-95,-90 153,-1-1,-1 0,-2-1,-1 0,-1 0,-1 0,-1-1,-2 0,-1 0,-1 0,-6-53,5 80,-1 0,1 0,-1-1,1 1,-1 0,0 0,1 0,-1 0,0 0,0 1,-1-1,1 0,0 0,-1 1,1-1,-1 1,1-1,-1 1,0 0,1-1,-3 0,0 1,0-1,1 1,-1 0,0 0,0 1,0-1,1 1,-1 0,0 0,-8 1,-6 3,-1 0,1 1,-33 14,44-17,-129 61,-233 145,358-202,-5 4,5-4,-1 1,1 0,1 1,-1 0,-11 13,21-20,1 1,-1-1,0 0,1 1,-1-1,1 1,0-1,-1 0,1 1,0-1,0 1,0-1,0 1,0-1,0 1,1-1,-1 1,0-1,1 1,-1-1,1 0,-1 1,1-1,0 0,0 0,-1 1,1-1,0 0,0 0,0 0,0 0,0 0,1 0,0 1,50 38,-41-33,132 108,-107-82,1-2,2-2,1-1,63 32,-81-50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30.5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384 1000,'0'-4,"1"-1,0 1,0 0,1-1,-1 1,1 0,0 0,0 0,0 0,1 1,-1-1,1 0,0 1,3-4,52-45,-45 41,16-14,2 2,1 1,1 2,0 0,2 3,0 1,1 1,43-11,-62 22,0 1,0 0,0 1,0 1,0 1,0 0,0 1,0 1,19 5,-24-4,0 1,-1 1,1 0,-1 0,0 1,0 0,-1 1,0 1,0-1,0 2,-1-1,0 1,12 18,-11-13,-1 0,-1 1,-1 0,0 0,0 1,-2 0,0 0,-1 0,0 1,-2 0,0-1,-1 1,0 0,-1 0,-1 0,-3 16,-3 6,-1-1,-2 0,-2-1,-1 0,-32 63,9-31,-79 113,96-156,-2 0,0-2,-2 0,-1-1,0-2,-53 36,68-52,0 0,0 0,0-1,0 0,-1-1,1 0,-1 0,0-1,0-1,0 1,0-2,0 1,0-1,0-1,-18-3,17 1,0 0,0-1,1-1,-1 0,1 0,0-1,1 0,-1-1,1 0,0-1,1 0,0 0,-10-13,8 8,0 0,1-1,0-1,2 1,-1-1,2-1,0 1,0-1,2 0,0 0,-3-26,6 17,0 0,2 0,1-1,0 1,2 1,14-48,6 4,3 1,4 2,2 1,55-81,191-298,-271 431,-2 0,0-1,0 0,-1 0,-1 0,0-1,0 1,-2-1,0 0,0 0,-1-17,-2 23,1-1,-1 1,-1 0,0 0,0 0,0 0,-1 0,0 0,-1 0,0 1,0 0,-1-1,1 2,-2-1,1 1,-1-1,0 1,0 1,-11-9,-18-8,-1 2,-1 2,0 1,-1 2,-1 1,0 2,-1 2,0 1,0 3,-1 1,-65 0,84 5,0 1,1 1,-1 0,1 2,-42 12,55-13,0 0,1 0,0 1,-1 0,1 1,1-1,-1 1,1 0,0 1,0 0,0 0,1 0,0 1,0-1,0 1,1 0,0 1,-5 13,-1 13,1 0,1 0,2 1,2 0,1 0,1 0,2 1,2-1,1 0,1 0,13 46,-16-77,1-1,-1 1,1-1,-1 1,1-1,0 1,0-1,0 0,1 0,-1 0,1 0,0-1,0 1,0-1,0 0,0 1,0-1,1-1,-1 1,1 0,-1-1,7 2,6 1,1-1,0-1,-1-1,20 0,39 5,535 164,-574-159,-8-4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31.7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 86,'-1'-2,"-1"1,1-1,0 1,-1 0,1-1,-1 1,0 0,1 0,-1 0,0 0,0 0,0 1,1-1,-1 1,0-1,0 1,-4-1,5 1,0 1,-1-1,1 0,0 1,-1-1,1 1,0-1,0 1,-1 0,1-1,0 1,0 0,0 0,0 0,0 0,0 0,0 0,0 0,0 2,-2 2,1-1,-1 1,1 0,0 1,1-1,-1 0,1 0,0 1,1-1,-1 1,1 6,2 7,1 0,1-1,0 1,1-1,1 0,1-1,1 0,0 0,17 25,-3-9,1-1,2-1,45 43,-21-30,2-1,2-2,1-3,2-3,2-2,1-2,1-3,1-3,70 20,-89-32,-33-9,0-1,0 0,0-1,0 0,1 0,17 0,-23-2,-1 0,1-1,-1 0,0 0,0 0,1-1,-1 1,0 0,0-1,0 0,-1 0,1 0,0 0,-1 0,1-1,-1 1,0-1,0 0,0 1,0-1,0 0,0 0,1-6,17-34,-3 0,-2-1,20-91,-22 59,5-123,-17 169,-1 1,-2 0,-7-42,7 60,-1 0,1 0,-2 0,0 1,0-1,-1 1,0 0,-1 0,0 0,-1 1,-13-15,16 20,-1 1,0 0,0-1,0 2,0-1,0 1,-1-1,1 1,-1 1,0-1,1 1,-1 0,-10 0,-10 0,-49 6,24-1,-21 2,0 3,0 3,-114 35,180-45,-39 11,0-1,0-2,-1-3,-80 4,98-12,1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33.0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0 316,'15'-2,"1"0,-1-2,0 1,-1-2,1 0,-1 0,1-2,12-7,33-14,291-80,-211 69,197-52,-324 89,-4 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33.7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1 432,'7'-1,"1"0,0-1,-1 0,1 0,-1-1,0 1,13-9,13-3,357-113,-45 18,-290 89,42-16,1 3,158-29,-188 56,-43 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5.7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1 806,'0'-1,"1"0,-1-1,1 1,-1 0,1 0,0 0,0 0,0-1,0 1,-1 0,1 0,1 1,-1-1,0 0,0 0,0 0,0 1,1-1,-1 1,0-1,0 1,1-1,-1 1,0 0,1 0,-1-1,1 1,-1 0,0 0,3 1,44 1,-31 3,-1 1,0 1,0 0,-1 1,0 1,0 0,-1 1,24 22,8 12,42 52,-64-67,-14-18,37 47,-45-55,0 0,0 1,0-1,0 0,-1 1,0-1,1 1,-1 0,0-1,-1 1,1 0,-1 0,1-1,-1 1,-1 7,1-9,-1-1,1 0,0 0,-1 1,1-1,-1 0,1 0,-1 0,0 0,1 1,-1-1,0 0,0 0,0-1,1 1,-1 0,0 0,0 0,-1-1,1 1,0 0,0-1,0 1,0-1,-2 1,0-1,1 1,-1-1,0 0,1 0,-1-1,0 1,1 0,-1-1,0 0,1 0,-4-1,-5-3,1 0,0-1,1 0,-16-12,13 7,0 1,1-2,0 0,1 0,1-1,0 0,0-1,1 0,1 0,-8-21,13 26,-1 1,1-1,0 0,1 0,0 0,0-1,1 1,0 0,1 0,0 0,0 0,1 0,0 0,1 0,0 1,0-1,1 1,0 0,9-13,8-8,1 1,2 1,0 1,2 1,29-22,-34 31,1 1,0 0,1 2,1 0,0 2,1 1,35-11,-48 19,-1-1,1 2,0-1,-1 2,1-1,0 2,0-1,-1 2,1 0,-1 0,1 1,-1 0,0 1,12 5,-9-1,0 1,0-1,-1 2,0 0,0 1,-1 0,-1 1,0 0,12 18,-6-4,0 1,-2 1,-1 1,-2 0,0 0,-2 1,-2 1,0-1,6 64,-14-92,1 0,-1 1,0-1,0 0,0 1,0-1,-1 0,1 0,0 1,-1-1,0 0,1 0,-1 0,-2 4,3-6,-1 0,1 1,-1-1,0 1,1-1,-1 0,0 1,1-1,-1 0,0 0,1 0,-1 1,0-1,1 0,-1 0,0 0,1 0,-1 0,0 0,0-1,1 1,-1 0,0 0,1 0,-1-1,0 1,1 0,-1 0,0-1,-8-5,1 0,0 0,0-1,-12-13,17 17,-51-51,4-3,-76-108,109 139,1 0,1-2,2 0,0 0,2-1,1-1,2 0,0 0,-4-48,11 68,1 0,1 0,0 1,0-1,1 0,0 0,1 1,0 0,0-1,1 1,5-9,0 4,0 0,0 1,1 0,1 1,0 0,15-12,-3 5,1 1,0 2,1 1,1 0,1 2,53-19,-51 23,1 2,-1 1,1 1,0 1,0 2,0 1,1 1,-1 2,0 1,40 9,-51-8,0 2,0 0,-1 1,0 1,0 1,-1 0,0 2,0 0,-2 0,1 2,-1-1,-1 2,0 0,-1 1,-1 1,18 28,-22-31,4 4,-2 1,1 1,-2 0,-1 0,0 0,-1 1,-1 1,3 21,-8-21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36.5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63,'6'-54,"-6"53,0 1,0 0,0-1,0 1,0 0,0-1,0 1,1 0,-1-1,0 1,0 0,0-1,0 1,1 0,-1 0,0-1,0 1,0 0,1 0,-1-1,0 1,0 0,1 0,-1 0,0-1,1 1,-1 0,0 0,1 0,-1 0,0 0,1 0,-1 0,0 0,1 0,-1 0,0 0,1 0,-1 0,0 0,1 0,1 2,0 0,-1 0,1 0,0 0,-1 0,0 0,1 0,-1 1,0-1,1 5,260 629,-162-424,-38-38,-52-152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37.0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11,'0'-5,"0"0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1:38.2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914 25,'0'-1,"0"0,0 0,0 0,0 0,0 0,0 0,0 0,0 0,-1 1,1-1,0 0,-1 0,1 0,-1 0,1 1,-1-1,1 0,-1 0,1 1,-1-1,0 0,1 1,-1-1,0 0,0 1,1-1,-1 1,-1-1,-1 0,0 1,1 0,-1-1,1 1,-1 0,0 0,1 0,-1 1,0-1,-3 2,-11 3,0 1,-25 13,30-14,-183 86,-269 111,443-195,0-1,-27 4,24-6,24-3,-1-1,1 0,-1 0,1 1,0-1,-1 0,1 1,0-1,-1 0,1 1,0-1,-1 0,1 1,0-1,0 1,-1-1,1 1,0-1,0 1,0-1,0 1,-1-1,1 1,0-1,0 1,0-1,0 1,0-1,0 1,1-1,-1 0,0 1,0-1,0 1,0-1,1 1,-1-1,0 1,0-1,1 1,-1 0,15 25,-12-21,247 395,-249-397,0-1,0 1,0-1,1 0,-1 0,1 0,0 1,-1-2,1 1,0 0,0 0,0 0,0-1,1 1,-1-1,0 0,1 0,-1 0,1 0,-1 0,1 0,3 0,-2-2,-1 0,0 0,1 0,-1 0,0-1,0 0,0 1,0-1,0 0,0 0,0-1,-1 1,1-1,-1 1,0-1,3-4,51-62,-28 32,2 1,1 2,42-35,-60 59,0 0,0 1,1 1,0 0,1 1,0 0,0 2,0-1,1 2,0 0,0 1,0 1,19-1,-4 3,1 2,-1 1,0 2,0 1,0 1,46 17,-5 5,103 56,-105-47,-2 4,102 82,-140-98,-1 0,-1 2,-2 1,-1 0,-1 2,-1 2,25 48,-41-67,-1 0,0 0,-2 1,1-1,-2 1,0 0,-1 0,0 0,-1 1,-1-1,0 0,-1 0,-5 24,1-20,-1-1,0 0,-2 1,0-2,0 1,-2-1,0-1,-1 0,-1 0,-16 16,-18 15,-2-2,-2-2,-82 55,43-42,-140 66,164-92,-2-3,0-2,-2-4,-1-2,0-4,-106 10,151-25,0-1,-1-2,1 0,0-2,-36-11,-28-5,5-3,63 17,1 0,-1 2,-33-5,32 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11.1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405 18,'-1'-1,"1"0,0 0,-1 0,1 0,0 0,-1 0,1 0,-1 0,0 1,1-1,-1 0,0 0,1 1,-1-1,0 1,0-1,0 0,0 1,1-1,-1 1,0 0,0-1,0 1,0 0,0 0,0-1,0 1,0 0,0 0,0 0,0 0,0 0,-1 1,-36 3,29 0,1 0,-1 1,1 0,0 0,0 1,1-1,0 2,0-1,0 1,-8 11,-5 10,-26 47,29-46,-8 12,2 2,3 0,1 1,2 1,2 0,1 1,3 1,-8 83,19-126,0 0,1 1,-1-1,1 1,0-1,1 0,-1 0,1 0,-1 1,1-1,0-1,1 1,-1 0,1-1,0 1,-1-1,1 1,1-1,-1 0,7 4,-7-5,0 0,0 0,1 0,-1 0,0-1,1 0,-1 1,1-1,-1 0,1-1,0 1,-1-1,1 1,0-1,-1 0,1-1,0 1,-1-1,1 1,0-1,-1 0,1 0,-1-1,7-2,-6 1,-1 0,0 0,0 0,0-1,0 1,0-1,0 1,-1-1,0 0,0 0,3-8,15-53,-14 45,3-26,-1-1,-2-1,-3 0,-3-81,1-33,-1 158,0 1,0 0,0 0,1 0,-1-1,1 1,0 0,0 0,0 0,0 0,0 0,1 0,-1 1,1-1,0 0,0 1,0-1,0 1,0-1,5-2,-6 4,0 1,0-1,1 1,-1 0,0-1,1 1,-1 0,0 0,0 0,1 0,-1 0,0 0,1 0,-1 1,0-1,1 0,-1 1,0-1,2 2,0 0,1 0,-1 0,1 1,-1 0,0 0,0 0,0 0,4 5,22 33,-2 1,33 67,34 101,-55-119,41 100,66 237,-111-297,-7 1,23 254,-40-195,-8 0,-39 342,34-519,0 0,-1 0,0-1,-1 1,-1-1,-8 18,11-29,1 1,-1 0,0-1,0 1,0-1,0 0,-1 0,1 0,-1 0,1 0,-1 0,0 0,0-1,1 0,-1 1,0-1,0 0,0 0,-1-1,1 1,0-1,0 1,0-1,0 0,-1 0,1-1,0 1,0 0,0-1,0 0,0 0,-6-2,-6-3,0-1,0 0,1-2,0 1,0-1,1-1,1-1,-1 0,2 0,-1-1,2-1,-14-18,-1-7,2 0,2-2,-22-54,29 54,1 0,2 0,2-1,1 0,-2-62,10-213,3 197,-3 113,0-27,1 0,2 1,12-55,-13 78,0 1,1 0,0 0,0 1,1-1,0 1,0-1,1 1,0 0,0 1,1-1,-1 1,1 0,1 1,-1 0,1 0,0 0,0 0,13-5,0 3,1 0,0 1,1 1,-1 1,39-2,113 7,-73 1,-56-2,-1-2,0-2,0-2,76-21,5-8,-90 25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12.2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1868 383,'-19'-20,"-144"-137,137 136,0 1,0 1,-2 1,-53-25,64 37,0 0,-1 1,0 1,0 1,0 1,0 0,0 1,0 1,0 1,0 0,0 1,-29 8,1 3,-1 2,2 2,-65 34,64-26,2 3,0 2,2 1,2 2,1 2,2 2,1 1,-60 84,32-27,4 4,5 2,-44 110,42-74,5 3,7 2,6 2,6 1,-23 257,51-309,5 1,3-1,5 0,22 105,-15-129,4-1,2-1,3 0,4-2,2-1,42 66,-33-72,2-2,2-2,98 94,-63-79,165 112,109 27,-335-200,0 0,1-2,0 1,0-2,0-1,1 0,0-1,-1-1,1-1,0 0,0-2,0 0,0-1,0-1,19-6,26-9,-1-4,114-54,-168 72,95-44,-2-5,128-88,-200 120,-1-2,-1 0,-1-2,-1-1,-2-1,0-1,-2-1,-1-1,-2-1,0-1,23-57,-25 33,-1 0,-4 0,-1-1,3-73,-6-234,-9 353,-6-191,-9 0,-63-297,-166-376,180 692,-7 4,-110-197,179 371,1 0,-1 0,-1 0,1 0,-1 1,1-1,-1 1,-1 0,1 0,0 1,-1-1,0 1,0 0,0 0,0 1,0-1,-1 1,1 0,-1 1,1-1,-1 1,0 0,0 1,1-1,-1 1,0 0,0 1,1-1,-1 1,0 0,1 0,-1 1,0 0,1 0,0 0,0 1,0 0,0 0,-5 3,-1 1,0 1,1 0,-14 13,11-7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15.6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580 108,'0'-107,"-2"181,-3 0,-4 1,-2-2,-27 90,-236 695,68-234,200-606,-1 3,1 1,1-1,-4 36,8-56,1 1,0-1,0 1,-1-1,1 1,0-1,1 1,-1-1,0 1,0-1,1 1,-1-1,1 0,-1 1,1-1,-1 0,1 1,0-1,0 0,0 0,0 1,0-1,0 0,0 0,0 0,0 0,0 0,0-1,1 1,-1 0,0 0,1-1,-1 1,0-1,1 1,-1-1,1 0,-1 0,1 1,-1-1,1 0,-1 0,1 0,-1-1,1 1,-1 0,1-1,1 0,10-2,0-1,0-1,0 0,15-9,-23 12,166-94,215-160,-318 208,322-232,-366 265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16.3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0 694,'1'-7,"-1"0,2 0,-1 0,1 0,0 0,0 0,1 0,0 0,0 1,1 0,-1 0,1 0,1 0,-1 0,1 1,7-7,11-9,1 2,41-27,-28 22,149-112,-67 46,244-139,-332 216,-40 24,-43 27,27-22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16.8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0 931,'0'-6,"1"0,0-1,0 1,0 0,1 0,-1 0,1 0,1 0,-1 1,1-1,0 1,8-11,3 0,0 0,25-21,-21 21,279-244,182-181,-470 431,-6 5,0 1,1 0,0 0,0 0,0 1,0-1,0 1,1 0,-1 0,1 0,0 1,9-4,-1 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17.3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968 0,'0'8,"-1"0,-1 0,1 0,-1 0,0 0,-1-1,0 1,0-1,0 1,-9 12,-6 5,-32 36,27-34,-333 415,-77 92,401-498,9-11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17.8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0,'15'1,"0"1,0 0,0 1,0 0,-1 2,1-1,-1 2,14 7,107 65,-99-55,67 45,-2 5,-5 4,-2 4,-4 5,-5 3,132 176,-194-234,12 17,58 62,-75-93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6.1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1,'5'0,"5"0,5 0,5 4,3 2,6 4,7 8,5 6,1 4,-7-5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18.7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81 668,'2'0,"0"0,0 1,0 0,0-1,0 1,0 0,-1 0,1 0,0 0,-1 0,1 0,-1 0,1 1,-1-1,1 0,-1 1,0-1,0 1,0 0,1 1,19 39,-19-39,15 38,209 521,-209-506,-2 1,6 57,-26-143,-15-72,-132-342,3 13,123 346,-34-125,53 176,1 0,2 0,1-1,1-42,3 73,-1 0,0 1,1-1,-1 0,1 1,0-1,0 1,0-1,0 1,0-1,1 1,-1-1,1 1,-1 0,1 0,0 0,0 0,0 0,0 0,0 1,1-1,-1 1,0-1,1 1,-1 0,1 0,-1 0,1 0,0 0,-1 1,1-1,0 1,-1 0,1 0,0 0,4 0,12 1,-1 1,1 0,0 2,20 5,-27-6,14 4,0 0,0 2,-1 1,-1 1,0 0,0 2,37 27,-49-29,1 0,-2 0,1 1,-2 0,1 1,-2 0,0 1,0 0,-2 1,1-1,-2 1,0 1,7 30,-7-11,-1 1,-2 0,-2 0,-1 0,-2 0,-1 0,-2 0,-15 56,-7-1,-3 0,-43 86,36-95,-3-1,-78 114,76-147,42-46,-1-1,0 0,0 0,0 0,-1 0,1 0,0 0,0 0,0 0,-1 0,1 0,0-1,-1 1,1-1,-1 1,1-1,-1 1,1-1,-1 0,1 0,-1 0,1 0,-1 0,1 0,-1 0,1 0,-1 0,1-1,-1 1,1-1,0 1,-1-1,1 0,-1 1,0-2,-7-10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19.6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0 877,'669'-696,"-653"679,28-40,-41 54,0-1,-1 0,1 0,-1-1,0 1,0 0,0-1,-1 1,0-1,0 0,0 1,0-1,-1 0,1 1,-1-1,0 0,-2-6,2 10,0 0,-1 0,1 0,-1 0,0 0,1 0,-1 0,0 0,0 0,1 0,-1 0,0 0,0 0,0 0,0 1,0-1,0 0,-1 1,1-1,0 1,0-1,0 1,0 0,-1-1,1 1,0 0,0 0,-1 0,1 0,0 0,0 0,-1 0,1 0,0 1,0-1,-1 0,1 1,0-1,0 1,0-1,0 1,0 0,-1 0,-6 3,1 0,0 1,0 0,0 0,-7 7,-26 30,2 2,2 1,2 2,-28 52,-96 210,153-298,-44 111,45-111,0 1,1 1,1-1,0 0,1 0,0 1,1-1,1 15,0-24,0 0,0 0,1 0,-1 0,1 0,0 0,0 0,0-1,0 1,0-1,1 0,-1 0,0 1,1-1,0-1,0 1,-1 0,1-1,0 1,0-1,6 2,11 3,-1-1,27 5,-33-8,48 8,0-2,1-3,0-3,-1-3,1-2,105-20,-159 21,0-1,0 0,0 0,0-1,0 1,12-10,-5 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20.0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905 1,'-9'1,"0"0,0 0,0 1,0 0,0 1,0 0,1 1,-1-1,-11 9,-74 52,63-40,-46 33,3 4,2 3,-97 113,126-126,3 3,2 1,2 1,3 2,-50 123,80-174,0 0,1 0,0 0,1 0,-1 1,1-1,0 15,2-20,-1 0,0 1,1-1,0 0,0 0,-1 0,1 0,1 0,-1 0,0 0,0 0,1 0,-1 0,1 0,-1-1,1 1,0-1,0 1,0-1,0 0,0 0,0 0,0 0,0 0,0 0,0 0,0-1,1 1,2-1,34 6,1-1,-1-2,1-2,52-6,-24 2,79-6,227-43,-249 27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20.5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 0,'-1'1,"1"-1,-1 0,0 1,0-1,0 1,1-1,-1 1,0-1,1 1,-1-1,0 1,1 0,-1-1,1 1,-1 0,1 0,-1-1,1 1,-1 0,1 0,0 0,0 0,-1 0,1-1,0 3,-5 27,4-27,-6 99,5 1,4 1,4-2,39 200,-35-252,2 0,3 0,1-1,2-1,3-1,36 61,-43-85,1-1,1-1,1 0,1-1,1-1,0-1,2 0,0-2,1 0,0-2,1 0,1-1,49 18,108 28,-159-55,-5-3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21.1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0 213,'0'1,"1"0,-1 0,1 0,-1 0,1 0,-1 0,1-1,0 1,-1 0,1 0,0-1,0 1,-1 0,1-1,0 1,0-1,0 1,0-1,0 1,0-1,0 0,0 1,0-1,0 0,0 0,0 0,0 0,0 0,0 0,0 0,2 0,37-2,-38 1,28-4,0-2,0-2,0 0,28-15,42-13,8 7,-39 11,-1-2,67-32,-111 42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22.8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 1512,'5'-2,"-1"0,0 1,1-1,-1-1,0 1,0-1,0 1,0-1,-1 0,1-1,-1 1,4-5,6-5,47-41,-3-3,-3-2,-2-2,48-75,-88 117,-1 0,-1-1,9-25,-16 39,-1 1,0-1,0 0,-1 0,0 0,0 0,0 0,-1 0,0 0,0 0,0-1,-1 1,0 0,0 0,-1 0,-3-9,3 12,-1 0,0 0,1 1,-1-1,0 1,-1-1,1 1,0 0,-1 0,1 0,-1 1,1-1,-1 1,0 0,0 0,0 0,1 1,-1-1,0 1,0 0,-5 0,-2 0,0 1,0 0,-1 0,1 1,0 0,-16 6,13-1,0 1,0 0,1 0,0 1,0 1,1 0,1 1,-1 0,-15 22,6-5,1 1,1 1,-18 41,17-29,3 1,-16 57,28-81,1 0,0 0,2 0,0 1,1 0,1-1,1 1,3 19,-2-31,1 0,0 1,0-1,0-1,1 1,1-1,-1 1,1-1,0 0,1-1,-1 1,1-1,1 0,-1-1,1 1,0-1,0-1,1 1,-1-1,1-1,0 1,15 3,14 4,1-2,0-1,65 4,-92-11,166 12,245-11,-292-12,0-4,202-50,-274 48,0-2,0-3,-2-3,55-31,-89 43,0-1,-1-1,-1 0,-1-2,0-1,-1 0,0-1,-2-1,0 0,-1-1,-1-1,16-33,-25 43,-1 1,0-1,-1 0,-1 0,1-1,-2 1,1-19,-1 27,-1 0,-1 0,1 0,0 0,-1 0,1 0,-1 0,0 0,0 0,0 0,0 0,-1 1,1-1,-1 0,1 1,-1-1,0 1,0 0,0 0,-1 0,1 0,0 0,-1 0,1 0,-1 1,0-1,1 1,-1 0,0 0,0 0,0 0,-5-1,-3 1,0 0,-1 1,1 0,0 1,0 0,0 1,1 0,-1 1,0 0,1 0,-1 1,1 1,0 0,1 0,-16 11,-9 10,1 1,-51 55,43-41,-8 7,-150 157,168-170,2 2,2 1,1 1,-21 44,43-74,0-1,0 1,1 0,-3 15,5-23,1 1,0-1,-1 1,1-1,0 1,0 0,0-1,0 1,1-1,-1 1,0-1,1 1,-1 0,1-1,-1 0,1 1,-1-1,1 1,0-1,0 0,0 1,0-1,0 0,0 0,0 0,1 0,-1 0,0 0,0 0,1 0,-1 0,1-1,-1 1,3 0,8 2,-1-1,1 0,0-1,-1-1,1 0,0 0,0-1,14-3,96-27,-120 31,115-39,-2-4,153-82,-229 103,0-1,-2-2,-1-2,-1-1,-1-2,-1-1,-2-1,-2-2,-1-1,47-77,-59 83,-1 0,-1-2,-1 0,-2 0,-2-1,0-1,-3 1,0-1,-2 0,-2-1,-1 1,-1 0,-2-1,-1 1,-11-46,1 31,-3 1,-2 0,-2 2,-1 0,-30-44,-8-1,-88-104,145 192,-42-44,42 44,0 0,0 0,0 0,-1 0,1 1,-1 0,1-1,-1 1,1 0,-1 0,0 0,0 0,1 1,-1-1,0 1,0 0,0-1,-4 2,6-1,-1 1,1 0,-1-1,1 1,-1 0,1 0,-1 0,1 0,0 0,0 1,-1-1,1 0,0 0,0 1,0-1,0 1,1-1,-1 1,0-1,0 4,-10 35,11-36,-6 40,2 0,2-1,1 1,3 0,2 0,2-1,1 0,2 0,26 71,19 25,106 196,-139-295,4 11,-9-16,2-1,1-1,31 41,-27-49,-19-22,0 0,-1 1,1-1,-1 1,0-1,0 1,-1 0,1 0,-1 0,1 1,-1-1,-1 0,1 1,-1 0,1-1,-1 1,-1 0,1-1,-1 1,0 5,-2 11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26.6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0 347,'1'-4,"-1"1,1-1,0 1,0-1,0 1,1 0,-1 0,1 0,0 0,0 0,0 0,0 0,0 0,1 1,-1-1,1 1,4-4,55-34,-55 37,18-10,1 2,0 0,1 2,0 1,0 1,1 2,35-4,198 2,-254 7,-4 0,30 0,-1 1,1 2,59 12,-84-13,0 0,-1 1,1-1,-1 1,0 1,0-1,0 1,0 1,-1-1,0 1,0 0,0 0,0 1,-1 0,0 0,0 0,0 1,-1-1,0 1,-1 0,6 15,-3 1,-1 1,-1 0,-1 0,-1 0,-2 0,-3 38,-3-3,-22 88,23-128,-3 18,-1-1,-2 0,-30 68,40-103,1 0,-1-1,1 1,-1 0,1 0,-1 0,1 0,-1-1,0 1,1 0,-1-1,0 1,0 0,1-1,-1 1,0-1,0 1,-1 0,-7-10,1-33,7-15,3-1,2 0,18-86,56-172,-44 187,-32 123,2-10,0 0,1 0,1 0,15-27,-20 40,0 1,0 0,1 0,-1 0,1-1,0 1,-1 1,1-1,0 0,0 0,0 1,0-1,1 1,-1 0,0-1,1 1,-1 0,1 0,-1 1,1-1,-1 1,1-1,0 1,-1 0,1-1,-1 2,1-1,0 0,-1 0,1 1,-1-1,1 1,-1 0,1 0,-1 0,1 0,-1 0,0 1,3 1,4 4,1 0,-1 1,0 0,-1 1,0 0,-1 0,1 0,-2 1,1 0,6 15,7 18,17 53,-36-93,23 62,-3 1,-2 2,-4-1,-2 2,6 128,-20-167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27.3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68,'-1'107,"4"145,1-212,0 0,3 0,1-1,16 46,-22-79,0 1,1-1,0 0,0 0,0 0,1 0,0-1,0 1,0-1,1 0,-1 0,1-1,0 1,1-1,-1 0,12 6,-10-8,1 1,-1-1,1 0,-1-1,1 0,0 0,-1-1,1 0,0 0,-1-1,1 0,0 0,-1-1,12-4,-5 1,-1 0,0-1,0-1,0-1,-1 1,0-2,0 0,-1 0,0-1,-1 0,16-21,6-12,48-88,-60 95,9-15,-3-1,-2-1,-3-2,-2 0,-2-1,10-63,-12 163,6 52,22 95,27 280,-68-433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28.5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1 263,'2'1,"-1"-1,1 1,0-1,0 1,-1-1,1 1,-1 0,1 0,0 0,-1 0,0 0,1 1,-1-1,0 0,1 0,-1 1,0-1,0 1,1 2,19 35,-18-32,6 15,-1 0,0 1,-2 0,-1 0,-1 0,-1 0,-1 1,-1-1,-1 1,-3 24,-2-4,-2-1,-2-1,-2 0,-24 64,32-109,2-16,2-24,8-15,3 1,29-86,56-105,-95 244,2-7,1 0,1 0,0 1,12-18,-17 27,0-1,1 0,-1 1,0 0,1-1,-1 1,1 0,0-1,-1 1,1 0,0 0,0 1,0-1,-1 0,1 0,0 1,0-1,0 1,0 0,0 0,0 0,0 0,0 0,0 0,0 0,0 0,0 1,0-1,0 1,0 0,0-1,0 1,0 0,-1 0,4 2,5 5,-1 0,1 1,-1 1,-1-1,0 1,0 1,-1-1,0 1,-1 1,9 20,4 16,15 63,-33-109,10 42,-2-1,-2 1,-2 0,-2 1,-2 50,2-125,2 0,1 0,1 1,13-33,56-134,-52 139,141-311,-164 366,0-1,0 1,0 0,0-1,1 1,-1 0,1 0,-1 0,1 0,0 0,-1 1,1-1,0 0,0 1,4-2,5 9,0 19,6 47,-4 0,-2 0,1 119,-5-72,3 98,-10-195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29.6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 0,'17'299,"-6"-162,27 214,-5-65,-32-245,-1-32,0 0,0 0,0 0,2 0,-1 0,4 13,-4-21,-1 0,1-1,-1 1,1 0,-1 0,1-1,-1 1,1-1,-1 1,1 0,0-1,-1 1,1-1,0 1,0-1,-1 0,1 1,0-1,0 0,0 1,0-1,-1 0,1 0,0 0,0 0,0 0,0 0,0 0,0 0,-1 0,1 0,0 0,0-1,0 1,0 0,-1-1,1 1,0 0,0-1,-1 1,1-1,0 1,0-1,-1 0,1 1,-1-1,2-1,39-39,-32 31,440-443,-395 399,2 3,112-78,-151 117,0 2,1 0,0 1,1 1,0 0,0 2,0 0,1 1,0 1,0 1,0 1,0 0,0 2,1 0,34 6,-47-4,0 0,0 1,0 0,0 1,0 0,-1 0,0 1,0-1,0 1,0 1,-1 0,0 0,0 0,0 0,-1 1,0 0,-1 0,1 0,-1 1,-1 0,1 0,-1 0,3 14,2 10,-1 1,-2-1,-2 1,0 59,-3-76,0 0,-1 0,-1 1,-1-1,0-1,-1 1,0 0,-9 18,9-26,-1 0,0 0,0-1,-1 1,1-1,-2 0,1-1,-1 0,0 0,0 0,0-1,-1 0,0 0,0-1,0 0,-11 3,-13 4,-1-2,0-1,0-2,-60 4,-141-9,133-3,-49-2,-1-7,-198-41,277 41,63 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6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26,'0'-5,"-5"-5,0-1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30.7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592 679,'2'-7,"0"0,1 0,0 1,0-1,0 1,1 0,0 0,0 0,0 1,1-1,6-5,4-7,15-21,-1-2,28-54,-48 79,-2-1,0 0,0-1,-2 1,0-1,-2 0,1-1,-2 1,0-25,-2 39,0-1,-1 1,1-1,-1 1,0-1,0 1,0-1,-1 1,0 0,1 0,-2 0,1 0,0 0,-1 0,0 1,1-1,-1 1,-1 0,1 0,0 0,-1 0,0 0,1 1,-1 0,0-1,0 2,-1-1,1 0,0 1,-1 0,1 0,0 0,-1 0,-6 0,0 1,0-1,-1 2,1-1,0 2,0-1,0 1,0 1,0 0,0 1,1 0,-1 0,1 1,-12 8,-16 16,1 1,2 2,1 2,-53 67,-96 168,155-224,-40 90,59-114,1 1,1 1,1-1,1 1,2 0,-3 40,6-58,0 1,0-1,1 0,-1 0,1 1,1-1,-1 0,1 0,0 0,0 0,0-1,1 1,-1 0,1-1,7 8,-5-7,1 0,0 0,0-1,0 1,1-2,0 1,-1-1,1 0,0 0,8 2,14 1,1-1,-1-1,1-2,43-1,-71-1,56-2,0-3,-1-2,0-3,0-2,-1-2,74-31,-59 16,-2-4,-1-2,-2-4,83-62,-117 75,-1-1,-1-2,-1 0,-1-2,-2-2,-2 0,41-73,-54 86,0-2,-2 1,-1-1,0-1,-2 1,-1-1,0-1,-2 1,0 0,-2-1,-1 0,-1 1,0-1,-2 1,-8-33,8 47,0 1,0-1,-1 1,-1-1,1 1,-1 1,-1-1,1 1,-10-10,12 14,1 0,-1 1,0 0,0-1,0 1,0 1,0-1,0 0,-1 1,1-1,0 1,-1 0,1 0,-1 0,0 1,1-1,-1 1,1 0,-1 0,0 0,1 1,-1-1,1 1,-1 0,1 0,-1 0,-4 2,-1 3,0 0,0 0,0 0,1 1,0 1,1-1,0 1,0 1,-10 16,-2 5,-25 56,34-61,1 0,0 0,2 0,1 1,1 0,2 1,0-1,2 0,1 1,1 0,1-1,1 0,1 1,2-2,9 30,-2-21,0-2,2 1,2-2,1 0,1-2,1 0,2 0,1-2,1-1,51 43,-63-60,-6-4,0 0,0 0,0 0,-1 1,1 0,5 9,-10-13,0 0,0 1,0-1,0 0,-1 0,1 1,-1-1,0 0,1 0,-1 1,0-1,0 0,-1 1,1-1,0 0,-1 0,0 1,1-1,-1 0,0 0,0 0,0 0,0 0,0 0,-1 0,-2 3,-45 56,23-32,-25 41,46-61,-1 0,1 0,1 0,0 1,0 0,1 0,0 0,1 0,-2 15,3-24,1 0,0 1,0 0,0-1,0 1,0-1,0 1,0-1,1 1,-1-1,0 0,1 1,0-1,-1 1,1-1,0 0,-1 1,1-1,0 0,0 0,0 1,0-1,0 0,0 0,0 0,1 0,-1-1,0 1,1 0,-1 0,0-1,1 1,-1-1,1 1,-1-1,1 0,-1 1,1-1,-1 0,1 0,-1 0,4-1,5 0,0 0,1-1,-1 0,18-7,-26 8,27-9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31.9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615 1140,'-16'1,"-1"1,1 0,0 2,0 0,1 0,-1 2,1 0,0 0,0 1,1 1,0 1,1 0,-1 1,-18 18,-8 10,3 2,1 1,-32 50,36-46,2 3,-36 75,54-99,2 1,1 0,1 1,2 0,0 0,2 0,-3 40,7-62,1 0,-1 0,0 0,1 0,0 0,0 0,0 0,0 0,1 0,-1-1,1 1,0-1,0 1,1-1,-1 0,4 4,-1-2,0-1,1 1,-1-1,1-1,0 1,0-1,0 0,12 4,7 0,1-1,-1-2,51 3,-59-6,1-1,-1-1,1-1,-1 0,1-2,-1 1,0-2,0-1,-1 0,0-1,0 0,0-1,-1-1,0-1,24-20,-24 16,-1 0,0 0,-1-2,0 0,-2 0,1-1,-2 0,-1-1,0 0,-1-1,-1 0,0 0,4-29,-7 25,-1 0,-1 0,-1 0,-1-1,-1 1,-1 0,-2 0,0 1,-1-1,-1 1,-1 0,-1 0,-1 0,-1 2,-1-1,0 1,-2 1,0 0,-2 0,0 2,0 0,-2 0,0 2,-1 0,-26-16,-88-42,132 73,0-1,0 1,0-1,0 1,0-1,0 1,0-1,0 1,0-1,0 1,0-1,0 0,1 1,-1 0,0-1,0 1,1-1,-1 1,0-1,0 1,1-1,-1 1,1 0,-1-1,0 1,1 0,-1-1,1 1,-1 0,0 0,1-1,-1 1,1 0,-1 0,1 0,-1-1,2 1,25-15,-23 13,224-126,-6-9,255-208,-473 343,137-123,-127 111,-1-1,0 0,-1 0,-1-2,0 1,-2-1,11-24,-18 37,-1 0,1 0,-1 0,0 0,0-1,0 1,0 0,-1 0,0-1,0 1,0 0,0-1,-1 1,1 0,-1 0,0 0,-1-1,1 1,-1 0,0 0,1 1,-2-1,-2-4,1 4,0 0,0 1,-1 0,1-1,-1 2,0-1,0 0,0 1,0 0,0 0,0 1,0 0,-1-1,1 2,-1-1,1 1,-10 0,4 1,1 0,-1 1,1 0,-1 0,1 2,0-1,0 1,0 1,0 0,1 0,0 0,0 2,0-1,1 1,0 0,0 1,-7 8,-12 18,0 0,-39 70,4 6,4 4,6 1,5 3,-38 146,77-235,1 0,1 1,2 0,1 0,1 0,2 1,1-1,1 0,2 0,1 0,1 0,2-1,1 0,1 0,1-1,1-1,19 30,4 3,97 176,-103-177,-3 2,22 72,-17-18,-5 1,-6 1,-4 1,0 183,-16-281,0 0,-2 0,0-1,-1 1,-1-1,-13 36,15-49,-1 0,0 0,0 0,-1 0,0-1,0 1,0-1,0 0,-1 0,0-1,0 0,0 1,-1-1,0-1,1 1,-1-1,0 0,0-1,-1 1,1-1,-1-1,1 1,-11 1,6-3,0 1,0-2,0 1,0-1,0-1,0 0,1-1,-1 0,1 0,0-1,-19-10,-4-5,1-2,-31-26,25 19,-9-7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32.4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0 336,'9'0,"6"-4,11-6,8-6,16-4,12-7,9-3,8-2,9 2,2-4,-10 5,-10 2,-8 3,-11 4,-14 1,-13 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34.2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755 569,'-4'0,"-36"0,-60 7,85-4,1 0,0 0,-1 2,2 0,-1 0,1 1,-21 13,5 1,1 2,1 0,1 2,1 1,1 0,-22 33,4 2,-65 122,83-135,2 2,2 0,-16 65,29-89,2 0,1 0,1 0,1 1,1-1,1 1,2-1,8 47,-7-60,1-1,1 0,0-1,1 1,0-1,0 0,1 0,0 0,1-1,0-1,0 1,1-1,0-1,1 1,0-2,0 1,0-1,16 6,17 7,0-3,1-1,57 11,16-3,1-5,1-5,238-6,-324-8,1-1,-1-2,0-1,-1-2,37-12,-56 15,-1-1,1-1,-1 0,0-1,0-1,-1 1,0-2,0 1,-1-2,0 1,-1-1,0-1,0 0,13-23,-10 9,-1 0,-1-1,-1-1,-1 1,-2-2,-1 1,4-48,-11-203,-2 165,3 45,5 65,3 13,11 26,-11-21,29 51,2-2,60 74,108 106,-200-236,1-1,0 1,0-2,1 1,0-1,0 0,14 6,-21-11,1 0,0 0,0-1,0 1,0-1,0 0,0 0,-1 1,1-1,0 0,0-1,0 1,0 0,0 0,0-1,0 1,3-3,-2 2,-1-1,1 0,-1 0,0 0,0-1,1 1,-1 0,-1-1,1 0,0 1,-1-1,1 0,-1 0,2-4,7-22,-2-1,0 0,-2 0,3-40,-1-128,-7 165,-3-75,4-61,-2 169,-1-1,1 1,0-1,0 1,0-1,0 0,0 1,0-1,0 1,0-1,0 1,0-1,1 1,-1-1,0 1,0-1,0 1,1 0,-1-1,0 1,0-1,1 1,-1-1,0 1,1 0,-1-1,0 1,1 0,-1-1,1 1,-1 0,1 0,-1-1,1 1,-1 0,1 0,-1 0,1 0,-1 0,1-1,-1 1,1 0,-1 0,1 0,-1 0,1 1,-1-1,1 0,-1 0,1 0,-1 0,1 0,-1 1,1-1,-1 0,0 0,1 1,28 23,-23-18,50 44,2-3,2-2,2-3,2-3,2-2,0-4,3-2,0-4,107 28,-171-53,1-1,-1 0,1 0,0 0,0-1,-1 1,1-1,0-1,0 1,-1-1,1 0,0-1,-1 1,1-1,6-3,-7 2,-1 0,0-1,0 1,-1-1,1 0,-1 1,0-2,1 1,-2 0,1-1,-1 1,1-1,-1 0,-1 1,1-1,-1 0,2-8,31-146,-6 0,8-200,-35 306,-1 1,-3-1,-3 1,-1 0,-3 0,-2 1,-31-79,23 90,20 39,0 0,-1-1,1 1,-1 0,0 0,1 0,-1 0,0 0,1 0,-1 0,0 0,0 0,0 0,0 0,0 1,0-1,0 0,0 1,0-1,0 1,-1-1,1 1,0-1,0 1,-1 0,1 0,0-1,0 1,-2 0,2 1,1 1,-1-1,0 0,1 0,-1 1,1-1,-1 0,1 1,0-1,-1 1,1-1,0 0,0 1,0-1,0 1,0-1,1 0,-1 1,0-1,0 1,1-1,-1 0,2 2,12 37,-12-37,47 98,5-3,99 138,-57-93,-30-44,71 118,-118-183,-1 2,-2 0,-2 0,13 53,-25-83,0 1,-1-1,0 0,-1 1,0-1,0 1,0-1,0 1,-1-1,0 1,-1-1,-2 9,2-11,-1 1,1-1,-1 0,0 0,0 0,-1 0,1 0,-1-1,1 1,-1-1,0 0,-1 0,1 0,0-1,-1 0,-5 2,-59 26,52-22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34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0,'2'14,"0"-1,1-1,1 1,0 0,1-1,0 0,1 0,0 0,10 13,0 4,482 784,-493-805,0-1,1 1,0-1,0 0,1-1,0 0,14 10,-18-14,-1-1,1 0,-1 0,1 0,-1 0,1-1,0 1,-1-1,1 1,0-1,-1 0,1 0,0 0,-1-1,1 1,0 0,-1-1,1 0,0 0,-1 0,1 0,-1 0,0 0,1 0,-1-1,0 0,0 1,0-1,0 0,4-4,36-41,39-54,-30 35,-31 40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35.3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0 245,'1'-3,"-1"-1,1 1,0-1,-1 1,1-1,1 1,-1-1,1 1,-1 0,1 0,0 0,0 0,0 0,0 0,1 0,-1 1,1-1,0 1,0 0,5-4,8-3,0 0,0 1,18-6,2-2,31-13,0 4,114-28,-152 45,-6 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36.0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250 1,'-4'0,"-6"0,-6 4,-3 2,-4-1,-2 0,-1-2,4 3,1 1,1-2,-2 0,0-2,3-2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36.9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133 154,'-4'1,"0"0,-1 0,1 1,0-1,1 1,-1 0,0 0,0 0,1 0,-1 1,1-1,0 1,-1 0,1 0,1 0,-1 1,0-1,1 1,0-1,0 1,-3 7,-4 5,2 1,0-1,-8 34,-3 57,17-95,0 0,1 0,0 0,1 0,1-1,-1 1,5 13,-4-21,0 1,1-1,-1 0,1 0,0-1,0 1,0-1,0 1,1-1,0 0,-1 0,1 0,0-1,0 1,1-1,-1 0,0 0,1-1,6 2,14 4,-1-2,40 4,-18-3,-34-4,1 0,0 0,0-2,0 1,0-2,0 0,-1 0,25-6,-32 5,1 0,-1-1,1 1,-1-1,0 0,0 0,0 0,-1-1,1 0,-1 0,0 0,0 0,0-1,-1 0,1 1,-1-1,0-1,-1 1,1 0,-1-1,3-8,1-13,-1 1,-2-1,0 0,-2 0,0 0,-2-1,-2 1,-6-33,6 47,0-1,-2 1,1 0,-2 0,0 1,0 0,-1 0,-1 0,0 1,0 0,-1 0,-1 1,1 0,-2 1,1 0,-18-10,19 13,-1 1,0 0,0 1,0 0,0 0,-1 1,1 0,-1 1,0 1,0-1,0 2,0-1,0 2,0-1,0 1,1 1,-1 0,0 1,1 0,-1 0,-11 7,1-1,2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38.8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79,'19'1,"-1"1,1 0,-1 2,0 0,0 1,0 1,-1 1,0 1,0 0,0 1,26 19,4 8,-1 2,55 58,-91-86,80 86,-79-83,0 0,-1 1,-1 1,-1-1,11 25,-15-16,-4-22,0-1,0 1,0-1,0 1,-1-1,1 0,0 1,0-1,0 1,-1-1,1 0,0 1,0-1,-1 0,1 1,0-1,-1 0,1 0,0 1,-1-1,1 0,-1 0,1 0,0 1,-1-1,1 0,-1 0,1 0,-2 0,0 0,0-1,0 1,0-1,0 1,0-1,0 0,0 0,1 0,-1 0,0 0,0 0,1 0,-1-1,1 1,0-1,-1 1,-1-3,-6-8,0 0,1-1,1 0,0 0,-10-27,-18-77,23 75,4 15,1-1,1 1,2-1,0 0,1-30,3 56,0 0,0-1,0 1,1 0,-1-1,1 1,-1 0,1 0,0-1,0 1,0 0,0 0,0 0,1 0,-1 0,0 0,1 1,0-1,-1 0,1 1,0-1,0 1,0 0,0-1,0 1,0 0,0 0,0 0,0 1,1-1,-1 0,0 1,0-1,1 1,-1 0,0 0,1 0,-1 0,1 0,-1 1,0-1,0 1,4 1,3-1,0 2,0 0,-1 0,0 0,1 1,-1 0,0 1,-1 0,1 0,8 8,-2 3,0 1,-1 0,-1 1,-1 1,15 33,-10-17,-3 0,13 51,-21-63,-7-30,-8-40,4-33,6-109,0 185,0 1,0-1,0 0,0 1,1-1,0 0,-1 1,2-1,-1 1,0-1,0 1,1 0,0-1,0 1,0 0,0 0,0 0,1 0,-1 1,1-1,-1 1,1-1,0 1,0 0,0 0,1 0,-1 1,0-1,1 1,-1 0,1 0,-1 0,1 0,0 1,-1-1,1 1,0 0,-1 0,1 0,4 1,4 1,-1 0,0 1,1 0,-1 1,0 0,-1 1,1 0,-1 0,0 1,0 1,14 12,3 10,-1 2,-1 1,-2 0,-2 2,33 67,-42-76,-1 0,-1 1,12 48,-17-47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40.3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2 837,'0'-3,"0"-1,0 1,1 0,-1-1,1 1,0 0,-1-1,1 1,1 0,-1 0,0 0,1 0,0 0,0 0,2-3,2 1,0-1,0 1,0 1,1-1,7-3,1-1,9-7,12-6,0-2,33-30,-61 48,-1-1,0 0,0-1,0 0,-1 0,0 0,-1 0,0-1,0 0,-1 0,0-1,0 1,-1-1,2-13,-4 22,-1 0,1-1,-1 1,0-1,1 1,-1-1,0 1,0-1,0 1,0-1,-1 1,1-1,0 1,-1-1,1 1,-1 0,1-1,-1 1,1 0,-1-1,0 1,0 0,0 0,0 0,0-1,0 1,0 0,0 0,0 0,0 1,-1-1,1 0,0 0,-1 1,1-1,0 1,-1-1,1 1,-1-1,1 1,-1 0,-2 0,0 0,-1 1,1-1,-1 1,1 0,0 0,0 1,0-1,0 1,0 0,0 0,0 1,0-1,-4 5,-16 16,1 2,1 1,1 0,2 2,0 0,2 1,2 1,0 0,2 1,1 1,2 0,-10 48,19-74,0 0,0 0,1 0,-1 1,2-1,-1 0,0 0,1 0,0 1,1-1,-1 0,1 0,0-1,1 1,-1 0,1-1,6 8,-4-7,0 0,1-1,0 0,0 0,0 0,1-1,0 0,0 0,0-1,0 0,0 0,1 0,11 1,17 6,1-3,0-1,0-1,1-2,71-5,-93 1,0-1,0-1,0-1,-1 0,1-1,-1-1,0 0,-1-1,1 0,-1-2,-1 1,1-2,-2 0,1 0,-1-1,11-13,-4-1,-1-1,-2 0,0-1,-2-1,-1 0,-1-1,16-60,-13 26,-3-1,6-115,-16 16,-4 145,1-1,-2 1,0 0,-2 0,0 1,-12-31,14 43,1 1,-1 0,0 0,0-1,0 2,-1-1,1 0,-1 1,0-1,0 1,0 0,0 1,-5-3,7 4,0 0,0 0,1 1,-1-1,0 1,0 0,0-1,0 1,0 0,0 0,1 0,-1 0,0 0,0 1,0-1,0 0,0 1,1 0,-1-1,0 1,0 0,1 0,-1 0,0 0,1 0,-1 0,1 0,0 1,-1-1,1 1,0-1,0 1,0-1,0 1,0 0,-1 2,-5 10,2 1,0 0,0 0,1 0,1 1,1-1,-1 26,1 5,7 59,-3-93,1 0,0 0,1-1,0 1,1-1,0 0,1 0,10 15,-7-12,-1 0,0 0,10 30,-13-23,-2 0,0 0,-1 0,-1 1,-1-1,0 1,-2-1,-5 22,-45 170,40-173,-3 10,4-19,2 0,2 1,-8 64,15-94,-1 1,1-1,0 0,0 1,0-1,0 0,1 0,-1 1,1-1,-1 0,1 0,0 1,0-1,0 0,0 0,0 0,0 0,0 0,1 0,-1-1,1 1,-1 0,1-1,0 1,0-1,0 1,0-1,0 0,0 0,0 0,0 0,0 0,0-1,1 1,-1-1,0 1,0-1,1 0,-1 0,0 0,1 0,-1 0,0 0,1-1,3 0,6-2,-1 0,1 0,-1-1,0 0,0-1,-1 0,18-12,34-36,-44 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7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1 453,'18'-1,"-2"1,1 0,-1 1,1 0,21 6,-32-5,0 0,-1 0,1 1,-1-1,0 1,0 0,0 1,0-1,0 1,-1 0,1 1,-1-1,0 1,-1-1,6 10,-7-11,-1 0,1 0,0-1,0 1,0-1,0 1,1-1,-1 0,1 1,-1-1,4 1,-5-2,-1-1,0 0,1 0,-1 0,1 0,-1 0,0 0,1 0,-1 0,1 0,-1 0,0 0,1 0,-1 0,1-1,-1 1,0 0,1 0,-1 0,0-1,1 1,-1 0,0 0,1-1,-1 1,0 0,1 0,-1-1,0 1,0 0,1-1,5-25,-4-7,-2-1,-2 1,-6-38,3 43,2-1,1 1,1-1,6-53,-3 76,-1 0,1 1,0-1,0 0,0 0,1 1,0 0,0-1,1 1,-1 0,1 0,0 1,6-6,-2 3,1 0,0 1,0 0,0 1,1 0,-1 1,13-5,3 2,1 0,0 2,0 1,1 1,37 0,-35 4,-1 1,1 2,0 1,-1 1,0 1,-1 2,1 1,34 18,-20-7,-1 3,-1 2,-1 1,46 43,-76-62,0 1,-1 0,0 0,12 18,-8-3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41.1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1 731,'166'-385,"-148"341,-1-1,-3-1,-2 0,11-90,-24 112,1 23,0 1,0 0,0 0,0 0,0 0,0 0,0-1,0 1,-1 0,1 0,0 0,0 0,0 0,0-1,0 1,0 0,0 0,0 0,0 0,0 0,-1 0,1 0,0-1,0 1,0 0,0 0,0 0,0 0,-1 0,1 0,0 0,0 0,0 0,0 0,-1 0,1 0,0 0,0 0,0 0,0 0,0 0,-1 0,1 0,0 0,0 0,0 0,0 0,0 0,-1 0,1 0,0 1,0-1,0 0,0 0,-2 3,0-1,1 1,0 0,-1 0,1 0,0 0,0 0,1 0,-1 0,0 5,-2 31,1 0,3 0,8 69,33 115,-25-148,-3 0,7 126,-20-189,-1 0,-1 0,0 0,0 0,-5 14,4-20,-1 0,1 0,-1-1,0 1,-1-1,1 0,-1 0,0 0,-1 0,1-1,-8 7,-125 100,96-82,23-17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44.2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1,'4'0,"6"8,6 8,-1 9,-2 9,1 8,-2 8,1 2,-2-1,-2 0,-3-5,-2-9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44.6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26,'0'-5,"0"-4,0-2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45.4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0 260,'28'0,"24"-1,0 2,-1 2,81 16,-118-15,0 0,1 0,-2 1,1 1,-1 0,0 1,0 1,0 0,-1 0,-1 1,1 1,-2 0,1 0,-1 1,-1 1,0-1,9 17,-10-11,-1 0,0 0,-2 0,0 1,-1-1,0 1,-2 0,0 1,-1-1,-2 22,2-10,-1-28,0-1,0 1,0 0,0 0,0-1,0 1,0 0,1-1,-1 1,1 0,-1-1,1 1,0-1,-1 1,1-1,2 3,-3-4,1 0,-1 0,1 0,-1 0,1 0,0 0,-1 0,1-1,-1 1,1 0,0 0,-1 0,1 0,-1-1,1 1,-1 0,1-1,-1 1,1 0,-1-1,0 1,1-1,-1 1,1 0,-1-1,0 1,1-1,-1 1,0-2,5-5,-1 0,0 0,0 0,-1-1,4-11,20-120,-1-1,-19 116,38-131,-37 134,1 0,0 1,2 0,0 1,14-19,-21 33,1 0,-1 0,1 1,0 0,1 0,-1 0,1 1,0 0,0 0,0 0,0 1,0-1,0 2,1-1,10-1,8 0,0 2,44 3,-42-1,11 2,-1 2,1 1,-1 1,0 3,0 0,-1 3,-1 1,0 2,-1 1,-1 1,49 37,-58-37,0 1,-2 2,0 0,-1 1,-1 1,-2 1,0 1,-1 0,-2 1,-1 1,0 0,-3 1,0 1,-1 0,5 30,-12-37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45.9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1,'0'4,"0"10,4 16,2 15,4 13,0 14,2 11,0 14,2 11,3 4,-2-3,1-8,2-13,-2-17,-3-16,-5-13,-3-9,-3-11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47.0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1,'26'527,"33"-6,-28-267,-28-204,-3-39,0 1,1-1,0 0,0 0,2 0,-1 0,1 0,1-1,5 14,-8-23,-1-1,1 1,-1-1,0 1,1-1,0 1,-1 0,1-1,-1 0,1 1,-1-1,1 1,0-1,-1 0,1 1,0-1,0 0,-1 0,1 0,0 1,-1-1,1 0,0 0,0 0,-1 0,1 0,0 0,0-1,-1 1,1 0,0 0,0 0,-1-1,1 1,0 0,-1-1,1 1,-1-1,1 1,0-1,-1 1,1-1,-1 1,1-1,-1 1,1-1,-1 0,0 1,1-1,-1 1,0-1,1-1,22-43,-19 38,19-44,4 1,1 2,2 1,44-51,-59 80,1 1,1 0,1 2,0 0,1 1,1 1,0 1,1 0,0 2,0 0,1 2,38-10,-35 12,1 1,-1 2,1 0,0 2,0 1,45 5,-53-2,1 1,-1 1,0 1,0 0,-1 1,0 1,0 1,0 0,28 23,-9-1,-3 2,-1 2,-1 0,-2 2,26 44,-28-42,-6-11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47.7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464 531,'111'-264,"-70"160,-36 93,1 1,0 0,0 0,1 0,0 1,1 0,12-11,18-21,-38 40,1 1,-1 0,1-1,-1 1,1-1,-1 1,1-1,-1 0,0 1,1-1,-1 1,0-1,0 0,1 1,-1-1,0 1,0-1,0 0,0 1,0-1,0 0,0 1,0-1,0 0,0 1,0-1,0 0,0 1,-1-1,1 0,0 1,0-1,-1 1,1-1,0 0,-1 1,1-1,-1 1,1-1,-1 1,1 0,-1-1,1 1,-1-1,1 1,-1 0,0-1,1 1,-1 0,1 0,-1 0,0-1,1 1,-1 0,0 0,0 0,-46-4,41 4,-22 1,0 1,0 2,1 0,-1 2,1 1,0 1,1 1,0 2,-34 19,22-9,1 2,2 1,0 2,2 1,-42 45,59-55,0 1,2 0,-14 24,25-38,0 1,0-1,1 1,-1 0,1 0,0 0,1 1,-1-1,1 0,0 1,0-1,1 0,0 1,0-1,0 1,0-1,1 1,0-1,2 8,-1-11,-1 0,0 0,1 0,0 0,-1 0,1 0,0-1,0 1,0-1,0 0,0 1,0-1,0 0,0 0,1 0,-1-1,0 1,1 0,-1-1,3 1,57 2,-45-4,1087-32,-970 19,-94 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48.1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1391 1,'-12'0,"-23"4,-38 14,-42 17,-35 16,-17 11,-7 9,1 0,21-3,28-13,27-12,25-9,25-10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48.7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1443 0,'-40'1,"1"2,-1 2,1 1,1 1,-1 3,1 1,-60 27,-25 15,2 6,3 4,3 6,3 5,3 5,-118 111,215-179,-6 4,1 1,1 1,0 0,2 1,0 1,-18 31,31-48,0-1,0 1,0 0,1 0,-1 0,0-1,1 1,0 0,-1 0,1 0,0 0,0 0,0 0,0 0,0 0,1 0,-1-1,1 1,-1 0,1 0,-1 0,1-1,0 1,0 0,0 0,0-1,0 1,0-1,1 1,-1-1,0 0,1 1,-1-1,4 2,4 2,0 0,1-1,-1 0,1-1,14 4,-20-6,474 100,-242-58,-156-27,55 9,253 85,-375-106,-1 1,1 1,-1 0,0 1,-1 0,21 18,-29-23,-1 1,1-1,-1 1,0 0,0 0,0-1,-1 1,1 0,-1 1,0-1,1 0,-1 0,-1 1,1-1,0 0,-1 1,0-1,0 1,0-1,0 0,0 1,-1-1,1 1,-1-1,0 0,0 0,0 1,-1-1,1 0,-1 0,0 0,-2 3,-10 14,-1 0,0-1,-2-1,0 0,-38 29,-107 65,87-64,-150 70,197-107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50.1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0 685,'1'2,"-1"-1,1 1,-1 0,1-1,0 1,0-1,-1 1,1-1,0 1,0-1,1 1,-1-1,0 0,0 0,1 0,-1 1,2 0,30 18,-29-17,57 26,0-3,1-2,2-3,65 13,-103-28,-15-3,87 24,1-5,128 12,-223-34,1 1,-1-1,1 0,-1 0,1 0,0-1,-1 0,1 0,-1 0,1 0,-1-1,0 0,0 0,0 0,5-3,-6 2,-1 1,0-1,1 0,-1 0,0 0,-1-1,1 1,-1 0,1-1,-1 1,0 0,0-1,-1 0,1 1,-1-1,1 1,-1-1,0 0,-1-5,-1-18,-2 0,0 1,-2-1,-16-45,-52-103,43 104,20 46,-2-6,-31-54,41 99,2 11,13 72,4-1,36 116,-3-12,33 284,-70-361,-6 246,-9-317,-3-1,-1 0,-3 0,-2-1,-3 0,-1-1,-3-1,-46 86,62-127,-1-1,-1 1,1-1,-1 0,0 0,0-1,-1 1,0-1,0 0,0-1,-10 7,12-10,0 0,0 0,1 0,-1 0,0-1,0 1,0-1,0 0,0 0,1 0,-1-1,0 1,0-1,0 0,1 0,-1 0,0-1,1 1,-1-1,1 0,0 0,-1 0,1-1,-4-3,-14-12,1-1,1 0,1-1,1-1,1-1,1 0,-25-49,25 39,1-1,1-1,2 0,2 0,-9-58,15 60,1-1,2 0,0 0,3 1,1-1,1 1,1 0,2 0,2 1,19-46,-1 21,1 2,3 1,2 2,68-79,18-4,181-158,166-81,-360 298,-36 26,77-68,-142 112,-1 0,1-1,-1 0,0 0,-1 0,0-1,0 0,0 1,0-1,-1-1,-1 1,1 0,-1-1,0 0,1-8,-3 10,0 1,0 0,-1 0,0 0,0 0,0 0,0 0,-1 0,0 0,0 1,0-1,0 0,-1 1,0 0,0-1,0 1,0 1,-1-1,1 0,-1 1,0-1,0 1,-8-4,2 1,-1 1,0 1,0-1,0 2,-1 0,1 0,-1 1,-23-2,6 3,1 1,-46 6,64-5,1 1,-1 0,1 0,0 1,-1 0,2 1,-1 0,0 1,1-1,0 1,0 1,0 0,-10 10,13-11,1 1,-1-1,1 1,1 0,-1 1,1-1,0 0,0 1,1 0,0-1,0 1,1 0,0 0,0 0,0 1,1-1,0 0,1 0,1 8,0-3,2 1,-1-1,2 0,0 0,0 0,1 0,0-1,1 0,0-1,1 1,0-1,15 13,14 11,74 54,-102-81,381 232,-82-57,-286-168,-1 1,0 1,-1 1,-1 1,22 25,-37-39,0 1,-1 0,1 0,-1 0,0 0,-1 0,1 0,-1 1,0 0,0-1,-1 1,0 0,0 0,0-1,-1 1,1 0,-1 0,-1 0,1 0,-1 0,0 0,-1-1,1 1,-1 0,0-1,-1 1,1-1,-1 0,-4 6,4-6,0-1,-1 0,0 0,0 0,0 0,0-1,-1 1,-5 2,-11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8.3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16,'0'-4,"4"-2,6 1,5 5,5 2,7 10,4 3,4 7,6 5,4 1,-2 1,1-1,-7-1,-2 0,-6-1,-9-4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50.7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9,'0'-1,"1"1,-1 0,0 0,0 0,0-1,0 1,0 0,0 0,0 0,0-1,0 1,0 0,0 0,0-1,0 1,0 0,0 0,0 0,0-1,0 1,0 0,0 0,-1 0,1-1,0 1,0 0,0 0,0 0,0-1,-1 1,1 0,0 0,0 0,0 0,0 0,-1 0,1-1,0 1,0 0,0 0,-1 0,1 0,0 0,0 0,0 0,-1 0,1 0,0 0,0 0,-1 0,1 0,0 0,0 0,0 0,-1 0,1 0,0 0,-8 15,7-7,1 0,0 0,0 0,1 1,0-1,0 0,6 15,25 61,-19-54,79 176,8-3,10-5,185 254,-154-279,-119-150,2-1,0 0,1-2,51 31,-64-45,0-1,0-1,1 0,-1-1,1 0,0-1,0 0,0-1,0 0,0-1,0-1,24-4,-15 2,0-2,1-1,-2-1,1-1,-1 0,28-16,-18 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51.0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268 0,'-4'0,"-6"0,-5 0,-5 5,-3 0,-2 1,-1-2,0 4,-4 4,-2 0,1 2,5-1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52.1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1078 280,'2'-2,"0"-1,1 1,-1-1,0 1,1 0,0 0,-1 0,1 0,0 1,0-1,0 1,0 0,4-2,8-4,49-37,-2-2,81-78,-142 124,0-1,-1 1,1-1,0 1,-1-1,1 0,0 1,-1-1,1 0,-1 0,1 1,-1-1,0 0,1 0,-1 0,0 0,1 1,-1-1,0 0,0 0,0 0,0 0,0 0,0-1,0 1,-1 0,0 1,1-1,-1 0,0 1,1-1,-1 0,0 1,0-1,0 1,1 0,-1-1,0 1,0 0,0-1,0 1,0 0,-2 0,-54-2,50 2,-78 9,0 3,-153 42,134-28,-108 27,-307 119,509-168,0 0,1 0,-1 1,1 1,-14 10,21-14,1-1,-1 0,1 1,-1 0,1-1,0 1,0 0,0 0,0 0,0-1,0 1,0 0,1 0,-1 0,1 1,0-1,-1 0,1 0,0 0,0 0,0 0,0 0,1 0,-1 0,0 0,1 0,0 0,-1 0,1 0,0 0,0 0,0 0,2 3,4 4,0 0,1 0,0 0,0-1,1 0,0 0,15 9,77 41,-86-50,67 35,1-4,3-3,0-4,2-4,1-4,1-4,1-4,1-3,102-1,-147-11,-1-2,0-2,0-2,0-2,0-2,57-20,-93 26,-1 1,0 0,1 0,-1 0,1 2,0-1,-1 1,11 1,-16-1,3 0,0-1,0 0,1-1,-1 1,-1-1,1-1,0 1,8-5,10-4,-7 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53.3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1037,'10'1,"0"0,-1 0,1 1,-1 0,0 1,0 0,15 7,62 38,-41-22,14 5,-23-12,0 1,57 42,-68-34,-25-28,1 1,-1-1,1 1,-1-1,1 1,-1-1,1 1,-1-1,1 1,-1 0,0-1,1 1,-1-1,0 1,0 0,0-1,1 1,-1 0,0 0,0-1,0 1,0 0,0-1,0 1,0 0,0-1,0 1,-1 0,1-1,0 1,0 0,-1-1,1 1,0 0,-1-1,1 1,-1-1,1 1,0-1,-1 1,1-1,-1 1,0-1,1 1,-1-1,0 1,0-1,0-1,0 1,0 0,1 0,-1 0,0 0,0-1,0 1,1 0,-1-1,0 1,0 0,1-1,-1 1,0-1,1 1,-1-1,1 0,-1 1,1-1,-1 0,1 1,-1-1,1 0,-1 1,1-1,0 0,-1 0,1 0,0 0,-9-29,6 8,0 0,2 0,1 0,0 0,2 1,0-1,2 0,0 1,11-32,0 10,2 0,1 2,38-62,-43 81,1 2,0 0,2 0,0 1,1 1,1 1,1 1,22-16,-28 24,0 0,1 1,0 0,1 1,-1 1,1 0,0 1,1 1,-1 0,1 1,-1 1,1 0,30 3,-23 2,0 0,0 1,0 2,0 0,-1 2,0 0,-1 1,0 2,-1 0,0 1,-1 1,0 0,-1 2,-1 0,0 1,-2 1,0 0,0 1,-2 1,-1 0,0 1,-1 0,-2 0,0 1,-1 1,6 31,-10-6,-3-35,10-42,39-116,90-179,-94 235,4 2,3 2,68-81,-108 150,0 1,1 0,0 1,19-13,-29 24,1-1,1 1,-1 0,0 0,1 1,-1-1,1 1,0 0,0 1,0 0,0 0,0 0,0 0,0 1,0 0,0 0,0 1,6 1,6 3,0 1,0 1,-1 0,0 1,28 19,76 62,-77-55,75 58,-5 5,-3 4,115 138,-221-232,1-1,-1 1,0 0,-1 0,1 0,-1 1,-1 0,0 0,4 11,-5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53.9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1668,'2'-3,"-1"0,0 0,1 0,-1 0,1 0,0 0,0 0,0 1,1-1,-1 1,0-1,1 1,0 0,0 0,-1 0,1 0,0 1,4-2,3-4,138-82,309-134,-412 203,637-271,121-54,-439 177,607-267,-950 426,-7 3,1-1,1 2,-1 0,29-5,-26 14,-19 8,-18 14,19-26,-22 24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54.7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1200,'5'-1,"0"0,-1-1,1 1,-1-1,1 0,-1 0,1-1,-1 1,4-4,17-9,522-219,102-47,226-196,-739 399,10 7,-130 64,16-7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57.4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0,'75'1340,"-74"-1330,0 1,-1 0,2 1,0-1,0 0,1-1,4 12,-6-19,0-1,1 0,-1 0,1 0,-1 0,1-1,-1 1,1 0,0-1,0 1,0-1,0 1,0-1,0 0,0 0,0 0,1 0,-1 0,0 0,1-1,-1 1,0-1,1 0,-1 0,1 0,-1 0,0 0,1 0,-1 0,1-1,-1 1,0-1,3-1,137-46,-29 8,782-212,-866 245,-12 3,1 0,-1-1,-1-1,27-13,-27 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58.2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957 1,'-8'1,"1"0,-1 1,1 0,0 0,-13 6,-1 1,-31 11,1 2,1 3,1 1,1 3,2 2,1 1,1 3,2 2,2 1,1 2,-37 51,65-76,1 0,1 0,0 1,1 0,1 0,1 1,-7 24,12-37,0 1,0-1,0 0,0 0,1 0,0 1,0-1,0 0,1 0,-1 1,1-1,0 0,0 0,0 0,1 0,-1 0,1 0,0 0,0-1,1 1,-1-1,1 1,-1-1,1 0,0 0,1 0,-1 0,0-1,1 1,-1-1,1 0,0 0,0 0,0-1,7 3,69 16,1-3,117 10,-116-19,-2 4,115 31,-190-41,1 0,-1 0,1 0,-1 0,0 1,0 0,0 0,0 1,-1-1,1 1,-1 0,0 0,0 0,4 6,-7-6,1-1,0 1,-1 0,0-1,0 1,0 0,0 0,0 0,-1 0,0 0,0 0,0 0,0 0,-1 0,1-1,-1 1,0 0,0 0,-1 0,1-1,-4 6,-11 23,-2-2,-1 0,-1-1,-2-1,0-1,-2 0,-45 36,12-16,-1-4,-109 61,144-91,0-1,0-1,-2-2,1 0,-1-1,0-2,-1 0,1-2,-1-1,-49 0,-174-9,227 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59.3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1 928,'3'-1,"0"1,0-1,0 0,0 0,0-1,0 1,0-1,5-2,6-4,1816-758,-1686 709,58-21,-200 77,0 0,0 1,-1-1,1 0,0 1,0-1,0 1,0 0,0-1,0 1,0 0,0 0,0 0,0 1,-1-1,1 0,3 2,-5-2,0 1,0 0,0 0,0 0,0 0,0 0,0 0,-1 0,1-1,0 1,0 0,-1 0,1 0,-1 0,1-1,0 1,-1 0,1 0,-1-1,0 1,1 0,-1-1,0 1,0 0,-56 51,54-50,-39 32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2:59.8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0 447,'4'0,"11"0,14-5,16-5,26-5,22-9,34-9,25-7,17-6,5-3,-10-2,-15 8,-21 6,-24 6,-24 4,-18 6,-19 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32.6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1484,'9'-12,"0"0,-1 0,-1-1,0 0,7-18,4-8,-3 12,7-15,28-70,-45 97,-1 0,0 0,-1-1,0 1,-2-1,0 0,0 1,-4-30,2 41,0 0,0 0,-1 0,0 1,1-1,-2 0,1 1,0-1,0 1,-1 0,0 0,0 0,0 0,0 0,0 1,-1-1,1 1,-1 0,1 0,-1 0,0 0,0 1,-5-2,5 2,0-1,1 1,-1 1,0-1,0 0,1 1,-1 0,0 0,0 0,0 0,0 1,1-1,-1 1,0 0,0 0,1 1,-1-1,1 1,-1-1,1 1,0 0,-1 0,1 1,0-1,-3 4,-4 8,2 0,-1 0,2 1,0 0,0 1,2-1,0 1,1 0,-3 19,-1 24,-1 68,8-116,0 15,0 0,2 1,0-1,2 0,6 26,-7-44,0-1,1 1,0-1,0 1,1-1,-1 0,2 0,-1-1,1 1,0-1,0 0,0 0,1-1,0 1,0-1,1-1,0 1,-1-1,1 0,15 5,3-1,0-1,1-2,0 0,0-2,0-1,0-1,0-1,0-2,34-5,31-10,111-36,-146 37,7 0,-2-3,0-3,88-44,-134 58,0-1,-1 0,0-1,0-1,-1 0,0-1,-1 0,0-1,-1 0,-1-1,0 0,-1-1,0 0,-1 0,-1-1,-1 0,0 0,5-23,-3-25,-2-1,-3 1,-3-1,-14-106,11 146,-1 1,-1 0,-16-45,17 60,1-1,-1 2,-1-1,1 0,-2 1,1 0,-1 0,0 0,-1 1,0 0,0 0,-12-8,18 14,0 0,1 1,-1-1,1 1,-1-1,0 1,1-1,-1 1,0-1,1 1,-1 0,0-1,0 1,0 0,1 0,-1 0,0-1,0 1,0 0,1 0,-1 0,0 0,0 0,0 1,0-1,1 0,-1 0,0 0,0 1,1-1,-1 0,0 1,0-1,1 1,-1-1,0 1,1-1,-1 1,1-1,-1 1,1 0,-1-1,1 1,-1 0,1-1,0 1,-1 0,1 0,0-1,-1 1,1 1,-1 2,1 0,0-1,0 1,0 0,0 0,0 0,1-1,0 1,0 0,1 4,4 5,1 0,1 0,0-1,0 0,1 0,1-1,0 0,0 0,1-2,0 1,1-1,14 8,18 10,1-2,52 20,-33-19,100 29,-127-46,0-1,1-2,0-2,52 0,-85-4,1 0,0 0,0-1,0 0,0 0,0 0,-1-1,1 0,0 0,-1 0,0-1,7-4,-9 4,0 1,0-1,0 0,-1 0,0 0,1-1,-1 1,0-1,-1 1,1-1,-1 1,1-1,-1 0,0 0,-1 0,1 1,-1-1,1 0,-1-7,-2-25,-1-1,-1 1,-2 0,-2 1,-1 0,-23-56,-103-196,127 274,-93-159,79 137,57 76,1-1,45 38,-43-48,2-1,0-1,2-3,1-2,1-1,1-2,49 13,-62-23,54 10,-40-13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8.9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1,'18'1,"-1"0,0 1,0 2,0-1,0 2,-1 0,0 1,18 9,17 12,51 36,-76-46,17 10,-2 2,56 51,-87-71,0 1,0 0,-1 0,-1 1,0 0,0 1,-1 0,-1 0,0 0,0 1,-1 0,-1 0,0 1,2 14,-6-22,0 0,0 0,-1 0,0 0,0 0,0-1,0 1,-1 0,0-1,-1 1,1-1,-1 1,0-1,0 0,0-1,-1 1,0 0,0-1,-7 7,-9 6,-1-1,-1-1,-28 15,12-7,-224 133,235-139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04.1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1,'0'6,"1"0,1 0,-1 0,1 0,0 0,0 0,1 0,3 6,6 14,475 1105,-456-1055,-23-51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04.5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11,'0'-5,"0"0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05.6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694 23,'0'-1,"-1"0,1 0,0 0,-1 0,1 0,-1 0,0 0,1 0,-1 0,0 1,1-1,-1 0,0 0,0 1,0-1,0 0,1 1,-1-1,0 1,0-1,0 1,0 0,-1-1,1 1,0 0,0 0,0-1,-1 1,-35-3,-12 6,1 2,0 3,-90 26,96-23,-15 4,1 2,-92 43,145-59,0 1,0-1,1 1,-1 0,0 0,1 0,-1 0,1 0,0 1,-1-1,1 1,0-1,1 1,-1 0,0 0,1 0,-1 0,1 0,0 0,0 0,0 0,1 0,-1 1,1 4,0 4,2 0,-1-1,2 0,0 1,6 17,-3-12,117 431,-81-286,-40-156,1 6,0 0,1-1,0 1,1-1,7 14,-10-23,-1 0,0 0,1 0,-1 0,1-1,-1 1,1 0,0-1,0 1,0-1,0 0,0 0,0 0,0 0,0 0,0 0,1 0,-1-1,0 1,0-1,1 1,-1-1,0 0,1 0,-1 0,0 0,1-1,-1 1,0 0,1-1,-1 0,0 0,0 1,3-3,12-7,0 0,0-1,-2-1,1-1,19-21,12-9,4 2,2 1,2 3,1 3,77-36,-91 52,1 1,1 3,0 1,1 2,1 2,90-5,-120 13,-1 1,0 1,1 1,-1 0,0 0,16 6,-25-6,0 0,1 1,-1 0,0 0,-1 1,1-1,-1 1,1 0,-1 1,0-1,-1 1,1 0,-1 0,0 1,0-1,4 10,2 8,-1 0,-2 0,0 1,-1 0,-2 0,3 36,-4 151,-4-183,-2-1,-1 1,-1-1,-2 0,0 0,-21 47,20-56,-1 1,-1-2,-1 0,0 0,-1-1,-1 0,-1-1,0 0,-1-1,-17 13,19-20,0 1,0-1,0-1,-1 0,0-1,-15 3,-94 16,30-6,12 3,47-12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06.7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0 834,'1'-6,"0"0,0 0,0 0,1 0,0 0,0 0,0 1,1-1,0 0,0 1,1 0,-1 0,1 0,0 0,6-5,7-6,1 0,32-21,70-41,190-91,147-36,-277 127,-91 38,130-53,-197 86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07.2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1 576,'18'-2,"0"0,-1-2,1 0,-1-1,1 0,-1-2,-1 0,20-11,1 1,309-148,68-30,-391 185,240-114,-243 114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22.9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1 773,'19'-17,"0"0,2 2,-1 1,45-23,98-36,-140 64,1085-386,-858 312,10-11,-214 76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58.9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0,'4'4,"2"6,3 10,6 5,3 3,8 10,-1 2,4 4,-3 2,-1-7,-1-5,-5-5,-5-2,-1-6,-2-7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59.3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 71,'0'-4,"-4"-2,-1-4,-1-4,2-5,1 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00.6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0,'160'174,"-104"-105,-27-31,3-1,40 37,-72-73,1 0,-1-1,1 1,0 0,-1-1,1 1,0-1,0 1,-1-1,1 1,0-1,0 0,0 1,-1-1,1 0,0 0,0 0,0 1,0-1,0 0,0 0,0 0,-1 0,1 0,0-1,2 1,-2-1,0 0,-1 0,1 0,0 0,0 0,0 0,-1 0,1 0,-1 0,1-1,-1 1,1 0,-1 0,0-1,1 1,-1-2,1-61,-2 56,-1-44,0-116,2 165,0 0,0 0,1 0,-1 0,1 1,0-1,0 0,0 0,0 1,0-1,1 0,-1 1,1-1,-1 1,1 0,0-1,0 1,0 0,1 0,3-2,-1 1,0 1,-1 0,1 0,0 0,1 1,-1 0,0 0,0 0,1 1,8-1,8 3,-1 0,1 2,-1 0,35 12,47 20,-1 4,-3 5,-1 4,114 77,-201-120,-2 1,1 0,-1 0,0 1,0 0,-1 1,0-1,-1 2,9 12,-7-2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01.4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6,'2'-5,"4"11,12 26,21 56,-35-80,246 528,-238-514,-2-8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9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0,'12'8,"0"-1,0 1,20 19,7 6,761 513,-787-537,37 20,-48-28,1 0,-1-1,1 1,-1 0,1-1,0 0,-1 1,1-1,-1 0,1 0,0-1,-1 1,1 0,-1-1,1 0,0 1,-1-1,5-2,8-7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02.2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0,'6'8,"-1"0,1 1,-1-1,-1 1,0 0,0 0,2 10,8 15,294 676,-185-411,-122-295,0-1,1 0,-1 0,1 0,0 0,0 0,0 0,0-1,1 1,-1-1,1 1,0-1,-1 0,1 0,3 2,-5-4,0 0,0 1,1-1,-1 0,0 0,0 0,0 0,0 0,0 0,0 0,0 0,0 0,0 0,0-1,0 1,0 0,0-1,0 1,2-2,-1 0,0 1,0-1,0 0,-1 0,1 0,0 0,-1-1,1 1,-1 0,0-1,1-2,51-133,-40 98,2 1,1 0,2 2,35-55,-48 83,1 1,1-1,0 1,0 1,1 0,-1 0,2 0,-1 1,1 0,12-6,-16 10,0 0,1 0,0 1,-1 0,1 0,0 1,-1-1,1 1,0 0,0 1,-1 0,1 0,0 0,-1 0,1 1,-1 0,1 0,-1 0,0 1,7 5,6 3,0 2,-1 0,-1 1,0 0,19 25,65 91,-76-97,39 56,-38-54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03.6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451 528,'1'-6,"1"0,-1 0,1 0,1 0,-1 0,1 1,5-10,4-8,-11 20,14-28,-3-1,0 0,7-39,-17 62,0 0,-1 1,0-1,-1 0,0 0,0 0,-1 0,0 1,-1-1,1 0,-2 1,1-1,-1 1,-1 0,1 0,-2 0,-6-11,3 8,0 1,-1 0,0 1,-1 0,1 0,-2 1,1 1,-1-1,-1 2,-18-9,24 12,-1 1,1 0,-1 0,0 1,1 0,-1 0,0 1,0 0,0 0,0 0,1 1,-1 0,0 0,0 1,1 0,-1 0,1 1,0-1,-1 2,1-1,-9 7,-7 7,0 2,2 0,0 2,1 0,1 1,1 0,1 2,1 0,1 0,1 2,-14 40,24-56,1 1,0 0,1-1,0 1,1 0,0 0,1 0,0 0,0-1,1 1,1-1,0 1,0-1,1 0,0 0,1 0,0 0,0-1,12 15,11 11,1-1,1-1,49 39,-71-65,27 24,2-1,0-2,2-2,72 37,-82-50,0-2,1 0,0-2,1-1,0-2,0-1,0-1,32-1,-30-3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04.0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1692 0,'-5'0,"-5"0,-5 0,-9 0,-13 0,-18 0,-29 9,-30 11,-34 15,-35 10,-29 15,-8 9,2 2,14 2,41-12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28.6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1681,'1'-5,"1"0,0 0,0 0,0 1,0-1,1 1,0-1,-1 1,2 0,4-5,2-5,54-75,-1 3,86-155,-123 186,-2-1,-3-2,-3 0,-2 0,-2-2,-3 0,5-106,-14 112,-3 1,-2-1,-2 1,-3 0,-2 1,-3-1,-1 2,-3 0,-25-51,40 98,0 0,0 0,0 0,-1 0,1 1,-1-1,0 1,0 0,-1 0,1 0,-6-4,9 7,-1 0,1-1,-1 1,0 0,0 0,1-1,-1 1,0 0,0 0,1 0,-1 0,0 0,0 0,1 0,-1 0,0 0,1 0,-1 0,0 1,0-1,1 0,-1 1,0-1,1 0,-1 1,0 0,-1 0,1 1,-1 0,1 0,0 0,0 0,0 0,0 0,0 0,0 1,0-1,1 0,-1 0,1 3,-6 38,3 1,3 76,2-51,54 915,-37-825,-14-147,3-24,11-44,-11 28,-2 15,-1 0,2 1,0-1,0 2,1-1,0 1,1 0,1 1,-1 0,2 0,-1 1,21-13,-23 17,0 0,1 1,-1 0,1 1,0 0,0 0,1 1,-1 0,0 1,1 0,-1 0,1 1,-1 0,1 1,-1 0,1 0,-1 1,0 0,15 6,-1 3,0 0,-2 1,1 0,-2 2,0 1,0 1,22 23,-14-10,-2 1,-1 1,38 62,-57-82,-1 0,1 1,-2 0,1-1,-2 2,1-1,-2 0,0 1,0-1,-1 1,-1-1,0 1,0 0,-2-1,1 1,-2-1,1 0,-2 1,0-1,0-1,-10 20,12-28,0 1,1 0,-1 0,1 0,0 0,0 0,0 6,2 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29.0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1,'2'0,"1"1,-1 0,1 0,-1 0,1 0,-1 0,0 0,1 1,-1-1,0 1,0 0,0 0,0-1,-1 1,3 3,27 37,-30-41,26 43,-2 0,-2 2,25 72,34 155,-40-92,34 335,-59 192,-21-648,-17 97,17-137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29.9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 0,'-11'200,"0"-35,27 443,-3-487,5 0,68 234,-78-327,-2-7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35.8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124 0,'-2'38,"-3"-1,-1-1,-1 1,-19 53,-8 41,29-105,-10 47,-8 117,23-185,0 0,0 0,1-1,0 1,0 0,0-1,0 1,1-1,0 1,0-1,0 0,0 0,1 0,-1 0,1 0,0 0,0-1,1 1,-1-1,1 0,0 0,0 0,0-1,0 1,0-1,0 0,1 0,5 1,13 5,0-2,0-1,0-1,31 2,-47-5,686 10,-654-12,-26 1,154-8,-139 5,-1-1,-1-1,49-15,-73 20,-1-1,0 1,0 0,1 0,-1-1,0 1,0-1,0 1,0-1,0 0,0 1,0-1,0 0,0 0,0 1,0-1,0 0,0 0,-1 0,1 0,0 0,-1 0,1 0,-1-1,1-1,-1 2,-1 0,1 0,-1-1,0 1,0 0,1 0,-1 0,0 0,0 0,0 0,0 0,0 1,0-1,0 0,-1 0,1 1,0-1,-2 0,-69-22,69 22,-270-67,201 48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36.4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163 186,'-8'0,"1"1,0 0,0 1,0-1,0 1,0 1,1-1,-1 1,-9 6,-53 38,54-36,103-53,155-63,9-3,-229 95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36.9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1 475,'5'-1,"-1"-1,1 1,-1-1,1 0,-1 0,0 0,0-1,8-5,6-4,747-418,-748 421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37.4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991 1,'-10'8,"0"0,-1-1,-16 10,-18 12,-381 344,191-160,33-35,177-159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29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318 1,'-5'4,"-5"10,-10 7,-5 4,-8 2,-2 6,-3 0,4 0,4-2,2-6,3-3,4-1,7-4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37.8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0,'7'2,"-1"0,0 0,0 0,0 1,0 0,-1 0,1 1,-1-1,0 1,0 0,0 1,0-1,4 8,7 2,249 262,-114-112,-79-85,-33-35,2-2,54 45,-62-69,-18-13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38.7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7 129,'2'30,"1"0,2 1,1-2,2 1,14 36,-2-2,137 421,7 26,-160-497,11 39,-15-50,1-1,-1 1,1-1,-1 0,0 1,0-1,0 1,0-1,0 1,0-1,-1 0,1 1,-1-1,0 1,0-1,-1 3,1-5,1 0,-1 1,0-1,0 0,1 1,-1-1,0 0,0 0,0 0,1 0,-1 0,0 1,0-2,0 1,1 0,-1 0,0 0,0 0,0 0,1-1,-1 1,0 0,0-1,1 1,-1-1,0 1,1 0,-1-1,0 0,1 1,-1-1,1 1,-1-2,-21-20,-10-22,2-2,2-1,-35-81,38 76,-7-16,2-1,4-1,2-2,4 0,3-1,3-1,4-1,2 1,5-130,4 188,0 1,1 0,0 0,2 0,0 1,10-26,-10 32,0 1,0 0,1 0,0 0,0 1,1 0,0 0,0 0,0 1,1 0,0 0,0 0,0 1,8-4,16-7,12-6,61-22,-91 39,0 0,0 1,0 0,0 1,0 1,0 0,1 1,-1 0,24 4,-34-3,0 0,0 0,0 0,0 0,0 1,0 0,0-1,0 1,0 0,-1 1,1-1,-1 0,0 1,0-1,0 1,0 0,0-1,0 1,-1 0,1 0,-1 1,0-1,0 0,0 0,0 0,-1 1,1-1,-1 0,0 1,0 4,0 11,-1 0,0-1,-9 38,10-55,-10 41,-1 0,-2-1,-2 0,-2-1,-24 41,30-61,0-1,-2 0,-1-1,0 0,-1-1,-1-1,0 0,-1-1,-1-1,0-1,-31 17,11-14,3-5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39.5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377 514,'2'-2,"0"-1,0 1,1-1,-1 1,1 0,-1 0,1 0,-1 0,1 0,0 0,0 1,0-1,4 0,4-4,51-31,-1-2,-3-4,-1-1,61-64,-108 97,0-1,-1 0,0-1,12-22,-19 31,0 0,0 0,0 0,-1 0,1 0,-1 0,0-1,0 1,-1 0,1-1,-1 1,0 0,0-1,0 1,-1 0,0-1,0 1,0 0,0 0,-3-7,2 8,-1 1,1-1,0 1,-1 0,1 0,-1 0,0 0,0 0,0 1,0-1,0 1,0 0,0 0,0 0,-1 0,1 1,0-1,-1 1,-4 0,-70 4,66-3,-19 4,1 1,0 2,0 0,1 2,1 2,-1 0,2 2,0 1,-49 36,22-9,2 3,2 2,-61 74,106-115,-52 69,53-69,0-1,1 1,0 1,0-1,0 0,1 1,0-1,0 1,1 0,-2 13,4-17,-1 0,1 1,0-1,0 0,0 0,0 0,0 0,1-1,-1 1,1 0,0 0,0-1,0 1,0-1,0 0,0 0,1 1,-1-1,1-1,0 1,-1 0,1-1,4 2,9 4,0 0,0-1,18 4,-15-5,166 44,301 42,-435-84,286 26,-300-32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40.0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700 0,'-21'1,"0"0,0 1,0 1,1 2,-1 0,1 0,0 2,-22 11,14-4,0 2,1 1,1 1,-40 36,20-14,3 2,1 1,2 3,3 1,-54 86,89-129,-1 0,1 0,0 0,0 0,1 0,-1 0,1 1,0-1,0 1,0-1,1 1,0-1,0 1,0-1,0 1,1-1,-1 1,1-1,2 6,-1-5,1-1,0 1,1-1,-1 0,1 1,0-2,0 1,0 0,0-1,1 0,-1 0,1 0,0 0,0-1,8 3,53 19,1-3,1-2,1-4,122 11,-3-17,-140-9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40.6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1,'-3'3,"0"1,1 0,-1 0,1 0,0 0,0 1,1-1,-1 0,1 1,0-1,0 1,0 5,-1 63,2-48,0 125,7-1,6 0,7 0,48 186,-62-314,0 0,1-1,20 40,-24-54,1-1,-1 1,1-1,1 0,-1 0,1 0,0-1,0 1,0-1,0 0,1-1,0 1,0-1,0-1,0 1,0-1,8 2,10 3,1-2,1-1,26 1,-31-4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41.1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91,'4'0,"6"0,6-5,3 0,4 0,11-4,7 0,2 2,-2 1,-1 3,-1-4,-4 1,-4-4,-2 0,-6 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42.6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1220,'6'-1,"1"1,-1-2,0 1,0-1,0 0,0 0,0 0,0-1,-1 0,8-5,54-42,-54 39,36-29,53-58,-85 81,-2-1,0-1,-1-1,-1 0,-1-1,15-33,-25 51,-1-1,1 0,-1 0,0 0,0 0,0 0,-1 0,1 0,-1 0,0-1,0 1,-1 0,1 0,-1 0,0 0,0 0,0 0,0 0,-1 0,0 0,0 1,0-1,0 1,0-1,-1 1,1 0,-1 0,0 0,0 0,0 0,-1 1,1-1,0 1,-1 0,0 0,1 0,-1 1,0-1,0 1,0 0,0 0,0 0,0 1,-1-1,1 1,0 0,0 0,0 1,0-1,-7 2,6 0,0 0,0 1,1-1,-1 1,1 0,-1 0,1 0,0 1,1-1,-1 1,0 0,1 0,0 0,0 1,0-1,-2 5,-3 7,1 0,0 0,-7 26,5-5,1 0,2 0,1 1,3-1,0 1,3 0,1 0,1 0,3-1,12 46,-15-73,0 1,1-1,0 0,1 0,0 0,1 0,0-1,0 0,1 0,0-1,1 0,0 0,0-1,1 0,0 0,0-1,0 0,1-1,0 0,0 0,0-1,0 0,1-1,0 0,0-1,0 0,0-1,0 0,0-1,0 0,0 0,0-2,0 1,20-6,7-6,-1-1,0-2,-1-2,-1-1,-1-1,0-2,31-28,201-196,-242 221,-12 13,124-133,-119 125,0-2,-2 0,-1 0,0-2,13-32,-26 53,0 1,1-1,-1 0,0 0,0 0,-1 0,1 0,-1 0,1 0,-1 0,0 0,0 0,0 0,-1 0,1 0,-1 0,0 0,1 0,-1 0,-1 0,1 0,0 1,-1-1,1 0,-1 1,0-1,0 1,0 0,0 0,0-1,0 1,-1 0,1 1,-1-1,1 0,-1 1,0 0,0-1,1 1,-1 0,0 0,0 1,0-1,0 1,0-1,0 1,0 0,0 0,-1 0,1 1,0-1,0 1,0 0,-5 1,-5 3,-1 0,1 1,0 0,1 1,-1 1,2 0,-1 0,1 1,0 1,1 0,0 0,-12 17,-9 14,2 2,-24 47,40-68,2 1,1 0,0 0,2 1,1 0,0 0,-4 40,10-57,1 0,-1 0,1 0,1 0,-1-1,1 1,0 0,1 0,-1 0,1-1,1 1,-1-1,1 0,0 1,1-1,0-1,-1 1,2 0,-1-1,1 0,0 0,0 0,0-1,0 0,1 0,0 0,0 0,0-1,0 0,0-1,1 1,8 1,-4-1,-1 0,1-1,-1 0,1-1,-1 0,1-1,0 0,0-1,-1 0,1 0,-1-1,1-1,-1 0,0 0,0-1,0 0,0-1,12-7,-9 2,0 0,0-1,-1-1,0 0,-1 0,-1-1,0 0,-1-1,0 0,-1-1,8-17,4-19,-2-1,-2 0,-2-1,-3 0,5-63,0-276,-14 253,14-42,-16 180,0-1,0 1,0-1,0 1,0-1,0 1,0-1,0 1,-1-1,1 1,-1-1,1 1,-1-1,0 1,1 0,-1-1,0 1,0 0,-1-2,-8 5,1 17,4 4,0 0,2 0,1 1,1 0,1 24,17 125,-7-84,80 627,-83-654,-5-40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43.8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1,'2'53,"2"-1,2 1,3-1,2 0,2-1,28 70,-14-58,2-1,2-1,4-2,61 82,-65-101,38 38,-60-69,0 0,1 0,0-1,1 0,-1-1,2 0,-1-1,1 0,20 7,-30-13,-1 1,1-1,0 0,-1 0,1 0,0 0,-1 0,1 0,0 0,-1-1,1 1,-1 0,1-1,0 1,-1-1,1 0,-1 0,1 1,-1-1,0 0,2-2,0 0,0 0,0 0,-1-1,1 1,-1-1,0 1,0-1,2-6,2-8,-1 0,6-37,-9 43,76-379,-48 254,-29 128,1 1,1 0,-1 0,1 0,1 0,-1 1,1-1,8-10,-11 16,1 0,0 1,-1-1,1 1,0-1,0 1,0 0,0-1,0 1,0 0,0 1,0-1,0 0,1 0,-1 1,0 0,0-1,1 1,-1 0,0 0,1 0,-1 0,0 1,1-1,-1 0,0 1,0 0,0 0,0-1,1 1,-1 1,0-1,0 0,-1 0,5 3,10 9,0 1,0 1,-1 0,16 21,11 12,37 34,177 170,-252-248,0 0,1-1,-1 0,1 0,0 0,-1 0,11 3,-13-6,-1 0,0 0,0 1,0-1,0 0,1-1,-1 1,0 0,0 0,0 0,1-1,-1 1,0-1,0 1,0-1,0 1,0-1,0 1,0-1,0 0,0 0,0 0,0 1,-1-1,1 0,0 0,-1 0,1 0,0 0,-1 0,1 0,-1-1,0 1,1 0,-1 0,0 0,0 0,1-1,-1 1,0 0,0-2,5-43,-2 0,-1 0,-7-67,1 17,1-153,3 219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45.8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586 741,'-1'-3,"0"0,0 0,0 0,0 0,0 0,-1 0,1 0,-1 0,0 1,0-1,0 0,0 1,0 0,0-1,-1 1,1 0,-1 0,1 1,-1-1,0 0,0 1,0 0,0-1,0 1,0 0,-4 0,-5-3,0 1,-1 0,1 1,-1 0,-18 0,16 4,0-1,1 2,0 0,-1 1,1 1,1 0,-1 0,1 2,0 0,0 0,1 1,0 0,0 1,1 1,0 0,-12 15,-1 2,2 0,1 2,1 1,1 1,-23 52,33-61,0 0,2 0,0 1,2 0,0 0,2 1,-1 43,4-53,1-1,0 1,1-1,0 0,1 0,1 0,0 0,1-1,0 1,1-1,1-1,-1 1,2-1,0 0,10 12,-7-12,1-1,0 0,1 0,-1-1,2 0,-1-1,1-1,1 0,21 6,-27-10,-1 0,1-1,1 0,-1-1,0 0,0 0,0-1,1-1,-1 1,0-1,0-1,0 0,0 0,0-1,0 0,-1 0,13-7,-15 6,0-1,0 0,-1 0,1-1,-1 0,-1 0,1 0,-1 0,0-1,0 1,-1-1,0 0,0 0,0-1,1-9,4-17,-2 0,2-40,-4 34,5-35,3-15,0-138,-11 235,1-1,0 0,1 0,-1 0,1 0,1 0,-1-1,1 1,0-1,0 0,0 0,6 5,68 62,-36-36,3-3,0-1,69 36,-85-54,-1-1,2-1,0-2,0 0,0-3,1 0,48 3,-75-10,1 0,-1 0,1-1,0 1,-1-1,1 0,-1-1,0 1,1-1,-1 0,0 0,0 0,0 0,0-1,0 0,-1 0,1 0,-1 0,0 0,0-1,0 1,0-1,-1 0,1 0,2-7,5-9,-2-1,-1 0,0 0,3-24,-6 28,6-27,-2-1,-3 1,-1-1,-2 0,-5-56,2 96,0 1,0-1,0 1,-1-1,0 1,1 0,-2-1,1 1,-6-7,8 10,0 1,0-1,-1 1,1-1,-1 1,1 0,0-1,-1 1,1 0,-1-1,1 1,-1 0,1-1,-1 1,1 0,-1 0,1 0,-1-1,0 1,1 0,-1 0,1 0,-1 0,1 0,-1 0,1 0,-1 0,0 0,0 1,0 0,-1 0,1 1,0-1,0 0,0 1,0-1,1 1,-1-1,0 1,1-1,-1 1,1 0,-1-1,1 1,0 0,-1 1,-1 19,0-1,2 1,0 0,2-1,0 1,7 29,40 126,-46-168,5 18,0 0,2-1,1-1,1 0,1 0,29 40,-38-61,1 0,0-1,0 1,0-1,0 0,0-1,1 0,-1 1,1-2,-1 1,1 0,0-1,0 0,0-1,0 1,0-1,-1-1,8 0,-5 1,0-1,0 0,0-1,0 1,-1-2,1 1,-1-1,0 0,1 0,-1-1,-1 0,1 0,6-6,0-4,-1 0,-1-1,0 0,-1-1,-1 0,0 0,-1-1,6-21,5-22,12-66,-20 74,3-14,-4 0,-2-1,-3 0,-3 0,-3-1,-3 1,-3 0,-3 1,-28-101,32 141,6 20,-1 0,0 1,0-1,-1 1,0-1,0 1,0 0,0-1,-1 1,0 1,-5-8,7 12,1 0,-1 0,1 1,-1-1,0 0,1 1,-1-1,1 0,-1 1,1-1,-1 1,1-1,0 1,-1-1,1 1,-1 0,1-1,0 1,0-1,-1 1,1 0,0-1,0 1,0 0,0-1,0 1,-1 0,1-1,0 1,1 0,-1-1,0 1,0 0,0 0,-2 30,6 11,2 0,2 0,1 0,3-1,19 47,-11-29,13 41,4-1,4-2,69 117,-107-207,1-2,1 1,-1 0,1-1,0 0,0 0,0-1,1 1,0-1,0 0,0-1,0 1,1-1,-1 0,1-1,-1 0,1 0,13 2,-5-3,-1 0,0-1,1-1,-1-1,0 0,0 0,0-1,19-7,-23 5,0 1,0-1,-1 0,1-1,-1 0,-1-1,1 0,-1 0,0-1,7-10,10-13,29-47,-42 59,10-22,-16 23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46.5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31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201 891,'2'-5,"0"0,0-1,1 1,0 0,0 0,0 1,0-1,1 1,6-7,2-3,12-22,-1 0,-2-2,-1-1,-2 0,-2-1,-2-1,-1-1,-3 0,7-47,-16 83,-1 1,1 0,-1 0,0-1,0 1,0 0,-1 0,0-1,0 1,0 0,-1 0,0 0,0 0,-3-5,3 7,0 0,0 1,-1-1,1 1,-1 0,1 0,-1 0,0 0,0 0,0 0,0 1,0 0,0-1,-1 1,1 0,0 1,-1-1,1 0,0 1,-1 0,1 0,-7 1,0 0,1 1,-1 0,1 0,-1 1,1 1,0 0,0 0,1 0,-1 1,1 0,0 1,1 0,-11 10,-7 9,1 0,-28 39,38-46,1 1,1 0,0 1,2 0,0 0,2 1,-8 25,14-40,1 1,-1 0,1-1,0 1,1 0,0 0,0 0,0 0,1 0,0-1,0 1,1 0,-1 0,2-1,-1 0,1 1,0-1,0 0,1 0,-1 0,1-1,1 1,-1-1,1 0,0 0,0-1,9 7,6 1,-1-1,1-2,0 0,1-1,0 0,1-2,-1-1,39 5,19-3,84-2,-135-5,27 2,-34 0,0-1,0-1,-1-1,1-1,0 0,23-7,-39 7,-1 0,0 0,0-1,0 1,0-1,0 0,-1-1,1 1,-1 0,0-1,0 0,0 0,-1 0,1 0,-1 0,0 0,0 0,-1-1,1 1,-1-1,0 0,1-6,1-12,0-1,-2 1,-2-29,1 41,-3-51,-2 1,-2 1,-19-71,20 106,-2 0,0 0,-2 1,0 0,-2 1,0 1,-2 0,0 0,-2 1,-20-22,28 36,0 0,-1 0,1 0,-1 1,0 1,-1-1,0 1,1 1,-1 0,-1 0,1 1,-1 1,1 0,-1 0,0 1,1 0,-1 0,0 2,0-1,-16 4,25-4,0 0,0 1,0-1,0 0,1 1,-1-1,0 1,0 0,0 0,1 0,-1 0,0 0,1 0,-1 0,1 0,-1 1,1-1,0 0,-1 1,1 0,0-1,0 1,0-1,0 1,1 0,-1 0,0 0,1-1,-1 1,1 0,-1 0,1 0,0 0,0 2,1 0,-1 1,1-1,0 0,1 0,-1 0,1 0,0 0,-1 0,2-1,-1 1,0-1,1 1,0-1,5 5,9 7,1-1,1 0,0-2,0 0,1-2,27 11,136 41,-112-41,10 5,238 79,-230-71,126 67,-192-89,-1 1,-1 1,0 1,30 28,-46-39,0 1,-1 0,0 0,0 0,0 0,0 1,-1-1,0 1,0 0,-1 0,0 0,0 1,0-1,-1 0,1 1,-2-1,1 1,-1-1,0 1,0-1,-1 1,1-1,-3 7,-5 13,-1-1,-2-1,0 0,-2 0,0-1,-1-1,-2 0,-26 29,-19 13,-84 67,112-103,-190 144,197-152,-52 37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47.3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0 111,'0'-4,"4"-1,6-1,6 2,4-4,2 1,3 0,1 2,0-2,5 0,1-4,-1-3,-1 0,-6 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48.0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1,'4'4,"6"2,2 8,2 2,-1 2,-3 3,2-3,-2 0,-2 2,1-3,0-5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48.3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50.0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85,'15'0,"1"2,-1 0,0 1,0 0,0 1,-1 1,1 0,-1 1,0 1,-1 0,0 1,0 0,0 1,11 10,-11-7,0 1,0 0,-1 0,-1 1,0 1,-1 0,-1 0,0 1,-1 0,-1 0,9 29,-17-55,1 1,0-1,0 0,1 1,0-1,1 1,0-1,1 1,-1-1,2 1,-1 0,7-9,0-3,0 1,2 0,1 1,26-32,-29 40,0 0,1 1,1 1,-1-1,2 2,-1-1,1 2,0 0,1 0,26-8,-28 12,0 1,-1 0,1 1,0 0,1 1,-1 1,0-1,0 2,0 0,-1 0,1 1,0 1,20 8,-3 2,0 1,0 2,-2 0,27 23,-38-27,-1 0,0 1,-1 0,-1 2,0-1,-1 1,17 32,-23-34,-1 1,0-1,4 31,0-5,-4-21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51.2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553 1,'-9'0,"-1"0,1 0,-1 1,1 1,-1-1,1 2,-12 3,19-5,0 0,-1 1,1-1,0 1,0-1,0 1,0 0,0-1,0 1,0 0,0 0,1 0,-1 1,1-1,0 0,0 1,0-1,0 1,0-1,0 1,0-1,1 1,-1-1,1 1,0 0,0-1,0 1,0 0,0-1,1 1,0 3,1 2,0 0,1 0,0 0,0 0,0 0,1-1,0 0,1 0,0 0,0 0,0 0,12 10,6 3,1-1,31 19,-31-21,-18-13,-1 1,0-1,0 2,0-1,-1 0,1 1,-2 0,1 0,0 0,2 7,25 74,-19-49,62 174,127 383,-108-260,-82-282,-2 1,-2-1,-3 1,-4 75,0-120,0-1,-1 1,0-1,0 1,-1-1,0 0,-1 0,0 0,0 0,0 0,-1 0,0-1,-1 0,0 0,0 0,0 0,-1-1,0 0,0 0,-1 0,1-1,-1 0,0-1,-1 1,1-1,-11 4,-5 2,-1 0,-1-2,0 0,0-2,0-1,-1-1,1-1,-1-1,0-1,0-1,0-2,1 0,-41-10,37 4,0-1,1-1,1-2,-1 0,2-2,0-1,1-1,0-1,1-1,1-1,-30-33,26 22,1 0,1-2,2-1,1-1,2 0,1-2,2 0,2-1,1-1,1 0,3-1,-9-60,18 84,1 0,1 0,0 1,1-1,1 1,0-1,1 1,0 0,1 0,1 1,0-1,1 1,0 1,1-1,1 1,15-17,3 0,1 1,1 1,2 2,64-41,-48 36,2 2,1 3,0 1,2 3,1 2,0 3,79-15,-93 27,-9 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51.8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 1,'-1'0,"0"1,0 0,-1 0,1-1,0 1,0 0,0 0,0 0,1 0,-1 0,0 0,0 0,0 1,1-1,-1 0,1 0,-1 0,1 1,-1-1,1 0,0 1,0-1,0 0,0 3,-6 39,6-40,-3 33,3 0,0 0,2 0,2 0,2 0,1 0,1-1,14 35,173 481,-164-469,71 129,-80-172,2-1,1-2,3 0,0-1,38 34,-55-59,0-1,0-1,1 0,0 0,0-1,0 0,1-1,0-1,21 6,-28-10,0 1,0-1,1-1,-1 1,0-1,0 0,0-1,1 1,-1-1,0 0,0-1,0 0,0 0,-1 0,1 0,0-1,-1 0,0 0,0-1,0 1,0-1,0 0,7-9,1-3,-1-2,-1 1,0-2,-2 1,12-31,1-4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52.3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66,'4'0,"6"0,5 0,5 0,7-4,8-2,2 0,3 2,4 1,2 1,3-4,-3 0,-6 1,-8-3,-7-1,-7 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52.8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0,'4'0,"2"4,3 6,6 1,3 8,0 4,0 3,2 1,1 0,-2 0,-1 0,-2-1,-1 0,-3-1,-2-4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53.1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54.3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1 647,'3'1,"0"1,0-1,0 0,0 1,-1 0,1 0,0-1,-1 2,1-1,-1 0,0 0,0 1,1-1,-2 1,1 0,0-1,-1 1,3 4,6 10,-9-17,-1 0,0 0,0 0,0 1,0-1,1 0,-1 0,0 0,0 1,0-1,1 0,-1 0,0 0,0 0,1 0,-1 0,0 0,0 0,1 1,-1-1,0 0,0 0,1 0,-1 0,0 0,1 0,-1 0,0-1,0 1,1 0,-1 0,0 0,0 0,1 0,-1 0,0 0,0-1,0 1,1 0,-1 0,0 0,0 0,1-1,8-16,5-26,-13 39,12-51,3 1,3 1,1 0,39-68,-57 117,1 0,-1 0,1 0,0 0,0 0,0 1,1-1,0 1,-1 0,1 0,0 0,6-2,-8 4,0 0,0 1,1-1,-1 1,0 0,1 0,-1 0,0 0,1 0,-1 0,0 1,1-1,-1 1,0-1,1 1,-1 0,0 0,0 0,0 0,0 1,0-1,0 0,0 1,-1-1,1 1,2 3,12 12,-1 1,-1 1,-1 0,0 1,18 41,36 114,-67-174,0-1,0 1,0 0,1 0,-1-1,0 1,0 0,1 0,-1-1,0 1,1 0,-1-1,1 1,-1-1,0 1,1-1,0 1,-1-1,1 1,-1-1,1 1,0-1,-1 1,1-1,0 0,0 1,12-13,10-42,-19 43,173-472,-174 476,-1 1,1-1,0 1,1 0,-1 0,7-8,-9 13,0 0,0 0,1 0,-1 0,0 1,0-1,0 0,0 1,1-1,-1 1,0-1,0 1,1 0,-1-1,0 1,1 0,-1 0,0 0,1 0,-1 0,0 0,1 0,-1 1,0-1,1 0,-1 1,0-1,1 1,-1-1,0 1,0 0,0 0,0-1,0 1,0 0,0 0,0 0,0 0,0 0,1 2,8 8,0 0,-1 1,-1 1,1-1,-2 1,9 21,31 92,-19-49,50 157,-73-214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34.3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908 1,'-36'0,"-25"0,-67 8,106-5,1 1,-1 1,1 1,1 1,-1 0,-33 19,19-5,1 1,2 2,0 1,2 2,0 1,2 1,-39 53,36-38,2 1,2 0,2 3,2 0,-21 67,36-92,1 1,1-1,1 1,-3 44,8-61,0-1,0 1,0-1,1 1,0-1,0 1,1-1,-1 1,1-1,1 0,-1 0,1 0,0 0,1-1,-1 1,1-1,0 1,1-1,-1-1,1 1,0-1,10 8,0-4,2 0,-1-1,1-1,0-1,0 0,0-1,21 2,131 6,-121-10,262 17,-305-19,1 0,-1 1,0 0,1 0,-1 0,0 1,0-1,0 1,0 0,0 1,0-1,-1 1,1 0,4 4,-7-4,0 0,0 1,0-1,0 0,0 1,-1-1,0 1,0 0,0-1,0 1,0 0,-1 0,1 0,-1 0,0-1,0 1,-1 0,1 0,-1 0,-2 6,-3 13,-1 0,-1-1,-1 0,-1 0,-1-1,0 0,-22 28,-113 126,130-156,-6 6,-2-1,0 0,-1-2,-1-1,-1-1,-39 21,46-30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3:55.7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485 459,'15'-1,"1"0,0-1,-1-1,0 0,0-1,0-1,0 0,0-1,-1-1,0 0,-1-1,1 0,-2-1,1-1,-1 0,-1-1,0 0,18-22,-25 25,1 0,-2 1,1-1,-1 0,-1-1,1 1,-1-1,-1 1,1-1,-1 1,-1-1,0 0,0 1,-1-1,0 0,0 1,-1-1,0 1,-1 0,1-1,-2 1,1 0,-1 1,0-1,-1 1,0 0,0 0,-1 0,1 0,-1 1,-1 0,1 1,-1-1,0 1,0 0,-1 1,0 0,1 0,-1 1,0 0,-13-3,-5 0,-1 2,-1 1,1 1,0 1,0 2,-1 0,1 2,0 1,0 1,-31 11,38-10,1 1,0 1,0 1,0 0,1 1,0 1,1 1,1 1,0 0,0 1,1 1,1 0,-24 34,31-38,1 0,0 1,1 0,0 0,0 1,2-1,-1 1,2 0,0-1,0 1,1 1,1-1,1 15,1-9,2 0,0 0,1 0,1-1,0 0,2 0,0-1,12 20,7 3,2-1,1-1,2-2,2-1,1-1,51 37,-17-20,1-3,3-2,137 61,-131-81,-51-21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05.2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1114 1,'-9'1,"1"1,-1 0,0 0,1 1,-1 0,1 1,0 0,0 0,-12 10,-8 1,-107 61,-232 169,305-196,2 3,2 2,3 3,3 2,-70 100,111-142,0 0,1 1,0 0,2 1,0-1,1 2,-5 21,12-39,-1 0,1 0,0 0,0 0,-1 0,1 0,0 0,1 0,-1 0,0 0,1 0,-1 0,1 0,-1 0,1 0,0-1,0 1,0 0,0 0,0-1,0 1,0 0,1-1,-1 1,1-1,-1 0,1 1,-1-1,1 0,0 0,0 0,-1 0,1 0,3 0,6 2,0 0,0-2,0 1,0-1,15-1,-15 0,663-6,-546 3,1-6,-77 4,101 4,-151 0,0 1,0 0,0 1,0-1,0 0,0 1,0-1,0 1,0 0,0-1,0 1,-1 0,1 0,0 0,0 0,-1 1,1-1,-1 0,1 1,1 2,-2-3,-1 1,1 0,-1-1,0 1,1 0,-1-1,0 1,0 0,0-1,-1 1,1 0,0 0,-1-1,1 1,-1-1,1 1,-1 0,0-1,-1 3,-7 10,0-1,-1 0,0-1,-15 14,10-11,-156 164,150-157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06.5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0 869,'10'1,"0"1,-1 0,1 1,-1 0,0 0,14 8,5 1,53 19,0-4,1-4,2-3,0-4,107 6,-149-19,-7 0,0-1,0-2,1-1,53-9,-84 8,-1 1,1-1,-1 0,0 0,0 0,0-1,0 0,0 1,0-1,-1-1,1 1,-1 0,0-1,0 0,0 0,-1 0,1 0,-1 0,0 0,0-1,0 1,-1 0,1-1,-1 0,0 1,0-7,2-15,-2 0,0-1,-5-43,1 23,-23-178,26 225,0 0,0 0,-1-1,1 1,0 0,0 0,0 0,0 0,1 0,-1-1,0 1,0 0,0 0,0 0,0 0,0 0,0 0,0-1,0 1,0 0,0 0,0 0,0 0,0 0,1 0,-1 0,0-1,0 1,0 0,0 0,0 0,0 0,1 0,-1 0,0 0,0 0,0 0,0 0,0 0,0 0,1 0,-1 0,0 0,0 0,0 0,0 0,0 0,1 0,-1 0,0 0,0 0,0 0,0 0,0 0,0 0,1 0,-1 1,12 7,12 16,111 136,178 277,-232-309,-7 3,82 197,-122-243,-5 2,-3 2,-4 0,-4 1,8 115,-23-165,-3 0,-1 0,-2 0,-2 0,-2 0,-14 48,16-71,0 0,-1-1,-1 0,-1 0,0-1,-1 0,0 0,-2-1,1 0,-2-1,0 0,0-1,-1-1,-1 0,0 0,-26 14,28-20,1 0,0-1,-1 0,0-1,0 0,0-1,0 0,0-1,0-1,-1 0,-13-2,7 0,1-2,0 0,-1-2,2 0,-1 0,-27-16,10 2,1-3,2 0,0-2,1-1,2-2,-31-36,35 33,1-1,2 0,1-2,1 0,2-2,2 0,-18-57,25 61,1 0,1 0,2-1,2 0,1 0,1 0,2 0,1 0,9-46,5 14,3 1,3 0,2 2,44-79,150-223,-217 363,141-218,318-549,-456 760,52-117,-51 112,-1 0,-1 0,1 0,-2 0,0-1,-1 1,0-26,-1 38,0 1,0-1,0 1,0-1,0 0,0 1,-1-1,1 1,0-1,0 1,0-1,0 1,-1-1,1 1,0-1,-1 1,1-1,0 1,-1-1,1 1,-1-1,1 1,0 0,-1-1,1 1,-1 0,1 0,-1-1,0 1,1 0,-1 0,0-1,-20 8,17-4,0 0,0 0,0 0,1 1,-1-1,1 1,-4 5,6-6,0 0,0-1,0 1,0 0,1 0,-1 0,1 0,0 0,0 0,0 0,1 0,-1 0,0 0,1 0,0 0,0 0,0 0,0 0,0-1,1 1,-1 0,1-1,0 0,0 1,-1-1,2 0,-1 1,3 1,8 8,1-1,0 0,24 13,-37-23,297 159,31 18,-322-173,0-1,0 1,-1 0,0 0,1 1,-2 0,1 0,-1 0,0 0,0 1,-1 0,0 0,5 13,-6-11,-1 1,0 0,-1 0,0 0,0 0,-1 0,-1 0,0 0,0 0,-5 17,1-5,-2-1,-1 0,0-1,-2 0,0 0,-1-1,-1-1,-24 30,-1-6,-2-2,-55 46,61-59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07.0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0,'16'19,"-2"1,0 0,-2 1,0 0,-1 1,14 40,-4-11,70 163,-21-43,127 221,-184-371,1 1,0-2,2 0,19 19,-29-34,0 1,0-1,1 0,0 0,0 0,0-1,1 0,-1-1,1 0,0 0,0 0,0-1,0 0,0-1,15 1,-1-3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07.3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700 1,'-4'0,"-6"0,-5 0,-10 4,-8 10,-7 7,-14 5,-11 5,-2 3,-4 3,3 0,4-2,8-2,10-8,9-7,10-3,9-4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09.0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1 722,'5'-2,"0"0,0 0,0 0,0-1,0 0,0 0,-1 0,1 0,-1-1,0 1,0-1,0 0,5-8,-5 7,32-42,-1-1,-3-2,-2-2,26-61,-36 74,-13 24,54-116,-55 115,0 0,-1-1,-1 0,0 0,-1 0,0-20,-3 36,0 0,0-1,0 1,0 0,0-1,0 1,0-1,-1 1,1 0,0-1,-1 1,1 0,-1 0,0-1,1 1,-1 0,0 0,0 0,0 0,1 0,-1 0,0 0,-1 0,1 0,-1 0,0 0,-1 0,1 1,0-1,0 1,-1-1,1 1,0 0,-1 0,1 0,0 1,-1-1,1 0,-4 2,-2 1,-1 0,1 0,0 1,1 0,-1 0,1 1,-9 7,-4 7,1 1,1 1,2 1,0 0,-16 31,8-9,-34 92,53-123,0 1,1 1,1-1,0 1,1-1,0 28,2-36,1 1,0 0,0 0,1-1,0 1,0 0,0-1,1 0,0 0,0 0,1 0,0 0,0 0,0-1,0 0,10 9,1-3,-1 0,2-1,-1-1,1 0,1-1,-1 0,1-2,20 6,146 26,-40-19,1-7,201-8,-341-3,0-1,1 0,-1-1,0 1,0-1,0 1,0-1,0-1,0 1,0 0,-1-1,1 0,6-4,-8 4,-1-1,1 1,0-1,-1 1,1-1,-1 0,0 0,0 0,0 0,0 0,-1 0,1 0,-1 0,0 0,0 0,0 0,0 0,-1-6,-1-8,1 2,0 0,0 0,2 0,2-20,-3 33,0 0,0 0,1 0,-1 0,0 1,1-1,0 0,-1 0,1 0,0 1,0-1,0 0,0 1,0-1,0 1,1-1,-1 1,1-1,-1 1,1 0,-1 0,1 0,-1 0,1 0,0 0,0 0,-1 1,1-1,0 0,0 1,0 0,0-1,0 1,0 0,0 0,0 0,0 0,0 1,-1-1,1 0,4 2,0 0,-1 0,1 0,0 1,-1 0,1 0,-1 0,0 1,0 0,-1 0,1 0,7 9,37 58,-32-45,-17-25,0-1,0 1,0-1,0 1,1-1,-1 1,0-1,0 1,1-1,-1 1,0-1,1 0,-1 1,0-1,1 0,-1 1,1-1,-1 0,0 1,1-1,-1 0,1 0,-1 1,1-1,-1 0,1 0,-1 0,1 0,-1 0,1 0,-1 0,1 0,-1 0,1 0,0 0,7-19,-6-36,-2 52,0-9,0 0,1 0,0 0,1 0,1 0,0 0,0 1,7-16,-8 23,0 0,1 0,-1 0,1 0,0 1,0-1,0 1,1-1,-1 1,1 0,0 1,0-1,0 1,0-1,0 1,0 0,1 1,-1-1,1 1,-1 0,1 0,0 0,-1 1,8-1,-3 2,0-1,0 1,1 1,-1 0,0 0,0 1,-1 0,1 0,0 1,-1 0,0 1,0 0,-1 0,1 1,-1 0,0 0,0 0,9 13,7 10,-1 1,-2 1,21 41,-37-63,0-40,-11-14,-21-82,-2-2,27 109,-12-95,14 101,1 0,0 0,0 0,2 0,5-26,-5 37,0-1,0 0,0 1,0 0,1-1,-1 1,1 0,0 0,0 1,0-1,0 1,0-1,1 1,-1 0,1 0,-1 0,1 1,0-1,0 1,0 0,0 0,0 0,0 1,0-1,6 1,14-1,0 1,47 5,-65-4,4 0,0 0,0 1,-1 1,1-1,0 2,13 5,-6 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16.3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1 540,'4'-4,"6"-2,10-4,14-4,18-9,18-4,22-7,22-5,21-10,13-9,-2 2,-3-4,-14 5,-20 12,-25 13,-21 11,-18 10,-17 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16.8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0 292,'101'-3,"-1"-4,105-22,191-63,69-54,-442 139,-8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18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1 688,'1'4,"0"1,1-1,-1 1,1-1,0 0,1 1,-1-1,0 0,1-1,0 1,4 4,5 8,397 564,-228-296,-179-281,1 1,-1-1,1 1,0-1,-1 0,1 0,1 0,5 4,-8-7,-1 0,1 0,-1 1,1-1,-1 0,1 0,0 0,-1 0,1 0,0 0,-1 0,1 0,-1 0,1 0,0 0,-1 0,1 0,-1 0,1-1,0 1,-1 0,1 0,0-1,12-21,-3-12,-2 0,-1 0,3-57,-5-111,-5 133,0-307,0 366,1 0,0-1,0 1,1 0,0 0,1-1,6-15,-8 23,1 1,0-1,0 0,0 0,0 1,0-1,1 1,-1-1,1 1,0 0,-1 0,1 0,0 1,0-1,0 1,0-1,1 1,-1 0,0 0,0 0,1 1,-1-1,0 1,1 0,-1 0,1 0,3 1,12 1,-1 2,0 0,0 0,0 2,-1 1,0 0,0 1,0 0,19 15,21 17,58 52,-91-72,241 215,13 12,-266-236,-7-6,1 0,-1 0,1 0,0-1,9 5,-14-9,0 1,0-1,0 1,0-1,0 0,0 0,0 1,0-1,0 0,0 0,0 0,0 0,0 0,0-1,0 1,0 0,0 0,0-1,0 1,0 0,0-1,0 1,0-1,0 1,0-1,-1 0,1 1,0-1,0 0,-1 1,1-1,0 0,-1 0,1 0,-1 0,1 0,-1 0,0 0,1 1,-1-1,0 0,1 0,-1 0,0-1,0 0,5-29,-1-1,-2 1,-1-1,-2 0,-1 1,-6-36,-1-24,-11-140,-67-308,38 297,44 219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19.6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579 50,'-9'-1,"0"-1,1 1,-1-2,1 1,-1-1,-12-7,-23-6,31 13,1 0,-1 1,1 0,-1 1,0 0,0 1,1 1,-16 2,20-1,-1 0,1 1,0 0,0 0,0 1,0 0,0 0,1 1,0 0,0 1,0-1,-10 12,-12 15,1 2,1 1,-38 66,53-80,2 1,0 0,1 1,1 0,1 0,2 1,0 0,-2 34,7-49,0 0,0-1,1 1,1 0,-1 0,1-1,1 1,0-1,0 1,0-1,1 0,0 0,1-1,0 1,0-1,1 0,0-1,0 1,0-1,1 0,0 0,0-1,14 8,12 4,0-1,2-1,-1-3,50 13,-69-21,73 16,151 16,-18-5,-177-18,-44-13,1 0,-1 0,0 1,1-1,-1 0,1 1,-1-1,1 0,-1 1,0-1,1 0,-1 1,0-1,1 1,-1-1,0 1,0-1,1 1,-1-1,0 1,0-1,0 1,0-1,0 1,1 0,-2 0,1 1,-1-1,0 0,1 0,-1 0,0 0,1 0,-1 0,0 0,0-1,0 1,0 0,0 0,0 0,0-1,-2 2,-186 130,151-104,11-10,-2-1,0-2,-49 18,16-6,42-21,-1 0,1-1,-1-1,0-1,0-1,0-1,0-1,-32-3,-2 1,34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35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227 463,'2'-19,"1"0,0 1,2-1,0 1,1 0,0 0,10-17,11-33,-14 32,17-52,-28 80,0 1,-1-1,0 1,0-1,-1 0,0 0,0 1,-2-15,1 20,1 1,0 0,0 0,0 0,0 0,-1 0,1 0,-1 0,1 1,-1-1,1 0,-1 0,1 0,-1 0,0 0,1 1,-1-1,0 0,0 1,1-1,-1 0,0 1,0-1,0 1,0-1,0 1,0 0,0-1,-2 1,1 0,0 0,0 1,0-1,0 1,0 0,0 0,0 0,0 0,0 0,0 0,0 0,1 0,-3 3,-6 5,1 0,1 1,-13 17,-24 43,-63 130,88-154,2 1,2 1,2 0,-9 59,21-96,0 0,1-1,1 1,-1 0,2 0,0 0,0 0,5 16,-5-23,1 0,-1 0,1 0,1 0,-1 0,0 0,1-1,0 1,0-1,0 0,0 0,0 0,1 0,-1-1,1 1,0-1,0 0,0 0,0 0,0-1,0 1,1-1,7 1,12 2,0-1,0-2,0 0,0-1,1-2,-1 0,0-2,-1-1,1 0,-1-2,0-1,0-1,-1 0,0-2,-1-1,35-24,-47 27,0-1,0 1,-1-2,-1 1,0-1,0 0,-1-1,-1 1,0-1,0 0,-1-1,-1 1,0-1,0 1,-1-1,-1 0,-1 0,0-19,-1 14,0-1,-1 1,-1 0,-1 0,0 0,-2 0,0 1,-1 0,0 0,-1 1,-1 0,-16-22,20 32,1 0,-1 1,0 0,0-1,-1 2,0-1,0 1,0 0,0 0,-11-5,10 9,18 8,23 10,21 3,1-2,1-2,72 10,178 11,-279-36,-11-1,0 0,-1 1,1 0,-1 2,1 0,-1 0,26 13,-39-15,0 0,-1 0,1 0,-1 1,0-1,1 1,-1 0,0 0,0-1,-1 1,1 1,-1-1,1 0,-1 0,0 0,0 1,-1-1,1 0,-1 1,1-1,-1 1,0-1,0 0,-1 1,1-1,-2 5,-2 12,-1 0,-1-1,-11 27,4-12,12-29,-1 0,2 0,-1 0,0 0,1 0,0 0,0 0,0 0,2 9,-1-13,-1 0,0 0,0 0,1 0,-1 0,1 0,-1 0,1 0,0 0,-1 0,1 0,0 0,-1 0,1 0,0-1,0 1,0 0,0-1,0 1,0 0,0-1,0 1,0-1,0 0,0 1,0-1,0 0,0 0,0 1,1-1,-1 0,0 0,0 0,0 0,0-1,0 1,1 0,-1 0,0-1,0 1,0-1,0 1,0-1,0 1,0-1,0 1,0-1,-1 0,1 0,1 0,17-13,-1-2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22.4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0 955,'2'-6,"1"0,0 0,-1 1,2-1,-1 1,1 0,0 0,0 0,6-5,2-4,10-12,1 0,2 3,43-35,92-54,-132 94,76-47,164-76,126-24,262-60,-643 221,39-12,-50 16,0-1,0 1,0-1,0 1,0 0,0 0,0 0,0 0,0 0,0 0,0 0,0 1,0-1,0 1,0-1,0 1,0 0,0 0,2 2,-3-2,-1 0,0 1,0-1,0 0,1 1,-1-1,0 1,-1-1,1 0,0 1,0-1,-1 1,1-1,0 0,-1 0,1 1,-1-1,0 0,1 0,-1 1,0-1,0 0,0 0,-1 1,-27 34,23-29,-26 32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24.5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24 975,'-1'0,"0"0,0 0,0-1,0 1,0-1,0 1,0-1,0 1,1-1,-1 1,0-1,0 0,1 0,-1 1,0-1,1 0,-1 0,1 0,-1 1,1-1,-1 0,1 0,0 0,0 0,-1 0,1 0,0 0,0-2,-4-34,3 32,1-107,4 0,29-169,2-41,-34 302,-1 13,0 1,0-1,1 0,0 1,0-1,4-9,-5 15,0 1,0-1,1 1,-1-1,0 1,1-1,-1 1,0 0,1-1,-1 1,1 0,-1-1,0 1,1 0,-1 0,1-1,-1 1,1 0,-1 0,1 0,-1-1,1 1,0 0,-1 0,1 0,-1 0,1 0,-1 0,1 0,-1 0,1 1,-1-1,1 0,-1 0,1 0,-1 0,1 1,-1-1,1 0,-1 1,1-1,-1 0,0 1,1-1,-1 0,1 1,-1-1,0 1,1-1,-1 1,0-1,1 2,19 26,-19-27,80 120,116 136,116 95,-290-328,8 10,42 45,93 129,-163-205,-1 1,1-1,-1 1,0-1,0 1,-1 0,1-1,-1 1,0 0,0 0,0 0,0 0,-1 1,1-1,-1 5,-1-6,0 0,-1 0,1 0,-1 0,1-1,-1 1,0-1,0 1,0-1,0 1,0-1,0 0,-1 0,1 0,-1 0,0-1,1 1,-1-1,0 0,-3 2,-40 16,-2-2,-54 13,-6 2,41-9,13-3,-56 12,143-42,-1-1,37-17,20-8,769-227,-262 86,-570 169,-11 5,-1-2,1 0,-1 0,0-2,-1 0,16-10,-29 17,0 0,1 0,-1 0,1 0,-1-1,1 1,-1 0,0 0,1-1,-1 1,0 0,1-1,-1 1,0 0,1-1,-1 1,0 0,0-1,1 1,-1-1,0 1,0-1,0 1,0 0,0-1,1 1,-1-1,0 1,0-1,0 0,-14 1,0 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25.9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4010,'1'-2,"-1"1,1-1,-1 1,1 0,0-1,-1 1,1-1,0 1,0 0,0 0,0 0,0-1,0 1,0 0,1 0,-1 1,0-1,0 0,3-1,33-16,-25 13,270-108,-217 89,855-250,-726 222,2632-598,-1250 322,-615 90,-15-48,-361 106,829-170,-1202 303,-92 21,528-134,-533 123,0-4,-3-6,157-89,70-57,-254 138,-45 28,1 2,60-28,250-75,-149 58,584-169,-368 118,-399 116,8-3,0 0,47-23,-58 21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0.3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 63,'0'-6,"0"0,-1 0,0 0,0 0,-1 0,0 0,0 1,-4-10,6 15,0 0,0 0,0 0,0 0,0 0,0 0,0 1,0-1,0 0,0 0,0 0,0 0,0 0,0 0,0 0,0 0,0 0,0 1,-1-1,1 0,0 0,0 0,0 0,0 0,0 0,0 0,0 0,0 0,0 0,0 0,0 0,0 0,-1 0,1 0,0 0,0 0,0 1,0-1,0 0,0 0,0 0,0 0,0 0,-1 0,1 0,0 0,0 0,0-1,0 1,0 0,0 0,0 0,0 0,0 0,-1 0,1 0,0 0,0 0,0 0,0 0,0 0,-2 17,2 21,27 217,10 134,-29-256,17 662,-65-1493,16 446,8 99,4 46,2-136,10 238,0 1,1-1,0 0,0 1,0-1,1 0,0 1,0 0,0-1,0 1,0 0,1 0,0 0,0 1,0-1,0 1,0-1,1 1,0 0,0 0,-1 1,2-1,-1 1,0 0,7-3,9-2,1 1,0 0,0 1,28-2,-42 6,20-2,0 0,1 2,-1 1,1 1,-1 1,1 1,-1 2,0 1,-1 1,1 1,-1 1,-1 2,0 0,0 2,-2 1,1 0,-2 2,0 1,-1 0,33 36,-6 0,81 118,22 73,24 35,50 12,-206-270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0.7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0 223,'10'-7,"1"1,-1 0,1 0,0 1,0 1,17-6,-12 5,321-119,-224 81,-91 36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1.4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0 323,'4'2,"0"0,0 0,0 0,0 1,0 0,-1 0,1 0,-1 0,0 0,6 8,-1-2,51 54,-33-34,1 0,1-2,1-2,53 37,-80-61,-1 0,1 0,-1 0,1-1,-1 1,1 0,0-1,-1 1,1-1,0 0,0 1,-1-1,1 0,0 0,-1 0,1 0,0-1,0 1,-1 0,1-1,0 1,2-2,-2 1,1-1,-1 0,0 0,0 0,0 0,0 0,0 0,0-1,-1 1,1-1,-1 1,2-5,3-6,-2 0,0-1,-1 0,3-22,2-68,-7-140,-2 138,0 74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2.7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0 792,'11'-1,"1"-1,-1 1,0-2,-1 0,1 0,0-1,-1 0,0-1,0 0,13-9,10-8,45-40,-66 51,1-1,-2-1,1 0,-2 0,13-21,-19 27,0 1,-1-1,1 0,-2 0,1 0,-1 0,0-1,0 1,-1-1,0 1,0-1,-1 1,0-1,-1-9,1 15,0 1,-1-1,1 0,-1 1,1-1,-1 0,1 1,-1-1,0 0,0 1,0 0,0-1,0 1,0-1,0 1,-1 0,1 0,0 0,-1 0,1 0,-1 0,1 0,-1 0,1 0,-1 1,0-1,1 1,-1-1,0 1,0 0,1-1,-1 1,0 0,0 0,-2 1,0-1,0 1,0 0,0 0,0 0,1 1,-1 0,0-1,1 1,-1 0,1 1,0-1,0 0,0 1,-5 5,-3 7,0 0,0 1,2 0,0 1,1 0,0 0,2 1,0 0,1 0,1 0,0 1,-1 26,5-43,0 0,0 0,1 1,-1-1,0 0,1 0,0 0,-1 0,1 0,0 0,0 0,0 0,0 0,1 0,-1-1,0 1,1 0,-1-1,1 1,0-1,2 2,0-1,0 0,0 0,0-1,0 1,0-1,1 0,-1-1,0 1,1-1,4 1,6-2,-1 0,0-1,0 0,-1-1,25-8,-16 3,-1-2,0 0,-1-1,0-1,-1-1,-1-1,0-1,0 0,-2-1,17-20,-15 13,-1-1,-1-1,-2 0,0-1,-2 0,0-1,11-45,-14 38,-2 1,-2-1,0-1,-3 1,-1 0,-3-36,2 67,0 0,-1 1,1-1,-1 0,0 0,0 1,0-1,0 0,0 1,-1-1,1 1,-1-1,0 1,-3-4,4 5,1 1,0 0,-1 0,1-1,-1 1,1 0,-1 0,1-1,-1 1,1 0,-1 0,1 0,-1 0,1 0,-1 0,1 0,-1 0,1 0,-1 0,1 0,-1 0,1 0,-1 0,1 1,-1-1,1 0,-1 0,1 0,-1 1,0 1,-1-1,1 1,0-1,0 1,0-1,0 1,0 0,0 0,0 0,0-1,1 1,-1 3,-5 24,1 1,2 0,1 0,2 0,3 33,-1 6,-2-8,5 94,-3-136,1 0,0 0,2 0,0-1,1 0,10 20,-10-23,0 1,-1 0,0 0,-2 1,0-1,0 1,-2 0,0 23,1 8,-2-46,0 0,1 0,-1 0,0 0,1 1,0-1,-1 0,1 0,0 0,0 0,0-1,0 1,0 0,0 0,1-1,-1 1,1 0,-1-1,1 1,-1-1,1 0,0 0,2 2,0-2,1 1,-1-1,1 1,0-1,-1-1,1 1,0-1,0 1,0-2,5 1,12-3,-1-1,1-1,29-11,-49 15,59-23,-5-1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3.5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174 26,'-4'-3,"0"0,0 1,0-1,0 1,0 0,-1 0,1 0,-1 1,1-1,-1 1,1 0,-1 0,0 1,0 0,1-1,-1 2,0-1,1 0,-1 1,0 0,1 0,-1 0,0 1,1 0,0 0,-1 0,1 0,0 0,0 1,0 0,1 0,-1 0,1 0,-1 1,1-1,-5 8,6-6,0 0,0-1,1 1,-1 0,1 0,1 0,-1 0,1 0,0 0,0 0,0 0,0 0,1 0,0 0,2 6,0-2,1 0,0 0,0 0,1-1,0 1,1-1,8 10,3 1,1-2,0 0,2-1,-1-1,32 17,-46-29,-1 0,1-1,0 1,0-1,0 0,0-1,1 1,-1-1,0 0,10 0,-13-1,0-1,0 1,0-1,0 1,0-1,0 1,-1-1,1 0,0 0,0 0,-1 0,1 0,-1 0,1-1,-1 1,0 0,1-1,-1 1,0-1,0 0,0 1,0-1,0 0,0 0,0 1,-1-1,1 0,-1 0,1 0,-1 0,0 0,0-2,0-60,-1 55,1 0,-1 0,2 0,-1 0,1 0,4-16,-5 24,0 1,0 0,0-1,0 1,0 0,1 0,-1-1,0 1,0 0,0-1,0 1,1 0,-1 0,0 0,0-1,1 1,-1 0,0 0,1 0,-1 0,0-1,0 1,1 0,-1 0,0 0,1 0,-1 0,0 0,1 0,-1 0,0 0,1 0,-1 0,0 0,0 0,1 0,14 9,12 19,-26-27,60 76,17 20,-63-80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4.5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194 1,'-10'0,"-1"0,1 0,0 2,0-1,0 1,0 1,0-1,1 2,-1-1,-8 6,12-5,0 0,1 0,0 0,0 1,0-1,0 1,1 1,0-1,0 0,0 1,1 0,0 0,0 0,0 0,1 1,-2 7,3-13,0 0,1 1,-1-1,1 0,-1 1,1-1,0 1,-1-1,1 1,0-1,0 1,0-1,0 1,0-1,1 1,-1-1,0 1,1-1,-1 1,1-1,-1 1,1-1,0 0,-1 1,1-1,0 0,0 0,0 0,0 1,0-1,0 0,1 0,-1 0,0-1,0 1,1 0,-1 0,1-1,-1 1,0-1,1 1,1-1,8 2,-1-2,0 1,0-2,1 1,13-4,12 1,-30 4,1 0,-1 1,1-1,-1 1,0 1,0-1,0 1,0 0,-1 0,1 1,-1 0,8 6,9 10,29 34,-29-29,51 53,-4 3,-4 3,74 123,-113-161,-3 1,-1 0,-3 2,-2 0,-2 1,-2 1,-2 0,7 98,-15-88,-7 87,3-130,-2-1,0 0,0 0,-2 0,0-1,-1 0,0 1,-1-2,-18 29,21-39,0 0,0 0,-1 0,1-1,-1 1,0-1,-1 0,1-1,-1 1,0-1,1 0,-1-1,0 1,-1-1,1 0,0-1,-1 0,1 0,-1 0,1 0,-1-1,1 0,-1-1,1 0,-1 0,1 0,-1 0,1-1,0 0,-11-6,0 1,1-2,0 0,1 0,-1-2,2 0,0 0,0-2,1 1,-22-29,20 19,1 0,1-1,1-1,1 0,1-1,1 0,1 0,1-1,2 1,-4-43,6 30,3-1,1 1,2 0,1 1,2-1,19-64,-10 51,43-122,-51 158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5.3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57 382,'2'-8,"0"0,1 1,-1-1,1 0,6-8,-3 1,9-23,-2-1,-1 0,-2-1,5-47,-15 85,1-1,-1 1,0 0,0-1,0 1,0-1,0 1,-1-1,1 1,-1-1,0 1,1 0,-1-1,0 1,-1 0,1 0,0 0,0 0,-1 0,0 0,1 0,-1 0,0 0,0 1,0-1,0 1,0-1,0 1,0 0,0 0,0 0,-1 0,1 0,-1 1,1-1,0 0,-1 1,1 0,-5 0,3 0,1 0,-1 0,1 0,-1 1,1-1,-1 1,1 0,0 0,-1 1,1-1,0 0,0 1,0 0,0 0,0 0,0 0,0 0,1 1,-1-1,1 1,0 0,0 0,0 0,0 0,0 0,0 0,-1 6,0 6,0 0,1 0,1 0,0 0,1 0,1 0,1 0,0 0,5 18,5 14,29 68,-28-83,1 0,21 33,-28-53,1 0,1-1,0 0,0 0,1-1,0 0,1-1,13 9,-20-15,1 0,-1-1,1 0,0 0,0-1,7 2,7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36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1 314,'9'1,"1"0,-1 0,0 1,1 1,-1-1,0 1,15 8,63 38,-53-28,511 342,-519-345,7 0,-33-17,1-1,0 0,-1 0,1 0,0 0,-1 0,1 0,0 0,-1 0,1 0,0 0,0-1,-1 1,1 0,0 0,-1-1,1 1,-1 0,1-1,0 1,-1 0,1-1,-1 1,1-1,-1 1,1-1,-1 0,0 1,1-1,-1 1,0-1,1 0,-1 1,0-1,0 0,1 1,-1-1,0 0,0 1,0-1,0 0,0 1,0-1,0 0,0 1,0-1,-1-1,-1-18,-1 0,0 0,-2 1,0 0,-2 0,0 0,-17-33,11 24,-156-297,56 118,94 168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6.0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126 1,'-7'-1,"-1"1,1 1,0-1,0 1,0 0,0 1,0 0,-11 4,15-4,0 0,0 1,0-1,0 0,0 1,0 0,1 0,-1 0,1 0,0 0,0 0,0 1,0-1,0 1,1-1,0 1,-2 7,0 2,1 1,0-1,2 1,-1-1,1 1,1-1,1 1,0-1,0 1,1-1,1 0,0 0,1-1,11 22,10 13,3-1,46 58,-44-62,20 25,-12-16,51 87,-88-135,-1 0,1 0,-1-1,0 1,0 0,0 0,0 0,0 0,-1 1,0-1,1 0,-1 0,0 0,0 0,-1 0,1 0,-1 1,1-1,-1 0,0 0,0 0,0-1,-1 1,1 0,-3 4,-1-2,1 0,-1-1,0 1,0-1,0 0,-1-1,0 1,1-1,-1 0,0 0,-9 2,-53 19,51-18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7.1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130 438,'1'-4,"0"0,0 0,1-1,-1 1,1 0,0 0,0 1,0-1,4-5,9-18,-13 20,0 0,0 0,-1 0,0 0,-1 0,1-1,-1 1,-1 0,-1-13,2 19,0-1,-1 0,1 0,-1 1,1-1,-1 0,1 1,-1-1,0 1,0-1,0 1,0-1,0 1,0-1,0 1,-1 0,1 0,0 0,-1 0,1 0,-1 0,1 0,-1 0,1 0,-1 1,0-1,1 1,-1-1,0 1,1 0,-1-1,0 1,0 0,1 0,-1 0,0 0,0 1,1-1,-1 0,0 1,1-1,-1 1,0 0,-2 1,-2 1,-1 1,1-1,0 1,1 1,-1-1,1 1,0 0,0 0,0 0,1 1,0 0,0 0,0 0,1 0,0 0,-3 10,1-3,0 0,1 1,1 0,0 0,1 0,0 0,1 17,1-25,1 0,-1 0,1-1,1 1,-1 0,1-1,0 1,0-1,0 0,1 0,0 0,0 0,7 9,-3-7,0 0,0-1,0 0,1 0,0-1,0 0,16 8,3-3,1-1,-1 0,2-2,44 5,-60-11,11 4,1-2,1 0,-1-2,0-1,0-1,48-7,-69 6,-1 1,1-1,-1 0,0 0,0 0,0 0,0 0,0-1,-1 1,1-1,-1 0,1 0,-1 0,0 0,0 0,0 0,-1 0,1-1,-1 1,0-1,0 1,0-1,1-6,0-9,0-1,-1 1,-2-27,1 22,-1-19,-6-143,5 163,-2 0,0 1,-2-1,0 1,-19-42,22 60,0-1,0 1,-1-1,0 1,0 1,0-1,0 0,0 1,-1 0,0 0,1 0,-10-3,12 5,1 0,0 0,-1 1,1-1,-1 1,1-1,-1 1,1-1,-1 1,0 0,1 0,-1 0,1 0,-1 0,1 0,-1 0,0 1,1-1,-1 0,1 1,-1-1,1 1,-1 0,1 0,0-1,-1 1,1 0,0 0,0 0,0 0,-1 0,1 1,0-1,0 0,1 0,-1 1,0-1,0 0,1 1,-1-1,0 1,1-1,0 1,-1-1,1 1,0 2,-1 2,2-1,-1 0,0 1,1-1,0 1,0-1,1 0,-1 0,1 0,0 0,1 0,-1 0,1 0,4 4,51 63,-51-63,187 188,2 3,-161-159,0 2,-3 1,29 54,-38-46,-18-32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7.7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0 296,'2'5,"-1"0,1-1,0 1,1 0,-1-1,1 1,0-1,0 0,0 0,1 0,-1 0,8 5,8 11,235 256,-72-84,-178-187,27 25,-30-30,0 1,-1-1,1 0,-1 0,1 1,0-1,-1 0,1 0,0 0,-1 1,1-1,0 0,-1 0,1 0,0 0,-1 0,1-1,0 1,-1 0,1 0,0 0,-1 0,1-1,-1 1,1 0,0-1,-1 1,1 0,-1-1,1 1,-1-1,1 1,-1-1,1 1,-1-1,0 1,1-1,-1 1,0-1,1 0,-1 1,0-1,0 0,1 1,-1-1,0 0,0 1,0-1,0 0,0 1,0-1,0 0,0 1,-1-2,4-35,-1 1,-2-1,-2 0,-12-63,5 30,-41-382,48 438,1-1,0 1,2-16,3 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8.1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1,'0'4,"5"6,5 6,5 3,5 0,-1 4,0 3,1 2,2-1,1 5,-3 0,-1-4,-3-4,-5-5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8.5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26,'0'-5,"0"-5,0-1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9.0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0,'-19'77,"15"-50,2 0,1 0,2 0,0 0,1 0,2 0,1-1,1 1,18 47,-19-62,1 0,0 0,1 0,0-1,0 0,1-1,1 0,0 0,0 0,1-1,0-1,1 0,0 0,0-1,0 0,1-1,0-1,1 0,-1 0,1-1,24 4,4 2,-25-6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39.9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77 180,'1'-10,"0"1,1 0,0 0,7-17,-6 18,0 1,-1-1,0 1,0-1,-1 0,0 0,0-9,-1 15,-1 0,1-1,-1 1,0 0,0 0,1 0,-1 0,-1 0,1 0,0 1,0-1,-1 0,1 1,-1-1,0 1,1-1,-1 1,0 0,0-1,0 1,0 0,0 0,0 0,0 1,0-1,0 0,0 1,0 0,0-1,-4 1,3-1,1 1,0 0,0-1,-1 1,1 0,0 0,-1 0,1 0,0 0,0 1,-1-1,1 1,0 0,0-1,0 1,-1 0,-2 2,4-2,0 1,0-1,0 0,-1 1,1-1,1 0,-1 1,0-1,0 1,1 0,-1-1,1 1,-1 0,1-1,-1 1,1 0,0-1,0 4,0 1,1 0,0 0,0 1,1-1,0 0,0 0,0 0,0-1,1 1,0-1,7 11,23 27,1-1,3-2,45 41,-80-79,1 0,-1 0,1 0,-1 0,1 0,0 0,0-1,0 1,0-1,0 0,0 0,0 0,0 0,1-1,-1 1,0-1,0 0,1 0,-1 0,0 0,0-1,1 1,-1-1,5-1,-1-2,0 0,0-1,-1 0,0 0,1 0,-2 0,1-1,9-13,28-28,-22 28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41.1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409 16,'0'-1,"0"1,0-1,0 0,0 1,0-1,0 1,0-1,0 1,0-1,-1 1,1-1,0 0,0 1,0-1,-1 1,1-1,0 1,-1-1,1 1,0 0,-1-1,1 1,0-1,-1 1,1 0,-1-1,1 1,-1 0,1-1,-1 1,1 0,-1 0,1 0,-1-1,1 1,-1 0,0 0,1 0,-1 0,1 0,-1 0,1 0,-1 0,0 0,1 0,-1 1,1-1,-1 0,1 0,-1 0,1 1,-2 0,0 0,0 0,-1 0,1 0,0 1,0-1,-1 1,1-1,0 1,1 0,-4 3,0 6,0 0,0 1,1-1,1 1,0 0,0 0,1 0,1 0,0 14,0 14,8 56,1-45,3 0,1-1,26 64,-37-113,-1 0,0 0,1 0,-1 0,1 0,-1 0,0 0,0-1,0 1,1 0,-1 0,0 0,0 0,0 0,-1 0,1 0,0 0,0 0,0 0,-1 0,1 0,0 0,-1 0,1 0,-1 0,1 0,-1-1,0 2,-1-1,0 0,1-1,-1 1,1-1,-1 0,0 1,0-1,1 0,-1 0,0 0,1 0,-1 0,0 0,0 0,-1-1,-14-4,1 0,-28-12,32 12,-70-28,-97-36,156 62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42.6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504 761,'-34'-1,"-62"9,83-6,0 1,0 1,0 0,0 0,1 2,0-1,-20 14,8-3,0 1,2 1,0 2,1 0,1 1,1 1,1 0,1 2,1 0,-20 41,33-61,1 1,0 0,1 1,-1-1,1 0,0 0,1 1,-1-1,1 1,0-1,0 0,1 1,-1-1,3 7,-2-7,1-1,0 0,1 0,-1 0,1 0,0 0,0-1,0 1,0-1,0 0,1 0,-1 0,1 0,0 0,0-1,7 3,7 5,1-1,0-1,0-1,32 8,-47-14,0-1,0 1,1-1,-1 0,0 0,0 0,0-1,0 1,0-1,0 0,0 0,8-3,-10 2,1 0,-1 1,0-1,0 0,0 0,0-1,0 1,0 0,0-1,-1 1,1-1,-1 1,0-1,0 0,0 1,0-1,0 0,0 0,-1 0,1-4,41-260,-42 264,1 0,-1 0,1-1,0 1,0 0,0 0,0 0,1 0,-1 0,1 1,-1-1,1 0,0 1,0-1,1 1,-1 0,3-3,-3 4,0 1,0-1,1 1,-1 0,0-1,0 1,0 0,0 0,1 0,-1 1,0-1,0 1,0-1,0 1,0-1,0 1,0 0,0 0,0 0,0 0,0 1,0-1,-1 0,1 1,2 2,26 21,-12-8,2-1,0-1,0-1,2 0,-1-2,27 11,-47-22,1-1,-1 1,1-1,-1 0,1 1,-1-1,1 0,-1 0,1 0,-1 0,1 0,-1 0,1 0,-1-1,1 1,-1-1,1 1,-1-1,0 1,1-1,-1 0,0 1,2-3,-1 1,0 0,0 0,-1 0,1-1,-1 1,0-1,1 1,-1-1,0 1,-1-1,1 0,0-3,1-12,0 1,-2-1,-2-26,1 23,-2-74,-4 0,-26-130,22 173,-3 0,-2 1,-2 1,-3 0,-47-82,61 121,-1-1,0 1,-1 0,-15-14,21 23,1 0,0 0,-1 0,1 1,-1-1,1 1,-1-1,0 1,1 0,-1 0,0 0,-4 0,6 1,-1 0,0 0,1 1,-1-1,1 0,-1 1,1-1,-1 1,1-1,-1 1,1 0,0 0,-1-1,1 1,0 0,-1 0,1 0,0 1,0-1,0 0,0 0,0 1,0-1,-1 2,0 3,0-1,1 0,-1 0,1 1,0-1,0 1,0-1,1 1,0-1,0 1,1-1,-1 1,1-1,0 1,1-1,-1 0,4 7,5 13,0 0,16 25,-24-48,42 68,4-2,2-2,80 80,-83-94,3 5,3-2,2-2,91 67,-141-117,1 1,0-1,-1-1,1 1,0-1,0 0,1 0,-1-1,0 0,10 1,3-1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43.1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223 0,'-5'0,"-4"0,-7 0,-3 0,-4 0,-2 0,-1 0,0 0,0 0,0 0,4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36.5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1,'0'4,"5"6,5 5,5 1,1 1,5-2,0 1,0 1,1-1,-3 0,-1-2,1 0,-2 3,-5-2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43.5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0,'28'0,"631"19,-593-18,-46-5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44.3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0 377,'10'-1,"-1"0,0-1,1 1,-1-2,0 1,0-1,0-1,-1 0,1 0,-1-1,0 0,13-10,7-8,49-52,-57 54,0 0,9-8,-1-2,27-38,-54 67,1 1,-1 0,0-1,0 1,0-1,-1 0,1 1,0-1,-1 0,1 1,-1-1,1 0,-1 0,0 1,1-1,-1 0,0 0,0 0,-1 1,1-1,0 0,-1-1,0 1,0 1,0 0,0 0,0-1,-1 1,1 0,0 0,0 0,-1 1,1-1,-1 0,1 0,-1 1,1-1,-1 1,1-1,-1 1,1 0,-3 0,-6-1,1 0,0 2,-1-1,1 1,-1 0,1 1,-10 3,1 1,1 1,0 1,0 0,1 2,0 0,1 0,0 2,1 0,-16 16,24-22,0 0,1 0,0 1,0-1,0 1,1 0,0 0,0 1,1-1,0 1,1 0,0 0,0 0,0 0,1 0,0 0,1 0,-1 1,2-1,-1 0,1 0,1 0,2 11,-1-12,1-1,-1 1,1-1,0 0,1 0,0-1,0 1,0-1,0 0,1-1,0 1,0-1,0 0,0-1,1 1,-1-1,1 0,0-1,13 3,2 1,1-1,0-1,0-1,46-1,-34-4,0-1,0-2,0-2,0-1,64-24,-73 23,-3 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45.1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1 627,'0'-2,"1"0,0 0,0 0,0 0,1 1,-1-1,0 0,1 1,-1-1,1 0,-1 1,1 0,0-1,3-1,27-18,12 0,1 2,0 2,53-12,29-11,81-42,294-159,-458 218,-5 2,0-2,44-32,-75 48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48.1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27 494,'10'54,"0"-7,-4 16,-2 0,-3 0,-2 0,-14 82,15-143,0 0,0 0,0-1,-1 1,1 0,-1-1,1 1,-1-1,0 1,1 0,-1-1,0 1,0-1,-2 2,3-3,-1 0,1 0,-1 0,1-1,-1 1,1 0,-1 0,1-1,0 1,-1 0,1-1,-1 1,1 0,0-1,-1 1,1 0,0-1,0 1,-1-1,1 1,0-1,0 1,-1 0,1-1,0 1,0-1,0 1,0-1,0 0,-12-54,1-88,11-214,2 314,-1 3,-1-25,4-1,18-102,-21 164,0 1,0-1,0 1,1 0,-1-1,1 1,-1 0,1 0,0 0,0 0,1 0,-1 0,0 1,1-1,0 1,0 0,-1 0,1 0,4-2,-2 2,1 0,-1 0,1 1,-1 0,1 0,0 0,-1 1,1 0,0 0,-1 0,7 2,10 2,0 2,-1 0,0 1,0 1,22 13,10 8,-2 2,69 53,85 89,-171-143,18 21,-2 2,70 95,-19-20,-94-118,-4-4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48.7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0 333,'0'-2,"1"-1,0 1,-1 0,1 0,0 0,0 0,0 0,0 0,0 0,0 0,1 1,-1-1,1 0,-1 1,1-1,2-1,35-25,-30 22,8-3,1 0,0 1,1 1,34-9,-28 8,50-20,228-135,-276 146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49.4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1 338,'-1'-2,"1"0,0 1,0-1,0 0,0 0,1 0,-1 0,0 1,1-1,-1 0,1 0,0 1,0-1,-1 0,1 1,0-1,0 1,1-1,-1 1,0-1,0 1,1 0,-1 0,0 0,1 0,0 0,-1 0,1 0,-1 0,1 0,0 1,0-1,-1 1,1-1,0 1,0 0,0 0,0-1,-1 1,1 1,0-1,0 0,0 0,0 1,-1-1,1 1,0-1,-1 1,4 1,13 12,-2 1,1 0,-2 1,0 1,-1 0,-1 1,19 32,7 8,10 11,-48-69,-1 0,0 1,0-1,0 0,1 0,-1 0,0 1,0-1,1 0,-1 0,0 0,0 0,1 0,-1 0,0 0,0 1,1-1,-1 0,0 0,1 0,-1 0,0 0,0 0,1 0,-1-1,0 1,1 0,-1 0,0 0,0 0,1 0,-1 0,0 0,0-1,1 1,-1 0,0 0,0 0,0 0,1-1,-1 1,0 0,0 0,0-1,0 1,1 0,-1-1,9-21,-1-25,0-309,-9 233,1 90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50.7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49 470,'1'-1,"0"1,0-1,1 0,-1 1,0-1,0 0,0 0,0 0,0 0,0 0,0 0,0 0,0 0,0 0,-1 0,1-1,0 1,-1 0,1 0,-1-1,1-1,11-37,-10 31,9-26,-2-1,-2 0,-1 0,2-73,-7 107,-1 1,0-1,0 1,0-1,0 1,0-1,0 1,0-1,0 1,-1-1,1 1,-1-1,1 1,-1-1,0 1,1 0,-1-1,0 1,0 0,0-1,0 1,0 0,0 0,0 0,0 0,0 0,-1 0,1 0,0 1,-3-2,2 2,0 1,0-1,0 1,0-1,1 1,-1 0,0 0,1 0,-1 0,0 0,1 0,0 1,-1-1,1 0,0 1,-1-1,1 1,0-1,0 1,0 0,0-1,1 1,-1 0,-1 2,-10 24,1 0,1 0,1 1,1 1,-6 48,13-69,0-1,1 1,0 0,0-1,1 1,0-1,0 1,1-1,0 1,0-1,1 0,1 0,-1 0,1 0,0-1,1 0,0 1,0-1,0-1,1 1,0-1,0 0,1-1,9 7,-11-9,0 0,0 0,1 0,0-1,-1 0,1 0,0 0,0-1,0 0,0 0,0 0,0-1,0 0,0 0,0-1,9-1,-6-1,0 0,-1 0,1-1,-1 0,0 0,0-1,-1 0,1-1,12-11,-3-1,-1 0,-1 0,-1-1,-1-1,0 0,-2-1,13-32,-11 24,-2 0,-1-1,-1-1,-2 1,-1-1,-2 0,2-53,-6 83,0-1,0 1,0-1,0 1,0-1,-1 0,1 1,0-1,-1 1,1-1,-1 1,0-1,1 1,-1-1,0 1,0 0,0 0,0-1,0 1,0 0,0 0,0 0,-1 0,1 0,0 0,-1 0,1 0,-3 0,3 1,-1 0,1 1,0-1,0 0,-1 1,1-1,0 1,0 0,0-1,0 1,0 0,0 0,0 0,0 0,0 0,0 0,0 0,0 0,1 0,-1 0,0 0,1 0,-1 1,1-1,0 0,-1 0,1 1,0-1,0 0,-1 1,1-1,0 0,0 1,1 1,-1 11,0-1,1 0,0 0,1 0,1 0,0 0,0-1,2 1,-1-1,13 22,8 10,47 61,-33-50,-25-35,-7-11,-1-1,0 1,-1 1,9 17,-14-25,1 1,0 0,0-1,-1 1,0 0,1 0,-1-1,0 1,0 0,-1 0,1 0,0-1,-1 1,0 0,0-1,0 1,0 0,0-1,0 1,-1-1,1 0,-1 1,-2 1,4-3,-1 0,0-1,1 1,-1-1,1 1,-1 0,1-1,-1 1,1 0,-1 0,1-1,0 1,0 0,-1 0,1 0,0 0,0-1,0 1,0 0,0 2,0-3,1 1,0-1,-1 1,1-1,0 1,0-1,-1 1,1-1,0 0,0 1,0-1,0 0,-1 0,1 0,0 0,0 0,0 0,0 0,1 0,13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51.6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151 68,'1'-4,"-1"1,0 0,-1 0,1 0,0 0,-1 0,0 0,1 0,-1 0,0 0,-1 0,1 1,0-1,-1 0,0 1,1-1,-1 1,0-1,-4-3,3 5,1 0,0 0,0 1,0-1,-1 0,1 1,0-1,-1 1,1 0,-1 0,1 0,0 0,-1 0,1 1,-1-1,1 1,0-1,0 1,-1 0,1 0,0 0,0 0,0 0,0 0,0 1,-2 1,-1 2,0 0,0 0,1 0,-1 0,1 1,1-1,-1 1,1 0,0 1,0-1,1 0,0 1,0-1,-1 13,-2 4,2 1,0 44,3-57,1 0,1 0,-1 0,2-1,-1 1,9 18,-11-26,1-1,0 1,0 0,1-1,-1 0,1 1,-1-1,1 0,-1 0,1 0,0 0,0 0,0 0,0-1,1 1,-1 0,0-1,1 0,-1 0,1 0,-1 0,1 0,0 0,-1 0,1-1,0 0,-1 1,1-1,0 0,0 0,-1-1,4 1,-2-2,-1 0,0 1,1-1,-1 0,0-1,0 1,0-1,0 1,0-1,-1 0,1 0,-1 0,0 0,1 0,-2-1,1 1,0-1,1-5,3-7,-1 1,7-32,-6-34,-6 62,1 1,1 0,5-23,-7 40,0-1,0 1,0 0,0 0,0 0,1 0,-1 0,0 0,1 0,-1 0,1 0,-1 0,1 0,-1 0,1 0,0 1,0-1,-1 0,1 0,0 1,0-1,0 0,0 1,0-1,0 1,0-1,0 1,0-1,0 1,1-1,0 2,0 0,-1-1,1 1,0 0,0 0,-1 0,1 0,-1 0,1 0,-1 1,1-1,-1 0,0 1,1-1,0 3,6 8,0 0,-1 1,9 19,-7-9,1-1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52.9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145 43,'0'-1,"0"-1,0 1,0-1,0 0,0 1,0-1,0 1,-1-1,1 1,-1-1,1 0,-1 1,1-1,-1 1,0 0,0-1,0 1,0 0,0-1,0 1,0 0,0 0,0 0,0 0,-1 0,1 0,0 0,-1 1,1-1,-1 0,1 1,-1-1,1 1,-1-1,0 1,1 0,-1 0,1 0,-1 0,0 0,1 0,-1 0,1 0,-1 0,1 1,-3 0,0 0,-1 0,1 1,0-1,0 1,0 0,0 0,0 1,0-1,0 1,1 0,-1 0,1 0,0 0,0 0,0 1,-2 4,0 2,0 0,1 1,1 0,0 0,0 0,-2 20,5-29,-1-1,1 1,0 0,0 0,0 0,0 0,0 0,0 0,1-1,-1 1,0 0,1 0,0 0,-1-1,1 1,0 0,0-1,0 1,0-1,0 1,0-1,1 1,-1-1,0 0,1 1,-1-1,1 0,-1 0,1 0,0 0,-1 0,1-1,0 1,0-1,-1 1,1-1,0 1,0-1,0 0,0 0,0 0,0 0,-1 0,1 0,0-1,0 1,0 0,2-2,0 1,0 0,-1-1,1 1,0-1,-1 0,1 0,-1 0,0 0,0-1,0 1,0-1,0 0,0 0,-1 0,1 0,-1 0,0-1,0 1,2-5,-1 3,0 0,0 0,1 0,-1 0,1 1,1 0,6-7,-8 10,-1 0,1 0,-1 0,1 0,-1 0,1 1,-1-1,1 1,0-1,-1 1,1 0,-1 0,1 0,0 1,-1-1,1 1,-1-1,1 1,-1 0,1 0,2 2,54 31,-52-29,41 30,-3 2,0 3,43 49,105 144,-164-195,47 83,-68-107,-1 0,-1 1,0 0,-1 0,0 1,-2 0,0-1,0 1,0 29,-5-33,0 0,0 0,-1 0,-1-1,0 1,0-1,-2 0,1 0,-1 0,-12 16,3-8,0 0,-1 0,-1-2,-26 21,38-34,0 0,0 0,0-1,-1 0,1 0,-1 0,0-1,0 1,0-2,0 1,-1-1,1 1,0-2,-1 1,1-1,0 0,-1 0,1-1,-1 0,1 0,0 0,0-1,0 0,0 0,0-1,0 1,0-1,1-1,0 1,-1-1,1 0,0 0,1 0,-1-1,1 1,0-1,-6-10,0 1,1 0,0 0,1-1,1 0,0-1,1 0,-5-24,5 9,1 1,2-1,1-37,2 0,16-121,-10 153,2 0,1 1,2 1,1 0,19-36,-22 51,-2 3,1-1,1 2,0-1,1 1,1 0,0 1,22-21,-21 25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53.6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411 346,'1'-6,"0"0,1 0,0 0,0 0,0 0,1 1,6-10,2-8,19-37,-19 40,-1-1,-1 1,0-2,8-34,-17 54,1 0,-1-1,1 1,-1 0,0-1,0 1,0 0,0 0,0-1,0 1,-1 0,1 0,-1-1,0 1,0 0,0 0,0 0,0 0,0 0,0 0,0 0,-1 0,1 0,-1 1,0-1,1 1,-1-1,0 1,-2-2,1 2,-1 0,1 0,-1 0,1 0,-1 1,1-1,-1 1,1 0,-1 0,1 1,-1-1,1 1,-1-1,1 1,-1 0,1 0,0 1,-5 1,-15 9,0 2,1 0,1 1,0 2,-29 28,-84 102,128-139,-15 16,-2 2,-35 52,53-71,1 0,0 1,0-1,1 1,0 0,0 0,1 0,0 0,1 0,-1 0,2 0,-1 17,2-22,-1-1,1 1,-1-1,1 0,0 1,0-1,0 0,0 0,0 1,0-1,1 0,-1 0,1 0,0-1,-1 1,1 0,4 2,-1-1,0 1,1-2,-1 1,1-1,0 0,-1 0,8 1,8 1,1-1,43-1,-52-3,0 0,-1-1,1 0,0-1,-1-1,0 0,1 0,14-9,6-5,48-35,-54 34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36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25,'0'-4,"0"-6,0-1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55.4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628 484,'-53'-19,"38"16,0 2,0 0,0 0,1 2,-1 0,0 0,0 1,1 1,-1 1,-15 5,10-1,1 1,0 1,0 0,1 1,0 1,-24 23,17-13,2 2,1 1,1 1,1 1,1 0,1 1,2 2,1-1,-11 33,18-40,1 0,1 1,1 0,1 0,1 0,1 1,1-1,1 1,1-1,1 0,6 27,-4-35,0 0,1-1,0 0,1 0,1 0,0 0,1-1,0 0,1-1,1 0,0 0,0-1,1-1,1 1,0-2,0 0,26 15,-19-13,-8-4,0-1,0-1,0 0,17 6,-26-11,0 1,1 0,-1-1,1 0,-1 1,0-1,1 0,-1 0,1-1,-1 1,0 0,1-1,-1 1,0-1,1 0,-1 0,0 0,0 0,0 0,0 0,0-1,0 1,0-1,0 1,0-1,-1 0,1 0,1-2,10-18,-2-1,0-1,-1 0,-1 0,10-48,-4 17,13-52,-5-1,-4-2,7-186,-11 323,1-1,1-1,38 42,-6-14,2-3,2-2,2-2,2-3,74 43,-124-82,0 0,0-1,0 1,0-1,0-1,0 0,16 3,-22-5,1 1,-1-1,1 0,-1-1,1 1,-1 0,1 0,-1-1,1 1,-1-1,0 1,1-1,-1 0,0 1,1-1,-1 0,0 0,2-2,-1 1,-1 0,0 0,1 0,-1-1,0 1,0 0,-1-1,1 1,0-1,-1 1,1-1,-1 1,0-1,0-4,-3-44,-3 0,-1 0,-16-54,6 31,-7-51,-6 1,-82-212,108 327,0 0,0 0,-1 1,-1-1,1 1,-2 1,1-1,-1 1,-7-7,11 12,1 1,0-1,-1 1,1-1,-1 1,1 0,-1 0,0 0,1 1,-1-1,0 0,0 1,0 0,1 0,-1 0,0 0,0 0,0 0,1 1,-1-1,0 1,0 0,1 0,-1 0,0 0,1 1,0-1,-1 0,1 1,0 0,-1 0,1-1,0 1,0 1,-1 1,-4 3,1 0,0 0,0 1,1 0,0 0,1 0,-1 0,2 1,-1-1,1 1,0 0,1 0,0 0,1 1,0-1,0 0,1 1,0-1,0 0,4 15,-1-11,0 1,1-1,1-1,0 1,1 0,0-1,1-1,1 1,0-1,0 0,1-1,0 1,16 12,4 0,1-1,1-2,1-1,62 28,-32-23,117 31,-119-43,95 7,-152-19,-1 0,1 0,-1 0,1 0,-1 1,0-1,1 1,-1 0,1 0,-1-1,0 2,0-1,0 0,1 0,-1 1,0-1,-1 1,1 0,0-1,0 1,-1 0,1 0,-1 0,1 0,-1 0,2 5,-2 0,1 1,-1 0,-1-1,0 1,0 0,0-1,-2 10,1-6,-15 66,12-67,1 1,0 0,1 0,0 0,0 0,1 0,1 0,0 1,0-1,1 0,4 17,-4-26,0 0,1 0,-1 0,0 0,1-1,-1 1,1 0,0 0,0-1,-1 1,1-1,0 0,0 1,0-1,1 0,-1 0,0-1,0 1,1 0,-1-1,5 1,12 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56.7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1005,'33'-35,"-1"-2,-2-2,-2-1,-2 0,-1-2,-3-1,27-71,-23 42,-4-1,-3-2,-3 0,6-80,-22 152,2-15,-1-1,0 1,-4-38,2 53,1 0,-1 0,0 1,1-1,-1 0,-1 0,1 0,0 1,-1-1,1 0,-1 1,0-1,0 1,-2-3,2 4,0 0,0 0,1 1,-1-1,0 0,0 1,0-1,0 1,0-1,0 1,0 0,0 0,0 0,0 0,0 0,0 1,0-1,0 0,0 1,0 0,0-1,0 1,-3 2,-3 2,0 0,0 1,0-1,1 2,0-1,0 1,1 0,0 1,0-1,0 1,1 1,1-1,-6 12,-1 5,0 0,2 1,-9 38,16-55,0-1,1 0,0 1,0 0,1-1,0 1,0-1,3 16,-2-21,0 0,1 0,-1 0,0 0,1 0,0 0,0-1,0 1,0-1,0 1,0-1,1 0,-1 1,1-1,-1 0,1-1,0 1,0 0,0-1,0 0,0 0,0 0,0 0,0 0,6 0,-2 0,1 1,-1 0,1 0,-1 0,0 1,0 0,0 0,0 1,0-1,-1 2,0-1,0 1,0 0,0 0,-1 0,0 1,0 0,0 0,-1 1,7 12,12 27,28 77,-34-78,2-1,25 45,-42-86,0 0,0-1,0 1,1-1,-1 1,1-1,0 0,-1 0,1 0,0 0,0 0,0-1,0 1,1-1,-1 0,0 0,1 0,-1-1,0 1,7 0,10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57.2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0,'4'0,"6"0,6 9,3 2,4 4,2 4,1 3,0 1,0 2,5 1,0 4,0-3,-6 3,-2-4,-1-6,-5-3,-4-3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57.5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30,'0'-4,"-4"-2,-2-4,0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58.1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0 147,'13'1,"-1"0,0 1,0 0,0 1,-1 0,1 1,-1 0,13 7,88 55,-44-25,-42-24,-18-11,0-1,0 0,1 0,-1-1,1 0,10 3,-18-7,1 0,0 0,0 1,0-1,0 0,-1 0,1-1,0 1,0 0,0-1,-1 1,1-1,0 1,0-1,-1 0,1 0,-1 0,1 0,-1 0,1 0,-1 0,1 0,-1-1,0 1,0 0,0-1,0 1,0-1,0 1,0-1,0 0,0 0,-1 1,1-1,-1 0,1 0,-1-1,4-16,0-1,-1 1,-1-1,-1-28,4-42,4 30,-6 35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4:59.3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505 877,'0'-2,"0"0,0 0,0 0,0 0,-1 1,1-1,-1 0,1 0,-1 0,0 0,0 0,0 1,0-1,0 0,0 1,0-1,0 1,-1-1,1 1,0 0,-1-1,0 1,1 0,-1 0,0 0,1 0,-1 1,0-1,0 0,0 1,0-1,1 1,-1-1,0 1,0 0,0 0,0 0,0 0,0 0,0 1,-4 0,-3 0,0 1,1 0,-1 0,0 1,0 0,1 0,-16 10,-4 6,1 2,1 1,1 1,-43 51,33-29,2 1,-32 60,64-104,-38 76,36-71,1-1,0 0,0 1,0 0,1-1,0 1,0 0,1-1,0 1,0 9,1-14,0 1,0-1,1 0,-1 0,0 0,1 0,-1 0,1 0,0 0,0 0,-1-1,1 1,0-1,0 1,1-1,-1 0,0 0,0 0,1 0,-1 0,0 0,1-1,-1 1,1-1,-1 1,1-1,-1 0,1 0,2-1,13 1,-1 0,32-6,-46 5,1 0,0 0,0 0,0-1,0 1,-1-1,1 0,-1 0,1 0,-1 0,0-1,0 1,0-1,0 0,0 0,-1 0,1 0,-1-1,0 1,0-1,0 1,-1-1,3-6,2-9,0 0,-2 0,4-29,-5 25,57-393,-60 414,0-1,0 0,1 1,-1-1,1 1,0-1,0 0,0 1,0-1,0 1,0 0,1-1,-1 1,1 0,3-4,-3 5,-1 0,1 0,0 0,-1 1,1-1,0 0,0 1,-1-1,1 1,0 0,0-1,0 1,-1 0,1 0,0 0,0 1,3 0,7 2,-1 1,0 1,0 0,0 0,17 13,-5-5,283 130,-174-86,-130-56,-1 0,1 0,-1 0,1 0,-1 0,1 0,0-1,-1 1,1-1,0 1,-1-1,1 0,0 0,0 0,-1 0,1 0,0 0,0 0,-1 0,1-1,0 1,0-1,-1 1,1-1,0 0,-1 1,1-1,1-1,-2-2,1 1,-1-1,1 1,-1-1,0 0,0 0,-1 0,1 1,-1-1,0 0,0 0,-1-6,1-25,-2-1,-2 1,-1 0,-2 0,-1 0,-2 1,-1 0,-2 1,-1 1,-2 0,-29-46,8 25,-1 1,-3 3,-2 1,-1 2,-3 2,-2 2,-1 3,-97-58,142 93,0 1,0 0,0 0,0 1,-1-1,0 1,1 0,-1 1,0 0,0-1,1 2,-1-1,0 1,0 0,-8 1,13-1,0 0,1 1,-1-1,0 1,0-1,0 1,1 0,-1-1,1 1,-1 0,0 0,1-1,-1 1,1 0,-1 0,1 0,0-1,-1 1,1 0,0 0,0 0,-1 0,1 0,0 0,0 0,0 0,0 0,0-1,0 1,1 0,-1 0,0 0,0 0,1 0,-1 0,0 0,1-1,-1 1,1 0,-1 0,1 0,-1-1,2 2,29 40,-26-36,364 400,-304-336,28 27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00.3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720 33,'-3'-29,"4"29,-1 0,0 0,0-1,0 1,0 0,0 0,0 0,0 0,0 0,0 0,0-1,-1 1,1 0,0 0,0 0,0 0,0 0,0 0,0-1,0 1,0 0,0 0,0 0,0 0,0 0,-1 0,1 0,0 0,0-1,0 1,0 0,0 0,0 0,0 0,-1 0,1 0,0 0,0 0,0 0,0 0,0 0,-1 0,1 0,0 0,0 0,0 0,0 0,0 0,0 0,-1 0,1 0,0 0,0 0,0 0,0 1,0-1,0 0,-1 0,1 0,0 0,0 0,0 0,0 0,0 0,0 1,0-1,-19 43,16-35,-25 73,4 0,3 2,4 0,3 1,-4 167,18-250,3 46,-3-45,1-1,-1 1,0 0,0-1,0 1,1 0,-1-1,1 1,-1-1,1 1,0-1,0 1,0-1,0 0,-1 1,2-1,-1 0,0 0,0 1,0-1,1 0,-1 0,3 1,-3-2,0 0,0 0,-1-1,1 1,0 0,0-1,0 1,0 0,-1-1,1 1,0-1,0 1,-1-1,1 0,-1 1,1-1,0 0,-1 1,1-1,-1 0,1 0,-1 1,0-1,1 0,-1 0,0 0,0 0,1 0,-1 1,0-3,5-27,-4 13,-1 1,-1-1,0 1,-1-1,-1 1,0 0,-2 0,0 0,0 1,-2-1,1 1,-2 1,0-1,-1 1,-1 1,0 0,0 0,-1 1,-1 0,0 1,-1 0,-15-9,9 7,-1 1,0 0,-1 2,0 1,-1 0,1 2,-2 0,1 2,-1 0,0 1,0 2,0 0,0 2,0 0,-30 5,17 1,6-1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01.6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197 767,'-7'1,"1"0,-1 1,1 0,-1 0,1 0,0 1,0 0,0 0,0 1,0 0,1 0,-1 0,1 0,0 1,1 0,-1 0,-5 9,-7 7,2 1,1 1,-13 26,25-44,0 0,-1 0,2 1,-1-1,0 1,1-1,0 1,1-1,-1 1,1 0,0-1,0 1,1 0,0-1,0 1,2 5,-2-8,0 0,1 0,-1-1,1 1,0-1,-1 1,1-1,0 0,1 0,-1 0,0 0,1 0,-1 0,1 0,-1-1,1 1,0-1,0 0,-1 0,1 0,0 0,0 0,0-1,0 0,0 1,0-1,0 0,1 0,-1-1,0 1,3-1,-2 0,0 0,0-1,0 1,0-1,0 0,-1 0,1 0,-1 0,1-1,-1 1,0-1,0 0,0 0,0 0,0 0,-1-1,0 1,1-1,-1 1,-1-1,1 0,0 0,-1 0,0 0,0 0,0 0,0-4,4-17,-2-1,-1 1,-1-31,-1 38,-2-49,0 49,1 0,0 0,2 0,0 0,6-30,-7 48,0-1,0 1,1 0,-1-1,0 1,0-1,0 1,1-1,-1 1,0-1,1 1,-1 0,0-1,1 1,-1 0,0-1,1 1,-1 0,0 0,1-1,-1 1,1 0,-1 0,1 0,-1-1,1 1,-1 0,1 0,-1 0,1 0,-1 0,1 0,-1 0,1 0,-1 0,1 0,-1 0,0 0,1 1,-1-1,1 0,-1 0,1 0,-1 1,1-1,-1 0,0 0,1 1,23 20,-19-16,73 71,-44-41,2-1,1-1,2-2,47 29,-83-58,1 0,0 1,0-2,0 1,0 0,0-1,0 0,1 0,-1 0,0 0,1-1,6 0,-9 0,0-1,0 0,0 0,0 0,0 0,0 0,0 0,0-1,0 1,0-1,-1 1,1-1,0 0,-1 1,0-1,1 0,-1 0,0 0,0 0,0 0,0-1,-1 1,1 0,0 0,0-4,6-27,-1 1,-1-1,-2 0,-2-56,-19-134,11 167,-1 0,-3 0,-3 1,-2 1,-2 0,-26-52,43 103,0 1,-1-1,1 1,-1-1,0 1,0 0,1-1,-2 1,1 0,0 0,0 0,-5-2,7 4,-1 0,1 0,0-1,-1 1,1 0,-1 0,1 0,-1 0,1 0,0 0,-1 0,1 0,-1 0,1 1,-1-1,1 0,0 0,-1 0,1 0,-1 1,1-1,0 0,-1 0,1 1,0-1,-1 0,1 0,0 1,-1 0,-6 23,6-4,1 1,1-1,1 1,0-1,2 0,0 0,2 0,0 0,1-1,19 36,-2-10,2-1,3-2,40 48,-43-60,0-2,2-1,1-1,2-2,0-1,1-1,1-2,1-1,1-2,0-1,42 12,-15-17,-38-9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02.0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 0,'-4'0,"-6"0,-5 0,-1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02.6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258 0,'-4'0,"-10"0,-7 0,-4 5,-7 0,-1 1,0-2,1-1,-2-1,5-1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37.3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448 1,'-7'0,"1"1,-1 0,1 1,0-1,-1 1,1 1,0-1,0 1,1 0,-12 7,-53 46,52-40,-133 127,131-121,1 1,1 0,2 2,0 0,-13 28,27-49,0 0,1 0,-1-1,1 1,0 0,0 1,0-1,1 0,-1 0,1 0,0 0,0 0,2 8,-1-10,0 1,0-1,0 1,1-1,-1 0,1 0,0 0,0 1,-1-2,1 1,1 0,-1 0,0-1,0 1,1-1,-1 1,0-1,1 0,0 0,-1 0,1-1,3 2,32 5,1-1,-1-3,1 0,76-7,-30 2,-1 0,123-18,-172 15,0-2,-1-2,0-1,-1-2,0-1,38-22,-31 11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03.5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0 380,'22'0,"-1"1,-1-1,1 0,-1-2,1-1,-1 0,0-1,22-9,92-33,51-23,-162 58,0-1,-1-1,30-23,-47 33,-1 0,0 0,0-1,0 1,0-1,0 0,-1 0,0-1,0 1,0-1,0 0,-1 1,1-1,-1 0,-1 0,1-1,-1 1,0 0,0 0,0-1,-1 1,0-1,0-6,-1 10,1 0,-1-1,0 1,1-1,-1 1,-1 0,1 0,0-1,0 1,-1 0,1 0,-1 0,0 0,0 1,1-1,-1 0,0 1,0-1,-3 0,0 0,1 0,-1 0,0 1,1 0,-1 0,0 0,0 0,0 1,-7 0,-4 1,0 1,0 1,0 0,0 1,-16 7,-5 7,1 1,1 1,0 2,2 2,1 1,-51 51,64-58,1 0,1 2,-29 42,39-51,1 1,0-1,1 1,0 0,1 0,0 1,1-1,1 1,-2 24,4-34,0 1,0 0,0-1,1 1,0-1,0 1,0-1,0 0,0 1,1-1,0 0,-1 0,1 0,0 0,0 0,1 0,-1 0,1-1,-1 1,1-1,0 0,0 0,0 0,0 0,0 0,0-1,1 1,6 1,8 2,1 0,0-1,0-1,23 1,-27-2,598 10,-420-14,-184 2,1 0,-1 0,0-1,1-1,-1 0,0 0,10-4,-14 4,-1 0,0 0,0-1,0 0,-1 0,1 0,-1 0,1-1,-1 1,0-1,-1 0,1 0,0 0,-1 0,3-8,5-12,-3 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05.7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11235 0,'-214'88,"105"-48,-444 168,-28 10,14 32,-498 237,362-223,486-186,40-14,-586 225,539-195,-687 316,312-114,-246 49,-22-62,184-94,601-164,1 3,2 3,1 4,2 3,-75 51,-5 2,-189 80,151-80,93-41,-189 88,250-124,0-1,-1-2,0-1,-81 7,57-5,53-9,1 0,-1 0,1-1,-1-1,0 0,1 0,-1-1,0-1,0 0,1 0,-13-4,23 4,-1 0,0 0,1 0,0 0,-1 0,1 0,0-1,-1 1,1 0,0-1,0 1,0-1,0 1,0-1,1 1,-1-1,0 0,1 1,-1-1,1 0,0 0,-1 1,1-1,0 0,0 0,0 0,0 1,0-1,1 0,-1 0,1 0,-1 1,1-1,-1 0,2-1,3-10,1 0,0 0,10-16,-11 20,19-34,26-46,105-141,-139 213,0 0,1 1,1 1,1 1,0 0,0 2,38-19,-39 26,-4 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08.0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14,'0'0,"0"0,0-1,0 1,0-1,0 1,0-1,0 1,0 0,0-1,0 1,0-1,0 1,0-1,0 1,0 0,0-1,0 1,0-1,1 1,-1 0,0-1,0 1,0 0,1-1,-1 1,0 0,0-1,1 1,-1 0,0-1,1 1,-1 0,1 0,-1 0,0-1,1 1,-1 0,0 0,2 0,16 12,24 42,-34-43,448 523,-452-530,17 21,20 17,-27-31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09.6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4674,'0'-5,"0"0,0 0,1 0,0 1,-1-1,2 0,-1 1,0-1,1 1,0-1,0 1,0 0,1-1,-1 1,1 1,0-1,0 0,7-5,2 0,1 0,0 2,0 0,26-11,-38 18,113-43,132-32,-163 52,859-208,-447 116,-33 5,542-135,-10-38,817-395,-59-133,-1385 631,1218-608,-456 153,-1019 566,261-149,-355 210,-10 5,-1 0,0 0,1 0,0 1,0 0,0 0,0 1,10-2,-7 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12.6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414 1069,'49'-10,"-10"0,4 6,-1 2,76 5,-95-1,0 1,0 1,0 2,0 0,-1 1,35 17,-48-20,-1 1,0 0,0 0,0 1,-1 0,0 0,0 1,0 0,-1 0,0 1,-1 0,0 0,0 0,0 0,4 13,-5-8,-1 1,0-1,0 1,-1-1,-1 1,-1-1,0 1,0 0,-5 25,-1-12,-1 0,-1-1,-1 1,-2-1,0-1,-2 0,0-1,-2 0,-1-1,-19 21,23-32,0 0,-1-1,-1 0,0-2,0 1,-1-2,0 0,-1 0,0-1,0-2,0 1,-1-2,-19 4,14-5,0 0,0-2,0 0,0-2,0 0,0-1,1-1,-1-2,-39-12,56 15,0 0,0-1,0 1,0-1,0-1,1 1,-1-1,1 1,0-1,0-1,0 1,1 0,-1-1,1 0,0 0,1 0,-1 0,1 0,0 0,0-1,0 1,1-1,0 1,0-1,1 0,-1-7,1-12,2-1,0 1,1 0,12-41,25-81,82-197,88-134,-79 190,-46 96,-78 167,-7 24,0 1,0 0,0-1,0 1,0 0,0-1,-1 1,1 0,0-1,0 1,0 0,0 0,-1-1,1 1,0 0,0-1,-1 1,1 0,0 0,0 0,-1-1,1 1,0 0,-1 0,1 0,0 0,-1 0,1-1,0 1,-1 0,1 0,0 0,-1 0,1 0,-1 0,-40 14,31-9,-125 54,3 7,3 5,-208 152,299-195,22-17,2 0,-1 0,-22 25,36-35,0 0,0 0,0 1,0-1,0 0,0 0,1 0,-1 1,1-1,-1 0,1 1,-1-1,1 0,0 1,0-1,-1 1,1-1,0 1,0-1,1 0,-1 1,0-1,0 1,1 2,1-2,-1 0,1 1,0-1,-1 0,1 0,0 0,0 0,0 0,1 0,-1 0,5 2,6 2,1 0,-1 0,24 6,-36-12,75 16,-50-11,-1 1,33 11,315 131,-351-140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13.6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1 124,'0'41,"-1"0,2 0,7 41,-6-70,0 0,1 0,1 0,0 0,0-1,1 1,1-1,0-1,0 1,1-1,9 11,0-5,1-1,0 0,2-1,-1-1,2 0,-1-2,2 0,0-1,0-2,24 8,-9-6,0-1,0-2,1-1,0-2,55-1,-89-3,0 0,1 0,-1 0,0 0,1-1,-1 1,0-1,0 0,0 0,1 0,-1 0,0-1,0 1,-1-1,1 0,0 1,0-1,-1-1,1 1,-1 0,0-1,0 1,2-4,-1 0,-1-1,0 1,0-1,0 0,-1 1,-1-1,1 0,-1 0,0 0,-1-8,-2-23,-2 0,-1 0,-2 0,-1 1,-3 0,0 1,-3 0,-1 1,-26-43,32 62,-1 0,0 0,-2 1,-22-23,32 35,0 0,-1 1,1-1,0 1,-1 0,0 0,1 0,-1 0,0 1,0 0,0-1,0 1,0 1,0-1,0 1,0-1,-1 1,1 0,0 1,0-1,0 1,0-1,0 1,0 1,0-1,0 1,-7 3,-34 22,26-16,0 0,-29 12,46-22,-2 0,0 0,0 1,1 0,-1 0,0 0,0 0,1 0,0 1,-1-1,-3 5,-2 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14.2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0 279,'4'-1,"0"0,0-1,0 0,0 1,-1-1,1 0,0-1,-1 1,0-1,0 0,6-5,22-16,163-54,32-16,-201 81,0 2,32-11,-32 16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15.2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0 201,'0'17,"1"1,0-1,1 0,0 0,2 0,0-1,1 1,1-1,0 0,1 0,17 27,-1-7,2-1,2-2,1 0,1-2,2-1,1-2,67 47,-55-47,1-2,2-1,0-3,1-2,1-2,59 14,-100-30,0 0,0-1,0 1,0-1,0-1,0 0,0 0,16-2,-21 0,1 1,-1 0,0-1,0 1,0-1,0 0,0 0,-1 0,1-1,-1 1,1-1,-1 1,0-1,0 0,0 0,0 0,0 0,-1 0,0 0,1 0,-1 0,0-1,0-3,9-44,-2-1,-2 1,-3-1,-6-87,2 48,2 4,1 36,-2-1,-3 0,-1 1,-15-63,33 195,70 210,162 378,-202-579,63 95,-91-157,-5-6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16.5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566 1163,'125'-1,"193"6,-267-1,-1 3,0 1,0 3,58 20,-101-29,0 1,0 0,0 0,-1 0,1 1,-1 0,0 0,9 9,-13-11,0 0,-1 0,0 0,1 0,-1 1,0-1,0 0,0 0,-1 1,1-1,0 0,-1 1,0-1,1 1,-1-1,0 0,0 1,0-1,-1 1,1-1,-1 1,1-1,-1 0,0 1,0-1,0 0,0 0,0 0,-3 4,-2 3,-1 0,0 0,0 0,-1-1,0-1,-1 1,0-1,0-1,0 1,-14 5,-19 9,-52 18,43-19,25-9,-1-1,1-1,-2-1,1-2,-1 0,0-2,-53 1,78-5,-1-1,0 1,1-1,-1 0,0 0,1-1,-1 1,1 0,0-1,-1 0,1 0,0 0,0 0,0-1,0 1,1-1,-1 0,1 1,-1-1,1 0,0 0,0-1,0 1,1 0,-1-1,1 1,0-1,0 0,-1-3,-2-13,1 0,1 0,0 0,2-25,0 23,5-91,4 0,36-164,-6 50,34-276,-71 493,0-1,-1 1,-1 0,1 0,-1 0,-2-13,1 22,1-1,-1 0,1 1,-1-1,0 0,1 1,-1-1,0 1,0-1,0 1,0-1,0 1,-1 0,1 0,0-1,-1 1,-1-1,1 1,-1 0,1 0,-1 0,1 1,-1-1,1 1,-1 0,0 0,1 0,-1 0,1 0,-1 0,0 1,1-1,-4 2,-12 4,0 2,1 0,0 1,0 0,1 2,0 0,-22 20,1-2,-68 53,3 5,4 4,-132 161,213-232,2 1,1 1,0 0,2 0,-18 45,26-54,0 0,1 0,0 0,1 0,0 1,1-1,1 1,0-1,1 1,0-1,1 1,7 21,-6-25,1 0,0-1,1 0,0 0,0 0,1 0,0-1,1 0,0 0,0-1,1 0,0 0,0-1,0 0,1 0,0-1,14 7,-5-4,0-2,1 0,0 0,0-2,0-1,0 0,1-1,25-1,281-4,-305 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17.4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0 493,'42'-38,"64"-45,-25 22,-6 3,3 4,2 4,161-76,-230 121,-7 3,0-1,0 1,0 0,0 1,0-1,0 1,1-1,-1 1,0 1,1-1,-1 1,1-1,-1 1,1 1,-1-1,6 1,-3 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33.3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105 538,'2'-6,"0"1,1 0,0-1,0 1,0 0,0 0,1 1,0-1,0 1,0 0,7-5,8-12,81-96,-51 62,-2-2,54-87,-99 141,0 0,0 0,-1 0,0 0,1 0,-1-1,0 1,0 0,-1-1,1 1,-1 0,1-1,-1 1,0-1,-1-5,0 7,0 1,0-1,0 1,0 0,0-1,0 1,0 0,-1-1,1 1,0 0,-1 0,1 0,-1 0,1 1,-1-1,0 0,1 1,-1-1,0 1,1-1,-1 1,0 0,0 0,1-1,-1 1,0 1,0-1,1 0,-1 0,0 1,-1 0,-8 1,1 0,-1 1,1 0,0 1,1 0,-1 1,0 0,1 0,0 1,1 0,-14 12,-2 5,0 0,-28 38,26-27,1 1,2 1,2 0,1 2,2 1,1 0,3 1,-19 81,31-113,0 1,1-1,1 1,-1 0,1-1,1 1,0 0,0-1,1 1,0-1,0 0,1 1,0-1,0 0,1 0,0-1,0 1,1-1,0 0,1 0,-1-1,1 1,0-1,1-1,0 1,-1-1,2 0,-1 0,1-1,-1 0,1-1,0 0,10 3,17 5,1-2,0-1,0-2,1-1,47-1,185-14,-168 1,138-29,-199 29,0-2,-1-2,-1-1,0-2,-1-1,47-31,-79 45,1-1,-1 0,0 0,0-1,0 1,0-1,-1 0,0 0,0-1,0 1,-1-1,0 0,5-12,-2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37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153 403,'2'-58,"4"1,22-103,-26 151,-2 6,3-11,0 1,-2 0,1-21,-2 31,0 1,-1-1,1 1,0-1,-1 1,0 0,1-1,-1 1,0 0,0 0,-3-5,3 7,0-1,0 0,0 0,0 0,0 1,0-1,0 0,0 1,0-1,0 1,0-1,0 1,-1 0,1 0,0-1,0 1,0 0,-1 0,1 0,0 0,0 0,-1 0,1 1,0-1,-1 1,-3 1,0 0,0 0,1 1,-1-1,1 1,0 1,0-1,0 0,0 1,1 0,-1 0,1 0,0 0,-2 5,-5 7,0 1,-10 25,4-2,-13 52,25-80,1 1,1 0,0 0,1-1,0 1,1 0,1 0,3 22,-3-31,0 0,1 0,-1 0,1-1,0 1,0 0,0-1,0 1,1-1,0 0,-1 0,1 0,0 0,0 0,1-1,4 3,-1 0,1-2,0 1,0-1,0 0,0-1,1 0,12 2,4-2,0-1,-1-1,1-2,41-6,-32 0,0-1,-1-2,0-1,-1-1,0-2,-1-2,-1 0,-1-2,29-24,-8 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18.0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0 338,'17'-15,"-1"2,2 0,0 1,0 1,21-9,104-40,-114 49,157-49,-130 45,1-3,-2-2,73-38,-110 46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19.9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 91,'-19'-53,"19"50,-1 1,1-1,0 0,0 0,0 0,0 1,0-1,1 0,1-5,-2 8,0 0,0 0,0-1,0 1,0 0,1 0,-1-1,0 1,0 0,0 0,0 0,0-1,1 1,-1 0,0 0,0 0,1 0,-1 0,0-1,0 1,0 0,1 0,-1 0,0 0,0 0,1 0,-1 0,0 0,0 0,1 0,-1 0,0 0,1 0,-1 0,0 0,1 0,13 16,60 117,-6 4,68 197,-89-191,-36-112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20.5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 1051,'0'0,"0"0,-1 1,1-1,0 0,-1 0,1 0,0 1,0-1,-1 0,1 0,0 1,0-1,-1 0,1 0,0 1,0-1,0 0,0 1,0-1,0 0,-1 1,1-1,0 0,0 1,0-1,0 0,0 1,0-1,0 1,0-1,0 0,1 1,-1-1,0 0,0 1,13 1,22-8,271-129,-158 64,256-108,388-186,-250 92,-504 253,-15 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21.5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1 356,'1'-3,"0"0,1 1,-1-1,1 1,-1-1,1 1,0 0,0 0,0 0,0 0,0 0,1 0,-1 0,4-1,-1-1,34-22,2 1,1 3,0 1,89-29,-106 40,63-23,2-3,2 5,125-27,-210 57,0-1,0 1,0 1,0 0,0 0,1 0,-1 1,14 2,-19-2,0 0,1 0,-1 1,0-1,1 0,-1 1,0 0,0-1,0 1,-1 0,1 0,0 0,-1 0,1 0,-1 0,1 1,-1-1,0 0,0 1,0-1,-1 1,1-1,0 1,-1 0,0-1,1 1,-1 3,0 15,-1-1,-1 0,0 1,-1-1,-2 0,0-1,-1 1,-16 36,-8 4,-50 78,35-63,-4-2,-3-2,-81 85,118-138,15-18,0 1,0-1,0 0,0 0,0 0,0 0,-1 0,1 1,0-1,0 0,0 0,0 0,0 0,0 1,0-1,0 0,0 0,0 0,0 0,0 1,0-1,0 0,0 0,0 0,1 0,-1 0,0 1,0-1,0 0,0 0,0 0,0 0,0 0,0 1,0-1,1 0,-1 0,0 0,0 0,0 0,0 0,0 0,1 0,-1 0,0 0,0 0,0 0,0 1,1-1,-1 0,0 0,37-8,-21 3,127-30,199-23,-251 49,0 5,1 3,124 15,-193-11,0 1,-1 1,0 1,0 1,35 17,-52-22,0 1,0 0,0 0,0 1,-1 0,1-1,-1 1,0 1,0-1,-1 1,1-1,2 7,-4-8,-1 1,0-1,0 1,0-1,-1 1,1 0,-1-1,0 1,0 0,0-1,0 1,-1-1,1 1,-1 0,0-1,0 1,0-1,-1 1,1-1,-1 0,-2 4,-6 6,0 0,-1-1,-1 0,1 0,-2-2,0 1,0-2,-24 15,-5 4,-248 160,52-34,208-134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22.8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1086 555,'-24'3,"0"0,0 2,1 1,-1 0,1 2,0 1,-25 13,-27 9,-6-3,-107 24,142-43,-1-1,0-3,-91-1,123-4,0-2,0 0,0-1,1 0,-1-1,1-1,0 0,0-1,-23-14,30 16,1 0,0-1,1 0,-1 0,1 0,0 0,0-1,0 0,1 0,0-1,0 1,1-1,0 1,0-1,0 0,1-1,0 1,0 0,1 0,0-1,0-12,2 14,-1 0,1 0,0-1,1 1,0 0,0 0,0 1,1-1,-1 0,2 1,-1-1,0 1,8-8,3-3,0 2,1 0,16-12,22-13,1 3,2 2,103-45,192-48,-281 106,1 3,1 3,1 4,142-5,-199 16,-1 1,1 1,-1 0,1 1,-1 1,0 1,-1 0,1 1,-1 0,0 1,0 1,-1 0,0 1,0 0,-1 1,0 0,-1 1,0 0,-1 1,0 0,-1 1,-1 0,0 0,0 1,-1 0,-1 1,-1-1,0 1,6 27,-7-11,0 1,-2 0,-1 0,-2-1,-1 1,-2 0,-1 0,-1-1,-1 0,-2-1,-17 41,-18 26,-4-2,-61 89,102-173,-50 83,-4-3,-4-2,-109 115,171-201,-1 1,1-1,-1 0,0 0,1-1,-1 1,0-1,-1 1,1-1,0-1,-1 1,1-1,-1 1,1-1,-1 0,0-1,1 1,-1-1,-6 0,3-2,0 0,0 0,1-1,-1 0,1 0,-1 0,1-1,0 0,0-1,-7-6,-20-14,2-1,1-2,-31-35,53 52,0 0,1-1,0-1,1 1,-9-20,14 25,-1 0,1-1,0 1,1 0,0-1,0 1,0-1,1 1,0-1,1 0,1-10,0 15,-1-1,1 0,-1 1,1-1,0 1,0-1,0 1,1 0,-1 0,1 0,0 0,0 1,0-1,0 1,0 0,1 0,-1 0,1 0,-1 0,1 1,0-1,4 0,13-4,2 1,39-5,-23 5,114-21,-28 6,190-54,-251 53,1 2,89-12,-124 28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23.6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1360,'11'-1,"-1"0,1 0,0-1,-1-1,1 0,18-8,63-35,-63 30,780-461,-27-44,-689 458,172-123,-222 158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24.2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1264,'1'-1,"0"-1,0 1,0-1,0 1,0-1,0 1,1 0,-1-1,1 1,-1 0,1 0,-1 0,1 0,2-1,5-3,386-235,-164 106,1082-716,-1292 835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26.8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131 255,'-2'-14,"0"1,-1-1,0 1,-1 0,0 0,-1 0,-1 1,0-1,0 1,-2 1,-9-14,16 23,0 1,0 0,1 0,-1-1,0 1,0 0,0 0,0 0,0 0,-1 0,1 1,0-1,0 0,-1 0,1 1,0-1,-1 1,1-1,0 1,-1 0,1-1,-1 1,1 0,-3 0,3 1,-1 0,1-1,0 1,0 0,-1 0,1 0,0 1,0-1,0 0,0 0,0 0,1 1,-1-1,0 1,1-1,-1 0,0 1,0 2,-2 9,0 0,1 1,-2 25,3-13,0 1,2 0,1-1,1 0,10 37,-9-49,0-1,2 0,-1-1,1 0,1 0,0 0,1 0,0-1,1-1,0 1,1-1,14 11,0-3,1-2,1 0,1-2,0-1,0-1,1-1,1-1,33 6,22 1,135 9,-152-21,97-5,-139-2,0-1,0 0,0-2,0-1,0-2,45-19,-63 23,-1 0,0 0,-1 0,1-1,-1 0,0 0,0 0,0-1,-1 0,0 1,0-2,-1 1,1 0,-1-1,-1 1,1-1,-1 0,0 0,1-12,0-3,-1 0,-1 1,-1-1,-1 0,-4-25,2 31,-1 0,0 1,-1-1,-1 1,-1 0,0 0,0 1,-14-19,-3 0,-1 1,-33-31,48 54,1 0,-1 1,-1 1,1-1,-1 2,0-1,-1 2,0-1,0 2,0 0,0 0,-1 1,1 0,-22-1,15 3,-1 1,1 1,-1 0,1 2,0 0,0 1,0 1,0 1,-17 8,-54 25,-138 54,178-75,0-3,-88 14,122-26,-1 0,1 1,-26 10,24-6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27.6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28.6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50 186,'-2'0,"0"0,0 0,0 0,0 0,1 0,-1 1,0-1,0 1,1-1,-1 1,0 0,0-1,1 1,-1 0,1 0,-1 0,1 0,-1 1,1-1,0 0,-1 1,1-1,0 0,0 1,0-1,0 1,0 0,1-1,-1 1,0 0,1 0,-1-1,1 1,0 0,-1 0,1 0,0 0,0-1,0 1,0 0,1 2,0 2,0 1,0-1,0 1,1-1,0 0,1 0,-1 0,1 0,0 0,8 10,13 10,1 0,1-1,1-1,2-2,57 35,167 73,-150-83,168 52,-217-84,0-2,1-3,0-2,0-3,70-1,-118-4,-1-1,1 1,-1-1,0 0,1 0,-1-1,0 0,0 0,8-4,-12 4,1 0,0 0,-1 0,1-1,-1 1,0-1,1 1,-1-1,-1 0,1 0,0 0,-1 0,1 0,-1 0,0-1,0 1,0 0,0-7,9-74,0-95,-8 106,1 9,1 24,-3 0,-1 0,-1 1,-10-52,10 86,0 0,0 0,-1 0,0 0,0 0,0 0,0 0,-1 1,1-1,-1 1,0-1,-1 1,1 0,-1 0,0 1,0-1,-7-4,4 5,0 0,0 1,0 0,-1 0,1 1,0-1,-1 2,1-1,-1 1,1 0,-1 1,-7 1,-33 5,0 1,-85 29,-88 47,157-56,-40 16,-195 57,270-93,-1 2,-31 16,-24 9,66-29,0-1,0-1,-24 3,23-5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38.5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1050 1,'-2'0,"0"0,0 0,0 1,0-1,0 1,0 0,0-1,0 1,0 0,1 0,-1 0,0 0,0 1,1-1,-1 0,1 1,-1-1,1 1,0-1,0 1,0 0,0-1,0 1,0 0,0 0,0 0,1 0,-1 0,1 0,-1 0,1 0,0 3,-2 7,1 0,1 0,0 0,2 15,2 8,2-1,1 0,2 0,1-1,2 0,1 0,2-2,1 0,1 0,30 39,-19-34,1-3,2 0,1-2,1-1,2-2,1-1,66 37,-102-63,36 18,-25-15,-23-14,-75-50,-3 4,-2 5,-185-75,123 70,-284-61,116 66,260 46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31.1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1 273,'2'-6,"0"1,1 0,0 0,0 0,0 0,0 1,1-1,0 1,0 0,0 0,8-6,-5 3,35-31,1 2,2 2,64-37,-104 67,1 1,0 0,0 0,1 1,-1 0,0 0,1 0,-1 1,8-1,-11 2,-1 0,0 0,1 1,-1-1,0 1,1-1,-1 1,0 0,0 0,1 0,-1 0,0 0,0 1,0-1,-1 0,1 1,0 0,0-1,-1 1,1 0,-1 0,0 0,1 0,-1 0,0 0,0 0,0 1,0 2,3 7,-1 1,0 0,-1 1,-1-1,0 0,0 1,-2-1,0 0,0 0,-1 1,-1-1,-6 21,8-32,0 0,1 0,-1 1,1-1,0 0,0 1,0-1,0 0,0 1,0-1,0 0,1 0,-1 1,1-1,0 0,0 0,0 0,0 0,0 0,0 0,0 0,1 0,-1 0,1 0,-1-1,1 1,0-1,-1 1,1-1,0 1,0-1,0 0,5 2,5 1,1 0,0 0,1-1,25 2,-7 0,39 8,-1 4,67 25,-110-32,-1 1,0 1,-1 1,0 2,-1 0,-1 1,0 2,22 22,-41-36,1 1,-1 0,0-1,-1 1,1 1,-1-1,0 0,0 1,0 0,-1 0,0-1,0 1,-1 0,0 1,0-1,0 0,-1 0,1 0,-1 1,-1-1,1 0,-1 0,-1 0,1 0,-1 0,0 0,0 0,-1 0,1 0,-1-1,0 0,-1 1,0-1,1 0,-2-1,1 1,0-1,-1 0,0 0,0 0,-7 4,-31 17,-2-2,0-2,-1-2,-1-2,-85 19,46-9,68-24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31.8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0,'40'45,"-3"1,62 101,-38-54,-7-12,117 161,-162-230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32.9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1 352,'1'-10,"0"0,0 0,2 0,-1 0,1 0,0 0,1 1,0-1,1 1,0 0,1 0,-1 1,1 0,1 0,0 0,9-7,15-14,2 2,56-35,-57 40,-24 16,1 0,0 1,0 0,1 0,0 1,0 0,0 1,0 0,0 1,0 0,1 0,18 0,-21 3,0 0,0 0,0 1,-1 0,1 1,0-1,-1 1,0 1,0 0,0 0,0 0,-1 0,1 1,-1 0,0 1,-1-1,8 10,-3-2,0 0,-1 0,-1 1,0 0,0 0,-2 1,0 0,0 1,-2-1,0 1,-1 0,0 0,-1 0,-1 0,0 0,-2 0,0 1,0-1,-1 0,-2 0,1-1,-2 1,0-1,0 1,-14 23,-10 7,-2-1,-2-2,-1-2,-3 0,-77 65,145-124,1 2,50-19,32-14,-46 15,-3-2,121-87,-174 113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5:34.3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942 18,'-1'-1,"1"0,0 0,0 0,-1 1,1-1,0 0,-1 0,1 0,-1 1,1-1,-1 0,0 0,1 1,-1-1,1 1,-1-1,0 1,0-1,1 1,-1-1,0 1,0-1,0 1,0 0,1 0,-1-1,0 1,0 0,0 0,0 0,0 0,0 0,0 0,1 0,-1 0,0 0,-2 1,-37 6,38-6,-53 17,1 2,-88 46,49-20,-51 18,-214 108,357-172,0 1,0-1,0 1,0 0,0-1,0 1,0 0,0-1,1 1,-1 0,0 0,0 0,1 0,-1 0,1 0,-1 0,0 0,1 0,0 0,-1 0,1 0,0 0,0 0,-1 1,1-1,0 0,0 0,0 0,0 0,0 0,1 1,-1-1,0 0,0 0,1 0,0 2,3 3,-1 0,2 0,-1 0,0 0,7 5,8 12,33 61,52 111,-26-44,-74-142,-1-4,-1 0,1 0,0 0,1 0,6 8,-9-13,0 1,0 0,-1-1,1 1,0-1,0 1,0-1,0 0,0 1,0-1,0 0,0 0,0 0,0 1,0-1,0 0,0 0,0 0,-1-1,1 1,0 0,0 0,0 0,0-1,0 1,0 0,0-1,0 1,0-1,-1 1,1-1,0 0,0 1,-1-1,1 0,0 1,-1-1,1 0,0 0,0-1,27-30,1 2,1 0,2 2,1 2,55-35,-63 47,1 1,0 1,1 1,0 1,0 2,1 0,1 2,-1 2,31-2,-29 4,0 2,0 1,0 2,-1 1,1 1,-1 1,0 2,-1 1,1 1,-2 1,0 2,0 1,-1 1,-1 1,0 1,-2 1,0 1,-1 1,0 1,-2 1,29 41,-34-42,0 0,-2 1,0 1,17 46,-24-51,-1 0,-1 1,0 0,-2-1,0 1,-1 1,-2 27,-5-3,-1-1,-2 0,-2-1,-2 0,-1-1,-2 0,-3-1,-37 62,-22 17,-119 140,182-239,-2-1,0-1,-1-1,-36 28,41-37,0 0,0-1,-1-1,0 0,0-1,0 0,-1-1,0-1,-18 2,-296 49,195-28,0-6,-160 3,269-23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15.9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1 302,'0'-10,"-1"0,2 0,-1 0,2 1,-1-1,1 0,0 1,1 0,0-1,1 1,0 0,0 0,1 1,0-1,1 1,0 1,0-1,0 1,1 0,0 0,1 0,-1 1,1 1,12-8,6-1,0 2,1 0,1 2,0 1,36-7,-43 11,0 2,1 1,-1 0,1 2,-1 0,1 1,41 9,-52-8,0 2,-1-1,1 2,-1-1,1 1,-1 1,-1 0,1 0,-1 1,0 0,-1 1,0 0,9 10,-8-5,-1 0,1 0,-2 0,0 1,-1 1,0-1,-1 1,5 25,-4 1,-1 1,-3-1,-1 1,-2-1,-2 1,-10 51,-6-2,-5-1,-3-1,-57 124,78-198,0 0,1 1,0 0,1 0,1 0,1 0,-1 33,3-42,1-1,-1 0,1 0,0 0,1 0,0 0,0 0,0 0,0 0,1 0,0-1,0 1,1-1,0 0,0 0,0-1,0 1,1-1,-1 0,1 0,0 0,0 0,7 2,-2-1,-3 0,0-1,1 0,0-1,0 1,0-2,0 1,0-1,1 0,13 1,-1-5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16.4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0,'65'74,"-3"4,77 125,-90-126,-4 2,49 120,-77-154,-1 1,-3 1,-1 0,-3 0,-2 1,2 62,-14 86,3-164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17.1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52 1,'-15'180,"2"-69,-11 1032,25-922,-1-196,2 54,-2-76,0 0,0 1,1-1,0 1,0-1,0 0,0 0,0 0,1 0,-1 1,1-2,0 1,0 0,0 0,0-1,0 1,5 3,-5-5,-1-1,1 1,0-1,0 1,-1-1,1 0,0 0,0 0,-1 0,1 0,0 0,0 0,-1-1,1 1,0-1,-1 1,1-1,0 0,-1 1,1-1,-1 0,1 0,-1 0,0 0,1 0,-1-1,2-1,10-11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17.5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10,'0'-4,"0"-2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26.0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230 127,'0'-127,"-3"221,-29 173,-42 92,19-108,39-175,-1 1,4 2,-6 115,18-190,1 1,0-1,1 1,-1-1,1 0,0 1,0-1,0 0,1 0,2 6,-3-9,0 0,0 0,0 0,0 0,0 0,0 0,0 0,0-1,0 1,0 0,1-1,-1 1,0 0,0-1,1 0,-1 1,1-1,-1 0,0 0,1 1,-1-1,1 0,-1 0,0-1,1 1,-1 0,0 0,1-1,-1 1,0-1,1 1,-1-1,2-1,40-19,-1-3,0-1,-2-2,-2-2,43-41,29-20,-33 36,-46 34,-1-2,-1-1,47-46,-58 41,-15 22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26.6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0 802,'1'-6,"0"0,0 0,0 1,0-1,1 0,0 1,1-1,-1 1,1 0,0 0,0 0,7-8,54-55,-52 57,572-519,-554 503,-13 11,0-2,17-21,-24 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40.3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205 851,'-6'1,"-1"0,1 1,0-1,0 1,0 0,0 1,0 0,1-1,-1 2,1-1,0 1,-1 0,2 0,-1 0,0 0,1 1,0 0,0 0,0 0,-4 10,-4 4,1 2,1-1,1 2,-10 32,11-27,2 0,0 0,2 0,1 0,0 43,4-60,-1 0,1 0,1 0,0 0,0 0,1 0,0 0,1-1,0 0,1 0,0 0,0 0,0-1,1 1,1-2,-1 1,1-1,11 9,1-3,1 0,0-2,1 0,0-2,1 0,0-1,0-2,1 0,27 3,-10-3,1-2,-1-2,1-2,56-7,-84 6,-1-1,0-1,0 0,-1 0,1-1,0-1,14-7,-24 10,1 1,0-1,-1 0,1 0,-1 0,0 0,0 0,1 0,-1-1,-1 1,1-1,0 1,-1-1,1 0,-1 0,0 0,0 0,0 0,0 0,0 0,-1 0,1 0,-1 0,0 0,0 0,0 0,-1 0,1 0,-1 0,1 0,-1 0,0 0,-1-3,-16-38,-2 2,-2 0,-35-50,-90-107,147 198,-12-13,0 0,-1 1,-23-19,56 45,1 0,1-2,0 0,0-2,1 0,0-1,1-2,-1 0,1-2,1 0,36 0,-55-5,0 0,0 0,0-1,0 0,0 0,-1 0,1-1,0 0,-1 0,7-5,50-43,-28 20,73-51,89-77,-194 157,-1 0,1 1,-1-1,0 0,0 0,0 1,0-1,0 0,0 0,0 0,-1 0,1-1,-1 1,1 0,-1 0,0 0,0 0,0 0,0-1,0 1,0 0,-1 0,1 0,-1 0,1 0,-1 0,0 0,0 0,0 0,0 0,0 0,-1 1,1-1,0 0,-1 1,-3-4,-8-9,-1 1,0 0,-23-15,16 12,-97-79,-251-155,338 234,0-1,1-2,1-1,0-2,-35-35,63 56,0 1,1 0,-1-1,1 1,-1-1,1 1,-1-1,1 0,-1 1,1-1,-1 1,1-1,0 0,-1 1,1-1,0 0,0 1,-1-1,1 0,0 0,0 1,0-1,0 0,0 0,0 1,0-1,0 0,0 0,1 0,19-3,33 17,-13 5,-1 3,-1 1,-1 1,52 44,-19-14,364 237,-324-225,4-6,130 50,-226-102,-6-2,0-1,0 0,0 0,21 2,-28-5,0-1,-1 0,1-1,-1 1,1-1,-1 0,0 0,1 0,-1-1,0 1,0-1,0 0,0 0,0-1,0 1,7-7,39-40,-2-2,58-78,-76 92,20-31,-3-2,-3-3,51-114,-67 123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27.1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0 574,'0'-4,"0"-10,9-8,10-7,12-8,13-2,12-7,13-5,8-1,4-1,0 4,-4 6,-7 3,-11 7,-12 5,-9 8,-11 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27.7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732 1,'-5'0,"-5"4,-5 10,-9 16,-18 19,-13 19,-8 10,-8 10,-7 10,3-2,5-9,10-11,7-10,8-11,7-16,11-14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28.2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1,'1'15,"1"-1,0 0,0 1,2-1,0 0,0 0,1 0,10 18,10 14,32 42,-23-36,237 324,-257-357,-4-5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29.1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0 269,'1'6,"0"0,0 0,0-1,1 1,0 0,0-1,0 1,4 5,7 19,136 450,108 167,-176-451,-110-244,6 14,-200-385,167 297,-61-197,103 273,2-1,2 0,3-1,1 0,3 0,4-86,0 126,1 0,-1 0,2 0,-1 0,1 0,0 1,0-1,1 1,0 0,1 0,0 0,0 1,0 0,0-1,1 2,0-1,0 1,1 0,0 0,12-6,11-4,0 2,1 1,61-15,-32 10,6-5,100-27,-143 44,1 0,1 2,-1 0,45 2,-60 2,-1-1,1 2,-1-1,0 1,0 0,0 1,0 0,0 0,0 1,-1 0,1 0,-1 1,0-1,-1 2,1-1,-1 1,0 0,-1 0,1 1,-1-1,0 1,-1 1,0-1,0 1,0-1,-1 1,0 0,-1 0,0 0,0 1,1 8,-1 3,0 1,-1-1,-2 1,0 0,0-1,-2 1,-1-1,-1 1,0-2,-2 1,-14 32,6-26,0-1,-2 0,-1-2,0 0,-2-1,-1-1,0-1,-37 26,19-18,-2-1,0-3,-2-1,-65 24,50-31,36-13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29.8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0 762,'7'-6,"1"0,0 1,0 0,0 1,0-1,1 2,11-5,12-5,614-310,-560 275,139-105,-220 149,-1 1,1-1,-1 1,0-1,0 0,-1-1,1 1,-1-1,0 0,0 1,0-1,3-10,-6 12,0 1,0-1,0 0,0 0,0 0,0 0,-1 1,1-1,-1 0,0 1,0-1,0 0,0 1,-1-1,1 1,-1-1,1 1,-1 0,0 0,0 0,0 0,0 0,0 0,0 0,0 1,-6-3,-3-3,0 0,0 1,-1 1,0 0,-1 0,1 1,0 1,-1 0,0 1,0 0,0 1,0 0,0 1,0 1,0 0,-14 3,9 0,-1 0,1 1,1 1,-1 1,1 1,1 0,-1 1,1 0,1 2,-26 21,2 6,3 2,1 1,2 2,-43 72,-88 198,146-277,-59 134,68-146,1 1,1 0,1 0,1 0,-2 26,7-48,-1-1,1 0,0 1,0-1,0 0,0 0,0 1,0-1,1 0,-1 1,1-1,0 0,-1 0,1 0,0 1,0-1,0 0,1 0,-1 0,1-1,-1 1,1 0,-1 0,1-1,0 1,0-1,0 0,0 1,0-1,0 0,0 0,0 0,0-1,0 1,1 0,-1-1,0 1,1-1,-1 0,0 0,4 0,10-1,-1-1,1-1,-1 0,1-1,15-6,-13 5,428-157,-256 88,224-86,-319 124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0.2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623 0,'-7'0,"1"1,-1 0,1 1,0-1,-1 1,1 0,0 0,0 1,0 0,1 0,-10 7,-57 52,61-52,-62 64,4 3,2 4,5 2,-100 174,158-252,1 2,0-1,0 0,1 1,0-1,0 1,-2 12,4-17,0-1,0 1,0 0,1 0,-1-1,0 1,1 0,0 0,-1-1,1 1,0-1,0 1,0-1,0 1,0-1,0 1,0-1,0 0,1 1,-1-1,0 0,1 0,-1 0,1 0,0 0,-1-1,1 1,-1 0,1-1,0 1,0-1,-1 1,1-1,3 0,22 4,-1-1,1-2,0 0,47-6,107-26,-160 27,98-22,-7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0.7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 0,'-2'1,"0"-1,0 1,0 0,0 0,-1 0,1 0,0 0,0 0,1 0,-1 1,0-1,0 1,1-1,-1 1,1 0,-1 0,1 0,0-1,-1 1,1 0,0 1,0-1,1 0,-1 0,0 0,1 0,-1 1,1-1,0 4,-3 14,0 0,1 28,2-33,-5 129,20 233,-12-351,2-1,0 1,2-1,0-1,2 0,18 37,-20-48,0-2,1 1,0-1,1 0,0 0,1-1,0-1,1 0,0 0,0-1,0 0,1-1,22 10,-7-7,1-1,0-1,0-1,52 5,116-7,-164-6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1.2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1 121,'4'0,"6"0,5-4,5-6,3-1,6 1,12-2,10-3,19-3,14-3,-7 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2.5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78 844,'56'0,"3"1,113-12,-155 8,-1 0,0 0,0-2,0 0,-1-1,1-1,-1 0,-1-1,1 0,-1-1,19-18,-30 26,-1-1,0 0,0 0,0 0,0 0,-1-1,1 1,-1 0,1-1,-1 1,0-1,0 1,0-1,0 0,0 0,0 1,-1-1,0 0,1 0,-1 0,0 1,0-1,-1-4,0 5,0-1,-1 1,1 0,0-1,-1 1,1 0,-1 0,0 0,0 0,0 0,0 1,0-1,0 0,-1 1,1 0,0-1,-1 1,1 0,-1 0,1 0,-1 1,0-1,1 1,-5-1,-10-1,-1 0,0 2,0 0,0 1,0 1,1 0,-1 1,1 1,0 1,0 1,0 0,0 1,-24 14,17-6,-1 1,2 1,0 1,2 1,0 1,0 1,-28 39,41-49,0 1,1 0,0 1,1 0,0 0,2 0,-1 0,1 1,-3 25,6-31,0-1,1 1,0-1,1 1,-1-1,1 0,1 1,-1-1,2 0,-1 1,1-1,-1-1,2 1,-1 0,1-1,0 1,1-1,-1 0,1-1,7 7,3 0,1 0,0-2,0 1,2-2,-1-1,1 0,0-1,35 9,5-4,92 10,-70-15,1-4,98-7,-130-1,-1-2,0-2,0-2,90-34,-75 17,-2-2,72-48,103-88,-89 60,-142 102,47-36,-49 37,0 0,-1 1,1-1,-1 0,0 0,0-1,0 1,0 0,0-1,-1 1,0-1,1 1,-1-1,0-4,-1 7,0 0,0 1,0-1,0 0,0 0,0 0,0 0,0 1,0-1,0 0,-1 0,1 1,0-1,0 0,-1 0,1 1,-1-1,1 0,-1 1,1-1,-1 0,1 1,-1-1,0 1,1-1,-1 1,0-1,0 0,-27-1,-28 17,9 4,1 2,1 2,1 2,1 2,2 1,0 3,2 1,-63 68,95-92,-1 1,1 0,1 0,-1 1,2 0,-1 0,2 0,-8 21,11-27,0-1,1 0,-1 1,1-1,0 0,0 1,0-1,1 0,-1 1,1-1,-1 0,1 0,0 1,0-1,1 0,-1 0,1 0,-1 0,1 0,0-1,0 1,0-1,1 1,-1-1,1 0,-1 1,1-1,0 0,0-1,-1 1,1 0,0-1,1 0,4 2,8 2,1 0,0-1,0-1,0-1,1 0,-1-1,21-2,15-3,55-10,-95 11,0 1,0-2,0 0,0 0,-1-1,0-1,0 0,0 0,-1-2,0 1,20-19,-20 15,0-2,-1 1,-1-2,0 1,0-1,-1 0,-1-1,-1 0,7-23,-1-6,-1-1,-3-1,-2 1,-1-1,-3 0,-6-80,-3 61,-2 0,-4 0,-2 1,-26-67,29 96,-1 0,-3 1,-37-63,53 97,0 0,0-1,-1 1,1-1,0 1,0-1,-1 1,1 0,0-1,0 1,-1-1,1 1,0 0,-1-1,1 1,-1 0,1 0,0-1,-1 1,1 0,-1 0,1 0,-1-1,1 1,-1 0,1 0,-1 0,1 0,-1 0,1 0,0 0,-1 0,1 0,-1 0,1 0,-1 0,1 0,-1 1,-7 20,4 38,4-55,1 48,3 1,2 0,2-1,29 97,-4-53,71 149,78 80,6 13,-175-311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3.7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1 145,'2'35,"2"0,15 66,-5-35,3 19,39 116,-55-197,1 0,0 0,-1 0,1 0,1 0,-1 0,0-1,1 1,0-1,0 0,0 1,0-1,5 3,-7-6,0 1,0-1,0 1,0-1,1 1,-1-1,0 0,0 0,0 1,0-1,1 0,-1 0,0 0,0 0,0 0,1-1,-1 1,0 0,2-1,-1 0,0-1,0 1,0-1,0 1,0-1,0 0,0 1,0-1,-1 0,1 0,-1 0,2-4,6-11,-1 1,-1-1,-1-1,-1 1,4-22,11-96,-11 70,45-272,-54 335,1 0,-1 0,0 0,1 0,-1 0,1 0,0 0,0 0,-1 0,1 0,0 1,1-1,-1 0,0 1,1-1,-1 1,2-3,-2 4,0 0,1-1,-1 1,0 0,0-1,0 1,0 0,0 0,1 0,-1 0,0 0,0 0,0 0,0 1,1-1,-1 0,0 1,0-1,0 1,0-1,0 1,1 0,8 6,0 1,-1 0,0 0,14 18,-5-6,55 58,64 91,7 10,-106-142,-36-35,1 0,-1-1,0 1,0 0,1-1,-1 1,1-1,0 0,-1 0,1 0,0 0,-1-1,1 1,0-1,5 1,-7-2,0 1,0-1,0 0,0 0,0 0,0 0,0 0,0 0,0 0,0 0,0 0,0 0,-1 0,1-1,0 1,-1 0,1-1,-1 1,0 0,1-1,-1 1,0 0,0-4,3-42,-3 32,40-305,-28 254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40.8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437 1,'-4'0,"-6"0,-5 4,-5 2,-3-1,3 4,-5-1,-1 4,-2 3,-7 0,-4 1,2-2,2 1,3-3,3-2,6 1,3-2,4-2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4.5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432 1,'0'1,"-1"0,1 0,-1 0,0 0,1 0,-1 0,0 0,1 0,-1 0,0 0,0 0,0 0,0 0,0-1,0 1,0 0,0-1,0 1,0-1,-1 1,-1 0,-36 11,26-8,-7 4,2 1,-1 1,2 0,-1 2,1 0,1 0,0 2,1 0,1 1,0 0,1 1,0 1,-12 21,6-7,2 2,1 0,2 1,1 0,1 1,-11 58,19-73,2 0,0 0,0 0,2 0,1 1,3 22,-3-37,0 0,0-1,1 1,0 0,0-1,0 1,0-1,1 1,0-1,0 0,1 0,-1 0,1-1,0 1,0-1,1 0,-1 0,1-1,0 1,0-1,0 0,0 0,1-1,9 4,-12-5,0 0,-1 0,1-1,0 1,0-1,0 1,0-1,0 0,0 0,0-1,0 1,0-1,0 1,0-1,0 0,0 0,-1 0,1 0,0-1,-1 1,1-1,-1 1,4-3,-2-2,1 1,-1-1,0 0,0 0,0-1,-1 1,0-1,4-13,27-94,34-210,-37 152,-30 168,12-40,-13 44,0-1,0 0,1 1,-1-1,0 0,1 0,-1 1,0-1,1 1,-1-1,1 0,-1 1,1-1,0 1,-1-1,1 1,-1-1,1 1,0 0,-1-1,1 1,0 0,0-1,-1 1,1 0,0 0,0 0,-1 0,1 0,0 0,0 0,-1 0,1 0,0 0,0 0,0 0,-1 0,1 1,0-1,-1 0,1 1,0-1,-1 0,1 1,0-1,-1 1,1-1,-1 1,2 0,40 40,-2 1,-2 2,60 89,-77-100,-2 0,-1 1,20 53,-31-65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5.0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0,'4'0,"6"5,1 5,3 5,-1 5,-2 3,1 2,2 1,0 0,-4 0,2-4,-2-2,-2-4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5.4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 53,'0'-4,"0"-6,-4-1,-2-3,1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6.2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0,'5'93,"5"-2,4 1,38 136,18 110,-66-313,0 0,2 0,0-1,2 1,1-1,1-1,1 0,0 0,2-1,1-1,1 0,0-1,2 0,0-2,22 19,-8-11,0-2,2-1,0-1,67 31,-29-23,112 31,-164-55,115 38,-105-32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6.6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1 120,'0'-5,"8"0,8-1,5 2,7 0,12-2,12-5,6 0,5-3,10 1,0 3,-7 3,-11-2,-6 1,-12 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7.1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0,'4'5,"2"5,4 1,4 3,1 3,1 4,2 2,3-3,2 3,1-1,-3-1,-2 1,-3 0,-4 2,-5-5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7.4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0 119,'0'-4,"0"-6,0-6,0-3,0-4,0-2,0 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8.2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0,'8'3,"0"0,0 0,0 0,0 1,-1 0,1 1,8 6,-12-8,93 63,97 62,-158-104,-35-23,0-1,0 1,0 0,0-1,0 1,0 0,0-1,-1 1,1 0,0 0,0 0,-1 0,1-1,-1 1,1 0,-1 0,1 0,-1 1,0-1,1 0,-1 0,0 0,0 0,0 0,0 0,0 0,0 0,0 0,0 1,0-1,0 0,-1 0,0 1,1-1,0-1,-1 0,1 1,-1-1,1 0,-1 0,1 1,-1-1,1 0,0 0,-1 0,1 0,-1 1,1-1,-1 0,0 0,1 0,-1 0,1 0,-1 0,1-1,-1 1,1 0,-1 0,1 0,0 0,-1-1,1 1,-1 0,1 0,-1-1,1 1,-1 0,1-1,0 1,-1 0,1-1,0 1,-1-1,1 1,0 0,0-1,-1 1,1-1,0 1,0-1,0 1,0-1,0 0,-12-26,8 8,1-1,-2-36,4 49,1 1,0-1,0 1,1-1,0 1,0-1,1 1,-1 0,1 0,1-1,-1 1,5-7,-4 10,0 0,1 0,-1 1,0-1,1 1,0 0,-1 0,1 0,0 1,0-1,0 1,0 0,0 0,0 1,0-1,0 1,0 0,1 0,-1 0,0 0,6 2,4 0,-1 1,0 0,0 0,-1 2,19 8,-4 2,-1 1,0 1,-1 1,-1 1,37 39,94 126,-140-165,-13-15,10 10,-1 1,0 0,-2 0,9 19,-12-19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39.2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474 63,'-7'-1,"0"0,0-1,1 0,-1-1,1 1,0-1,-8-5,-14-5,19 9,-5-1,0 0,0 1,-23-5,31 9,-1-1,1 1,0 1,0-1,0 1,0 0,0 0,0 1,0 0,0 0,-10 5,-8 7,1 2,0 1,2 0,-1 1,2 2,1 0,-28 37,46-55,-1 0,0 0,1 0,-1 1,1-1,-1 1,1-1,0 1,-1 4,2-6,0-1,0 1,0 0,0-1,0 1,0 0,0-1,0 1,0 0,0-1,0 1,1 0,-1-1,0 1,1-1,-1 1,0 0,1-1,-1 1,0-1,1 1,-1-1,1 1,-1-1,2 1,2 1,-1-1,1 0,0 0,0 0,0-1,0 1,0-1,0 0,0 0,0 0,0-1,4 0,38-9,-1-2,0-2,85-38,-111 43,58-30,-56 27,2 1,-1 0,42-12,-61 23,0-1,-1 1,1-1,0 1,0 0,0 1,0-1,0 0,0 1,0-1,-1 1,1 0,0 0,0 0,-1 0,1 1,-1-1,1 1,-1-1,0 1,1 0,-1 0,0 0,0 0,0 1,2 3,5 7,-1 1,-1 0,11 28,-9-21,163 446,-118-308,-27-84,63 194,-70-199,20 135,-39-195,1 1,-2 0,1-1,-2 1,-1 17,1-24,0-1,-1 1,1 0,-1-1,0 1,0-1,0 0,0 0,0 0,-1 0,0 0,1 0,-1 0,0-1,0 1,-1-1,1 0,-5 2,-17 10,-1-2,-1 0,0-2,-1-1,1-1,-39 6,47-12,0 0,0 0,-1-2,1-1,0 0,0-1,0-1,0-1,0-1,-28-11,37 12,0-1,1-1,0 0,0 0,0 0,0-1,1-1,1 1,-1-1,1-1,0 1,-5-11,3 4,1 0,1-1,0-1,1 1,0-1,-5-34,7 19,1 0,2-1,0 1,3-1,1 1,1 0,14-55,-7 47,1 1,1 1,3 0,1 1,1 1,35-50,-49 81,0 0,1 0,-1 0,1 1,0 0,1 0,-1 0,1 0,-1 1,10-4,-11 5,-1 1,1 0,-1 1,1-1,-1 1,1-1,0 1,-1 0,1 0,-1 1,1-1,-1 1,1 0,-1 0,1 0,-1 0,0 1,1-1,-1 1,5 3,5 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40.0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1,'4'138,"7"1,36 170,-28-204,38 174,-57-276,1 1,0-1,0 0,0 0,0 1,1-1,-1 0,1 0,0 0,0 0,0 0,0-1,0 1,5 4,-4-6,-1-1,0 1,1 0,-1-1,1 1,-1-1,0 0,1 1,-1-1,1 0,-1-1,1 1,-1 0,0-1,1 1,-1-1,0 0,1 0,-1 0,4-2,30-11,1 2,0 2,48-7,-40 8,12-2,75-3,-102 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41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792 809,'1'-10,"1"0,1-1,0 1,0 0,1 0,0 1,1-1,0 1,11-17,1-2,68-124,91-225,-172 367,-1 1,0-1,0 0,-1 0,0 0,1-17,-3 25,0 0,-1 0,1-1,-1 1,1 0,-1 0,0 0,1 0,-1 0,0 0,-1 0,1 0,0 0,0 0,-1 0,1 1,-1-1,0 0,1 1,-1 0,0-1,0 1,0 0,0 0,0 0,0 0,0 0,0 0,-1 1,1-1,0 1,0 0,-1-1,1 1,-4 1,-10-2,1 1,-1 1,0 1,1 0,0 1,-27 9,-91 40,113-44,-55 25,1 4,1 3,2 3,-117 93,154-105,0 1,2 1,2 2,-29 42,41-50,2 1,1 0,0 2,3-1,0 1,-11 51,20-69,0-1,2 1,-1 0,2 0,0 23,1-32,-1 1,1 0,0-1,0 1,0-1,0 1,1-1,0 1,-1-1,1 0,0 0,1 0,-1 0,0 0,1-1,0 1,0-1,-1 1,1-1,1 0,-1 0,5 2,12 3,-1-2,1 0,0-1,0-1,0-1,1-1,-1 0,22-3,-15 1,112-5,1-6,-2-6,167-45,-217 40,0-3,-2-5,-2-3,-1-4,101-62,-162 86,-1-1,0-1,-1-1,28-30,-42 40,1-1,-1 0,-1 0,0-1,0 1,0-1,-1 0,-1 0,0-1,0 1,0-1,-1 0,-1 0,1-17,-3 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40.4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1 207,'0'-5,"4"-1,6-3,10-6,5 1,12 2,8-1,13-2,19-3,12-8,5 2,-1 4,-4 6,-8 5,-9 4,-13 3,-16 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40.9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0,'0'4,"4"6,2 10,4 6,4 2,1 1,-4 0,-2-1,1-1,-2-5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41.2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46,'0'-4,"0"-6,0-6,0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42.4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79,'2'4,"0"0,0 0,0 0,0 0,0 0,1 0,0-1,0 1,0-1,5 5,4 4,33 45,73 118,-117-175,1 3,-1 0,1 0,0 0,-1 0,1 0,-1 0,0 0,0 0,0 0,-1 1,1-1,-1 0,0 1,1-1,-2 6,1-9,-1 0,1 1,0-1,0 0,-1 0,1 1,0-1,-1 0,1 0,-1 0,1 0,0 1,-1-1,1 0,-1 0,1 0,0 0,-1 0,1 0,-1 0,1 0,0 0,-1 0,1-1,-1 1,1 0,0 0,-1 0,1 0,0-1,-1 1,1 0,0 0,-1 0,1-1,0 1,0 0,-1-1,1 1,0 0,0-1,-1 1,1 0,0-1,0 1,0 0,0-1,-1 1,1-1,0 1,0-1,-12-21,2 1,1 0,-10-35,17 51,1 0,-1-1,1 1,0 0,1-1,0 1,-1 0,2-1,-1 1,1-1,-1 1,2 0,-1 0,0-1,1 1,0 0,3-6,-3 9,0 0,-1 0,1 0,0 0,0 0,0 1,0-1,0 1,0-1,1 1,-1 0,0 0,1 0,-1 0,1 0,-1 0,1 1,3-1,0 1,-1 0,0 0,0 1,0-1,1 1,-1 1,0-1,9 5,-1 0,1 1,-1 1,0 0,-1 1,17 15,-7 5,-20-25,1 0,-1 0,1-1,0 1,0 0,1-1,-1 0,8 5,-10-8,-1 0,1-1,0 1,0-1,0 1,0-1,0 0,-1 1,1-1,0 0,-1 1,1-1,0 0,-1 0,1 0,-1 0,1 0,-1 0,0 1,1-1,-1-2,13-29,-11 26,16-38,2 0,46-72,-64 112,1 0,-1 1,1-1,0 1,0 0,0 0,0 0,1 0,-1 0,1 1,0 0,-1-1,1 1,0 1,0-1,1 1,-1-1,0 1,0 0,1 1,-1-1,0 1,1 0,-1 0,5 0,3 3,0 0,0 1,0 0,-1 0,1 1,-1 1,15 10,-12-8,7 4,0 0,-1 1,-1 1,0 1,-1 0,-1 2,17 20,-3-8,-17-21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43.3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52 556,'2'-5,"0"0,1 0,0 1,0-1,0 1,0-1,1 1,-1 0,1 0,0 0,0 1,9-6,6-8,90-83,-78 74,-1-1,-1-2,39-49,-62 69,0-1,-1 0,0 0,-1-1,0 1,0-1,-1 0,-1 0,0-1,1-12,-2 21,-1 0,0 0,0-1,0 1,0 0,0-1,-1 1,1 0,-1 0,0 0,0-1,0 1,-1 0,1 0,-1 0,1 1,-1-1,0 0,0 1,0-1,-1 1,1-1,-1 1,1 0,-1 0,1 0,-1 1,0-1,0 1,0-1,0 1,0 0,0 0,-1 0,1 0,0 1,0 0,-5-1,1 2,-1 0,0 0,1 0,-1 1,1 0,-1 1,1 0,0 0,0 0,0 1,1 0,-1 0,1 1,0 0,-7 7,-11 11,2 0,-24 32,24-26,1 1,2 1,-21 44,32-57,1 0,0 0,1 1,1-1,1 1,1 0,-2 39,6-53,-1 1,2-1,-1 1,0-1,1 0,0 1,0-1,1 0,-1-1,1 1,0 0,1-1,-1 1,1-1,0 0,0 0,0-1,9 7,7 4,0-1,43 19,-57-29,10 2,-1 0,0-1,1-1,0 0,0-1,17 0,15 3,269 28,-292-30,-4-1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47.9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1,'4'0,"2"4,-1 6,4 5,4 1,0 1,-2 2,-3 3,1 1,0 1,-3-3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48.4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59 109,'-4'-4,"-2"-6,-4-5,0-5,2-3,-3 3,1 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49.1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23,'7'1,"-1"0,0 0,0 0,0 1,1 0,-2 1,1-1,0 1,0 0,-1 0,0 1,7 5,60 56,-58-50,17 19,-1 1,-2 2,40 68,-58-89,-10-15,0-1,0 0,1 1,-1-1,0 1,0-1,0 0,1 1,-1-1,0 1,0-1,1 0,-1 1,0-1,1 0,-1 0,0 1,1-1,-1 0,1 0,-1 1,0-1,1 0,-1 0,1 0,-1 0,0 0,1 1,-1-1,1 0,-1 0,2 0,3-15,-3-32,-2 42,-3-47,1 23,1 0,6-53,-5 76,1 0,0 0,0 0,1 1,0-1,0 0,0 1,1-1,-1 1,1 0,0 0,1 0,-1 0,1 1,0 0,0-1,1 1,-1 1,9-6,-9 7,0 1,0-1,0 1,0 0,0 1,1-1,-1 1,0 0,0 0,1 0,-1 0,0 1,0 0,0 0,1 0,-1 0,0 0,0 1,-1 0,1 0,0 0,5 4,8 6,-1 1,0 0,17 19,5 11,-3 1,-2 2,-1 1,31 65,-29-52,-13-23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49.6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 54,'-5'-54,"28"83,138 358,-103-233,129 292,-166-409,-4-12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50.4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0,'1'8,"1"-1,-1 0,1 1,0-1,1 0,0 0,0-1,5 10,9 20,130 356,211 505,-357-895,0 0,-1 0,1-1,0 1,0 0,0 0,0-1,0 1,0-1,1 1,-1-1,0 0,1 1,-1-1,1 0,0 0,-1 0,4 1,-4-2,0 0,0 0,0 0,0 0,0 0,0-1,0 1,0-1,0 1,0 0,0-1,0 0,-1 1,1-1,0 1,0-1,0 0,-1 0,1 1,0-1,-1 0,1 0,-1 0,1-1,6-10,-1-1,-1 1,7-27,-8 25,9-24,1-1,2 2,1 0,2 1,2 1,1 0,33-37,-38 53,0 1,1 0,2 2,-1 0,2 2,0 0,1 1,0 1,0 1,2 1,-1 1,50-11,-20 9,1 2,1 3,-1 2,1 3,0 2,-1 2,1 2,65 17,-86-14,-1 1,0 3,0 0,-1 2,-1 2,0 0,-1 2,-1 2,-1 0,-1 2,0 1,-2 1,-1 1,21 29,-27-30,-2 1,0 0,-2 2,-1 0,-2 0,0 1,-2 0,9 44,-16-62,0 0,1 0,0 0,6 13,1-6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42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1060,'0'-5,"8"-5,12-9,15-15,14-14,21-17,19-17,21-22,25-22,7-8,1 3,-7 11,-18 16,-29 27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51.1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380 461,'13'-10,"-1"1,1 0,1 1,0 1,21-9,7-4,197-90,38-20,-270 127,-1-1,-1 0,1 0,-1-1,1 0,-1 0,0 0,-1 0,0-1,1 1,4-10,-9 13,1 0,0 1,-1-1,1 1,-1-1,0 0,1 0,-1 1,0-1,0 0,0 1,0-1,0 0,-1 0,1 1,0-1,-1 0,1 1,-2-4,0 3,0 0,0 0,0 0,0 0,0 0,0 0,-1 0,1 1,-1-1,1 1,-1 0,1 0,-1 0,0 0,1 0,-4 0,-16-4,0 2,0 0,0 2,0 0,0 2,0 0,0 1,-28 7,13 0,0 1,1 2,-69 32,38-6,2 2,1 3,3 3,1 2,3 3,2 3,-77 97,123-140,4-6,-1 1,2 0,-1 0,1 0,-1 1,2-1,-1 1,1 0,0 0,0 1,1-1,-2 12,4-18,0 0,0 1,1-1,-1 0,0 0,1 0,-1 0,1 1,-1-1,1 0,-1 0,1 0,0 0,0 0,-1 0,1 0,0 0,0-1,0 1,0 0,0 0,0-1,0 1,0-1,0 1,1-1,-1 1,0-1,0 0,0 1,3-1,44 2,-39-2,280-16,-14 1,169 11,-400 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51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842 1,'-296'13,"-9"0,111-14,148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54.0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508 34,'-11'13,"1"1,0 0,1 1,0 0,-9 23,-4 7,-246 546,234-493,3 1,5 1,4 1,-11 133,30-198,2 1,1-1,9 69,-8-96,1 0,0 1,0-1,1 0,1 0,-1-1,1 1,1-1,-1 0,1 0,1 0,0-1,0 1,0-1,1-1,0 1,0-1,1-1,-1 1,13 5,-1-3,0-1,1-1,0 0,0-2,0 0,0-2,22 1,148-10,-179 6,144-16,195-45,143-73,-298 69,361-177,-547 238,14-6,0-2,-1 0,40-33,-57 42,-1 0,1 0,-1-1,-1 1,1-1,0 0,-1 0,0 0,-1-1,1 1,-1-1,0 1,0-1,0 0,-1 0,0 0,0 0,-1 0,0 0,0 0,0 0,-2-7,-2-4,-1 0,0 0,-2 1,0 0,0 1,-19-28,-68-84,84 115,-59-71,-4 3,-3 3,-158-123,168 153,-3 2,-1 3,-3 3,-1 3,-131-43,-1 23,174 49,0 2,0 1,-1 2,-50 2,78 0,0 1,-1-1,1 1,0 1,0-1,0 1,0-1,0 2,0-1,0 0,1 1,-1 0,1 0,0 0,0 1,0 0,0-1,0 1,1 0,0 1,0-1,0 1,0-1,1 1,0 0,-1 0,2 0,-1 0,-1 8,-1 12,1 0,2 0,0 0,5 51,-1-38,-2-11,1 1,2-1,1-1,1 1,18 51,-19-67,0 1,1-1,1 0,0-1,0 1,1-1,0-1,1 0,0 0,0 0,1-1,0-1,1 0,-1 0,17 7,9 0,1-1,0-1,0-2,2-2,58 5,198-3,41-21,41 0,-366 11,0 0,-1 1,1 0,0 1,-1 0,0 1,1 0,-1 1,0-1,14 10,-18-9,0 0,0 1,-1 0,0 0,0 0,0 1,-1-1,1 1,-1 1,-1-1,1 0,-1 1,0 0,-1-1,0 1,2 10,8 40,-3 0,3 88,-12 121,-2-149,3-103,-2 0,0-1,-1 1,-5 24,1-22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54.7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1 208,'0'6,"1"-1,0 1,1 0,-1 0,1-1,0 1,4 7,5 14,35 164,7 24,-45-189,2 0,1-1,1 0,1-1,31 44,-38-60,1 0,0 0,0 0,1-1,0-1,15 11,-21-16,0 0,1 1,-1-1,0 0,1 0,-1 0,1-1,-1 1,1-1,-1 1,1-1,-1 0,1 0,0 0,-1 0,1 0,-1-1,1 1,-1-1,1 0,-1 0,1 1,-1-2,0 1,1 0,-1 0,0-1,0 1,0-1,0 0,0 1,2-4,8-12,-2-1,0 0,-1 0,0-1,-2 0,0-1,-1 1,3-22,-2 13,-6 25,71-297,-62 246,-2 0,-3-1,-3-89,-2 142,0-6,-1-1,1 1,-1-1,0 1,-1-1,0 1,-1 0,1 0,-2 0,-6-14,10 22,0 0,0 0,0 0,0-1,0 1,0 0,0 0,0 0,0 0,-1-1,1 1,0 0,0 0,0 0,0 0,0 0,0-1,0 1,-1 0,1 0,0 0,0 0,0 0,0 0,0 0,-1-1,1 1,0 0,0 0,0 0,0 0,-1 0,1 0,0 0,0 0,0 0,-1 0,1 0,0 0,0 0,0 0,0 0,-1 0,1 1,0-1,0 0,0 0,0 0,-1 0,1 0,0 0,0 0,0 0,0 1,0-1,0 0,-1 0,1 0,0 0,0 0,0 1,0-1,-2 19,8 25,16 23,3 0,53 99,87 118,-127-220,34 54,-6-10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56.0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312 697,'2'-13,"0"0,0 0,1 0,1 1,0 0,0-1,2 2,6-14,20-51,-31 71,1-1,-1 0,0-1,0 1,-1 0,0 0,0 0,0 0,-1 0,-2-11,1 14,1-1,-1 1,1 0,-1-1,0 1,0 0,-1 1,1-1,-1 0,1 0,-1 1,0 0,0 0,0-1,0 2,0-1,0 0,-1 1,1-1,-1 1,1 0,-1 0,1 0,-1 1,0-1,1 1,-1 0,-5 0,3 0,0 0,-1 1,1-1,0 1,-1 1,1-1,0 1,0 0,0 0,0 1,1 0,-1 0,1 0,0 1,-1-1,-4 7,-6 9,1 1,1 1,1 0,1 1,1 0,-15 42,8-9,-18 103,7 60,28-192,0 0,2 1,1-1,1 0,1 0,9 31,-9-47,0 0,1-1,0 1,0-1,1 0,0-1,1 1,-1-1,2-1,-1 1,1-1,0 0,1-1,-1 0,1-1,0 1,1-2,-1 1,1-1,0-1,0 0,1 0,-1-1,0 0,16 0,-8 0,0-2,-1 0,1-1,-1 0,1-2,-1 0,0-1,0-1,0 0,-1-1,0-1,0-1,0 0,25-18,-16 4,0-2,-1-1,-1 0,-2-2,0-1,18-34,92-189,-125 239,122-292,-106 238,-2-1,18-119,-32 111,-5 91,0 0,2 1,0-1,0 0,2-1,0 1,1-1,0 0,14 24,-6-17,0-1,2-1,0 0,2-1,34 30,-22-25,1-1,2-2,0-1,0-1,2-3,0 0,1-2,60 14,-84-25,0 0,0-1,0-1,0 0,14-1,-23 0,0 0,-1-1,1 1,0-1,0 0,0 0,-1 0,1 0,-1 0,1-1,-1 1,1-1,-1 1,0-1,1 0,-1 0,0 0,0 0,-1-1,1 1,0 0,-1-1,1 1,-1-1,0 0,0 1,1-4,7-26,-2-1,-1-1,-2 1,1-42,-11-136,4 174,1 12,-1-1,-1 0,-1 1,-8-25,12 49,0 0,0 0,0 0,-1 1,1-1,0 0,0 0,-1 1,1-1,0 0,-1 1,1-1,-1 0,1 1,-1-1,1 0,-1 1,0-1,1 1,-1-1,0 1,1 0,-2-1,-5 14,1 30,6 14,2 0,3 0,2 0,3-1,3 0,1-1,4 0,1-2,29 55,21 14,-46-85,-9-13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56.8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147 406,'144'-128,"-64"57,36-36,-114 105,0 0,0 0,0 0,0 0,-1 0,1-1,-1 1,1-1,-1 1,0-1,0 1,0-1,0 0,0-4,-1 6,0-1,-1 1,1 0,0-1,0 1,-1 0,1-1,-1 1,1 0,-1 0,0-1,0 1,1 0,-1 0,0 0,0 0,0 0,0 0,0 0,-2-1,-5-2,0 0,0 0,0 1,0 0,-1 1,1 0,-13-1,11 0,0 1,0 1,0 0,0 0,0 1,0 0,0 1,0 0,0 1,0 0,0 0,1 1,-1 0,1 1,0 0,0 0,0 1,0 0,-11 10,-1 2,0 2,2 0,0 2,1 0,1 0,1 2,0 0,2 1,1 1,-17 44,28-62,0 0,1-1,0 1,0 0,0 0,1 0,0 0,0 0,1 0,0-1,0 1,1 0,-1 0,4 6,-1-3,1-1,0 0,1 0,0 0,0-1,1 0,0 0,11 10,9 3,0-1,2-2,0 0,52 22,5 0,2-3,1-4,2-5,1-3,1-4,158 14,-233-34,0 1,36 8,-28-1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57.3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0 146,'1'1,"-1"0,0 0,1-1,-1 1,1 0,-1 0,1 0,-1 0,1 0,-1 0,1-1,0 1,-1 0,1-1,0 1,0 0,0-1,0 1,-1-1,1 1,0-1,0 0,0 1,0-1,0 0,0 1,0-1,2 0,35 4,-32-3,73-1,0-3,156-26,-136 14,104-14,376-45,-521 65,-44 6,0 1,0 0,0 1,0 0,18 2,-32-1,1 0,-1 0,0 0,0 0,1 0,-1 0,0 0,0 0,1 0,-1 0,0 0,0 0,1 1,-1-1,0 0,0 0,0 0,1 0,-1 0,0 1,0-1,0 0,0 0,1 0,-1 1,0-1,0 0,0 0,0 1,0-1,0 0,0 0,1 1,-1-1,0 0,0 0,0 1,0-1,0 0,0 0,0 1,0-1,-1 0,1 0,0 1,0-1,0 1,-12 14,-19 11,-3-6,0-1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6:58.0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0 257,'46'-2,"-1"-1,85-19,87-35,-83 19,-3 0,-84 21,0 3,1 3,0 1,0 2,73-2,-116 10,0 1,1-1,-1 0,0-1,1 1,-1-1,0 0,0-1,0 1,1-1,-2 0,1 0,6-4,-1-4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01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117 555,'-11'-25,"1"-1,1 0,-8-37,10 34,-1 0,-18-40,14 51,2 16,9 4,0-1,0 1,1 0,-1-1,0 1,1-1,-1 1,1 0,0 0,-1-1,1 1,0 0,0-1,0 1,0 0,1 0,-1-1,0 1,1 2,7 31,1 0,2-1,26 57,60 95,-87-168,55 105,-5-10,125 180,-137-239,-46-52,0 0,1 0,-1 0,1 0,-1 0,1 0,0-1,0 1,0-1,-1 0,1 0,0 0,1 0,-1-1,0 1,0-1,0 0,0 0,5 0,-6-1,0 0,0 0,0 0,0-1,0 1,-1 0,1-1,-1 1,1-1,-1 0,0 0,1 1,-1-1,0 0,0 0,0 0,0 0,-1 0,1 0,0 0,-1-3,10-54,-9 49,16-282,3-26,-15 275,-5 27,2 0,0 0,1 1,1-1,9-25,-12 40,0 0,-1 0,1 0,0 0,0 0,0 0,0 0,0 0,1 1,-1-1,0 0,0 1,0-1,1 1,-1-1,0 1,1 0,-1-1,0 1,1 0,-1 0,0 0,1 0,-1 0,1 0,-1 0,0 1,1-1,-1 0,0 1,0-1,1 1,-1 0,0-1,0 1,0 0,2 1,50 34,-43-28,406 317,-105-80,-310-244,-1-1,1 1,0 0,-1 0,1-1,0 1,0 0,0-1,-1 1,1-1,0 1,0-1,0 1,0-1,0 0,0 1,0-1,0 0,0 0,0 0,0 0,0 0,0 0,0 0,0 0,0 0,0 0,0-1,0 1,0 0,0-1,0 1,-1 0,1-1,0 1,0-1,0 0,0 1,-1-1,1 0,0 1,-1-1,1 0,0 0,-1 0,1 1,-1-1,1 0,-1 0,0 0,1 0,-1 0,0 0,0 0,1 0,-1 0,0 0,0 0,0 0,-1-1,3-14,-1 0,-1 0,-2-18,1 14,-21-624,16 370,6 275,0-1,0 0,0 0,0 0,0 0,0 0,0 0,0 0,0 1,0-1,0 0,0 0,0 0,0 0,0 0,0 0,0 0,0 0,0 1,0-1,0 0,0 0,0 0,0 0,1 0,-1 0,0 0,0 0,0 0,0 0,0 0,0 0,0 1,0-1,1 0,-1 0,0 0,0 0,0 0,0 0,0 0,0 0,0 0,1 0,-1 0,0 0,0 0,0-1,0 1,0 0,0 0,0 0,1 0,-1 0,0 0,0 0,0 0,0 0,0 0,0 0,0 0,0-1,9 15,-7-11,9 16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02.8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534 325,'-5'-2,"1"0,0 0,0 0,0 0,0-1,0 0,1 0,-1 0,1 0,0-1,0 1,-3-5,-4-3,-34-32,-1 2,-2 2,-2 2,-86-49,127 82,0 0,0 0,0 1,0 0,-1 1,1 0,-1 0,1 1,-14-1,19 2,1 0,-1 0,1 1,-1-1,1 1,0 0,-1 0,1-1,0 1,0 1,-1-1,1 0,0 0,0 1,0 0,1-1,-1 1,0 0,1 0,-1 0,1 0,-1 0,1 0,0 0,0 0,0 0,0 1,0-1,0 0,1 1,-1-1,1 1,0-1,0 1,0-1,0 1,0 2,0 0,1 0,-1 0,1 0,0 0,0 0,1 0,-1 0,1-1,0 1,0-1,1 1,-1-1,1 0,0 0,0 0,1 0,-1 0,1-1,0 1,0-1,0 0,7 4,-4-3,0-1,-1 1,1-1,1-1,-1 1,0-1,1-1,-1 1,1-1,-1-1,1 1,0-1,-1 0,11-2,8-4,1 2,0 1,40 0,-58 3,1 1,-1 0,1 1,-1 0,0 1,0 0,0 0,0 1,0 0,-1 1,1 0,-1 0,10 9,-3 0,0 1,-1 1,0 1,-2-1,0 2,0 0,-2 0,13 32,2 15,21 84,-15 5,-12-51,3 15,13 55,-28-145,2 0,0-1,27 52,-35-77,0 0,0 0,0 0,0 0,0 0,1 0,-1 0,1-1,-1 1,1 0,-1-1,1 1,0-1,0 0,0 1,0-1,0 0,0 0,0 0,0 0,0-1,1 1,-1-1,0 1,0-1,1 0,-1 0,0 0,0 0,1 0,3-1,-2-1,0 0,-1 0,1 0,0-1,-1 1,1-1,-1 0,0 0,0 0,0 0,0-1,-1 1,1-1,-1 0,0 0,1-4,26-60,-4-2,-3 0,-3-2,-3 0,12-126,-25 156,-2-1,-1 0,-3 1,-1 0,-2-1,-23-80,21 82,6 23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42.5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6 451,'-4'4,"3"2,5-1,7-9,14-13,16-16,18-11,16-15,8-7,3 0,-1-1,-1 5,-16 15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03.4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0,'99'87,"-29"-30,52 55,-6 5,-4 4,-6 6,-5 4,-6 4,144 274,-184-287,54 178,12 135,21 60,-137-474,-3-6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04.2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128 1,'-2'0,"-1"1,1-1,0 1,0-1,0 1,0 0,0 0,0 0,0 0,0 1,0-1,0 0,1 1,-1-1,0 1,1 0,-1 0,1-1,0 1,0 0,0 0,0 0,0 0,0 0,0 0,1 1,-2 1,-3 14,1 0,-3 28,2-16,-17 112,-6 157,17 144,11-404,11 357,-2-304,3-1,32 114,-41-192,1-1,0 0,1 0,1 0,11 18,-14-25,1 0,0 0,0 0,1-1,-1 0,1 0,0 0,0-1,0 0,0 0,1 0,0 0,10 3,0-2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11.5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0 774,'7'-1,"0"0,0 0,-1-1,1 1,-1-2,0 1,0-1,12-7,17-7,777-257,13 53,-27 35,-605 142,-182 42,-1 0,1 0,0 1,15 1,-26 0,1 0,0 0,-1 0,1 0,0 0,-1 0,1 0,-1 0,1 0,0 0,-1 1,1-1,-1 0,1 1,0-1,-1 0,1 1,-1-1,1 0,-1 1,1-1,-1 1,0-1,1 1,-1-1,0 1,1 0,-1-1,1 2,-2 0,1 0,-1 0,0-1,1 1,-1 0,0 0,0 0,0-1,0 1,-1-1,1 1,0-1,-1 1,1-1,-3 2,-19 17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11.9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0 520,'11'-8,"0"1,0 0,1 1,0 0,0 1,0 0,1 1,-1 1,1 0,14-2,0-1,829-168,-380 82,-90 2,-185 41,-186 45,0 1,0-2,-1 0,1-1,19-11,-19 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14.3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4150,'0'1,"1"0,-1 0,0 0,1-1,-1 1,0 0,1 0,-1-1,1 1,-1 0,1-1,-1 1,1 0,-1-1,1 1,0-1,-1 1,1-1,0 1,0-1,-1 1,1-1,0 0,0 0,0 1,-1-1,1 0,0 0,1 0,29 4,-29-4,33 0,0-2,0-1,46-10,108-34,-122 29,1184-392,-1070 345,792-296,456-157,240 76,37 180,-1422 230,980-102,4 41,-781 82,341-26,-671 17,223-57,285-129,-479 135,263-139,-379 171,-30 15,0 2,1 1,77-25,-98 42,-1 1,1 0,31 1,-32 2,0-1,1-1,34-8,81-24,140-17,138 2,-23 3,-345 40,-21 4,0-1,0 0,-1-2,1-1,-1-1,-1-1,34-17,-52 23,0-1,0 0,0-1,0 1,-1-1,0 1,0-1,0 0,0 0,-1-1,1 1,-1-1,3-7,-1-3,0 0,3-31,5-19,-8 55,0 1,1-1,0 1,0 0,1 0,0 1,1 0,-1 0,2 1,-1-1,1 2,0-1,1 1,-1 0,13-5,14-7,2 2,62-20,-65 25,742-261,-756 265,-8 2,0 1,0 0,0 1,0 0,0 1,0 1,16-1,-8 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16.8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1 126,'0'-8,"2"-21,6 24,8 15,-6 0,-1 1,0-1,0 2,-1-1,-1 1,9 19,34 87,-33-74,19 56,-5 2,-4 1,15 118,-40-207,1 5,1 0,10 32,-12-49,-2-14,-4-19,-55-214,33 151,5-1,-13-121,33 200,-2-6,2 0,0 0,2 0,0 0,6-28,-6 44,1 0,0 0,0 1,1-1,0 0,0 1,0 0,0 0,1 0,0 0,0 0,0 1,1-1,0 1,-1 1,1-1,1 0,-1 1,0 0,1 1,0-1,-1 1,11-3,-3 3,0-1,1 2,-1 0,1 0,-1 1,0 1,1 0,-1 1,0 1,0 0,0 0,0 1,22 11,14 9,-1 2,47 34,-65-40,18 14,-2 2,-1 2,-1 2,-3 2,-1 1,47 68,-33-38,89 93,-122-146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17.3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0 241,'0'-4,"9"-10,7-8,9-3,5 2,6-4,0 4,0 0,-3 5,-7 1,-4-1,-1 3,-4 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1 241,'16'1,"-1"0,1 2,-1-1,1 2,-1 0,0 1,-1 0,27 14,5 7,55 41,-40-25,8 6,-39-25,1-2,1-1,64 29,-95-48,1 0,-1-1,1 1,-1-1,1 1,-1-1,1 0,0 1,-1-1,1 0,0 0,-1 0,1-1,0 1,-1 0,1 0,-1-1,1 1,-1-1,1 0,-1 1,1-1,2-2,-2 1,0 0,-1 0,1-1,-1 1,1 0,-1-1,0 1,0-1,0 0,0 1,0-1,-1 0,1-3,1-12,-2-1,0 1,-3-30,1 29,-49-310,43 292,-2-14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19.0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29 599,'1'0,"1"-1,-1 0,1 0,-1 0,1 0,-1 0,1 0,-1 0,0 0,1 0,-1-1,0 1,0 0,0-1,0 1,0-1,1-2,14-30,1-14,-5 17,9-44,-20 54,-1 21,0 0,-1 0,1 0,0-1,0 1,0 0,0 0,-1 0,1 0,0 0,0 0,-1-1,1 1,0 0,0 0,0 0,-1 0,1 0,0 0,0 0,-1 0,1 0,0 0,0 0,-1 0,1 0,0 0,0 0,0 0,-1 0,1 0,0 1,0-1,-1 0,1 0,0 0,0 0,0 0,-1 1,1-1,-2 2,-1 0,1 0,0 1,0-1,0 1,0-1,1 1,-1 0,1 0,-2 4,-20 67,4 0,3 2,4 0,2 0,2 113,7-182,1 1,1-1,-1 0,1 0,0 0,1 1,0-1,3 8,-4-13,0 0,0 0,1 0,-1 0,1 0,0-1,-1 1,1-1,0 1,0-1,0 1,0-1,0 0,0 0,0 0,0 0,0-1,1 1,-1 0,0-1,1 0,-1 1,0-1,1 0,-1 0,0 0,1-1,-1 1,3-1,17-3,-1-2,0 0,0-1,0-1,-1-1,34-20,107-81,-90 55,-2-3,-3-2,64-78,-105 108,0-2,-2-1,-1-1,-2-1,-2 0,-1-1,-1-2,-3 1,14-57,-16 13,-11 75,1 1,-1-1,-1 0,1 1,-1-1,0 1,0-1,-1 1,0 0,0-1,0 1,-3-6,4 11,1-1,0 0,-1 0,1 1,0-1,-1 1,1-1,-1 0,1 1,-1-1,1 1,-1-1,1 1,-1-1,1 1,-1 0,0-1,1 1,-1 0,0-1,1 1,-1 0,0 0,0 0,1-1,-1 1,0 0,1 0,-1 0,0 0,0 0,-1 1,1 0,0 0,0 0,0 0,0 0,0 1,0-1,0 0,0 1,0-1,1 1,-1-1,1 1,-2 2,-7 54,6-22,2 0,2 0,1 0,2 0,1-1,2 1,2-1,1-1,1 1,2-2,1 0,2 0,1-2,32 45,5-13,-35-43,29 43,-43-56,-1 0,0 0,-1 1,1-1,-2 1,1 0,-1 0,0 0,0 0,0 13,-4 16,1-31,0 1,1-1,0 1,0-1,0 0,0 1,1-1,0 1,1-1,0 0,0 0,4 9,4-3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19.8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128 118,'-4'0,"1"1,-1 0,0 0,1 0,-1 0,1 1,0-1,0 1,-1 0,1 0,0 0,0 1,1-1,-1 1,1-1,-1 1,1 0,0 0,0 0,0 0,0 1,0-1,-1 6,-6 12,1 0,-9 35,14-42,-3 6,1 0,1 0,1 1,-1 30,4-47,0 0,0 0,0 0,1 0,-1 0,1 0,0 0,0 0,0 0,1-1,-1 1,1 0,0-1,0 0,0 1,1-1,-1 0,1 0,0 0,-1 0,1-1,0 1,1-1,-1 1,0-1,1 0,-1-1,1 1,0-1,5 2,-3-1,1 0,0-1,-1 0,1 0,0 0,0-1,0 0,-1-1,1 1,0-1,0-1,9-2,-11 2,-1-1,0 1,0-1,0 0,0 0,0-1,0 1,-1-1,0 1,1-1,-1 0,-1-1,1 1,-1 0,1-1,-1 1,2-9,11-37,-3 1,9-72,-11 59,-6 22,5-25,-8 61,-1-1,2 1,-1 0,0 0,1 0,0 0,0 0,0 0,0 0,5-5,-6 8,0 1,1-1,-1 0,0 1,1-1,-1 1,0 0,1-1,-1 1,1 0,-1 0,0 0,1 0,-1 0,1 0,-1 0,0 0,1 1,-1-1,1 1,-1-1,0 1,1-1,-1 1,0 0,0-1,0 1,1 0,-1 0,0 0,0 0,0 0,1 2,35 39,-3 5,10 15,80 84,-44-68,-47-44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43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2723,'2'-5,"0"0,1-1,-1 1,1 0,0 0,0 1,1-1,-1 1,8-7,3-7,41-63,-3-2,62-133,-90 159,-2 0,-2-2,-3 0,-3-1,8-71,-19 87,-2 0,-2 1,-2-1,-2 1,-2-1,-1 1,-20-57,6 37,-3 0,-2 2,-3 0,-41-59,70 118,-6-9,0-1,-1 1,0 1,-1-1,0 1,0 1,-19-15,28 24,0 0,0 0,0 1,1-1,-1 0,0 0,0 1,0-1,0 0,0 1,0-1,0 0,0 0,0 1,0-1,0 0,0 1,0-1,0 0,0 0,-1 1,1-1,0 0,0 0,0 1,0-1,0 0,-1 0,1 1,0-1,0 0,0 0,-1 0,1 0,0 1,0-1,0 0,-1 0,1 0,0 0,-1 0,1 0,0 1,0-1,-1 0,1 0,0 0,0 0,-1 0,1 0,0 0,-1 0,1 0,0-1,0 1,-1 0,1 0,0 0,-1 0,1 0,0 0,0 0,0-1,-1 1,1 0,0 0,-1-1,9 27,-7-23,13 32,1 0,2-1,1-1,2-1,1 0,1-2,2 0,1-2,1 0,1-2,2-1,0-1,53 31,-46-33,1-3,1-1,0-2,2-1,-1-2,2-2,-1-2,2-1,-1-2,1-2,-1-2,49-4,-76 2,0-1,0-1,0-1,0 0,17-6,-27 8,-1-1,1 1,-1-1,0 0,0 0,0-1,0 1,0-1,0 1,-1-1,1 0,-1 0,0 0,0 0,0 0,0-1,0 1,-1-1,0 1,1-1,-1 1,0-1,-1 0,1-6,2-46,-2 0,-3 0,-2 1,-22-103,-3 37,-50-125,42 147,-3 1,-5 2,-4 2,-4 3,-80-106,65 121,68 76,0 0,0-1,0 1,-1 0,1 0,0 0,0-1,0 1,0 0,-1 0,1 0,0-1,0 1,-1 0,1 0,0 0,0 0,0 0,-1 0,1 0,0-1,-1 1,1 0,0 0,0 0,-1 0,1 0,0 0,0 0,-1 0,1 0,0 0,0 1,-1-1,1 0,0 0,0 0,-1 0,1 0,0 0,0 0,-1 1,1-1,0 0,0 0,0 0,-1 1,1-1,0 0,0 0,0 0,0 1,0-1,-1 0,1 0,0 1,0-1,0 0,0 1,0-1,0 0,0 0,0 1,0-1,0 0,0 0,0 1,0 20,3 0,1 0,1-1,1 1,0-1,16 31,55 92,-76-142,32 55,3-1,2-1,3-2,53 53,-69-81,1-1,1-1,1-1,1-1,0-2,2-1,0-1,0-2,56 17,-34-20,0-2,0-3,1-2,82-4,47 3,-144 1,-29-4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20.8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229 1,'-3'0,"1"1,-1 0,0 0,1 0,0 0,-1 0,1 1,0-1,-1 1,1 0,0-1,0 1,0 0,0 0,1 0,-1 1,-2 2,-25 44,28-48,-27 56,3 1,1 1,4 1,2 1,3 1,-8 69,22-121,0-1,0 0,1 1,0-1,1 1,1 9,-1-18,-1 1,1 0,-1 0,1 0,0-1,0 1,0 0,0-1,0 1,0-1,0 1,0-1,1 0,-1 1,1-1,-1 0,1 0,-1 0,1 0,0 0,-1 0,1-1,0 1,0 0,-1-1,1 1,0-1,0 0,0 0,0 0,0 0,-1 0,1 0,0 0,0 0,3-2,7-1,1-1,-1 0,0 0,0-2,-1 0,0 0,0-1,0 0,-1 0,0-2,16-15,5-8,53-73,-59 69,-3-1,0-1,-3-1,-1-1,-2 0,15-60,-31 98,0 1,1-1,-1 0,1 0,-1 1,1-1,0 0,-1 1,1-1,0 1,0-1,0 1,1 0,-1-1,0 1,0 0,1 0,-1 0,1 0,-1 0,1 0,-1 0,1 0,-1 1,1-1,2 0,0 1,-1 0,0 0,1 1,-1-1,0 1,0 0,1 0,-1 0,0 0,0 0,0 1,0-1,3 3,9 7,1 1,-2 0,26 28,33 45,-4 4,84 142,89 212,97 323,-287-618,-7 3,-7 1,26 209,-61-331,7 73,-10-93,0 0,-1 0,0 0,0 0,-1 0,0 0,-5 13,6-21,0-1,0 1,0 0,0-1,0 1,0 0,0-1,-1 1,1-1,0 0,-1 0,0 1,1-1,-1 0,1 0,-1 0,0 0,0-1,0 1,-2 0,0 0,-1-1,1 1,-1-1,1 0,-1 0,1-1,0 1,-8-3,-6-2,1-1,0-1,-21-11,36 17,-52-29,1-3,2-2,1-2,2-2,2-3,2-1,1-2,3-2,2-2,2-1,-45-83,68 109,2-1,0 0,1-1,2 0,1-1,1 0,-4-40,9 46,1-1,0 1,2 0,1 0,0 0,2 0,0 0,1 1,1 0,11-22,10-14,3 0,2 3,2 1,2 1,87-88,-93 101,-22 23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21.5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152 528,'1'-7,"1"-1,1 0,-1 1,1 0,0-1,1 1,0 0,7-9,5-12,37-62,-40 71,0 0,-2 0,0-1,-1-1,-2 0,0 0,-1-1,8-42,-15 59,0 1,0-1,0 0,-1 0,0 0,0 1,0-1,-1 0,1 1,-1-1,0 1,-1 0,1 0,-1 0,0 0,0 0,0 0,-6-5,7 7,-1 0,1 0,-1 0,1 1,-1-1,0 1,0-1,1 1,-1 0,0 0,0 0,0 1,0-1,0 1,0 0,-1 0,1 0,0 0,0 0,0 0,0 1,0 0,0 0,0-1,0 2,0-1,1 0,-1 1,0-1,-3 3,-6 6,2 0,-1 0,1 0,1 2,0-1,0 1,1 0,-9 19,-3 10,-19 58,-12 68,46-146,1 0,1 0,1 1,1-1,1 1,2 23,0-37,0 0,0 0,1-1,-1 1,2-1,-1 0,1 0,0 0,1 0,0-1,0 1,0-1,0 0,1-1,0 0,1 0,-1 0,1 0,0-1,0 0,0-1,0 0,15 5,12 2,1-1,0-2,71 6,19-8,0-6,210-27,-254 19,-22 3,-12 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428 440,'-45'-8,"41"7,-1 0,1-1,-1 2,0-1,1 0,-1 1,0 0,0 0,1 0,-1 1,0-1,1 1,-1 0,-5 3,2 0,0 0,1 0,0 1,0 0,0 1,1-1,0 1,0 0,0 1,1 0,-6 8,-7 14,-21 45,38-72,-29 65,2 2,3 0,4 2,3 0,2 1,4 1,-3 84,15-137,0 0,1 0,2 0,0 0,1 0,0-1,12 28,-14-41,1 1,-1-1,1 0,1 0,-1 0,1 0,0 0,1-1,-1 0,1 0,0 0,1 0,-1-1,1 0,-1 0,1-1,1 1,-1-1,0-1,1 1,-1-1,1 0,0 0,10 0,-15-1,1-1,-1 0,1-1,-1 1,1 0,-1-1,1 1,-1-1,1 0,-1 0,0 0,1 0,-1 0,0-1,0 1,0 0,0-1,0 0,0 1,-1-1,1 0,0 0,-1 0,0 0,1 0,-1-1,0 1,0 0,0-1,1-3,2-7,-1-1,-1 0,1 0,-1-19,-1 14,10-148,-12-185,-11 271,4 40,14 42,8 12,14 18,42 54,3-4,4-3,132 104,29-18,-211-149,1-1,0 0,0-3,2 0,-1-2,1-1,41 6,-67-14,-1 0,0 0,0 0,1-1,-1 1,0-1,0 0,1 0,-1 0,0 0,0-1,0 1,-1-1,1 1,0-1,0 0,-1-1,1 1,-1 0,0 0,0-1,0 0,0 1,0-1,0 0,1-3,4-8,-1-1,-1 1,0-1,4-18,3-25,-2 1,2-96,-15-121,-1 204,-2 0,-4 1,-3 1,-22-69,27 110,-2 1,0-1,-2 2,-1 0,0 0,-2 1,-1 1,-1 1,-1 0,-1 1,-1 1,-40-32,47 44,1 0,-1 0,0 1,-1 1,0 0,0 1,0 1,-28-5,35 8,0 0,-1 1,1-1,0 2,0-1,0 1,-1 0,1 1,0 0,0 0,1 0,-1 1,0 0,1 0,0 1,0-1,0 2,0-1,0 1,-5 5,0 3,0 0,1 1,1 0,0 1,1 0,1 0,0 1,1 0,-6 25,5-7,0 0,3 1,-1 58,5-81,1 0,0 0,0-1,1 1,1 0,0-1,1 0,0 0,1 0,0 0,0-1,11 15,-5-11,0 0,2-1,-1 0,2-1,-1-1,2 0,22 13,11 1,1-2,0-3,2-1,78 16,-1-6,2-5,169 8,269-29,-565-4,0 1,1 0,-1 0,1 0,-1 0,1 1,-1-1,0 1,1 0,5 3,-9-4,0 0,0 0,1 0,-1 0,0 1,0-1,0 0,0 0,0 1,0-1,1 0,-1 0,0 0,0 1,0-1,0 0,0 0,0 1,0-1,0 0,0 0,0 1,0-1,0 0,0 0,0 1,0-1,-1 0,1 0,0 1,0-1,0 0,0 0,0 0,0 1,-1-1,1 0,0 0,0 0,0 1,-1-1,-21 13,1-2,1 1,0 0,1 1,0 1,1 1,1 1,0 1,-25 32,13-10,1 2,2 1,-22 49,46-88,1-1,-1 1,1 0,0-1,0 1,0 0,1 0,-1 0,1 0,-1 0,1 0,0 0,0-1,0 1,1 0,-1 0,1 0,0 0,-1 0,1 0,0-1,1 1,-1 0,0-1,1 1,-1-1,1 1,0-1,0 0,0 0,0 0,0 0,1 0,-1 0,1-1,-1 1,1-1,-1 1,5 0,12 6,1-1,0-1,0-1,34 4,-28-4,211 38,401 21,-620-63,53-3,-68 2,-1 0,1-1,-1 1,1-1,-1 0,1 0,-1 0,0 0,1 0,-1 0,0-1,0 1,0-1,0 1,0-1,0 0,0 0,-1 0,1 0,-1 0,1 0,0-4,4-16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24.2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98 1106,'-1'0,"0"0,0-1,0 1,0 0,0-1,0 1,0-1,1 0,-1 1,0-1,0 0,0 1,1-1,-1 0,0 0,1 1,-1-1,1 0,-1 0,1 0,-1 0,1 0,0 0,0 0,-1 0,1 0,0 0,0 0,0 0,0 0,0-2,0-37,0 37,5-38,2 0,17-56,-4 16,8-43,0 12,-5-2,8-129,-30 224,-1 1,-1-1,-4-24,4 38,0 0,0 0,0 1,0-1,-1 0,0 0,0 1,0-1,-1 1,1 0,-1 0,0 0,0 0,-1 0,1 1,-1-1,-4-3,7 7,-1-1,1 1,0-1,0 1,-1 0,1-1,0 1,-1 0,1 0,0 0,-1 0,1 0,0 0,-1 0,1 0,0 1,0-1,-1 0,1 1,0-1,0 1,-1 0,1-1,0 1,0 0,0 0,0-1,0 1,0 0,0 0,-1 2,-25 38,23-34,-20 36,2 1,1 1,-21 70,38-97,0-1,1 0,1 1,1 0,0 28,2-35,1 0,-1-1,2 0,-1 1,2-1,-1 0,1 0,1-1,-1 1,10 12,-9-16,1 1,0-1,0 0,1-1,-1 0,1 0,1 0,-1-1,0 0,1 0,0-1,14 4,-10-3,-1 1,0 0,0 0,-1 1,11 7,-17-8,1 0,-1 0,0 0,-1 1,1 0,-1-1,0 1,-1 0,1 1,-1-1,2 10,17 38,-7-33,0-2,2 1,0-2,2 0,0-1,0-1,28 18,-8-8,1-3,2 0,43 16,30 3,-90-34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24.6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0,'0'5,"8"5,4 5,7 5,1 3,6 6,-3 2,5 1,-3 3,-2-5,0-2,-4-3,-5 0,-1-5,-3-2,-2-3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24.9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46,'0'-4,"0"-6,0-6,0 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25.6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77,'12'1,"0"0,0 1,-1 0,1 1,-1 0,1 1,-1 1,0-1,-1 2,1-1,-1 1,13 11,13 12,61 63,-44-39,-33-32,-11-11,1-1,0 1,0-2,0 1,19 10,-27-18,0 0,0 0,0-1,0 1,0 0,0-1,0 1,0-1,0 0,1 0,-1 0,0 0,0 0,0 0,0-1,4 0,-4 0,1-1,-1 1,0-1,1 0,-1 1,0-1,0 0,0 0,0 0,-1-1,1 1,-1 0,1-1,-1 1,0-1,2-2,7-23,-2-1,0 0,-2 0,-1 0,1-51,7-35,-9 92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26.8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147 580,'-5'0,"1"1,-1 0,0 0,0 0,0 1,1 0,-1 0,1 0,-1 0,1 1,0-1,0 1,0 0,0 1,1-1,-1 1,1-1,0 1,0 0,0 0,1 0,-1 1,1-1,-3 9,-4 10,0 1,2 0,-7 34,14-56,-3 13,0 0,1 0,0 20,3-31,-1 0,0-1,1 1,-1-1,1 1,0 0,0-1,1 0,1 5,-2-7,0 0,-1 0,1 0,0 1,0-1,1 0,-1 0,0 0,0 0,0-1,1 1,-1 0,0 0,1-1,-1 1,1-1,-1 1,0-1,1 0,-1 1,1-1,2 0,-1-1,-1 1,1-1,0 0,-1 0,1 0,0 0,-1 0,1-1,-1 1,0-1,1 0,-1 1,0-1,0 0,0 0,0 0,-1-1,1 1,0 0,-1-1,0 1,0-1,1 0,0-4,5-11,-1-1,6-25,-10 33,0 2,0 0,0 0,1 0,0 0,0 0,7-12,-9 19,0 1,0-1,0 1,0 0,1-1,-1 1,0 0,1 0,-1 0,0 0,1 0,-1 0,1 0,0 0,-1 0,1 1,0-1,-1 1,1 0,0-1,0 1,0 0,-1 0,1 0,0 0,0 0,-1 0,1 1,0-1,0 0,-1 1,1 0,0-1,2 3,33 15,-2 2,46 34,-57-36,0-1,1-1,1-1,1-2,0 0,41 12,-66-24,0-1,1 1,-1-1,1 1,-1-1,1 0,-1 0,1 0,-1 0,1-1,-1 1,1-1,-1 1,1-1,-1 0,0 0,1 0,-1 0,0 0,0-1,0 1,0-1,0 1,0-1,0 0,-1 1,1-1,-1 0,1 0,-1 0,1-1,-1 1,0 0,0 0,0-1,-1 1,1-1,0 1,-1-1,0 1,1-4,1-12,-1-1,0 1,-2 0,-3-26,4 43,-9-58,-3 0,-2 1,-3 1,-2 0,-3 2,-2 0,-2 1,-3 2,-50-69,26 55,50 62,-1 1,1-1,-1 1,0 0,1 0,-1 1,-1-1,1 1,0 0,0 0,-1 0,1 1,-1 0,-9-2,13 3,0 0,-1 0,1 0,0 0,0 0,0 0,-1 0,1 1,0-1,0 0,0 1,0-1,0 1,0-1,0 1,0 0,0-1,0 1,0 0,0 0,0 0,0 0,1 0,-1 0,0 0,1 0,-1 0,1 0,-1 0,1 0,-1 0,1 0,0 0,-1 1,1-1,0 0,0 0,0 0,0 1,0-1,0 0,1 0,-1 0,0 0,0 1,1-1,-1 0,2 2,0 4,0 1,1-1,1 1,-1-1,1 0,5 6,31 34,1-1,3-3,96 74,-49-43,153 119,-205-162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28.1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280 680,'61'74,"-19"-21,-1-7,44 49,76 111,-158-201,0 0,0 0,0 1,-1-1,0 1,0 0,2 9,-4-14,0 0,0 0,0 0,0-1,0 1,0 0,0 0,0-1,0 1,0 0,-1 0,1 0,0-1,0 1,-1 0,1-1,0 1,-1 0,1-1,-1 1,1 0,-1-1,1 1,-1-1,0 1,-1 0,0-1,1 1,-1-1,0 0,1 0,-1 0,0 0,0 0,1 0,-1-1,0 1,1 0,-1-1,0 1,1-1,-1 0,-1-1,-11-5,0 0,0-1,1-1,0-1,1 1,-19-20,-62-79,56 63,-44-51,-88-137,144 193,2-1,1-1,3 0,1-2,3 0,-19-84,32 118,0-1,1 0,1 1,-1-1,2 0,-1 0,1 0,1 1,0-1,1 1,0-1,0 1,1 0,1 0,-1 1,2-1,-1 1,1 0,1 0,-1 1,1 0,1 0,0 1,0 0,0 0,1 0,0 1,0 1,10-5,-17 9,-1 1,1 0,0-1,-1 1,1 0,-1 0,1 0,0 0,-1 0,1 0,-1 0,1 0,-1 1,1-1,-1 1,1-1,-1 1,1 0,-1-1,1 1,-1 0,0 0,0 0,1 0,-1 0,0 0,0 1,0-1,0 0,0 0,0 1,-1-1,1 1,0-1,-1 1,1-1,-1 1,1-1,-1 4,4 7,-1 0,-1 0,2 22,0 33,-4 1,-3-1,-12 82,-58 196,62-305,6-25,0 1,1 0,0 1,2-1,0 0,0 1,2 0,1 17,-1-32,1 0,-1 0,1 0,0-1,0 1,0 0,0 0,0-1,0 1,0 0,1-1,-1 0,0 1,1-1,-1 0,1 1,0-1,-1 0,1 0,0 0,-1-1,1 1,0 0,0-1,0 1,0-1,0 1,0-1,0 0,0 0,0 0,0 0,0 0,0 0,0-1,0 1,0-1,3-1,9-2,0-1,0 0,26-14,-33 15,2 0,26-15,2 2,69-23,-93 37,0 0,0 1,1 0,-1 1,0 0,1 1,-1 1,1 0,-1 1,1 0,-1 1,19 7,25 15,-2 2,0 2,51 39,91 48,-170-104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29.4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256 1389,'-8'1,"0"0,0 0,0 1,0 0,0 0,1 1,-1 0,1 0,-1 1,1 0,0 0,0 1,1 0,0 0,-1 0,2 1,-1 0,1 0,0 0,0 1,-7 12,-3 7,2 1,0 1,2 0,-13 45,17-48,1 0,-3 29,9-48,-1 0,0 0,1 0,0 0,1 0,-1 0,1 0,1 0,-1 0,1 0,0 0,0-1,0 1,1-1,3 6,-5-9,0 0,1-1,-1 1,0-1,1 1,-1-1,1 0,-1 1,1-1,0 0,-1 0,1 0,0 0,0 0,0 0,0-1,0 1,0-1,0 1,0-1,0 0,0 0,3 0,-2-1,0 0,-1 0,1 0,-1 0,1-1,-1 1,1-1,-1 0,0 0,0 0,0 0,0 0,0 0,2-4,4-6,-1 0,-1-1,0 1,-1-1,6-22,27-150,2-8,-40 191,0 0,1 0,-1 0,1 0,-1 0,1 1,0-1,0 0,0 0,0 0,0 1,0-1,0 1,0-1,1 1,-1-1,1 1,-1 0,1-1,-1 1,1 0,0 0,0 0,-1 1,1-1,0 0,0 1,0-1,0 1,0-1,0 1,0 0,0 0,0 0,0 0,0 0,0 0,0 1,0-1,0 1,0-1,-1 1,1 0,2 1,11 5,0 1,-1 1,0 0,20 17,-8-6,68 47,-31-20,2-2,2-4,114 53,-180-94,1 1,-1 0,1-1,-1 1,1-1,-1 1,1-1,0 0,-1 0,1 0,-1 1,1-2,0 1,-1 0,1 0,-1 0,1-1,0 1,-1-1,1 1,-1-1,1 0,-1 0,0 1,1-1,-1 0,0 0,1 0,-1 0,0-1,0 1,0 0,0 0,0-1,0 1,-1-1,2-1,2-7,-1 0,0 0,-1 0,0-1,1-10,1-5,14-72,-5 0,-4-1,-5 0,-3-1,-6 1,-18-113,11 151,-2 0,-3 0,-3 2,-39-82,38 98,-3 2,-2 0,-1 1,-2 2,-1 1,-51-47,60 65,-41-30,56 45,0 0,-1 0,1 0,-1 1,1 0,-1 1,0 0,0 0,-1 0,1 1,0 0,-8-1,12 3,1-1,0 1,-1-1,1 1,0 0,0 0,0 0,-1 0,1 0,0 0,0 0,1 1,-1-1,0 1,0 0,1-1,-1 1,1 0,-1 0,1 0,0 0,0 0,0 0,0 0,0 0,0 1,1-1,-1 4,-2 6,1 1,0 0,1 25,3 4,2 0,1-1,3 1,1-1,2-1,2 1,1-2,22 40,5 2,4-3,92 124,-84-135,3-2,2-3,4-2,1-3,123 83,-162-125,0-1,1-1,1-1,0-1,0-2,46 11,-67-20,0 1,-1-1,1 0,-1 0,1-1,0 1,-1-1,1 0,-1 0,1-1,-1 1,0-1,1 0,-1 0,0-1,5-3,7-6,0-1,21-23,-5 5,30-30,-33 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44.3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0 643,'0'-4,"0"-6,5-5,5-5,9-7,7-8,11-11,3-9,4-5,3-1,-2 2,-5 2,-5 7,-8 7,-4 11,-7 3,-1 5,-3 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29.8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931 0,'-87'0,"1"4,-1 4,-166 37,-133 75,354-109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30.6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427 410,'7'-6,"0"1,1 0,0 0,0 0,11-4,23-14,7-9,-4 2,51-44,-85 65,0-1,-1-1,0 0,0 0,-1-1,-1 0,0-1,-1 0,8-20,-14 31,0 0,0 0,0 0,-1 0,1 0,-1 0,1 0,-1 0,0 0,0-1,0 1,0 0,0 0,0 0,-1 0,1 0,-1 0,1-1,-1 1,0 0,0 1,0-1,0 0,0 0,0 0,-1 0,1 1,-1-1,1 1,-1-1,1 1,-1 0,0-1,0 1,0 0,1 0,-1 0,0 0,0 1,-1-1,1 0,0 1,-2-1,-12-2,-1 1,1 1,0 0,-27 2,25 0,-32 0,-1 2,1 2,-1 3,2 2,-65 21,96-26,1 2,0 1,0 0,1 1,0 0,0 1,1 1,0 1,1 0,1 1,0 0,0 1,2 1,-1 0,2 0,0 1,-13 29,19-34,0 0,1 0,1 0,-1 0,2 0,-1 1,2-1,-1 0,2 1,-1-1,5 20,-1-15,1 0,0 0,2 0,-1-1,2 1,0-2,13 18,3-1,1-1,2-1,1-1,2-2,0-1,35 22,-3-6,2-2,1-3,2-4,1-2,2-3,0-4,2-2,0-3,1-4,1-3,107 2,-166-13,1-2,-1 0,1 0,-1-2,0 0,0-1,0 0,0-1,-1-1,0 0,-1-1,1 0,-1-1,-1-1,15-14,1-3,-2-2,-1 0,-2-2,0-1,17-34,-18 27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31.7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5985 0,'-111'4,"-173"27,-106 44,225-41,-513 151,19 73,197-66,-274 23,484-151,-334 58,412-90,-650 103,666-115,-224-2,376-18,-2-1,0 1,0 0,0 0,0 0,0 1,0 1,0-1,0 2,0-1,0 1,-9 4,5 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37.0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124 0,'-21'320,"6"-161,9-82,-57 579,45-546,24-121,3-20,8-260,-11 120,4 7,19-256,-10 270,-18 148,-1 0,0 0,1 0,0 0,-1 0,1 1,0-1,0 0,0 0,0 1,0-1,0 1,1-1,-1 1,0-1,1 1,-1 0,1 0,0-1,-1 1,1 0,0 1,-1-1,1 0,0 0,0 1,0-1,0 1,0 0,0-1,0 1,0 0,0 0,0 0,0 0,0 1,-1-1,1 1,0-1,3 2,5 1,0 0,-1 1,0 0,0 1,0 0,14 10,44 42,-1 3,64 78,-47-49,-44-49,213 208,-237-234,-5-3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37.5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0 317,'0'-4,"9"-2,7-4,9-4,4 0,11-6,11-5,14-1,13 3,6-3,6 4,5-5,-1 4,-8 5,-15 2,-10-1,-11 2,-15 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38.1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0 103,'12'0,"-1"1,0 1,1 0,-1 1,0 0,-1 1,1 0,14 8,81 52,-74-43,370 273,-383-275,23 17,-41-34,1-1,0 0,0 0,0 0,0 0,0 0,0 0,0 0,0-1,0 1,1-1,-1 1,0-1,0 0,0 0,1 0,-1 0,0 0,3-1,-4 0,1 0,-1 0,1 0,-1 0,0 0,1 0,-1 0,0-1,0 1,0-1,0 1,0 0,0-1,0 0,-1 1,1-1,0 0,-1 1,1-1,-1 0,1-3,2-45,-3 40,-2-51,-2 0,-18-85,-4-43,24 162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39.1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134 427,'1'-4,"1"-1,0 2,0-1,0 0,1 0,-1 1,1-1,0 1,4-4,11-16,-4-3,-1 0,-1-1,13-42,-21 54,0 0,-1 1,0-1,-2-1,1 1,-2 0,0 0,-4-24,4 36,0 1,0 0,-1-1,1 1,-1 0,1 0,-1-1,0 1,0 0,0 0,0 0,-1 0,1 0,0 0,-1 0,0 1,1-1,-1 1,0-1,0 1,1-1,-1 1,0 0,-1 0,1 0,0 0,0 0,0 0,-4 0,3 1,0 1,0-1,0 1,0 0,0 0,0 0,0 0,0 0,0 0,0 1,1 0,-1-1,1 1,-1 0,1 0,0 0,0 1,0-1,0 1,0-1,-2 6,-17 32,1 1,3 1,1 1,-14 65,26-93,-11 40,-9 71,21-109,2 0,0 1,0-1,2 0,0 1,1-1,1 0,8 26,-9-37,1-1,0 0,0 0,1 0,-1-1,1 1,0-1,0 0,0 0,1 0,-1-1,1 1,0-1,0 0,0-1,1 1,-1-1,1 0,-1 0,1-1,6 1,9 2,0-1,1-1,-1 0,29-3,-41 0,1 0,0 0,0-1,-1 0,1 0,-1-1,1-1,-1 0,0 0,-1 0,1-1,-1-1,14-10,-12 5,1 1,-2-1,0-1,0 0,-1 0,0 0,-1-1,7-19,2-14,-2-1,-2 0,-2-1,5-70,-8 56,-2-122,-6 181,1 0,0 0,-1 0,1 0,-1 0,0 0,0 1,0-1,0 0,-1 0,-2-4,3 6,0 0,1 0,-1 1,0-1,0 0,0 0,0 1,0-1,0 0,0 1,0-1,0 1,0 0,0-1,0 1,0 0,0-1,-1 1,1 0,0 0,-2 0,1 1,0 0,0 0,0 0,0 0,0 0,0 0,0 0,0 1,1-1,-1 1,0-1,1 1,-1 0,1 0,0 0,0-1,0 1,0 0,0 1,0-1,0 0,0 0,1 0,-1 0,1 1,0-1,-1 0,2 5,-2 9,2 1,0-1,0 1,2-1,7 27,31 76,-25-83,2-1,2-1,0 0,3-2,35 41,-49-63,0 2,-1-1,0 1,0 0,8 21,-8-10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39.9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201 8,'-6'0,"-1"1,1 0,0 0,0 0,0 1,0 0,0 0,0 1,1 0,-1 0,1 0,-1 1,1-1,0 1,1 0,-1 1,1-1,0 1,0 0,-6 8,-4 10,1 1,0 0,-12 37,22-53,0 0,0 0,1 0,0 1,0-1,1 1,0 10,1-17,0 0,0 0,0 0,1 0,-1 1,1-1,-1 0,1 0,0 0,0 0,0 0,0 0,0 0,0-1,1 1,-1 0,1-1,-1 1,1-1,0 1,-1-1,1 0,0 1,0-1,0 0,0 0,0-1,0 1,0 0,0-1,0 1,4 0,7 1,0 0,0-1,1 0,-1-1,0-1,0 0,16-3,-24 3,-1 0,1 0,-1-1,0 0,1 0,-1 0,0 0,0-1,0 1,-1-1,1 0,-1 0,1 0,-1-1,0 1,0-1,0 0,-1 0,1 0,-1 0,0 0,0-1,1-4,21-91,-18 66,2 1,15-40,-22 72,-1 0,1-1,-1 1,1 0,-1 0,1 0,0 0,-1 0,1 0,0 0,0 0,0 0,0 0,0 1,0-1,0 0,0 1,0-1,0 0,0 1,0-1,0 1,1 0,-1-1,0 1,0 0,0 0,1 0,-1 0,0 0,0 0,1 0,-1 0,0 0,0 1,1-1,-1 0,0 1,0-1,0 1,0-1,0 1,0 0,0 0,0-1,0 1,0 0,0 0,1 1,8 7,0 1,0 0,13 17,-14-16,2 2,0 1,0-1,0 0,2-1,0 0,0-1,1 0,17 10,-9-11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40.9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 0,'-2'0,"0"1,-1 0,1-1,0 1,0 0,0 0,0 0,1 0,-1 0,0 1,0-1,1 1,-1-1,1 1,-1-1,1 1,-1 0,1 0,0 0,0 0,0-1,0 2,0-1,1 0,-1 0,1 0,-1 4,-2 5,1 1,0-1,0 22,2-26,1-1,0 0,0 1,0-1,1 0,0 0,0 0,1 0,-1 0,1 0,1 0,-1-1,1 0,0 0,0 0,0 0,1 0,0-1,0 0,0 0,0 0,1-1,-1 0,12 5,-4-2,-1-2,1 1,-1-2,1 1,0-2,1 0,-1-1,0 0,0 0,1-2,16-2,-25 3,0 0,1 0,-1 1,0-1,1 1,-1 1,0-1,0 1,0-1,0 1,0 1,0-1,-1 1,1 0,-1 0,1 0,-1 0,0 1,-1 0,5 5,11 13,-1 0,24 39,-24-34,173 282,-163-256,-2 2,-2 0,-3 2,14 60,-27-81,5 59,-12-84,0 0,-1 1,0-1,-1 1,-1-1,0 1,0-1,-1 0,-6 14,8-22,0-1,0 0,-1 0,1 0,-1 0,1 0,-1 0,0-1,0 1,0-1,0 1,0-1,0 1,0-1,0 0,0 0,-1 0,1 0,-1-1,1 1,0-1,-1 1,1-1,-1 0,1 0,-1 0,1 0,-1 0,1-1,-1 1,1-1,0 1,-1-1,-3-2,-9-3,0 0,0-2,1 0,-15-11,17 12,-23-17,1 0,1-2,1-2,2 0,-32-39,44 45,1-1,1-1,1 0,1-1,2 0,0-1,1-1,-10-43,18 58,1-1,0 1,1-1,1 0,0 1,0-1,2 0,-1 1,2-1,-1 1,2 0,0-1,0 2,1-1,0 0,1 1,1 0,-1 0,2 1,0 0,0 0,0 1,1 0,1 1,12-10,-15 13,-2 1,0-1,0 1,0-1,0 1,-1-1,5-7,-1-3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41.6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300 375,'2'-12,"0"0,1 0,0 0,1 0,0 1,1-1,0 1,8-11,8-20,-10 16,-1 5,-1 0,-1-1,-1 1,8-37,-15 55,0 1,1 0,-1 0,0 0,0 0,0 0,0 0,-1 0,1 0,-1 0,1 0,-1 0,1 0,-1 0,0 0,0 0,-2-3,2 4,0 0,-1 1,1-1,0 0,0 1,0-1,-1 0,1 1,0-1,-1 1,1 0,0 0,-1-1,1 1,0 0,-1 0,1 0,-1 0,1 0,-2 1,-3 0,1 1,-1 0,0 0,1 1,-1-1,1 1,0 0,0 0,0 1,1 0,-5 4,-50 56,2 2,4 3,-48 81,94-139,0 0,1 1,1-1,0 1,0 0,1 1,-4 21,8-30,0 0,-1 0,2 0,-1 0,0 0,1 0,0 0,0 0,0 0,0 0,0-1,1 1,0 0,0-1,0 1,0-1,0 1,1-1,0 0,-1 0,1 0,0-1,1 1,-1-1,0 1,1-1,6 3,12 4,-1 0,1-1,1-1,-1-2,1 0,45 3,1-4,71-7,-113 1,0-2,-1-1,0-1,0-2,0 0,46-22,-42 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45.0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1 914,'7'-3,"1"0,0 0,-1-1,0 0,0 0,0-1,0 0,-1 0,0 0,8-10,-6 8,3-4,-2 1,1-1,-1-1,-1 0,0 0,-1-1,-1 0,1 0,4-16,5-21,10-63,-14 59,11-35,3 1,73-164,-98 251,23-43,-23 42,0 1,0-1,0 1,0-1,0 1,0-1,0 1,0 0,1 0,-1 0,0 0,1 0,-1 0,1 0,-1 0,1 0,-1 1,1-1,0 1,-1-1,1 1,0-1,2 1,5 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42.6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460 0,'-11'1,"0"0,-1 0,1 1,0 0,0 1,0 0,1 1,-1 0,1 0,-1 1,2 1,-1 0,1 0,-1 1,2 0,-11 10,-20 16,-50 55,78-76,1 0,0 0,1 1,1 0,0 1,1-1,0 2,1-1,-5 20,10-30,1 1,0-1,0 1,0 0,0-1,1 1,0-1,-1 1,2-1,-1 0,1 1,-1-1,1 0,0 0,1 0,-1 0,1 0,0-1,-1 1,2-1,-1 1,0-1,1 0,-1-1,5 4,15 9,-1-1,1-1,32 12,-14-6,65 35,111 60,-176-90,-2 2,-1 1,39 37,-71-58,-1 0,0 0,1 0,-2 0,1 1,-1 0,0 0,-1 0,1 0,-1 1,2 11,-4-15,0 0,0 0,-1-1,0 1,0 0,0 0,0 0,-1 0,0-1,1 1,-1 0,0 0,-1-1,1 1,-1-1,0 1,0-1,0 0,0 1,0-1,-1 0,1 0,-1-1,0 1,-4 3,-23 15,-1-2,0 0,-44 17,-109 36,88-36,69-26,1-1,-1-2,-1-1,1-1,-1-1,0-1,0-2,0 0,-35-5,59 3,0 0,1 1,-1-2,0 1,1 0,-1-1,1 0,-7-3,-5-6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43.1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0,'-4'0,"-6"0,-1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44.4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1 455,'1'4,"0"-1,0 1,1-1,-1 0,1 1,0-1,0 0,0 0,0 0,1 0,-1 0,5 3,6 9,354 450,-232-296,-112-140,25 30,-2 2,50 88,-93-142,0-1,0 1,-1 0,0 0,0 0,-1 0,1 9,-2-15,0 0,0 0,0 0,0 0,0 0,0 0,0 0,-1 0,1 0,0 0,0 0,-1 0,1 0,-1 0,1 0,-1 0,0-1,1 1,-1 0,0 0,1 0,-2 0,0 0,0-1,1 0,-1 1,0-1,1 0,-1 0,0 0,1 0,-1 0,0 0,1-1,-1 1,0-1,1 1,-1-1,0 1,1-1,-1 0,-1-1,-15-10,0-1,0 0,1-2,1 0,0-1,-23-29,25 29,-80-102,4-3,-100-181,160 250,3-2,1-1,-23-79,41 107,1-1,1 0,2 0,1 0,1-1,1 1,2-1,0 1,9-39,-8 56,2 0,-1 0,1 1,1-1,0 1,0 0,1 0,0 1,1 0,0 0,0 0,1 1,0 0,1 1,0 0,0 0,0 1,20-10,-11 7,1 1,0 1,0 1,1 1,-1 1,1 0,0 2,1 0,36 2,-51 0,1 0,-1 1,1 0,-1 0,1 0,-1 1,0 0,0 0,0 1,0-1,0 1,0 1,-1-1,1 1,-1 0,0 0,0 1,-1-1,1 1,-1 0,0 0,-1 1,1-1,-1 1,0 0,0 0,-1 0,1 0,-1 0,-1 0,1 1,0 7,0 9,0 1,-2 0,-1-1,0 1,-2-1,-1 0,-10 37,-92 256,47-150,58-165,0 1,0 0,0 0,1-1,-1 1,1 0,-1 0,1 0,0 0,0 0,-1 0,1 0,1 0,-1 0,0 0,0 0,1 0,-1-1,1 1,0 0,-1 0,1 0,1 1,1-1,-1-1,1 0,-1 0,1 0,-1 0,1 0,0 0,-1-1,1 1,0-1,0 0,-1 0,1 0,0 0,0 0,3-2,71-2,0 3,0 3,-1 3,91 19,-98-6,0 3,118 54,-98-37,-55-24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45.0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605 29,'0'-1,"1"0,-1 0,0 0,0-1,0 1,0 0,0 0,0 0,0 0,-1 0,1 0,0 0,0 0,-1 0,1 0,-1 0,1 0,-1 0,0 0,1 0,-1 0,0 0,1 0,-1 1,0-1,0 0,-1-1,0 2,0 0,1 1,-1-1,1 0,-1 0,1 1,-1-1,0 0,1 1,0 0,-1-1,1 1,-1 0,1 0,0 0,-2 1,-10 8,2 1,-19 21,29-31,-32 43,1 1,-44 87,40-66,-249 438,274-482,-17 44,18-32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45.5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0,'15'2,"0"1,-1 0,0 1,0 0,0 1,0 0,-1 2,1-1,15 12,8 2,412 226,-23 39,-406-270,42 33,108 106,-154-135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46.0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1 223,'0'-1,"1"-1,-1 0,1 1,0 0,0-1,0 1,0 0,0-1,0 1,0 0,0 0,0 0,1 0,-1 0,0 0,1 0,-1 0,1 0,-1 1,3-2,36-13,-37 15,33-12,64-20,95-45,-141 42,-42 26,12-8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46.7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0,'1'7,"1"-1,-1 0,1 1,0-1,1 0,-1 0,1 0,4 6,4 9,207 487,-192-447,-11-27,-1 1,-1 0,-2 0,10 59,-20-75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49.4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166 1,'-1'0,"-1"1,0-1,1 1,-1 0,1 0,-1-1,1 1,0 0,-1 0,1 0,0 1,0-1,0 0,0 0,0 1,0-1,0 0,0 1,0-1,1 1,-2 2,-14 38,13-34,-27 94,3 3,5 0,5 1,5 0,1 133,10-170,4 0,2 0,4-1,21 84,-23-124,2 1,1-2,2 1,0-1,2-1,1-1,0 0,2 0,1-2,1 0,1-1,34 27,-15-18,1-3,67 36,-87-54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50.3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0 155,'7'17,"-2"0,0 0,-1 1,-1 0,2 32,2 3,1-2,5 29,6 152,-23-207,4-25,0 1,0-1,0 0,0 0,0 0,-1 0,1 0,0 1,0-1,0 0,0 0,0 0,-1 0,1 0,0 0,0 0,0 0,0 1,-1-1,1 0,0 0,0 0,0 0,0 0,-1 0,1 0,0 0,0 0,0 0,-1 0,1 0,0-1,0 1,0 0,0 0,-1 0,1 0,0 0,0 0,0 0,0 0,-1 0,1-1,0 1,0 0,0 0,0 0,0 0,0 0,0-1,0 1,-1 0,-15-41,7-1,1 0,-2-76,11-91,1 112,-4 60,1-31,1 63,0 1,0-1,1 1,0-1,0 1,0-1,1 1,-1 0,1-1,3-4,-3 6,0 1,1 0,-1 0,1 0,0 0,-1 0,1 1,0-1,0 1,0 0,0 0,0 0,0 0,0 0,0 1,1-1,-1 1,0 0,0 0,0 0,1 1,-1-1,0 1,5 1,7 2,-1 0,1 1,24 12,2 5,-2 2,0 1,-2 2,-1 2,43 44,151 183,-164-178,26 41,8 9,-86-113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51.0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1 199,'0'-1,"1"0,-1-1,1 1,-1 0,1-1,0 1,0 0,0 0,-1 0,1 0,0 0,0 0,1 0,-1 0,0 0,0 0,0 1,1-1,1 0,32-16,-25 13,93-34,-75 29,0-1,37-18,-37 13,0 2,1 1,50-14,-57 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34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1828,'-29'-42,"2"-1,-40-86,66 128,1-1,-1 0,0 0,1 1,-1-1,1 0,-1 0,1 0,0 0,0 0,0 0,0 0,0 1,0-1,0 0,1 0,-1 0,2-2,-2 3,1 0,0 0,0 0,0 1,0-1,0 0,0 1,0-1,0 0,0 1,0-1,0 1,0 0,0-1,0 1,1 0,-1 0,0 0,0 0,0 0,3 0,7 1,0 1,1 1,-1 0,19 7,476 186,398 163,-319-134,-583-224,7 2,-1 0,1 0,-1 1,0 0,0 0,12 10,-13-2,-18-9,-23-10,-165-71,-239-133,248 115,44 24,-1074-563,1172 608,23 14,1-1,1-1,0-1,-34-30,52 41,1 0,1-1,-1 1,1-1,0 0,0 0,0 0,1 0,0-1,0 1,1 0,0-1,0 0,0 1,1-1,0 1,0-1,1 0,0 1,0-1,0 1,3-8,4-13,2 0,0 1,26-45,43-68,6 5,7 3,142-159,-207 260,1 2,63-49,-83 70,1 1,1 0,-1 0,1 1,0 0,0 1,1 0,-1 1,1 0,0 1,0 0,0 0,0 1,0 1,17 1,-21 1,0 0,0 0,0 1,-1 0,1 0,-1 1,1 0,-1 0,-1 0,1 1,0 0,-1 0,0 1,0-1,-1 1,1 0,-1 0,-1 1,4 6,8 17,-2 0,17 58,-30-86,21 76,-3 0,-4 2,-3 0,-4 0,-3 0,-4 1,-14 108,10-159,-1 0,-2 0,-1 0,-23 55,16-55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48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229 941,'-48'-189,"19"63,-43-278,51 249,21 155,-2-10,1 1,-1-1,0 1,-7-16,9 25,0 0,0-1,0 1,0 0,0 0,0 0,0 0,0-1,0 1,-1 0,1 0,0 0,0 0,0 0,0 0,0-1,0 1,-1 0,1 0,0 0,0 0,0 0,0 0,0 0,-1 0,1 0,0 0,0 0,0-1,0 1,-1 0,1 0,0 0,0 0,0 0,-1 0,1 1,0-1,0 0,0 0,0 0,-1 0,1 0,0 0,0 0,0 0,0 0,0 0,-1 0,1 1,0-1,0 0,0 0,0 0,0 0,-8 15,-2 20,3 4,2 1,1-1,2 1,2 0,2 0,1-1,3 1,0-1,19 56,-17-69,1 0,1-1,2 0,0-1,2-1,0 0,2-1,0 0,2-1,0-1,1-1,1-1,1 0,40 25,-14-18,0-2,2-1,0-4,2-1,68 14,-55-19,0-3,0-3,129-3,-139-12,-37-2,-17 10,0 1,0-1,0 0,0 1,-1-1,1 0,0 1,0-1,-1 0,1 1,0-1,-1 1,1-1,0 0,-1 1,1-1,-1 1,1 0,-1-1,1 1,-1-1,1 1,-1 0,0-1,1 1,-1 0,0 0,1-1,-1 1,0 0,0 0,-33-13,0 1,-1 1,-44-6,29 6,-13-4,16 2,-1 3,0 1,0 3,-56-1,100 7,-1 1,0 0,0 0,1 1,-1-1,0 1,1 0,0 0,-1 1,1-1,-6 5,-5 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51.5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52.5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370 2,'-2'0,"-14"-1,0 1,0 1,0 0,1 1,-28 8,38-9,1 1,-1 1,1-1,0 0,0 1,0 0,0 0,1 0,-1 0,1 1,-1 0,1-1,1 1,-1 0,0 0,1 1,0-1,0 0,0 1,0 0,1-1,0 1,-1 7,0-1,0 0,1 1,1-1,0 1,0-1,1 0,1 1,-1-1,2 0,0 0,0 0,8 16,-3-12,1 1,0-1,1-1,1 1,0-2,1 0,18 16,17 8,1-2,2-2,91 44,-130-72,365 175,-302-146,-61-28,0 0,0 1,0 1,-1 0,15 13,-25-20,-1 1,0-1,1 1,-1-1,0 1,0 0,0-1,0 1,0 0,0 0,0 0,0-1,-1 1,1 0,-1 0,0 0,1 0,-1 0,0 3,-1-3,0 1,0-1,0 0,0 1,-1-1,1 0,-1 0,1 0,-1 0,0 0,0 0,0 0,0-1,0 1,0-1,0 1,0-1,-1 0,-3 2,-8 3,0-1,0 0,-1-1,0-1,-20 3,-46 12,51-10,-1 0,0-2,0-1,-43 0,-128-7,174 1,-33-1,1-4,0-1,0-4,1-2,-66-23,117 33,0 0,1 0,-1-1,1 0,-13-9,10 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53.0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0,'-4'0,"-6"0,-2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55.2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10 459,'13'14,"-2"1,0 1,0 0,9 22,-1-4,334 640,-309-586,-43-86,0-1,0 1,0 0,-1 0,1-1,0 1,-1 0,0 0,1 0,-1 0,0 0,0 0,0 2,0-4,0 1,0-1,-1 0,1 1,0-1,0 0,-1 1,1-1,0 0,-1 1,1-1,0 0,-1 0,1 1,0-1,-1 0,1 0,-1 0,1 0,0 1,-1-1,1 0,-1 0,1 0,-1 0,1 0,0 0,-1 0,1 0,-1 0,1 0,0 0,-1-1,0 1,-4-2,0 1,0-1,0-1,0 1,1-1,-1 0,-7-6,-14-14,1-2,1-1,2-1,0-1,2-1,-26-47,-80-199,94 195,-38-147,61 190,2-1,2 0,2-1,1 1,2-1,7-54,-6 85,0 0,1 0,0 0,0 1,1-1,0 1,0-1,1 1,0 0,0 1,1-1,0 1,0 0,0 0,1 0,0 1,0-1,0 1,1 1,-1 0,1-1,0 2,0-1,1 1,13-4,26-8,1 1,0 3,0 2,1 2,0 2,0 2,55 4,-96-1,-1 1,1 0,0 0,0 0,-1 1,1 0,13 6,-18-6,-1 0,1-1,-1 1,0 0,0 0,1 0,-1 0,-1 1,1-1,0 1,0-1,-1 1,0-1,1 1,-1 0,0 0,0 0,0-1,-1 1,1 0,-1 0,0 0,0 4,0 21,-2 1,0-1,-2 0,-2 0,0 0,-2-1,-1 0,-23 47,-13 15,-65 93,98-163,10-15,-1 0,2 0,-1 1,0-1,1 1,0-1,0 1,0-1,1 1,-1 0,1-1,0 1,0 0,1-1,0 1,-1-1,2 1,-1-1,0 1,3 4,-2-2,0-1,0 1,-1 0,1 0,-2 0,1 0,-1 13,-1-17,0 1,-1-1,1 0,-1 1,1-1,-1 0,0 0,0 0,0 0,-1 0,1-1,-1 1,1-1,-1 1,0-1,0 0,0 0,-4 2,-69 31,49-24,-104 45,127-53,20-8,24-10,18-18,-47 26,1 0,-1 0,1 1,1 1,-1 0,1 1,0 0,0 1,14-2,15 3,0 1,-1 3,1 1,69 15,162 54,-250-65,31 9,872 263,-875-263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55.9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1 509,'11'-1,"0"-1,0 0,-1-1,1 0,16-8,-2 2,210-70,171-63,-312 101,-2-3,114-75,-161 100,-38 17,0 0,0 0,-1-1,0 0,1-1,5-4,0-2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58.6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28 603,'3'17,"0"0,2-1,6 18,7 24,5 33,-5-30,-4 0,-1 1,-4 0,2 66,-15-98,-5-42,-7-50,-80-462,79 371,3-228,14 376,0-1,0 1,1-1,0 1,0-1,0 1,0 0,1-1,0 1,0 0,0 0,1 0,6-8,-6 10,-1 1,1-1,1 1,-1 0,0 0,1 0,-1 0,1 1,-1 0,1-1,0 1,-1 0,1 1,0-1,0 1,0 0,-1 0,1 0,0 0,6 1,16 4,-1 0,0 2,0 1,0 1,-1 0,-1 2,0 1,0 1,-1 1,-1 1,32 28,9 14,-3 2,64 84,-32-27,-29-35,93 93,-125-145,2 1,-2 1,39 51,-53-59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59.4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98,'85'-2,"108"-16,-160 12,1-1,-2-1,1-2,51-23,-64 25,-3 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7:59.9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1 420,'2'0,"-1"0,1 1,0 0,-1-1,1 1,-1 0,1 0,-1 0,1 0,-1 0,0 0,0 0,1 1,-1-1,0 0,0 1,1 1,20 33,-17-26,65 117,60 154,-103-235,-22-40,-1 0,0 1,0-1,0 1,-1 0,0 0,0 1,-1-1,0 0,2 13,-4-19,1-1,-1 1,0-1,0 1,0-1,0 1,0-1,0 1,0-1,0 1,0-1,0 1,0-1,0 1,-1-1,1 1,0-1,0 1,0-1,-1 0,1 1,0-1,0 1,-1-1,1 0,0 1,-1-1,1 0,-1 1,1-1,0 0,-1 0,1 1,-1-1,1 0,-1 0,1 0,-1 0,0 1,-15-16,-10-30,-11-42,4-1,-23-104,42 131,3-1,2 0,3 0,4-77,2 128,0 0,1 1,1-1,0 0,0 0,1 1,1-1,4-10,-4 15,-1 1,1-1,-1 1,2 0,-1 1,0-1,1 1,0 0,0 0,0 0,0 1,1 0,-1 0,1 0,7-2,25-8,1 2,0 1,0 2,50-3,-79 10,0 1,0 1,0 0,0 0,0 1,-1 0,1 1,0 0,-1 0,0 1,0 1,0-1,0 1,0 1,-1 0,0 0,-1 0,1 1,-1 0,12 16,7 12,-2 2,-2 0,30 65,-16-29,65 116,-92-173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01.7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1 252,'7'-1,"0"-1,1 0,-1 0,0 0,0-1,0 0,9-6,15-6,87-35,-71 29,0 1,90-23,-112 36,-1-1,32-14,-34 12,2 1,37-9,-41 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50.0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479 1,'-17'0,"3"-1,-1 1,1 1,-1 0,-19 5,29-4,-1 0,0 1,1-1,-1 1,1 0,0 0,0 1,0 0,1 0,-1 0,1 0,0 1,-7 8,-14 24,2 1,1 1,2 1,2 1,-19 61,-46 224,66-247,1-16,4 1,2 0,3 1,3-1,5 84,1-136,0 0,1 0,0 0,1-1,0 1,0-1,2 0,-1-1,1 1,1-1,0 0,0-1,1 1,11 10,12 7,2-1,66 40,-6-3,-79-53,80 61,3-4,149 77,-201-122,56 28,2-5,117 35,-212-78,1 1,-1-2,0 1,1-1,-1 0,1-1,-1 0,1 0,-1-1,0 0,1 0,-1-1,9-3,-10 2,-1-1,1 0,-1 0,0 0,0-1,0 0,-1 0,0 0,0-1,0 0,0 0,-1 0,0 0,6-14,7-19,-2-1,-1-1,-2 0,-2-1,-2-1,-1 1,-3-1,-1 0,-2 0,-7-64,4 93,-1 0,0 0,-1 0,-1 1,0-1,0 1,-1 0,-1 1,0 0,-12-14,6 8,0 2,-2 0,0 1,-1 0,0 1,-20-13,29 23,0 1,1-1,-1 1,-1 0,1 0,0 1,-1 0,1 1,-1-1,0 2,1-1,-10 1,3 1,1 0,0 1,-1 1,1 0,0 1,-17 8,-9 7,1 1,0 3,-40 32,76-54,-18 16,0 1,1 0,0 2,2 0,0 1,-15 27,-16 19,-22 6,59-59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02.2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03.8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136 583,'31'37,"-1"1,-2 1,-2 1,33 69,-28-51,205 422,-233-472,0 1,-1-1,1 1,-2 0,2 14,-3-22,1 0,-1-1,0 1,0-1,0 1,0 0,0-1,0 1,0 0,-1-1,1 1,0 0,0-1,0 1,-1-1,1 1,0 0,-1-1,1 1,0-1,-1 1,1-1,-1 1,1-1,-1 0,1 1,-1-1,1 1,-1-1,0 1,-1-2,0 1,-1-1,1 1,0-1,1 0,-1 0,0 0,0 0,0 0,0 0,1-1,-1 1,1-1,-1 1,-1-3,-22-25,1-1,2-1,1 0,2-2,-19-41,20 39,-168-343,131 252,-40-142,83 230,1 0,3 0,0-1,3 0,1 0,3-75,1 111,0 0,0 0,1 0,-1 0,1 0,-1 0,1 0,0 1,0-1,1 0,-1 1,0-1,1 1,0-1,0 1,-1 0,1-1,0 1,1 0,-1 0,0 1,1-1,-1 0,1 1,-1-1,1 1,0 0,-1 0,1 0,3 0,0 0,-1 1,1 0,0 1,-1-1,1 1,-1 0,1 0,-1 1,1-1,-1 1,0 1,0-1,0 1,8 5,-1 0,22 14,-1 2,43 40,-67-55,0 0,-2 0,1 1,-1-1,0 2,-1-1,0 1,-1 0,0 0,-1 0,0 1,4 21,-2 27,-2 0,-3 1,-13 113,6-138,-1-1,-2 1,-17 39,26-74,0 0,0 0,-1 0,1 0,0 0,0-1,0 1,0 0,0 0,0 0,0 0,0 0,1-1,-1 1,0 0,0 0,1 0,-1 0,0-1,1 1,-1 0,1-1,-1 1,1 0,0-1,-1 1,1 0,0-1,-1 1,1-1,0 1,-1-1,1 1,0-1,0 0,0 1,-1-1,1 0,0 0,0 0,0 0,0 1,0-1,1-1,49 3,-40-3,45 2,86 13,-120-11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04.5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1,'5'0,"1"1,-1-1,0 2,0-1,0 0,0 1,0 0,0 0,-1 0,8 5,44 36,-41-30,120 106,-6 6,186 233,-277-311,-3 2,53 94,-78-122,0 1,-1 1,-1-1,-1 1,-1 1,-1-1,-1 1,-1 0,-1 43,-6 57,3-34,-4 0,-3-1,-30 129,28-187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05.5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1 680,'58'-35,"56"-14,191-54,-150 54,214-76,134-44,6 32,-492 133,-1 1,1 0,32 1,-23 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06.4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0 415,'20'-2,"-1"0,1-2,-1 0,0-2,0 0,-1-1,0-1,27-15,23-9,17-4,56-24,157-45,-250 88,-1-1,84-46,-114 55,5-3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08.0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 2385,'-10'-9,"-8"-10,18 18,0 1,0-1,-1 0,1 0,0 1,0-1,0 0,0 0,1 1,-1-1,0 0,0 0,0 1,1-1,-1 0,0 0,1 1,-1-1,0 0,1 1,-1-1,1 1,-1-1,1 1,0-1,-1 0,1 1,-1 0,1-1,0 1,-1-1,1 1,1 0,9-6,1 1,0 0,0 1,0 0,1 1,13-2,18-5,1316-325,-414 107,-190 25,-551 147,332-75,-44 17,-9-33,236-61,-628 187,107-10,-188 29,1-2,-1 1,0-2,0 1,0-1,0-1,-1 0,0-1,14-11,39-22,102-33,-92 43,77-44,-107 49,48-30,3 5,105-40,-104 53,154-51,265-59,-347 102,-148 39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22.0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 19,'-8'-18,"3"17,4 14,7 37,3-1,2 1,25 66,-11-35,3 19,2 13,6-1,76 166,-106-265,1-1,1 0,0-1,1 0,0 0,0 0,1-1,1-1,0 0,0 0,0-1,14 7,-17-11,-1-1,0 0,1-1,-1 1,1-1,0-1,0 1,0-1,0-1,0 0,0 0,0 0,0-1,0 0,-1-1,1 0,0 0,-1 0,1-1,-1 0,0-1,12-7,-9 4,0-1,-1-1,0 1,-1-2,1 1,-2-1,1 0,-1-1,-1 0,0 0,-1 0,6-17,4-15,17-89,-21 76,-3 0,-2 0,-2-1,-6-73,-6 100,1 22,3 21,5 4,0 0,2 0,0-1,1 1,1-1,1 0,0 0,10 18,-2 0,59 154,150 344,-189-458,36 109,-59-144,-2 2,7 64,-14-84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23.5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478 1270,'39'0,"25"-1,0 2,114 19,-160-17,0 2,0 0,-1 0,1 2,-1 0,-1 1,0 1,0 0,0 2,-1-1,-1 2,0 0,-1 1,18 20,-23-23,-1 1,0 0,-1 0,0 0,-1 0,0 1,-1 0,0 0,-1 0,0 1,-1-1,0 16,-1-8,-2 0,-1-1,0 1,-1 0,-1-1,-1 0,-9 21,-8 11,-2-1,-2-1,-3-1,-53 68,29-46,-3-3,-95 88,148-152,1-1,-1 1,0-1,0 0,0 0,0 0,0 0,0-1,-1 1,1-1,0 0,-5 2,6-4,1 1,-1 0,1-1,-1 1,1-1,-1 1,1-1,0 0,-1 0,1 0,0 1,0-1,0 0,0-1,0 1,0 0,0 0,0 0,0 0,0-1,0 1,1 0,-1-1,1 1,-1-1,1 1,-1-1,1 1,0-1,0 1,0-3,-36-197,9 80,6-1,6 0,-1-151,17 180,5-1,3 1,5 0,47-171,136-229,-111 296,-70 161,-7 18,-1 1,-1-2,0 1,-2-1,0 0,2-20,-7 38,0 0,0 0,0 0,0 0,0 0,0 0,0 0,0 0,-1 0,1 0,-1 0,1 0,0 0,-1 0,1 0,-1 0,0 0,1 1,-1-1,0 0,0 0,1 1,-1-1,0 1,0-1,0 0,0 1,0 0,0-1,0 1,0-1,0 1,0 0,0 0,0 0,0-1,0 1,0 0,0 0,0 1,0-1,0 0,0 0,-1 1,-50 14,48-13,-26 11,1 2,0 1,2 2,-1 0,2 2,1 1,-28 29,-149 183,169-191,-147 197,140-179,3 2,-34 76,67-130,1 0,0 0,0 0,1 0,0 0,-2 14,4-20,0 0,0 0,1-1,-1 1,0 0,1 0,-1 0,1 0,-1-1,1 1,0 0,0-1,0 1,0 0,0-1,0 1,0-1,1 0,-1 1,0-1,1 0,-1 0,1 0,0 0,-1 0,1 0,0 0,-1 0,1-1,0 1,0-1,0 1,-1-1,4 0,72 19,123 48,-75-22,-98-35,-7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27.1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401 897,'44'-1,"-25"0,0 0,1 2,27 3,-42-3,0 1,1-1,-1 1,0 0,0 0,0 0,0 1,0 0,0 0,-1 0,1 0,-1 1,0 0,0 0,0 0,4 7,-4-6,0 1,-1 0,1 0,-1 0,-1 0,1 1,-1-1,0 1,-1 0,1-1,-1 1,-1 0,1 0,-1 0,0 0,-1-1,0 1,0 0,-2 7,-1-2,-1 0,0-1,-1 0,-1 0,1 0,-2-1,1 0,-1 0,-16 14,4-4,-7 7,-53 41,72-62,0 0,-1-1,0 0,1 0,-1-1,-1 0,1-1,-1 0,1 0,-1-1,-20 1,27-3,-1 0,1 0,0 0,-1-1,1 0,-1 0,1 0,0 0,-1 0,1-1,0 1,0-1,0 0,0 0,1 0,-6-4,4 1,0 0,0-1,0 1,1-1,-1 0,1 0,1 0,-4-8,-1-11,1-1,2 0,-3-39,6 56,-5-58,3 0,3 0,3 0,3 0,2 1,22-81,104-243,-82 248,-50 137,8-27,-9 31,-1 0,1-1,-1 1,0 0,1 0,-1 0,0 0,0-1,0 1,0 0,0 0,0 0,0-1,0 1,-1 0,1 0,0 0,-1 0,0-2,-2 4,-1 0,1 1,0-1,0 1,1 0,-1 0,0 0,1 0,-1 1,-2 2,-1 1,-53 43,3 2,2 3,2 2,3 3,-67 103,114-158,0-1,0 1,0-1,1 1,-1 0,1-1,0 1,0 0,0 0,1 0,-1 0,1 0,0 0,0 0,0 0,1 0,-1 0,1 0,0 0,0-1,1 1,-1 0,1 0,0-1,3 7,1-3,0 0,1 0,-1-1,1 0,0 0,1-1,-1 0,1 0,0-1,13 6,-5-5,0 0,0 0,1-2,0 0,18 0,-18-1,-1-1,1 2,-1 0,0 2,26 8,-16 2,0 0,0 2,22 19,-5-3,-27-22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28.3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 29,'8'-17,"-8"17,0-1,0 1,1 0,-1 0,0 0,0-1,1 1,-1 0,0 0,0 0,1 0,-1 0,0-1,1 1,-1 0,0 0,0 0,1 0,-1 0,0 0,1 0,-1 0,0 0,1 0,-1 0,0 1,0-1,1 0,-1 0,0 0,1 0,-1 0,0 0,0 1,1-1,-1 0,0 0,0 0,0 1,1-1,-1 0,0 0,0 1,0-1,0 0,1 0,-1 1,0-1,0 0,0 1,0-1,0 0,0 1,0-1,0 0,0 0,0 1,0-1,0 1,2 13,0-1,-1 1,-1 0,0-1,-1 1,-1 0,0-1,-1 1,0-1,-9 25,5-19,2 1,0 1,-2 35,7-54,0 0,0 1,0-1,0 0,1 0,0 0,-1 0,1 1,0-1,0 0,0 0,0 0,0-1,0 1,1 0,-1 0,1-1,1 3,2-1,-1 1,1-1,0 0,0 0,0 0,11 3,6 1,0-2,38 6,-50-10,40 6,1-3,0-1,64-7,-110 4,-1-1,0 0,0 0,0 0,0-1,-1 1,1-1,0 0,-1 0,1 0,-1-1,1 1,-1-1,0 0,0 0,0 0,-1 0,1 0,-1-1,0 1,0-1,0 1,0-1,0 0,-1 0,0 0,0 0,0 0,0 0,0-5,2-16,-1 0,-1-1,-4-47,0 36,3 23,0 7,0 0,-1-1,1 1,-1 0,-1 0,-2-7,3 11,0 1,0 0,-1-1,1 1,-1 0,0 0,1 0,-1 0,0 0,0 1,0-1,0 1,-1-1,1 1,0 0,-1-1,1 1,0 1,-1-1,-3-1,-20-5,0 1,-1 2,0 0,1 1,-1 2,0 1,0 1,0 1,-37 9,42-6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51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1 786,'25'1,"0"1,0 2,0 1,0 1,-1 0,1 2,-2 1,36 19,-3 3,-1 2,59 47,-74-49,-2 1,65 70,-92-90,0 1,-1 0,-1 1,0 0,-1 0,0 1,-2 0,1 0,-2 1,0 0,-1 0,4 27,-8-40,0-1,0 0,1 1,-2-1,1 1,0-1,0 1,-1-1,1 1,-1-1,0 0,0 1,0-1,0 0,0 0,0 0,-1 1,1-2,-1 1,1 0,-1 0,0 0,-2 1,0-1,1 0,-1 0,0-1,0 0,0 0,0 0,0 0,-1 0,1-1,0 0,0 0,-7 0,-9-3,-1-1,1 0,-1-1,-25-11,19 5,1 0,1-2,-1-1,2-1,0-1,1-1,1-1,0-1,2-1,0 0,1-2,1 0,1-1,1-1,1-1,2 0,0-1,2 0,0-1,2 0,-10-51,14 55,1-1,2 1,0-1,1 1,2-1,0 0,1 1,7-28,-5 38,0 0,1 1,0-1,1 1,0 0,1 1,0-1,1 1,0 1,1 0,0 0,1 0,0 1,0 1,21-14,-9 9,1 0,0 2,1 1,0 0,0 2,1 1,0 1,0 1,1 1,0 1,0 2,-1 0,1 2,0 0,0 2,-1 1,0 1,1 2,-2 0,1 1,-1 2,-1 0,1 2,-2 0,0 1,0 2,-1 0,26 26,-8-5,-2 0,-2 3,-2 0,-1 3,-2 0,25 49,-52-86,-1-1,0 1,0 0,0 0,0 0,-1 0,1 1,0 6,-2-11,0-1,0 0,0 0,0 0,0 0,0 1,0-1,0 0,0 0,0 0,0 0,0 1,0-1,0 0,0 0,-1 0,1 0,0 1,0-1,0 0,0 0,0 0,0 0,0 0,0 1,0-1,-1 0,1 0,0 0,0 0,0 0,0 0,0 0,-1 0,1 0,0 0,0 1,0-1,0 0,-1 0,1 0,0 0,0 0,0 0,0 0,-1 0,1 0,0 0,0 0,0-1,-1 1,-9-8,-9-16,-10-27,1-2,4-1,1-1,3-1,2-1,3-1,3 0,2 0,2-1,3-1,3 1,8-98,-6 154,1 0,-1 0,1-1,-1 1,1 0,0 0,0-1,1 1,-1 0,1 0,-1 1,1-1,0 0,0 0,0 1,0-1,1 1,-1 0,1 0,-1 0,1 0,0 0,0 0,0 1,0-1,0 1,0 0,6-2,0 2,1 0,-1 1,0-1,0 2,1-1,-1 2,0-1,0 1,13 4,-3 1,0 1,0 1,0 0,-1 2,-1 0,0 1,0 0,19 21,15 18,46 60,-82-92,176 240,-175-235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29.2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231 1,'-34'72,"4"1,3 2,-29 125,-12 237,60-371,2 0,4 1,3-1,15 117,-15-178,0 0,0-1,0 1,0-1,1 1,-1-1,1 1,0-1,1 0,-1 0,1 0,0 0,-1-1,2 1,-1-1,6 5,8 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30.7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608 559,'32'0,"0"1,0 1,0 1,-1 2,35 11,-57-14,0 1,0 0,-1 1,0 0,0 1,0-1,0 1,-1 1,0 0,0 0,0 0,-1 1,0 0,0 0,0 0,-1 1,0 0,-1 0,0 0,0 1,-1-1,4 13,-6-15,0 0,0-1,0 1,0 0,-1 0,0 0,0 0,-1-1,0 1,0 0,0 0,-1-1,1 1,-1-1,-4 7,2-5,-1 1,0-2,0 1,0 0,-1-1,0 0,-1-1,1 1,-11 6,-12 4,0-1,-1-1,-1-2,-41 11,58-18,-2 0,0 0,0-2,-1 1,0-2,0 0,1-2,-1 1,-19-3,28 1,1-1,0 1,-1-1,1-1,0 1,0-1,0-1,1 1,-1-1,1 0,-1 0,2-1,-1 0,0 0,1 0,0-1,0 0,1 0,-1 0,-4-10,1-1,1 0,0 0,2-1,0 0,0 0,2 0,1-1,0 1,1 0,1-1,0 1,2-1,0 1,1-1,11-33,8-14,4 2,64-119,-36 79,-37 71,-11 24,0 0,-1-1,0 1,-1-1,0 0,-1 0,0 0,-1 0,0-1,1-10,-3 20,-1-1,1 1,0 0,-1 0,1-1,-1 1,0 0,1 0,-1 0,0-1,0 1,0 0,0 0,0 0,0 0,0 1,0-1,0 0,0 0,0 1,0-1,-1 0,1 1,0 0,-1-1,1 1,0 0,-1-1,1 1,0 0,-1 0,1 0,0 0,-1 0,1 0,0 1,-1-1,1 0,-2 2,-54 15,-197 104,221-102,0 2,2 1,0 1,2 2,-34 37,52-50,0 1,1 1,-12 20,22-34,0 1,0 0,0 0,-1 0,1-1,0 1,0 0,0 0,1 0,-1-1,0 1,0 0,0 0,1-1,-1 1,0 0,0 0,1-1,-1 1,1 0,-1-1,1 1,-1 0,1-1,-1 1,1-1,0 1,-1-1,1 1,0-1,-1 0,1 1,0-1,0 0,-1 1,1-1,0 0,0 0,-1 0,1 0,2 0,46 11,-33-8,67 16,0-3,1-4,126 3,-142-15,-38-1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31.8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155 1,'-13'0,"1"-1,0 1,0 1,1 0,-1 0,-18 6,27-6,0 0,0 0,0 1,0-1,0 1,1 0,-1 0,1 0,-1 0,1 0,0 1,0-1,0 1,0-1,0 1,1 0,-1-1,1 1,0 0,-1 0,2 0,-1 0,0 1,0-1,1 5,-2 6,2 1,-1 0,2 0,0-1,1 1,1 0,0-1,1 0,0 0,1 0,1 0,0-1,1 0,0 0,1 0,0-1,1 0,1-1,0 0,11 10,3-1,0 0,1-1,1-2,1-1,0 0,1-3,1 0,43 13,-43-17,1 1,0 0,1-3,1 0,49 3,-79-10,1 0,-1 0,0 0,1 0,-1-1,1 1,-1-1,0 0,1 1,-1-1,0 0,0 0,0-1,1 1,-1 0,0-1,-1 1,1-1,0 0,0 1,1-3,-1 0,0 0,0 0,0 0,0 0,-1-1,0 1,0 0,0-1,0 1,-1-9,0-9,-2 0,0 1,-11-39,11 51,-3-14,-1 1,-1 0,-1 0,-1 0,-1 1,-13-22,18 36,1 0,-1 0,-1 1,1-1,-1 1,0 1,-1-1,1 1,-1 0,0 0,0 1,-1 0,1 0,-1 1,0 0,0 0,0 1,0 0,0 0,-10 0,-6 0,1 2,0 1,-1 1,1 0,0 2,0 1,0 1,0 0,1 2,-23 11,21-8,2-3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32.7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0 401,'1'-2,"1"0,-1 0,0 0,1-1,-1 2,1-1,-1 0,1 0,0 0,0 1,0-1,0 1,0 0,0-1,0 1,5-1,1-3,41-22,2 2,76-27,115-25,-117 40,-71 23,-43 12,-1 0,1-1,-1 0,0 0,0-1,-1 0,1-1,-1 0,0 0,0-1,13-12,-13 10,0 0,0 1,0 0,1 1,0 0,0 0,1 1,0 0,20-6,-14 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36.1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21 105,'-10'-41,"8"38,0-1,1 1,0 0,0-1,0 1,0-1,0 0,1 1,-1-1,1 0,0 1,0-1,1 0,-1 1,2-7,-1 10,0 0,0 0,0 0,0 0,0 1,0-1,0 0,0 1,-1-1,1 0,0 1,0-1,0 1,0 0,-1-1,1 1,0-1,-1 1,1 0,-1 0,1-1,-1 1,1 0,0 1,20 25,-20-25,22 30,82 106,-86-116,1-1,1 0,42 32,-61-51,0-1,0 1,0-1,0 1,1-1,-1 0,0 1,1-1,-1 0,1-1,-1 1,1 0,-1-1,1 1,-1-1,1 0,0 0,-1 0,1 0,-1-1,1 1,3-1,-4-1,0 0,0 0,-1 0,1 0,0 0,-1 0,1 0,-1 0,1-1,-1 1,0 0,0-1,0 1,-1-1,1 0,0 1,-1-1,0 1,1-1,-1 0,0 1,-1-4,1-35,-2-1,-1 1,-10-46,31 119,26 35,12 17,-9 0,-7-18,-3 3,55 142,-86-189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37.4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320 461,'4'-3,"0"1,-1 0,1-1,0 1,0 0,0 1,0-1,1 1,-1-1,0 1,1 1,4-1,59-2,-45 3,0 0,0 1,0 2,-1 0,1 1,-1 1,1 1,-1 1,21 11,-30-13,0 2,-1-1,0 2,0 0,-1 0,0 1,0 0,-1 1,0 0,-1 1,0 0,-1 0,0 1,9 19,-14-23,0 0,-1 1,0-1,0 1,-1-1,0 1,0 0,-1-1,0 1,-1 0,0-1,0 1,-1 0,0-1,-1 0,-5 12,0 0,-1-2,-2 1,0-1,0-1,-25 28,29-38,0-2,0 1,-1-1,0 0,1 0,-2-1,1 0,0 0,-1-1,0 0,0-1,1 0,-2 0,1-1,0 0,0 0,0-1,0-1,0 1,-1-2,1 1,-17-6,23 5,0 1,1-1,-1 0,0 0,1-1,0 1,0 0,-1-1,1 0,1 1,-1-1,0 0,1 0,-1 0,1 0,0 0,0 0,0 0,1 0,-1-1,0-3,0-11,0-1,2-30,1 22,20-380,-19 380,-1 0,-1 0,-1 0,-8-53,6 71,0 0,-1 1,0-1,0 0,-1 1,0 0,0 0,-1 0,0 0,-1 1,1 0,-2 0,1 0,-1 1,1 0,-2 0,1 1,-12-7,-1 2,0 0,-1 1,0 1,0 1,-39-7,50 12,-1 0,0 1,0 1,0-1,0 2,1-1,-1 2,0-1,0 1,1 1,-1 0,1 1,-20 9,23-8,0 1,-1 0,2 0,-1 0,1 1,0 0,0 1,1-1,0 1,0 0,1 0,0 1,-3 11,3-9,0 0,2 0,-1 0,1 0,1 1,0-1,1 0,0 1,0-1,4 17,-2-24,-1 1,2 0,-1-1,0 1,1-1,0 0,0 0,0 0,0 0,1-1,0 1,0-1,0 0,0 0,0 0,0 0,1-1,-1 0,8 3,14 4,-1 0,39 7,-37-10,58 9,-62-12,-1 0,0 2,40 13,-39-8,-3-3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38.2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0,'9'0,"0"0,-1 1,1 0,0 0,-1 1,1 0,-1 1,0 0,0 0,0 1,0-1,0 2,-1-1,0 1,0 0,0 1,-1 0,1 0,6 9,372 383,-330-335,-4 2,68 110,-90-123,-1 1,-3 1,-2 1,20 76,-35-97,-4-6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38.9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1 298,'8'0,"8"-5,9 0,9-5,16-8,17-7,9-2,5-1,5-5,-2 4,-8 2,-8 2,-11 5,-12 5,-8 6,-11 1,-14 0,-9 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39.8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1 220,'14'-2,"0"-1,0 0,0-1,0 0,0-1,-1-1,16-9,10-2,253-77,-91 35,-179 51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42.1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286 394,'-9'-15,"-1"0,0 0,-22-22,0-2,-161-234,202 401,-7-98,2 0,1 0,2-1,1 1,1-2,1 1,21 39,-26-60,1-1,0 0,1 0,-1-1,1 0,1 0,-1-1,1 0,0 0,0 0,0-1,1 0,0-1,-1 0,11 2,20 4,1-1,44 2,-60-8,49 8,-40-4,1-2,-1-1,49-3,-79 0,0 0,0-1,0 1,0-1,0 0,-1 0,1 0,0 0,0 0,-1-1,1 1,-1-1,1 0,-1 1,0-1,0 0,1-1,-1 1,-1 0,1-1,0 1,-1-1,2-2,-1 1,-1 0,0 0,0 0,0 0,0 0,-1 0,0 0,0 0,0 0,0 0,-1 0,1 0,-1 0,0 0,0 0,-2-5,-6-3,3 17,2 25,7-5,2 0,1 0,10 30,5 17,73 263,-83-304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51.9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1,'4'4,"10"6,12 5,9 9,7 4,2 3,5-1,-1-1,-4-1,-2-1,-7 0,-6-6,-8-1,-3-5,-4 0,-5-3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43.5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748 659,'53'-1,"-31"-1,0 2,0 0,0 1,39 9,-55-9,0 1,0 0,0 1,0 0,-1 0,1 0,-1 0,1 1,-1 0,-1 0,1 0,0 1,-1 0,0-1,0 2,-1-1,1 0,-1 1,0-1,-1 1,3 7,1 4,-2 0,0 1,-1 0,-1-1,-1 1,0 0,-1 0,-1 0,-1 0,0 0,-1-1,-1 1,-1-1,-10 24,2-8,-2-2,-1 0,-2-1,-1-1,-1 0,-36 38,44-54,-1 0,-1-2,0 1,0-2,-1 0,0 0,-26 11,33-18,0 1,0-2,-1 1,1-1,0 0,-1 0,1-1,-1-1,0 1,1-1,-1-1,0 1,1-2,-1 1,1-1,-1 0,-12-6,15 4,0 1,0-1,1-1,0 1,-1-1,2 0,-1 0,0 0,1-1,0 0,1 1,-1-1,1-1,0 1,0 0,1-1,0 0,0 1,-1-14,-2-13,3 1,0 0,4-34,-1 25,-2-4,2-1,2 1,2 0,2 1,2-1,19-56,-17 73,153-463,-156 463,-5 18,1-1,-1 0,-1 0,0 0,0 0,-1 0,0 0,-1-1,-3-20,3 30,-1 0,0 1,1-1,-1 1,0-1,0 1,0-1,0 1,0 0,0-1,0 1,-1 0,1 0,0 0,-1 0,1 0,-1 0,1 0,-1 1,1-1,-3 0,0 0,0 0,0 1,0-1,0 1,0 0,0 0,0 1,-8 1,-5 2,-1 1,1 1,-19 10,29-13,-46 22,1 2,2 2,1 3,1 2,2 1,2 3,1 2,-48 56,75-77,1 1,0 1,-18 37,29-52,1 1,0 0,0 0,0 0,1 1,1-1,-1 0,1 1,0-1,1 1,0-1,0 1,0-1,1 1,0-1,3 11,-2-15,-1 1,1-1,0 0,0 0,1 1,-1-2,1 1,-1 0,1 0,0-1,0 1,0-1,0 0,1 0,-1 0,0 0,1-1,4 2,8 2,1 0,32 3,2 2,30 9,0-3,1-3,0-4,116-2,-129-10,96-16,-140 16,-4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44.5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17 956,'-1'0,"1"0,-1 0,1 0,-1 0,1 0,-1 1,1-1,-1 0,1 0,-1 0,1 0,-1-1,1 1,-1 0,1 0,-1 0,1 0,-1 0,1-1,-1 1,1 0,-1 0,1-1,-1 1,1 0,0-1,-1 1,1 0,-1-1,1 1,0-1,0 1,-1 0,1-2,13-12,36-15,-47 28,92-41,3 4,1 4,105-22,-58 17,137-46,222-59,-438 124,-1-3,-1-2,81-46,85-35,312-65,-496 152,-45 19,0 0,-1-1,1 1,-1-1,1 1,0-1,-1 1,1-1,-1 1,1-1,-1 0,1 1,-1-1,0 0,1 1,-1-1,0 0,0 0,1 1,-1-1,0-1,0 1,-1 0,1 0,-1 1,1-1,-1 0,0 0,1 1,-1-1,0 0,1 1,-1-1,0 0,0 1,0-1,0 1,1-1,-1 1,0 0,0-1,0 1,0 0,-1 0,-15-5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48.2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57,'0'-1,"1"-1,0 0,-1 0,1 1,0-1,0 1,0-1,0 1,0-1,0 1,1-1,-1 1,0 0,1 0,-1 0,1 0,-1 0,1 0,0 0,-1 0,1 1,2-2,39-12,-24 10,1 1,0 0,0 2,0 0,0 1,0 1,0 1,26 6,-43-7,1 1,-1-1,0 1,0 0,0 0,0 0,0 1,-1-1,1 1,-1-1,1 1,-1 0,0 0,0 0,0 0,-1 0,1 0,-1 1,1-1,-1 1,0-1,-1 1,1-1,0 5,1 11,-1 1,0 0,-4 26,1-12,0 15,-3-1,-2 0,-15 55,-51 136,71-231,1-8,1 1,0-1,-1 1,1-1,0 1,0-1,-1 1,1 0,0-1,0 1,0-1,0 1,0 0,0-1,0 1,0-1,0 1,0 0,0-1,0 1,1-1,-1 1,0 0,0-1,1 1,-1-1,0 1,1-1,-1 1,0-1,1 1,-1-1,1 0,0 1,23-2,30-24,-52 24,163-75,-26 12,-11-11,-109 62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51.1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682 0,'-21'2,"0"1,0 0,0 1,0 2,1 0,0 1,-36 18,-141 88,171-97,-34 18,38-23,1 1,0 1,1 0,0 2,1 0,-19 20,34-29,0 0,0 0,0 0,1 0,0 0,0 1,1 0,-1-1,2 1,-1 0,1 0,0 0,0 0,1 0,-1 0,2 0,-1 0,3 9,-1-4,1-1,0 0,1 0,0-1,1 1,0-1,1 0,0 0,1 0,11 12,-15-19,0 0,0 0,0 0,0 0,0-1,1 0,-1 1,1-1,0-1,0 1,0 0,0-1,0 0,0 0,0 0,0-1,0 1,0-1,1 0,-1 0,0 0,0-1,0 1,0-1,0 0,8-3,6-4,0 0,-1-1,0-1,24-18,-18 12,485-302,-499 311,1 1,0 0,0 0,0 1,1 1,21-7,-29 11,1-1,0 1,0 0,0 0,0 0,-1 1,1-1,0 1,0 0,-1 0,1 0,-1 1,1-1,-1 1,1 0,-1 0,0 0,0 0,0 1,0-1,0 1,-1 0,5 6,4 4,-2 1,0 0,-1 0,0 1,11 30,-16-36,0 1,0 0,-1 0,0 0,0 0,-1 1,-1-1,0 0,0 1,-3 18,-3-17,1 0,-1 0,-1 0,0-1,-1 0,0 0,0-1,-19 18,-3 5,2-2,-1-1,-2-2,0-1,-40 26,54-41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52.2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229 0,'-3'1,"1"0,-1 0,0 0,1 1,-1-1,1 1,-1-1,1 1,0 0,0 0,-1 0,-1 3,-25 29,28-34,-13 21,0 0,1 1,1 0,-14 36,-28 99,50-144,-3 12,1 1,1 0,1 1,1-1,1 1,2-1,1 1,1-1,7 38,-6-52,0 0,1 0,0 0,1 0,1 0,0-1,0 0,1 0,12 14,-12-18,0 0,0-1,0 0,1 0,-1-1,1 0,1-1,-1 1,1-1,0-1,0 0,0 0,0-1,10 2,-9-4,0 1,-1-1,1-1,-1 0,1-1,-1 1,1-2,-1 1,0-1,0-1,0 0,12-7,-6 3,-1-1,0-1,-1 0,0 0,0-2,15-17,-25 25,1 0,-1 0,0 0,0-1,-1 1,1-1,-1 0,0 0,0 0,-1 0,1 0,-1 0,0-1,-1 1,1 0,-1-1,0 1,0 0,-1 0,-1-7,0 6,0 1,0-1,-1 0,0 1,0 0,0 0,0 0,-1 0,0 0,0 0,-1 1,1 0,-1 0,0 0,0 1,-10-6,-6-3,0 2,-1 0,-23-6,39 14,0 0,0 0,0 1,0 0,0 0,0 1,0 0,0 0,0 0,0 1,0 0,0 0,0 0,0 1,0 0,1 0,-7 3,-4 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53.5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 34,'-2'0,"0"1,0-1,0 1,0-1,0 1,0 0,0 0,0 0,1 0,-1 0,0 0,1 0,-1 1,1-1,-1 1,1-1,0 1,-1-1,1 1,0 0,0 0,0 0,0-1,1 1,-1 0,0 0,0 2,-1 6,-1 1,1-1,-1 20,2-19,-1 19,1-1,5 59,-3-81,1 1,-1 0,1-1,1 1,-1-1,1 1,1-1,-1 0,1-1,0 1,1 0,0-1,0 0,0 0,0-1,9 7,-1-3,1-1,0 0,0-1,1-1,0 0,27 6,101 14,-87-17,-50-8,0 0,-1-1,1 1,-1-1,1 0,0 0,-1-1,1 1,0-1,-1-1,0 1,9-4,-12 4,0-1,0 0,0 1,0-1,0 0,0 0,0 0,-1 0,1-1,-1 1,1 0,-1-1,0 1,0-1,0 1,0-1,0 1,-1-1,1 0,-1 0,0 1,0-1,0 0,0 1,0-1,0 0,-2-3,-3-39,-2 0,-2 1,-15-45,20 76,0 0,-1 0,-1 0,0 1,-1 0,0 0,-1 1,0 0,-1 0,0 0,-1 2,0-1,-1 1,-14-10,16 15,1 0,-1 0,0 1,0 0,-1 1,1 0,0 0,-1 1,-16 0,19 1,1 0,0 1,0 0,0-1,0 2,0-1,0 1,0 0,1 0,-1 1,1-1,-1 1,1 1,0-1,-9 8,-1 5,2-2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54.2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1 368,'0'-4,"9"-2,6-8,10-2,9-6,8-5,4-1,8-4,3-2,1-3,-2 5,-5 3,-8 2,-2 6,-8 3,-6 3,-11 10,-9 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55.1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1 262,'28'-1,"0"-1,0-1,-1-2,1 0,-1-2,0-1,40-18,251-99,-302 118,1 0,-1-1,-1 0,0-1,23-18,-22 13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57.7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175 19,'-1'-2,"-1"0,1 1,-1-1,1 1,-1 0,0 0,0-1,0 1,1 0,-1 1,0-1,0 0,0 0,0 1,0-1,0 1,-1 0,1 0,0-1,0 1,0 1,0-1,0 0,0 0,0 1,0-1,-1 1,2 0,-1 0,0-1,0 1,0 0,0 1,0-1,1 0,-1 1,1-1,-1 0,1 1,-1 0,1-1,0 1,0 0,-2 3,-4 5,0 2,1-1,0 1,1 0,-6 22,-6 27,-10 75,24-112,0 0,2-1,1 1,2 0,0 0,7 34,-6-51,-1 1,1-1,0 0,1 0,0 0,0 0,1-1,-1 1,1-1,1-1,-1 1,1-1,0 1,0-2,1 1,-1-1,10 5,-13-7,1 0,0-1,0 1,0-1,0 0,0 0,0 0,0 0,0-1,0 1,0-1,0 0,1-1,-1 1,0-1,0 1,0-1,0-1,0 1,0 0,0-1,-1 0,1 0,0 0,-1 0,0-1,1 1,-1-1,0 0,0 0,-1 0,1 0,2-5,2-4,0 0,-2-1,1 0,-2 0,0 0,0-1,-1 1,-1-1,0 0,0-15,-1-24,-8-65,6 105,-1 0,-1-1,0 1,-1 0,-1 0,1 0,-2 1,0 0,-1 0,0 0,0 1,-1 0,-1 0,-14-13,19 21,1 0,-1 0,0 0,0 1,0-1,-1 1,1 0,0 1,-1-1,1 1,-8-1,-7-1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58.2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0,'-4'0,"-6"0,-2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52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10,'0'-4,"0"-2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8:59.2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128 26,'-4'0,"0"0,0 1,1-1,-1 1,0 0,0 0,1 0,-1 1,1-1,-1 1,1 0,0 0,0 0,0 0,-5 5,3-1,0-1,0 2,0-1,0 0,1 1,0 0,-3 10,1-4,2 0,0 0,0 1,1 0,1 0,0 0,1 0,1 17,1-22,0 0,1 0,1 0,-1-1,1 1,1-1,-1 1,1-1,1 0,0-1,0 1,0-1,1 0,0 0,0-1,1 0,0 0,0 0,0-1,1 0,13 6,14 6,1-2,1-1,67 14,-45-12,-54-14,-1 0,1-1,0 0,0 0,0-1,0 1,0-1,0 0,0 0,0-1,8-1,-11 1,0 0,0 0,0-1,0 1,0 0,0-1,-1 0,1 1,-1-1,1 0,-1 0,0 0,0 0,1 0,-1 0,-1 0,1 0,0-1,0 1,-1 0,0 0,1-1,-1 1,0 0,0-1,0 1,-1-3,1-9,-2 0,0 0,0 1,-1-1,-1 1,0-1,-1 1,-10-19,-62-100,64 111,5 9,-1-1,-1 1,0 1,0-1,-1 2,-1 0,0 0,0 1,-1 0,-22-11,28 15,0 1,0 0,0 0,-1 1,1 0,-1 0,0 1,0-1,0 2,0-1,0 1,0 1,0-1,0 1,-16 3,3 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01.3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0,'0'5,"4"0,6 9,6 6,4 8,7 8,-1 7,8 3,-2 4,3 1,-1 1,-6 0,-4-4,-1-3,-5-4,-5-8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02.9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444 725,'26'-8,"-24"7,-1 1,1-1,0 0,-1 0,1 1,0-1,-1 1,1 0,0-1,-1 1,1 0,0 0,0 0,-1 0,1 0,0 0,-1 1,1-1,0 1,-1-1,1 1,0 0,-1-1,3 2,0 2,1-1,-1 1,0-1,0 1,0 0,-1 1,1-1,-1 1,0 0,0-1,-1 1,1 0,-1 1,0-1,-1 0,1 1,-1-1,1 7,0 5,0 1,-1-1,-1 1,-4 27,3-37,-1 0,-1 0,1-1,-1 1,0 0,-1-1,0 0,-6 9,-45 55,27-37,24-29,0 1,-1-1,1 0,-1-1,0 1,-1-1,1 0,-1 0,0-1,0 1,0-1,-11 3,14-5,1-1,-1 0,0 1,0-1,1 0,-1-1,0 1,0 0,0-1,1 1,-1-1,0 0,1 0,-1 0,1-1,-1 1,1 0,-1-1,1 0,0 1,0-1,0 0,0 0,0 0,0 0,1-1,-1 1,1 0,-1-1,1 1,0-1,0 0,-1-2,-7-18,2-1,0 1,2-1,0 0,2-1,0 1,2 0,1-1,0 0,7-33,4-9,3-1,33-92,-8 50,-19 58,-1-1,-3-1,-3-1,11-83,-24 133,0 1,0 0,-1 0,1 0,-1 0,0 0,0 0,0 0,0 1,-1-1,-2-4,4 7,-1 0,1 0,-1 1,1-1,-1 0,0 1,1-1,-1 0,0 1,1-1,-1 1,0-1,0 1,0-1,0 1,1 0,-1 0,0-1,0 1,-2 0,2 0,-1 0,0 1,1-1,-1 0,1 1,-1 0,1-1,-1 1,1 0,-1 0,1 0,0 0,0 0,-1 0,1 0,-1 1,-143 125,88-79,-64 66,108-100,2 0,-1 0,2 1,0 0,1 1,-8 18,15-30,1 0,-1 0,0 1,1-1,0 1,0-1,0 1,1 0,0-1,0 1,0 0,0-1,1 1,-1 0,1-1,0 1,1-1,-1 1,1-1,0 0,0 0,0 1,1-1,-1-1,1 1,0 0,0-1,5 5,7 4,1-1,0 0,0-2,1 1,1-2,29 11,-37-16,16 8,117 50,-129-54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04.0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0 152,'1'-4,"-1"0,1 0,0 0,0 0,1 1,-1-1,1 0,0 1,0-1,0 1,0-1,1 1,-1 0,1 0,0 0,0 0,0 1,0-1,1 1,-1-1,1 1,4-2,8-4,0 1,1 0,29-7,3-3,-36 11,1 1,1 1,16-3,-30 7,0 0,1 0,-1 0,1 0,-1 0,0 1,1-1,-1 0,0 1,0-1,1 1,-1 0,0-1,0 1,0 0,1 0,-1 0,0-1,0 1,0 0,-1 0,1 1,0-1,0 0,-1 0,1 0,0 1,-1-1,1 0,-1 0,0 1,1-1,-1 0,0 1,0-1,0 3,1 61,-1-51,3 75,4-1,4 0,3-1,34 111,-11-81,12 46,-46-144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06.2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385 0,'-17'1,"0"1,0 1,0 0,0 1,1 1,0 0,0 1,0 1,-15 10,-22 14,-55 42,108-73,-4 3,1 0,-1 1,1-1,0 1,0-1,0 1,0 0,0 0,1 0,0 0,0 1,0-1,1 1,-1-1,1 1,0-1,0 1,1 0,-1 0,1-1,1 11,1 6,2 1,0-1,13 36,0 6,-12-27,12 52,-16-84,0 0,0-1,1 1,-1 0,1-1,0 1,0-1,0 1,1-1,-1 0,1 0,-1 0,1 0,0 0,0-1,1 1,4 2,-6-4,1-1,0 1,0 0,-1-1,1 0,0 0,0 0,-1 0,1 0,0 0,0-1,-1 1,1-1,0 0,-1 0,1 0,-1 0,1 0,-1-1,4-1,48-42,-31 25,-15 14,1 0,0 0,1 1,-1 1,1 0,0 0,0 1,0 0,0 0,0 1,1 1,-1 0,1 0,-1 1,1 0,10 2,-13-1,0 1,0-1,0 1,0 1,0-1,-1 1,0 1,1 0,-1 0,0 0,-1 0,1 1,-1 1,0-1,0 1,0 0,-1 0,0 0,0 1,-1 0,6 11,-7-8,1 0,-1 1,-1-1,0 1,-1-1,0 1,0 15,-8 80,5-91,0-4,0 0,-1 0,0 0,-1-1,0 1,0-1,-2 0,1 0,-1 0,0-1,-1 0,-8 9,-4 2,-2 0,0-1,-39 27,52-42,-1 1,0-2,0 1,0-1,0 0,0-1,0 0,-1-1,1 0,-19 0,19-1,1 0,-1 0,0 1,1 0,-1 1,1-1,0 2,0-1,0 1,0 1,0-1,0 1,-8 7,0 2,2-1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08.0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3059 2025,'-90'-319,"-5"-24,91 331,-6-31,10 41,-1 0,1 0,0 0,0 1,0-1,0 0,0 0,0 0,0 0,1 1,-1-1,0 0,1 0,0 0,-1 1,1-1,2-2,-3 4,1-1,0 1,0 0,0 0,-1-1,1 1,0 0,0 0,0 0,0 0,0 0,-1 0,1 1,0-1,0 0,0 0,-1 1,1-1,0 0,0 1,-1-1,1 0,0 1,0-1,-1 1,1 0,-1-1,1 1,0-1,-1 1,1 0,-1-1,0 1,1 0,0 1,22 32,-19-29,75 135,86 205,-142-294,149 392,-140-341,-6 1,21 157,-44-226,-3-30,-1-6,-11-47,2 7,-126-487,-61-250,42-9,99 266,55 511,1 3,0 1,0-1,0 0,1 0,3-12,-4 18,0 1,1 0,-1 0,1-1,0 1,-1 0,1 0,0 0,0 0,0 0,0 0,0 0,0 0,0 0,0 0,0 1,0-1,0 0,0 1,1-1,-1 1,0-1,0 1,1 0,-1-1,0 1,1 0,-1 0,0 0,1 0,-1 0,0 0,1 0,-1 1,0-1,1 0,-1 1,2 0,30 12,0 2,-1 0,-1 2,51 38,-32-22,197 133,420 371,-644-516,-5-5,0 0,-1 1,-1 0,-1 1,0 1,17 30,-31-47,0-1,0 1,0 0,0-1,-1 1,1 0,-1 0,1 0,-1-1,0 1,0 0,0 0,0 0,0 0,0-1,0 1,-1 0,1 0,0 0,-1-1,0 1,1 0,-1-1,0 1,0 0,0-1,0 1,0-1,0 1,-1-1,1 0,-2 2,-5 2,1 0,-1 0,-1-1,1 0,-14 4,4-1,-346 138,-327 140,-328 214,43 94,829-490,-242 223,327-265,2 3,4 2,2 3,4 2,-75 141,90-136,3 2,4 2,3 0,4 2,3 0,4 1,4 1,3 0,4 0,4 0,3 1,4-2,4 1,3-1,4-1,4-1,3-1,3-1,4-1,66 112,-78-155,1-1,2-1,2-1,0-1,3-1,0-1,37 26,-46-40,1-1,1-2,0 0,1-1,0-1,0-1,1-1,0-2,1 0,-1-1,1-2,45 1,-42-4,1-2,-1-2,0 0,-1-2,1-1,-1-1,33-14,-24 5,-1-1,-1-2,0-1,51-43,-33 17,-3-1,-1-4,-3-1,-3-2,63-104,-35 27,-6-3,-5-2,-7-3,65-277,56-606,-172 1010,79-635,30-207,-103 805,5-35,34-121,-39 181,2 0,0 1,2 0,1 0,1 1,1 1,0 0,2 1,21-22,-23 29,1 0,0 1,1 1,1 0,0 2,0-1,1 2,0 1,1 0,0 1,0 1,0 1,1 0,0 2,0 0,0 1,0 2,0 0,0 0,0 2,32 7,-24-3,-1 2,1 2,-1 0,-1 2,0 0,-1 2,0 1,24 20,172 155,-23 30,-144-154,3-2,81 70,-97-105,-32-23,0 0,0 0,0 1,-1 1,10 10,-14-9,-5-2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11.9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286 658,'2'1,"1"0,0-1,-1 1,1 0,-1 1,0-1,1 0,-1 1,0-1,0 1,0 0,0 0,0 0,0 0,-1 0,1 0,1 3,25 41,-14-13,-2 1,-1 0,-1 1,9 69,-1 146,-18-246,0 1,0 0,-1 0,1-1,-1 1,0 0,-3 7,4-11,0-1,0 1,-1-1,1 1,0-1,-1 1,1-1,0 1,-1-1,1 0,-1 1,1-1,0 0,-1 1,1-1,-1 0,1 0,-1 1,1-1,-1 0,0 0,1 0,-1 0,1 1,-1-1,0 0,-1-1,0 1,1-1,-1 0,0 1,1-1,-1 0,1 0,-1 0,1 0,0 0,-1 0,1-1,-2-1,-19-24,0-2,2-1,1 0,-28-64,32 63,-40-82,-63-192,98 240,3 0,3 0,3-1,-4-120,15 183,0-4,0 0,0 0,0 0,1 0,3-9,-4 14,1 0,0 0,0 1,-1-1,1 0,0 1,0-1,1 1,-1-1,0 1,0 0,1-1,-1 1,1 0,-1 0,1 0,0 0,-1 0,1 1,0-1,-1 0,1 1,0-1,0 1,2-1,41-2,1 1,-1 3,1 1,78 15,-22 2,-2 5,-1 4,-1 4,-2 4,135 71,-85-24,-3 5,209 170,-234-151,-72-63,72 54,-116-97,0 1,0-1,-1 0,1 0,0 0,0 0,0 0,0 0,0 0,0-1,0 1,1-1,-1 0,0 1,0-1,4 0,-5-1,0 1,0 0,0-1,0 0,0 1,0-1,-1 1,1-1,0 0,0 0,-1 1,1-1,0 0,-1 0,1 0,-1 0,1 0,-1 0,1 0,-1 0,0 0,0 0,1 0,-1-1,1-5,-1 0,0-1,0 1,-1 0,0-1,0 1,0 0,-4-9,-34-95,-4 1,-5 3,-114-185,114 219,-63-108,110 179,-1 0,1-1,0 1,0-1,0 1,0-1,0 1,1-1,-1 1,1-1,-1 0,1 1,0-1,0 0,1-3,5-5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13.1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681 299,'-14'-12,"-1"2,-1-1,0 2,-24-11,35 18,-6-4,0 1,0 1,0 0,0 0,-1 1,0 1,1-1,-1 2,0 0,0 0,0 1,0 1,0 0,0 1,1 0,-1 0,0 1,1 1,0 0,0 1,0 0,0 0,1 1,0 1,0 0,1 0,0 1,0 0,-11 13,-7 10,1 1,2 1,2 1,1 1,1 1,2 1,2 0,1 1,2 1,-14 70,25-99,1-1,0 1,0 0,1 0,0 0,1 0,0 0,1 0,3 11,-3-14,1-1,0 1,1-1,-1 1,1-1,0 0,1-1,0 1,-1-1,2 0,-1 0,1 0,10 6,12 6,2-1,0-2,1-1,0-1,1-2,36 7,206 27,-106-26,1-8,0-7,233-25,-397 21,29-2,0-2,0-2,53-17,-80 22,0-1,0 1,0-2,0 1,-1-1,1 0,-1 0,0-1,0 0,0 0,-1 0,0-1,0 0,0 0,-1 0,0 0,0-1,0 0,-1 0,0 0,0 0,2-11,-3 2,-1-1,-1 1,0-1,-1 1,-1-1,0 1,-1 0,-1 0,-11-29,0 7,-2 1,-41-67,5 30,-3 2,-2 2,-4 3,-3 3,-2 2,-81-55,121 92,23 13,5 11,0 1,-1-1,1 1,-1-1,1 1,0 0,0-1,-1 1,1 0,0-1,-1 1,1 0,0 0,0 0,-1 0,1 0,0 0,0 0,0 0,-1 0,2 0,11 2,1 0,-1 0,0 1,0 1,-1 0,14 7,78 42,-62-30,43 22,-3 4,-1 4,76 66,-115-84,-2 3,-2 1,-2 2,-1 1,-3 2,52 90,-70-111,-8-21,-5-35,-2 20,-2-39,-2-17,6-71,0 120,1 1,1-1,1 1,0 0,2 0,0 1,1 0,13-26,-16 38,1 0,-1 0,1 0,0 1,0 0,1 0,-1 0,1 0,0 1,1 0,-1 0,1 1,-1 0,1 0,0 1,0-1,1 1,-1 1,0 0,0 0,1 0,-1 1,1 0,-1 0,1 1,11 2,-3 0,-2 0,1 2,0-1,-1 2,0 0,0 0,0 1,-1 1,0 0,-1 1,0 1,13 12,-1 7,0 1,-2 1,-2 1,28 57,-5-9,-29-58,-1-5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13.5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49,'4'0,"10"0,7 0,9-4,7-2,6 1,1 0,0 2,-2 1,-5-3,-3-1,-4 1,-3 0,-5 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14.3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482 209,'9'-2,"0"0,0-1,-1 0,1-1,0 0,-1 0,0-1,0 0,7-6,-10 8,-1-1,0 1,0-1,0 0,-1 0,1 0,-1 0,0-1,0 1,0-1,-1 0,0 0,0 0,0 0,0 0,-1-1,2-9,-3 12,0 0,-1 0,1 0,0 0,-1 0,0 1,1-1,-1 0,0 0,-1 1,1-1,0 1,-1-1,0 1,1-1,-1 1,0 0,0 0,0 0,0 0,-1 0,1 0,-1 1,1-1,-1 1,1-1,-1 1,0 0,1 0,-1 1,0-1,0 0,0 1,-3-1,-17-1,0 0,0 1,0 1,0 1,0 1,0 1,1 2,-1 0,1 1,-26 11,20-6,-1 2,2 1,0 2,1 0,1 2,0 1,-23 22,43-36,0-1,1 1,-1 1,1-1,0 1,1 0,-1-1,1 2,0-1,1 0,-1 1,1-1,1 1,-3 11,4-13,0-1,1 0,-1 1,1-1,0 0,0 0,0 1,0-1,1 0,0 0,0 0,0-1,0 1,1 0,-1-1,1 0,0 1,0-1,0 0,0 0,1-1,-1 1,1-1,4 3,16 6,1 0,-1-2,2-1,-1-1,1-1,42 4,-14-1,38 7,1-4,0-4,0-4,100-9,-169 1,-8-2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53.2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283 383,'39'35,"-28"-26,-1 0,0 1,0 1,16 21,-26-32,1 1,0 0,-1 0,1 0,0-1,-1 1,1 0,-1 0,1 0,-1 0,0 0,0 0,1 0,-1 0,0 0,0 0,0 0,0 0,0 0,0 0,0 0,0 0,0 0,0 0,-1 0,1 0,0 0,-1 0,1 0,-1 0,1-1,-1 1,1 0,-1 0,0 0,1-1,-1 1,0 0,0-1,0 1,1 0,-1-1,0 1,0-1,0 0,0 1,0-1,-1 1,-3 0,1 0,0-1,0 1,-1-1,1 0,0 0,-1-1,1 1,0-1,-7-1,-8-6,0 0,1-1,0 0,1-2,0 0,0-1,1-1,1 0,0-1,1-1,-21-28,22 26,1-1,1 0,0-1,2 0,0 0,1-1,1 0,1 0,1-1,0 1,-1-27,5 43,1 0,0 0,0 0,0 0,0 0,1 1,-1-1,1 0,0 0,0 0,1 0,-1 1,1-1,0 1,0-1,0 1,0-1,0 1,1 0,3-3,-2 3,1 0,0 0,1 1,-1-1,0 1,1 0,-1 1,1-1,0 1,0 0,-1 1,1-1,8 1,39 0,0 2,-1 2,1 3,-1 1,0 3,76 27,-70-18,-1 3,-1 2,-1 2,69 47,-106-59,-7-2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15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1 201,'11'-1,"0"1,0 1,0 0,0 0,0 1,0 1,0 0,0 0,-1 1,0 0,0 1,0 0,0 1,-1 0,0 0,0 1,0 0,12 14,35 43,-2 2,-3 3,-3 2,43 86,-77-124,-11-15,-3-17,0-1,0 0,0 1,0-1,0 0,-1 0,1 1,0-1,0 0,0 0,0 1,0-1,0 0,-1 0,1 1,0-1,0 0,0 0,-1 0,1 1,0-1,0 0,0 0,-1 0,1 0,0 0,-1 0,1 1,0-1,0 0,-1 0,1 0,0 0,0 0,-1 0,1 0,0 0,-1 0,1 0,0 0,0 0,-1-1,-1 0,0 0,-1 0,1 0,0-1,0 1,0-1,1 1,-1-1,0 0,1 0,-1 1,1-1,-1 0,1-1,0 1,-2-4,-17-45,16 38,-5-15,1 0,2-1,1 0,-3-47,11-119,-3 192,1 0,-1 0,0 0,1 0,0 0,-1 0,1 0,0 0,1 0,-1 0,0 1,1-1,0 0,-1 1,1-1,0 1,1 0,-1-1,0 1,0 0,1 0,-1 1,1-1,0 0,0 1,-1 0,1 0,5-2,0 2,-1 0,0 0,1 1,-1-1,0 2,1-1,-1 1,1 0,-1 1,0 0,9 3,-3 1,-1 0,0 0,0 1,-1 1,0 0,0 0,17 18,62 77,-88-100,72 108,-70-109,-1-11,-2-12,-3-63,-1 17,2-1,4 1,15-85,-18 149,0 0,1 1,-1-1,1 1,0-1,0 1,0-1,0 1,0-1,0 1,1 0,-1 0,1 0,-1 0,1 0,0 0,0 0,0 0,0 1,5-4,-5 5,1-1,-1 1,1-1,-1 1,1 0,-1 0,1 0,-1 1,1-1,0 1,-1-1,1 1,-1 0,0 0,1 0,-1 0,3 2,11 7,0 1,-1 1,-1 1,20 20,-27-25,0-2,54 63,-56-63,-1 0,0 1,0 0,0 0,-1 0,0 0,-1 0,0 0,3 14,-3-1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17.1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36,'3'1,"-1"1,1 0,-1 1,0-1,0 0,0 1,0-1,0 1,0 0,0-1,-1 1,0 0,2 5,3 4,185 300,101 182,-280-469,0 0,16 48,-29-57,-10-19,-16-21,6-2,1-1,2-1,1-1,-20-44,-44-130,76 187,-21-54,-22-103,43 151,1-1,1 0,1 1,1-1,1 0,1 0,1 1,1-1,7-24,-8 40,0 1,1 0,0 0,0 0,0 1,1-1,0 1,0 0,0 0,1 0,0 1,0-1,0 1,0 0,0 1,1-1,0 1,0 0,0 1,0-1,12-2,-11 3,1 1,-1-1,1 2,0-1,-1 1,1 0,0 0,-1 1,1 0,0 1,-1 0,0 0,1 0,-1 1,0 0,0 1,0-1,9 8,-11-7,0 0,-1 1,1-1,-1 1,0 0,0 0,-1 1,0-1,0 1,0-1,0 1,2 9,-4-12,0 0,0 1,-1-1,1 1,-1-1,0 1,0-1,0 1,0-1,-1 1,1-1,-1 0,0 1,0-1,0 0,-1 1,1-1,-1 0,1 0,-1 0,0 0,0-1,-4 5,-3 1,-1 1,0-1,-1-1,0 0,0-1,0 0,-1 0,0-1,0-1,0 0,-15 3,5-1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18.0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1,'1'10,"1"0,1-1,-1 1,2-1,-1 0,1 1,1-2,8 14,3 8,37 80,169 313,-217-415,0-1,1 0,0 0,0 0,1-1,-1 0,13 8,-17-12,1 0,0 0,0 0,0-1,0 0,0 1,0-1,0 0,0-1,0 1,1 0,-1-1,0 0,1 0,-1 0,0 0,0 0,1-1,-1 1,0-1,0 0,0 0,5-2,-7 3,-1 0,0 0,1-1,-1 1,0 0,0 0,1 0,-1 0,0-1,0 1,1 0,-1 0,0 0,0-1,0 1,1 0,-1 0,0-1,0 1,0 0,0-1,0 1,1 0,-1 0,0-1,0 1,0 0,0-1,0 1,0 0,0-1,0 1,0 0,0 0,0-1,0 1,-1 0,1-1,0 1,0 0,0 0,0-1,0 1,-1 0,1-1,0 1,0 0,0 0,-1 0,1-1,0 1,0 0,-1 0,1-1,-10-4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18.5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97,'4'0,"6"0,10 0,5-4,8-2,10-4,11 0,5 1,-3 3,-7-2,-4 0,-4-3,-6 1,-4 1,-7 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19.6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0 158,'72'19,"-27"-14,1-3,63-3,-105 0,0 1,0-1,0 0,0 0,-1 0,1-1,0 1,-1-1,1 0,-1 0,0 0,1-1,-1 1,0-1,-1 1,1-1,0 0,-1 0,1 0,-1-1,0 1,0-1,-1 1,1-1,1-4,-1 1,0 0,0 1,-1-1,0 0,0 0,-1 0,0-1,0 1,-1 0,1 0,-2 0,1 0,-3-8,4 14,0 1,0-1,0 1,0-1,-1 1,1-1,0 1,0-1,0 1,0-1,-1 1,1-1,0 1,0-1,-1 1,1 0,0-1,-1 1,1-1,0 1,-1 0,1-1,-1 1,1 0,-1 0,1-1,0 1,-1 0,1 0,-1-1,0 1,-5 15,2 29,15 18,2 0,43 117,-4-18,-40-116,2 1,-2 1,-2 0,-2 1,2 50,-11-93,1 0,-1 1,-1-1,1 0,-1 0,1 0,-1 0,-1 0,1 0,-1-1,0 1,0-1,0 1,-1-1,1 0,-7 5,5-4,0-1,-1 1,0-1,0 0,0-1,0 1,-1-1,1-1,-1 1,0-1,-13 3,18-5,0 0,-1 0,1 0,0 0,-1 0,1-1,0 1,-1-1,1 1,0-1,0 0,0 0,0 0,0 0,0 0,0 0,0-1,0 1,-2-3,1 0,-1 0,1 0,0-1,0 1,0-1,1 0,0 0,-2-5,-2-8,1-1,1 0,-3-29,3 12,1 0,2 0,2-1,7-52,-3 64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27.0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128 11,'0'0,"0"-1,0 1,0 0,0-1,0 1,0 0,0-1,0 1,0-1,0 1,0 0,0-1,0 1,0 0,0-1,1 1,-1 0,0 0,0-1,0 1,0 0,1-1,-1 1,0 0,0 0,0-1,1 1,-1 0,0 0,1 0,-1-1,0 1,0 0,1 0,-1 0,0 0,1 0,0-1,12 9,12 19,5 21,-3 1,28 70,-19-38,439 1083,-434-1054,2 6,-6 1,23 123,-50-182,-1 1,-4 0,-2 1,-2-1,-4 1,-11 71,0-56,-27 84,31-127,-2-1,-1 0,-1-1,-2 0,-22 31,34-56,0 0,0 1,-1-1,1 0,-1-1,0 1,-1-1,1 0,-1-1,0 1,0-1,0 0,0-1,-1 1,1-1,-1 0,-6 0,2-1,0 0,1-2,-1 1,1-1,-1-1,1 0,-1 0,1-1,0 0,-13-6,-10-7,0 0,1-2,1-2,0-1,2-1,1-1,0-2,2 0,1-2,-41-56,37 39,2-1,2-1,2-1,3-1,1-2,2 1,-11-58,24 89,-8-33,1 1,3-2,2 1,1-85,9 112,2 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27.6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11,'0'-5,"0"-1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28.2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426 0,'-1'6,"-1"1,0-1,0 0,0 0,-7 11,-9 25,-88 292,-103 562,175-690,10 1,8 1,16 305,22-309,-18-184,1 0,0 0,2-1,0 0,1 0,1 0,20 31,-15-32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28.9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1,'7'2,"0"0,0 0,-1 0,1 1,-1 0,0 1,0-1,0 1,0 0,-1 1,0 0,9 8,3 2,50 46,96 111,43 87,-129-153,-5 2,-4 4,-6 2,-4 3,-6 3,-5 1,36 149,-62-189,-3-18,-4 1,8 69,-21-108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46.1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39,'-1'-24,"0"10,4 29,4 22,2-1,24 66,-17-56,-9-27,67 178,-62-171,0-1,2 0,1-1,1 0,25 28,-34-45,0 0,1 0,0-1,0-1,1 1,-1-1,1 0,0-1,1 0,-1-1,1 0,-1 0,19 2,-4-3,0 0,1-2,-1-1,38-6,-51 5,0 0,1-2,-1 1,0-1,0-1,-1 0,1 0,-1-1,-1-1,1 1,13-13,6-10,-1 0,25-35,32-33,154-116,-182 164,-40 38,-16 20,-22 25,-48 21,58-47,-18 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53.5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1,'4'0,"6"0,6 0,3 0,9 0,2 4,6 6,0 5,3 5,-1-1,-7-5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46.6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0 448,'0'-5,"0"-5,0-5,9-9,6-9,10-8,9 0,8-2,0 1,2 1,2 6,-7 1,-5 6,-5 3,-3 7,-6 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47.2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0 428,'4'-9,"6"-2,14-9,11-4,13-7,11-3,13-4,6-3,-1 4,-1 0,-4 3,-7 6,-10 4,-9 2,-9 4,-7 6,-7 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47.7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405 16,'2'-2,"0"1,0-1,0 1,0-1,0 1,0 0,1 0,-1 0,0 0,1 1,-1-1,0 1,1-1,3 1,-5 0,0 0,0 0,0 0,0 0,0 0,0 1,0-1,-1 0,1 0,0 1,0-1,0 1,0-1,-1 1,1-1,0 1,-1-1,1 1,0 0,-1-1,1 1,-1 0,1 0,-1-1,1 1,-1 0,0 0,1 0,-1 0,0 0,1-1,-1 1,0 0,0 0,0 0,0 0,0 0,0 0,0 0,0 0,-1 0,-5 36,-2-1,-1 0,-2 0,-2-1,-23 47,14-32,-71 150,-145 233,222-407,6-12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48.2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0,'5'4,"4"6,7 10,8 9,13 9,13 11,15 10,18 12,12 11,7 4,-1-4,-5-7,-10-12,-16-13,-10-10,-12-8,-10-9,-11-9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49.0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1 275,'3'0,"0"1,0-1,1 1,-1 0,0 0,0 0,0 0,0 1,0-1,0 1,0 0,-1 0,1 0,-1 0,1 0,-1 0,4 5,34 53,-26-37,195 341,-67-110,197 337,-299-525,-124-201,20 29,-189-325,194 315,-81-227,127 301,2-1,1 0,-5-72,13 92,2-1,0 1,2-1,0 1,2-1,0 1,2 0,11-30,-16 50,0 0,0 0,1 0,-1 0,1 1,-1-1,1 0,0 1,0-1,0 1,1 0,-1 0,0 0,1 0,0 0,-1 0,1 1,0-1,5-1,-5 3,0 0,0-1,0 1,0 1,0-1,0 0,0 1,0-1,0 1,0 0,0 0,0 0,0 1,0-1,-1 1,1-1,-1 1,1 0,-1 0,3 3,10 9,0 2,-1 0,-1 0,21 37,35 79,-56-100,0 1,-3 0,0 1,-3 0,0 0,-2 0,-2 1,-1 0,-5 64,-10-38,7-38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49.8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1 811,'8'-7,"0"1,1 0,0 0,1 1,-1 0,1 1,19-6,12-6,421-216,-363 179,-53 30,10-5,-2-2,64-48,-112 72,-2 1,1-1,0 0,-1 0,0 0,0 0,-1-1,0 0,0 1,-1-1,1 0,-1-1,-1 1,0 0,0 0,0-1,-1 1,0-1,0 1,-1 0,0-1,-2-9,2 10,0 1,-1-1,0 1,0-1,0 1,0 0,-1 0,0 0,-1 0,1 0,-1 1,0-1,-1 1,1 0,-1 0,0 1,0 0,0 0,-1 0,0 0,0 1,1 0,-2 0,-8-3,8 4,-1 1,1 0,-1 0,1 1,-1 0,0 0,1 1,-1 0,1 0,-1 0,1 1,0 1,-1-1,1 1,-12 7,7-2,1 1,0 0,1 1,0 0,0 0,1 1,-13 21,-23 40,4 1,3 1,3 3,4 1,3 1,-24 114,49-181,0 2,0-1,0 1,2 0,-1 21,2-33,0 0,0 0,0 0,1 0,-1 0,0 0,1 0,-1 0,1 0,0 0,-1-1,1 1,0 0,0 0,1-1,-1 1,0 0,0-1,1 0,-1 1,1-1,-1 0,1 1,0-1,-1 0,1 0,0 0,0-1,0 1,-1 0,1-1,0 1,0-1,0 0,0 1,0-1,0 0,4-1,37-4,0-2,0-2,0-2,64-26,-86 30,218-85,358-193,-540 254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50.2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454 1,'-32'32,"1"2,-42 60,12-1,4 1,4 4,-76 193,128-288,-2 6,0 1,0-1,0 1,-1 18,4-26,0 0,0 0,0 0,0 0,0 0,1 0,-1 0,1 0,-1-1,1 1,-1 0,1 0,0 0,0-1,0 1,0 0,0-1,1 1,-1-1,0 1,1-1,-1 0,1 0,-1 1,1-1,0 0,0 0,-1-1,1 1,0 0,2 0,15 4,0-1,1-1,-1-1,1-1,25-1,106-13,-118 10,378-62,-294 42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50.7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 1,'-1'0,"0"1,-1-1,1 1,0 0,0-1,0 1,0 0,0 0,0 0,0 0,1 0,-1 0,0 0,0 0,1 0,-1 0,1 0,-1 0,1 0,-1 1,1-1,0 0,-1 0,1 1,0-1,0 0,0 2,-4 45,4-40,-1 51,2 0,3 0,12 62,48 175,-33-166,-23-97,28 129,62 171,-96-328,0 0,-1 0,2-1,-1 1,1-1,-1 1,1-1,0 0,1 0,-1 0,1 0,-1-1,1 1,0-1,8 4,-8-5,1-1,0 1,0-1,-1 0,1-1,0 1,0-1,0 0,0 0,0 0,0-1,-1 0,1 0,0 0,0-1,6-2,18-8,-2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51.2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6 236,'-4'0,"2"0,7-4,6-2,1-3,8-6,4-3,2 1,6-6,6-2,0-7,7 4,4-4,-6 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52.8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6 720,'52'1,"-24"0,0-1,51-7,-70 6,0-1,-1-1,1 0,0 0,-1 0,0-1,0 0,0-1,0 0,-1 0,0-1,12-11,-5 1,-1 0,-1-1,-1 0,0-1,-1 0,-1-1,-1 0,0 0,-2-1,6-27,-11 45,0 0,-1 0,1-1,-1 1,1 0,-1-1,0 1,0 0,0-1,0 1,-1 0,1-1,-1 1,1 0,-1-1,0 1,0 0,0 0,0 0,0 0,0 0,0 0,-1 0,1 0,-1 0,0 1,1-1,-1 0,0 1,0 0,0-1,-4-1,2 2,-1 0,1 1,0-1,0 1,-1 0,1 0,0 0,-1 1,1-1,0 1,0 0,-1 1,1-1,0 1,0-1,0 1,-4 3,-8 6,-1 1,1 1,1 0,0 1,1 0,1 1,-15 22,-73 124,92-144,-40 78,45-85,0 1,0 0,1 0,1 0,0 0,0 0,1 16,1-25,0 0,1 1,-1-1,1 0,0 1,0-1,0 0,0 0,0 1,0-1,1 0,-1 0,1 0,-1-1,1 1,0 0,0 0,-1-1,1 0,0 1,0-1,1 0,-1 0,0 0,4 2,8 1,0 0,-1 0,20 1,-18-3,90 12,0-4,0-5,164-14,310-63,-561 69,32-4,41-6,147-40,-233 51,1 0,-1 1,0-2,0 1,0-1,0 1,0-1,0-1,-1 1,1-1,-1 0,0 0,0 0,-1 0,1-1,5-8,-7 8,-1-1,1 1,-1 0,0-1,0 1,0-1,-1 1,0-1,0 1,0-1,-1 1,1-1,-1 1,-1-1,1 1,-1 0,-3-6,4 7,0 1,0 0,-1-1,1 1,-1 0,0 0,0 0,0 0,-1 0,1 0,-1 1,1-1,-1 1,0 0,0 0,0 0,0 0,-1 0,1 0,0 1,-1 0,1 0,-1 0,1 0,-1 0,1 1,-1-1,0 1,1 0,-1 0,0 1,1-1,-1 1,1-1,-1 1,1 0,-5 2,-4 2,0 0,0 1,0 1,1-1,0 2,0-1,1 2,0-1,-10 12,-11 18,3 1,1 1,2 1,-32 72,54-105,-1 1,1 0,0 0,-3 19,6-27,0 0,-1 0,1 1,0-1,0 0,0 0,0 0,0 0,0 1,0-1,0 0,0 0,0 0,1 1,-1-1,1 0,-1 0,1 0,-1 0,1 0,-1 0,1 0,0 0,0 0,-1 0,1 0,0-1,0 1,0 0,0 0,0-1,0 1,0-1,0 1,0-1,0 1,0-1,1 0,-1 1,0-1,0 0,0 0,1 0,-1 0,0 0,0 0,0 0,0-1,1 1,0-1,2 0,1-1,-1 1,0-1,-1 0,1 0,0-1,0 1,-1-1,0 0,1 0,-1 0,0 0,-1-1,1 1,3-7,35-65,-32 56,25-56,-3-1,-4-2,-3 0,21-124,-40 173,-2 0,-1 0,-2-1,-5-56,3 73,0 0,-1-1,0 1,-1 0,-1 0,0 1,-1 0,0 0,0 0,-2 0,1 1,-17-18,23 28,0 0,1 0,-1 0,0 0,1 0,-1 0,0 0,0 1,0-1,0 0,0 1,0-1,0 1,0-1,0 1,0-1,0 1,0 0,0-1,0 1,-1 0,1 0,0 0,0 0,0 0,0 0,0 0,-1 0,1 0,0 1,0-1,0 0,0 1,0-1,0 1,0-1,0 1,0 0,0-1,0 1,0 0,0 0,1-1,-1 1,0 0,1 0,-1 0,0 0,0 1,-1 2,1 0,-1 0,1 0,0 0,0 0,0 0,0 1,1-1,0 0,0 0,0 1,1 6,9 20,1 0,2-1,1-1,1 0,24 34,-23-36,146 217,3 4,-149-221,0 0,-2 1,-1 0,-2 1,0 0,-2 1,6 39,-13-47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54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1,'30'1,"-1"2,0 1,0 1,-1 1,0 2,48 20,-1 5,77 49,-147-80,11 7,0 0,-1 1,0 0,-1 2,22 20,-33-29,0 1,-1-1,1 1,-1 0,0 0,0-1,0 1,-1 0,1 1,-1-1,0 0,0 0,0 1,-1-1,0 0,0 1,0-1,0 0,0 1,-1-1,0 0,0 0,0 1,-1-1,1 0,-1 0,0 0,0-1,-4 6,-27 41,-2-2,-49 51,8-9,-76 95,128-156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54.9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204 1081,'2'0,"-1"0,1 0,0 0,0 0,-1-1,1 1,0-1,-1 1,1-1,0 0,-1 1,1-1,-1 0,1 0,-1 0,0 0,1 0,-1-1,0 1,0 0,1-2,1-1,-1 1,-1-1,1 0,0 0,-1 0,0 0,0 0,1-7,-1-7,0 0,-2-1,-2-20,3 35,-7-57,-44-340,38 331,-3 0,-3 1,-45-107,60 168,-17-35,20 41,0 0,-1 1,1-1,0 0,0 0,-1 1,1-1,-1 1,0-1,1 1,-1 0,0-1,0 1,0 0,0 0,-3-1,4 3,0-1,0 0,0 0,0 1,0-1,0 1,0-1,1 1,-1-1,0 1,0 0,0-1,0 1,1 0,-1 0,0-1,1 1,-1 0,1 0,-1 0,1 0,-1 0,1 0,0 0,-1 0,1 0,0 0,0 0,0 0,0 0,0 1,-5 41,4-38,0 33,2 0,2 0,1 0,12 53,52 149,-47-172,1 6,6 23,68 158,-92-248,-1 0,1 0,0 0,0-1,1 0,0 0,0 0,0 0,1-1,-1 0,2 0,5 4,-8-8,-1 1,1-1,-1 0,1 0,0 0,-1-1,1 1,0-1,0 0,-1 0,1 0,0 0,-1 0,1-1,0 0,-1 0,1 0,0 0,-1-1,0 1,1-1,-1 0,0 0,0 0,0 0,4-4,29-27,-2-2,-1-1,42-60,-17 23,21-25,124-199,-192 279,-9 15,1-1,-1 0,1 0,-1 0,0 0,-1 0,1 0,1-7,-3 11,0 0,0 0,0 0,0 0,0-1,0 1,0 0,0 0,0 0,0 0,0 0,-1 0,1-1,0 1,0 0,0 0,0 0,0 0,0 0,0 0,0-1,0 1,0 0,0 0,-1 0,1 0,0 0,0 0,0 0,0 0,0 0,0 0,-1-1,1 1,0 0,0 0,0 0,0 0,0 0,0 0,-1 0,1 0,0 0,0 0,0 0,0 0,0 0,-1 0,1 1,0-1,0 0,0 0,0 0,0 0,0 0,-1 0,1 0,0 0,0 0,0 0,0 1,0-1,-12 10,12-10,1 0,-1-1,0 1,1 0,-1 0,1 0,-1 0,1 0,-1 0,0 0,1 0,-1 0,1 0,-1 0,1 0,-1 1,0-1,1 0,-1 0,1 0,-1 0,0 1,1-1,-1 0,0 1,1-1,-1 0,0 0,1 1,-1-1,0 0,0 1,1-1,-1 1,0-1,0 0,0 1,0-1,0 1,1-1,-1 1,0-1,0 0,0 1,0-1,0 1,0-1,0 1,0-1,-1 0,1 1,0-1,0 1,0-1,0 0,0 1,-1-1,1 1,0-1,0 0,-1 1,1-1,0 0,-1 0,1 1,0-1,-1 0,0 1,4-2,0 0,-1 0,1 0,-1 0,1-1,-1 1,0-1,0 0,1 1,-1-1,0 0,-1 0,1 0,0-1,0 1,-1 0,0-1,1 1,-1-1,0 1,1-4,18-57,-18 53,-1 0,1 0,-2 0,1 0,-1 0,-1 1,0-1,-2-10,2 17,0-1,0 1,-1 0,1 0,-1 0,1 0,-1 0,0 0,0 0,0 1,-1-1,1 1,-1 0,1-1,-1 1,0 0,0 1,0-1,0 0,0 1,0 0,0-1,-1 1,1 1,0-1,-5 0,2 0,0 0,0 0,1 1,-1 0,0 0,0 1,0-1,1 1,-1 1,0-1,1 1,-1 0,1 0,0 0,-1 1,1 0,-5 3,4 0,-1 0,1 0,1 1,-1-1,1 1,0 1,0-1,1 0,0 1,-4 11,-1 11,0 0,2 0,2 1,0 0,1 38,3-53,0-1,2 0,0 0,1 1,0-1,2 0,-1 0,2-1,0 1,0-1,2 0,0 0,0-1,1 0,1 0,0-1,1 0,0-1,1 0,0 0,0-1,1-1,16 10,28 14,2-3,1-2,1-3,2-2,112 26,-165-47,3 1,1 0,-1-1,1 0,24 0,-33-3,-1 1,0 0,1-1,-1 0,0 0,0 0,0 0,0 0,0-1,0 1,0-1,0 0,0 0,-1 0,1 0,-1-1,0 1,1 0,-1-1,0 0,0 0,-1 1,3-7,3-8,0-1,-2 0,0 0,3-27,-5 25,1 0,1 0,12-31,-17 49,1 0,0 0,0 0,0 0,0 1,0-1,0 0,1 0,-1 1,0-1,1 1,0-1,-1 1,1 0,0-1,0 1,-1 0,4-1,-3 2,-1-1,1 1,0 0,-1 0,1 0,0 1,-1-1,1 0,0 1,-1-1,1 1,0-1,-1 1,1 0,-1-1,1 1,-1 0,2 2,6 5,1 1,-2 0,0 1,0 0,7 11,-9-12,-4-7,16 22,0 1,-2 0,-1 1,0 1,-2 0,17 54,-33-112,1 0,4-42,-1 9,-4-9,1 45,1 0,1 0,1 0,1 0,2 0,10-39,-13 63,0 0,0 0,1 0,0 1,0-1,0 1,0-1,0 1,1 0,0 0,-1 0,1 0,0 0,0 1,1-1,-1 1,1 0,-1 0,5-2,-3 3,0 0,0 0,0 0,0 1,0 0,0 0,0 0,0 1,0-1,-1 1,1 1,0-1,7 3,7 5,-1 0,0 1,-1 1,0 0,-1 2,21 19,126 125,-151-146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56.0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340 27,'-4'-3,"0"0,-1 0,1 1,-1-1,1 1,-1 0,0 0,0 1,0-1,0 1,0 0,0 1,-10-1,12 1,0-1,0 1,0 0,0 0,0 0,0 1,0-1,0 1,0 0,0 0,0 0,0 0,1 0,-1 0,0 1,1-1,-1 1,1 0,0 0,-1 0,1 0,0 0,0 1,-2 3,2-1,1 0,-1 0,1 0,1 1,-1-1,1 0,0 1,0-1,0 0,1 1,0-1,0 0,0 1,1-1,0 0,0 0,0 0,0-1,1 1,0 0,0-1,0 0,0 1,8 6,-8-8,0 1,1-1,-1 0,1-1,0 1,0 0,-1-1,2 0,-1 0,0 0,0-1,1 1,-1-1,0 0,1 0,0-1,-1 1,1-1,-1 0,1 0,-1 0,1-1,-1 0,1 0,-1 0,1 0,-1-1,0 0,7-3,-8 3,4-3,1 0,-1 1,1 0,0 0,0 1,15-5,-19 8,0 0,0 0,0 0,0 0,-1 1,1 0,0-1,0 1,-1 1,1-1,0 0,-1 1,1 0,-1 0,0 0,0 0,1 1,3 3,19 19,-1 0,-1 1,35 52,-20-26,354 485,-290-381,129 263,-216-388,-2 2,-2 0,11 40,-21-64,0 1,-1-1,0 1,0-1,-1 1,0 0,0-1,-1 1,-1-1,0 1,0-1,0 0,-1 1,-1-1,0-1,-7 14,-2-5,0-1,0 0,-2-1,0-1,-1 0,0-1,-29 17,10-9,-1-2,-72 28,68-34,0-1,0-2,-1-1,0-3,-1-1,1-2,-1-2,-47-5,56 1,0-2,1-2,-1-1,1-1,1-2,0-1,1-1,0-2,1-1,-45-32,27 11,1-1,-47-51,77 72,2 0,0 0,1-1,0-1,2 0,0-1,2 0,0-1,-7-22,14 30,0 0,1 0,1 0,0 0,0 0,1 0,1 0,0 0,1 1,0-1,1 1,1-1,0 1,7-13,13-21,2 1,38-47,-39 57,55-77,172-263,-251 372,0 1,0-1,0 1,0 0,0-1,1 1,-1 0,1 0,-1 1,1-1,0 1,0-1,-1 1,1 0,0 0,6-2,57-3,-9 1,210-45,-234 45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56.4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1,'1'28,"1"1,2 0,1-1,1 0,2 0,16 40,83 154,-90-190,162 286,-43-80,-124-215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57.3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0,'8'9,"-1"0,0 1,-1-1,0 1,0 0,7 20,5 8,160 330,77 140,-205-405,-33-167,-14 40,2 0,0 0,1 1,1 0,19-40,-23 57,0 1,0 0,0 0,1 1,0-1,0 0,0 1,0 0,1 0,-1 1,1-1,0 1,0 0,0 0,1 0,-1 1,1 0,-1 0,1 1,0-1,0 1,0 0,0 1,-1-1,1 1,0 0,0 1,0 0,8 1,21 6,-1 2,0 1,0 2,33 17,123 75,-172-94,3 1,-4-3,-1 0,0 1,-1 0,0 1,-1 1,0 0,20 24,-24-19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57.7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120 24,'0'-5,"-5"-1,-5 1,-5 0,-5 2,-3 6,-1 1,2 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59.0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131 472,'-5'0,"0"-1,0 2,0-1,0 1,0-1,0 2,0-1,0 0,0 1,0 0,1 0,-1 0,1 1,-1-1,1 1,0 0,0 1,0-1,0 1,1-1,0 1,-5 6,4-2,1-1,0 1,0 0,0 0,1 1,0-1,1 0,0 1,0-1,1 1,0-1,2 17,-1-19,1 1,0-1,0 0,0 1,1-1,-1 0,2 0,-1-1,1 1,-1-1,2 1,-1-1,0 0,1-1,0 1,0-1,1 0,-1 0,1-1,0 1,9 3,7 3,1-1,0-1,0-1,38 6,164 0,-218-12,-319-26,309 25,1 0,-1 0,1 0,-1-1,0 1,1-1,-1 1,1-1,0 0,-1 0,1-1,0 1,-1 0,1-1,0 1,0-1,0 0,0 1,1-1,-1 0,0 0,-1-3,3 2,0 1,-1-1,1 1,1-1,-1 0,0 1,1-1,-1 1,1-1,0 1,-1-1,1 1,1 0,-1-1,0 1,0 0,1 0,0 0,-1 0,1 0,0 0,4-3,214-195,-155 148,-3-3,-3-3,59-73,-108 119,-1-1,-1-1,0 1,-1-1,-1-1,8-22,-13 35,0-1,-1 1,1-1,0 0,-1 1,0-1,1 0,-1 0,0 1,0-1,-1 0,1 0,0 1,-1-1,0 0,0 1,0-1,0 1,0-1,0 1,-1-1,1 1,-1 0,1 0,-1 0,0 0,0 0,0 0,0 0,0 0,0 1,-1-1,1 1,-1 0,1 0,-1-1,1 2,-1-1,0 0,1 0,-1 1,0 0,1-1,-5 1,-22-4,22 1,0 2,0-1,-1 1,1 0,-1 1,1 0,-1 0,1 0,-1 1,1 0,-8 3,13-3,1 0,0 0,0 0,0 0,0 1,0-1,0 0,0 1,0-1,0 1,1-1,-1 1,1-1,-1 1,1-1,-1 1,1-1,0 1,0 0,0-1,0 1,0 0,0-1,0 1,1 2,12 42,9 6,3-1,54 85,-17-34,-50-81,454 842,-452-835,19 42,-31-65,0 1,0 0,-1 0,1 0,-1 0,-1 1,1-1,-1 0,0 8,-1-11,0-1,0 1,0 0,0-1,-1 1,1-1,-1 1,1-1,-1 0,0 0,0 0,0 0,0 0,0 0,0 0,-1-1,-2 3,-51 23,35-18,-17 5,-1-1,0-3,-1-1,1-2,-57 3,85-8,-1-1,0-1,0 0,0-1,-22-4,28 3,1 1,-1-1,1 0,0 0,0-1,0 0,0 0,1 0,-1 0,1-1,0 1,0-1,0 0,-5-7,-7-13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19:59.4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0 167,'5'0,"5"-4,5-2,9-4,9 1,7-4,6 1,3-2,2-3,5 2,2 3,-5-1,-8 3,-6-2,-6 1,-9 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00.0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1,'0'4,"4"10,6 7,10 17,10 15,4 20,5 14,4 14,3 7,8 7,-2 0,-6-10,-1-7,-10-10,-5-13,-4-14,-6-13,-7-15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00.6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0,'3'65,"2"0,3-1,27 107,75 181,-89-291,116 321,-126-356,-1-8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00.9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1,'4'0,"6"0,1 4,-1 6,-3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55.6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314 499,'0'-24,"-1"0,-1 0,-1 1,-1-1,-12-36,12 49,0 0,-1 0,0 1,-1-1,0 1,-1 1,0-1,0 1,-1 0,0 1,-1 0,0 0,-13-9,-3 2,1-2,1-1,1-1,0 0,-35-44,56 62,0 1,1 0,0-1,-1 1,1-1,-1 1,1 0,-1-1,1 1,0-1,-1 1,1-1,0 1,-1-1,1 0,0 1,0-1,0 1,0-1,-1 1,1-1,0 0,0 1,0-1,0 1,0-1,0 0,1 1,-1-1,0 1,0-1,0 0,0 1,1-1,-1 1,0-1,1 1,-1-1,0 1,1-1,-1 1,1-1,-1 1,0 0,1-1,-1 1,1 0,0-1,-1 1,1 0,-1-1,1 1,-1 0,1 0,-1 0,1 0,0 0,-1 0,1-1,-1 1,1 1,0-1,-1 0,1 0,0 0,4 0,0 0,0 1,1 0,-1 0,0 0,8 3,48 29,0 2,-2 2,99 85,-88-66,120 74,-184-126,1 0,0-1,-1 0,1-1,0 0,0 0,1 0,-1-1,0 0,1 0,-1 0,0-1,15-2,-7-1,-1-1,0-1,0 0,-1 0,1-2,13-8,89-44,-85 47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01.8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0 229,'1'-5,"-1"-1,0 1,1-1,0 1,1 0,-1-1,1 1,0 0,0 0,0 0,1 0,0 1,0-1,0 1,5-6,-1 3,1 0,0 0,0 1,0 0,1 1,0-1,15-5,5 0,1 1,1 1,0 2,42-5,-56 10,281-30,-233 28,-1 3,105 12,-162-10,1 0,-1 0,0 0,0 1,0 1,0-1,-1 1,1 0,10 6,-13-5,-1 0,1 0,0 0,-1 0,0 0,0 1,0 0,0-1,-1 1,0 0,0 0,0 0,1 7,2 13,-1 1,0 0,-2 0,-2 45,-1-42,1 0,2 0,6 36,-2-43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02.6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0 359,'37'-35,"48"-35,-59 51,-1-1,-1-1,-1 0,-1-2,34-46,-54 67,-1 0,1 0,-1 0,0-1,1 1,-1-1,0 1,0-1,0 1,-1-1,1 1,-1-1,1 0,-1 1,0-1,0 0,0 1,0-1,-1 0,0-3,-1 4,1 0,-1 0,0 0,1 1,-1-1,0 0,0 1,0 0,0-1,0 1,-1 0,1 0,0 0,-1 0,1 1,0-1,-1 1,1-1,-1 1,1 0,-1 0,-3 0,-3 0,-1 1,1 0,-1 0,1 1,0 0,-1 0,1 1,0 0,1 1,-1 0,1 0,-1 1,1 0,1 1,-1-1,-9 10,10-7,-1 0,1 0,0 0,1 1,0 0,0 1,1-1,0 1,0 0,1 0,1 0,0 1,-3 20,4-13,1 0,1 1,1-1,1 1,0-1,2 0,0 0,1 0,0-1,2 1,0-1,1-1,19 32,-12-27,1 0,1-1,1 0,1-2,0 0,2-1,-1-1,2-1,29 15,-47-27,0-1,0 0,1 1,0-2,-1 1,1 0,0-1,0 0,0 0,-1 0,1-1,0 0,0 0,0 0,0 0,0-1,0 0,0 0,0 0,-1-1,1 1,6-4,-5 1,-1 0,0-1,0 1,0-1,-1 0,0 0,0 0,0-1,0 1,-1-1,0 0,0 0,0-1,-1 1,0 0,1-8,10-58,-10 42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03.2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626 0,'-598'0,"571"0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21.1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1591 954,'-16'-10,"1"0,0-1,1-1,0-1,-15-17,-13-11,-9-4,-2 3,-2 3,-2 1,-101-49,119 69,-1 1,0 2,-1 2,-1 2,0 1,-1 3,1 1,-66 0,83 7,-1 1,1 2,0 1,0 1,0 0,1 2,0 1,0 1,1 1,0 2,1 0,-39 31,26-14,1 1,1 3,2 0,1 2,2 1,-28 51,51-81,0 1,1-1,0 1,0 1,0-1,2 0,-1 1,-2 10,6-18,-1 0,0 0,0-1,1 1,-1 0,0 0,1-1,-1 1,1 0,-1-1,1 1,-1-1,1 1,0 0,-1-1,1 1,-1-1,1 1,0-1,0 0,-1 1,1-1,0 0,0 0,-1 1,1-1,0 0,0 0,0 0,-1 0,1 0,0 0,0 0,0 0,-1 0,1 0,0-1,0 1,1-1,37-6,-38 6,48-14,-2-2,0-3,-1-1,76-49,161-132,-245 172,103-86,-82 64,2 3,107-65,-149 103,1 0,1 2,0 0,0 1,1 2,0 0,0 1,1 1,-1 1,1 1,0 1,-1 1,34 5,-38-1,0 0,-1 2,0 0,0 1,0 0,0 2,-2 0,1 1,-1 0,0 1,-1 1,20 21,-1 3,-1 2,-2 1,37 63,-9 5,86 221,-51-8,-62-199,-22-87,2 0,25 55,-28-73,1 0,1 0,1-1,0 0,1-1,0-1,15 13,-4-7,0-1,1 0,1-2,0-1,36 15,-46-24,0 0,0-1,1-1,0 0,0-1,0-1,0 0,0-1,0-1,0-1,21-3,-32 3,1 0,0-1,-1 0,0 0,1 0,-1-1,0 0,0 0,0 0,0 0,-1-1,1 0,-1 0,0 0,0-1,-1 1,1-1,-1 0,0 0,0 0,-1 0,1 0,-1-1,0 1,1-7,2-14,0 1,-2-1,-1 0,-1-35,-1 38,0-114,-6 0,-6 1,-6 0,-6 2,-60-194,-99-186,173 487,1 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22.0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1 233,'0'2,"1"0,-1 0,1 1,0-1,0 0,0 0,0 0,0 0,0 0,1 0,-1 0,1 0,-1-1,1 1,-1 0,1-1,0 1,0-1,0 0,0 0,0 0,3 2,49 18,70 12,2-5,232 21,-353-48,0-1,0 1,0-1,0 0,0-1,0 1,0-1,0 0,0 0,0-1,0 1,5-3,-8 2,0 0,-1 1,1-1,0 0,-1 0,1 0,-1 0,0 0,0-1,0 1,0 0,0 0,0-1,0 1,-1 0,0-1,1 1,-1-1,0 1,0-1,0 1,0-1,0 1,-1-1,1 1,-2-5,-9-35,-2-1,-1 2,-2 0,-42-75,55 109,1 3,-1-1,1 1,0 0,-1 0,0 0,0 0,0 1,-7-6,10 9,0 0,-1 0,1 0,0 0,-1 0,1 0,0 0,-1 0,1 0,0 0,-1 0,1 0,0 0,-1 0,1 0,0 1,-1-1,1 0,0 0,0 0,-1 1,1-1,0 0,0 0,0 1,-1-1,1 0,0 0,0 1,0-1,0 0,-1 1,1-1,0 0,0 1,0-1,0 0,0 0,0 1,0-1,0 0,0 1,0-1,0 0,0 1,0-1,0 0,0 1,1-1,-1 0,0 1,2 20,2-10,1 0,0 0,0-1,1 0,1 0,12 16,54 53,-57-64,23 23,-2-4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23.4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77 843,'1'-8,"1"0,-1 1,2-1,-1 1,1 0,0-1,9-12,0-5,119-233,-126 249,-1 0,0 0,-1 0,1 0,-2-1,0 1,0-1,0 0,-1 0,-1 1,0-19,-1 24,0 1,1-1,-1 1,-1-1,1 1,0 0,-1 0,1 0,-1 0,0 0,0 0,0 0,-1 0,1 1,-1-1,1 1,-1 0,0-1,0 1,0 1,0-1,0 0,0 1,-1 0,1-1,0 1,-1 1,1-1,-1 0,1 1,-1 0,1-1,-1 1,1 1,-5 0,1 0,0 0,0 0,1 1,-1 0,1 1,-1-1,1 1,0 0,0 1,0-1,0 1,1 1,0-1,-1 1,2-1,-1 2,0-1,1 0,0 1,1 0,-1 0,-4 12,-2 2,2 1,0-1,2 2,0-1,-5 43,10-55,0 1,1-1,0 0,1 0,0 0,1 0,-1 0,2 0,-1 0,1 0,1-1,-1 1,7 10,-2-8,0 0,1 0,0-1,0 0,1 0,1-1,-1 0,15 7,10 5,1-3,0-1,1-2,1-1,47 10,62 9,1-6,0-6,169 0,-299-20,-10 0,-1-1,0 0,1 0,-1 0,0-1,10-2,-16 2,1 0,0 0,0 0,0 0,0 0,-1 0,1 0,-1-1,1 1,-1 0,1-1,-1 0,0 1,0-1,1 0,-1 1,0-1,-1 0,1 0,0 0,-1 0,1 0,-1 0,1 0,-1 0,0-4,3-54,-7-93,-1 41,5 83,-1-1,-1 0,-2 1,-1 0,-1-1,-14-37,0 35,19 32,1-1,-1 0,1 1,-1-1,1 1,-1-1,0 1,1-1,-1 1,0-1,1 1,-1 0,0-1,1 1,-1 0,0 0,0-1,0 1,1 0,-1 0,0 0,0 0,1 0,-1 0,0 0,0 0,0 0,1 1,-1-1,0 0,0 0,1 1,-1-1,0 0,1 1,-1-1,0 1,1-1,-1 1,1-1,-2 2,2-1,-1 1,0-1,1 0,0 1,-1-1,1 1,0-1,-1 1,1-1,0 0,0 1,0-1,1 1,-1-1,0 1,0-1,1 1,-1-1,1 0,0 1,-1-1,1 0,0 1,-1-1,1 0,1 1,27 33,-1-12,2-1,0-1,2-2,0-1,57 24,-29-14,-58-27,0 0,0 0,0 0,0 0,0 0,1-1,-1 1,0 0,0-1,1 0,-1 0,1 1,-1-1,0-1,5 0,-5 1,-1-1,0-1,0 1,1 0,-1 0,0 0,0-1,0 1,0 0,0-1,-1 1,1-1,0 1,-1-1,1 1,-1-1,1 0,-1 1,0-1,0 1,1-1,-1 0,-1-2,3-93,-24-190,15 214,-11-34,25 110,12 18,18 26,159 244,-35-50,-134-204,-4-7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24.5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1 308,'5'-1,"1"0,-1 0,0-1,1 0,-1 0,0 0,0 0,8-6,6-2,347-151,-356 157,-2 1,0 0,-1 0,1-1,-1 0,0 0,0-1,0 0,-1 0,1-1,5-7,-11 13,-1-1,0 0,1 0,-1 0,0 0,0 0,1 0,-1 0,0 0,0 1,0-1,0 0,0 0,-1 0,1 0,0 0,0 0,-1 0,1 0,0 0,-1 1,1-1,-1 0,1 0,-1 0,1 1,-1-1,0 0,1 1,-1-1,0 0,1 1,-1-1,0 1,0-1,0 1,1-1,-1 1,0 0,0 0,0-1,-2 1,-40-14,3 9,0 1,0 2,-62 4,28 0,69-2,0 0,1 0,-1 1,1-1,-1 1,1 0,-1 0,1 1,0-1,-1 1,1 0,0 0,0 0,0 1,1-1,-5 4,3 0,0 0,1 1,-1-1,1 1,0 0,1 0,0 1,-4 11,0 2,0 0,1 1,2-1,0 1,1 0,1 0,1 1,3 30,-1-46,0 0,0 0,1 0,0 0,0 0,0 0,1-1,0 1,1-1,-1 0,1 0,0 0,1 0,-1-1,1 0,0 0,1 0,-1 0,1-1,0 0,0 0,0-1,0 1,1-1,-1-1,1 1,0-1,0 0,13 1,25 1,0-1,0-3,51-6,-94 6,54-7,89-23,-101 20,158-48,-98 26,-80 25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27.7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1 279,'0'-1,"0"0,1-1,-1 1,1 0,-1 0,1 1,-1-1,1 0,0 0,0 0,-1 0,1 0,0 1,0-1,0 0,0 1,0-1,0 1,0-1,0 1,0-1,0 1,0 0,0-1,1 1,38-9,-27 7,654-122,-550 105,388-59,-499 77,38-9,0 3,1 1,0 2,80 5,-125-1,0 0,1 0,-1 0,0 0,1 0,-1 0,0 0,1 0,-1 0,0 0,1 0,-1 0,0 0,0 1,1-1,-1 0,0 0,1 0,-1 0,0 1,0-1,1 0,-1 0,0 1,0-1,0 0,1 1,-1-1,0 0,0 0,0 1,0-1,0 0,1 1,-1-1,0 0,0 1,0-1,0 0,0 1,-10 15,-21 10,-116 76,82-58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28.3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1 272,'15'-6,"1"1,0 1,0 0,1 1,22-2,7-1,755-97,-218 37,-469 51,-79 11,-20 3,0-1,-1 0,1-1,-1 0,0-1,0-1,24-11,-22 8,-2 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29.6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27,'1'-26,"0"38,6 48,184 486,-104-320,-13 16,-14-40,-59-199,0 0,0 0,1 0,-1 0,1 0,0 0,0-1,0 1,0 0,1-1,-1 0,0 0,1 1,0-1,-1-1,1 1,0 0,0-1,0 1,0-1,1 0,-1 0,0 0,0-1,1 1,-1-1,0 0,0 0,1 0,-1 0,0 0,4-2,13-1,-1-1,0-1,0-1,24-11,-17 6,81-23,186-34,-192 48,3-7,20-4,-49 20,-54 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56.0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261 0,'-4'0,"-6"4,-5 2,-1 3,-1 6,-2 3,-3 4,-1 2,-1 1,-1 1,3 0,3-4,3-2,0-4,4-5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31.4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589 173,'0'-4,"-1"0,0 0,0 0,0 0,-1 0,1 0,-1 0,0 0,0 1,0-1,-1 1,1-1,-6-4,1 0,0 1,-1-1,0 2,-11-8,3 4,-1 0,0 2,0 0,-1 1,1 0,-2 2,1 0,-37-5,43 9,0 1,1 0,-1 1,0 0,1 0,-1 1,1 1,0 0,0 1,0 0,0 0,0 1,1 1,0-1,-15 13,12-8,1 1,0 0,1 1,0 0,1 0,0 1,-12 23,18-29,1 0,0 0,0 1,0-1,1 1,1 0,-1-1,1 1,0 0,1 0,0 0,0 0,1 0,0 0,0-1,1 1,4 12,-1-11,0 0,1 0,0-1,1 0,-1 0,2-1,-1 1,1-2,0 1,0-1,1 0,0-1,0 0,0 0,1-1,-1-1,1 1,0-1,18 2,-21-5,0-1,1-1,-1 1,0-1,0 0,0-1,0 1,-1-1,1-1,-1 1,1-1,-1 0,10-10,8-7,39-46,-42 42,48-43,-42 42,49-57,-76 81,1 0,0 1,1-1,-1 1,0-1,0 1,1 0,-1-1,1 1,-1 0,1 0,-1 0,1 0,0 0,-1 0,1 1,0-1,0 1,1-1,-1 1,-1 0,0 1,0-1,0 0,0 1,0-1,0 1,0 0,0-1,0 1,0 0,0 0,0-1,0 1,0 0,0 0,-1 0,1 0,0 0,-1 0,1 0,0 2,4 10,-1 0,0 0,0 1,1 16,-1-10,191 649,-187-646,-8-22,102 279,-98-275,-1 1,0-1,1 1,0-1,0-1,1 1,-1 0,1-1,0 0,0 0,1-1,-1 1,1-1,-1 0,1-1,0 1,0-1,1 0,-1-1,12 2,-14-2,0 0,0-1,0 0,0 0,0 0,0 0,1-1,-1 0,0 1,0-2,0 1,-1 0,1-1,0 1,0-1,-1 0,1-1,-1 1,0 0,0-1,1 0,-2 0,1 0,0 0,-1 0,1-1,-1 1,0-1,0 1,0-1,-1 0,3-6,6-39,-2 0,3-97,-3 22,40-227,-32 263,-12 68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32.5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484 1,'-13'1,"1"0,-1 0,1 2,0 0,-1 0,1 1,1 0,-20 11,-8 6,-41 32,25-17,29-17,-42 38,-3 3,55-49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35.6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0 756,'1'-4,"-1"-1,1 1,0 0,0 1,1-1,-1 0,1 0,0 0,0 1,0-1,0 1,0-1,1 1,0 0,0 0,-1 0,2 1,-1-1,0 1,1-1,-1 1,1 0,5-2,12-6,1 1,46-12,-41 13,615-164,-395 109,1077-320,-1293 373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36.3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0 562,'5'0,"0"-1,0 0,0 0,0-1,0 1,0-1,8-4,14-5,649-174,128-42,-652 182,57-22,-180 55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39.6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215 458,'0'-100,"-51"907,-76-11,111-732,10-44,2 0,0 0,-2 30,9-31,5-20,-7-1,1 0,0 0,-1-1,1 1,-1 0,0-1,1 1,-1-1,0 1,0-4,7-43,-1 0,-1-66,-4 47,9-531,-3 46,45 5,-51 536,0-1,1 1,0-1,1 1,0 0,8-16,-10 25,0 0,0 0,1 1,-1-1,1 0,-1 1,1-1,0 1,0 0,0 0,0 0,1 0,-1 1,0-1,1 1,-1 0,1 0,-1 0,1 0,0 1,-1 0,1-1,0 1,-1 1,8 0,7 2,1 0,-1 1,0 2,-1-1,1 2,-1 1,0 0,25 17,13 12,51 46,-86-66,68 59,-4 3,118 145,118 207,-280-379,2-1,91 85,113 70,-177-151,154 113,-219-166,-1 0,0 1,0-1,0 1,-1-1,1 1,0 0,3 6,-6-9,0 0,0 0,0 1,0-1,0 0,0 0,0 0,0 0,0 1,0-1,0 0,0 0,0 0,0 0,-1 1,1-1,0 0,0 0,0 0,0 0,0 0,0 1,0-1,-1 0,1 0,0 0,0 0,0 0,0 0,-1 0,1 0,0 0,0 0,0 0,0 0,-1 0,1 0,0 1,0-2,0 1,0 0,-1 0,1 0,0 0,0 0,0 0,0 0,-1 0,1 0,-24-7,-7-5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40.1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1 410,'4'0,"6"0,9-5,20-9,10-7,24-4,24-11,13-7,1-6,-2 2,-10 4,-14 6,-17 4,-16 8,-12 9,-9 6,-5 5,-8 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40.5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41.4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1186 1,'-42'0,"-23"-1,-111 13,155-8,0 0,1 1,-1 1,1 1,0 1,1 1,0 0,0 1,-22 18,20-12,1 2,1 0,1 1,1 1,1 1,0 0,2 1,0 0,2 1,0 1,-13 41,19-47,0 1,2-1,0 1,1 1,1-1,0 0,2 0,0 1,2-1,0 0,1 0,0 0,2 0,0 0,2-1,12 27,-11-32,0 0,1-1,1 0,0-1,1 0,0 0,0-1,1-1,0 0,1 0,22 10,15 5,99 31,-106-40,276 83,-26-8,-279-86,1 1,-1 1,0 0,0 1,20 13,-30-17,-1 0,0 0,0 0,0 1,0-1,0 1,-1-1,1 1,-1 0,0 0,0 0,-1 1,1-1,-1 0,0 0,0 1,0-1,-1 1,0-1,1 1,-2-1,1 1,-1 4,-2 5,0 0,0-1,-1 0,-1 0,-1 0,1-1,-2 0,0 0,-11 15,-14 14,-41 42,38-46,-34 42,-4-3,-2-4,-4-3,-100 66,99-85,-97 45,128-73,0-2,-2-2,-78 16,115-32,1-1,-1-1,0 0,0 0,1-2,-1 1,0-2,1 0,0-1,0 0,0 0,0-2,1 0,-1 0,2-1,-1 0,1-1,-15-13,9 6,1 0,0-1,1-1,1-1,0 0,2-1,0 0,1 0,1-2,-12-32,9-8,11 37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41.8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43.2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0 906,'3'1,"0"1,-1 0,1-1,-1 1,1 0,-1 0,0 0,0 1,0-1,0 0,0 1,0 0,-1-1,1 1,1 5,1-1,196 351,-96-163,86 230,-30 20,-159-442,0-1,-1 1,1 0,-1 0,1-1,-1 1,0 0,0 0,0 0,0-1,0 1,-1 0,0 0,0 2,1-4,0-1,-1 0,1 0,0 0,0 1,0-1,-1 0,1 0,0 0,0 1,-1-1,1 0,0 0,-1 0,1 0,0 0,0 0,-1 0,1 0,0 0,-1 0,1 1,0-2,0 1,-1 0,1 0,0 0,-1 0,1 0,0 0,0 0,-1 0,1 0,0 0,0-1,-1 1,1 0,0 0,-1 0,-16-22,-17-43,-47-125,-6-77,78 241,-174-703,161 597,5 0,7-2,10-218,1 336,1-22,2 0,1 1,12-41,-15 70,0 0,0 0,1 0,1 0,-1 1,1-1,1 1,-1 0,1 0,0 1,1-1,-1 1,1 1,1-1,-1 1,1 0,0 0,0 1,0-1,9-2,14-1,0 2,1 0,55-1,-75 6,-8 1,1-1,0 1,0 0,0 0,0 0,0 1,0-1,0 1,0 0,0 0,0 1,0-1,-1 1,1-1,-1 1,1 0,-1 1,0-1,3 3,-2 1,0-1,0 1,-1-1,0 1,0 0,-1 1,0-1,0 0,0 1,1 12,2 14,-1 0,-2 1,-1-1,-2 1,-1 0,-2-1,-1 0,-1 0,-2 0,-2-1,-26 61,-109 215,40-92,96-190,12-15,0-10,-1 0,1-1,-1 0,1 0,-1 0,1 0,-1 0,1 0,-1-1,1 1,-1-1,3 0,11-2,12 0,-1 1,1 2,0 0,-1 2,1 1,-1 2,0 0,0 2,27 10,35 17,104 55,216 143,-95-49,308 126,-595-299,-5-4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35.1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1526,'351'-7,"224"5,-477 8,-1 5,1 4,173 49,-233-51,70 32,-95-38,0 0,-1 1,0 0,0 1,-1 0,0 1,0 1,11 13,-20-21,1 1,-1-1,0 0,0 1,0-1,0 1,0 0,-1 0,0-1,0 1,0 0,0 0,0 0,-1 0,0 0,0 0,0 0,0 0,-1 0,1 0,-1 0,-2 5,1-4,-1 0,0 0,0 0,-1 0,0-1,1 1,-1-1,-1 0,1 0,-1-1,1 1,-1-1,0 0,-9 4,-14 7,-1-2,-1 0,1-2,-2-1,-36 5,51-11,-1-1,1-1,-1-1,0 0,0-1,1-1,-1 0,1-2,-1 0,1 0,-25-12,5-3,0-2,1-2,1-2,1 0,1-3,2 0,1-2,1-1,-37-54,22 21,2-3,4-1,2-2,-30-88,45 101,3-2,2 0,3 0,2-1,-3-90,13 104,1 1,3-1,1 1,3 1,1-1,3 1,32-81,-28 86,2 1,2 0,1 2,2 0,2 1,42-46,-28 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0:57.2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480 796,'1'-21,"-2"0,0 0,-1 0,-1 0,-6-24,7 39,-1 0,1 0,-1 1,0-1,0 1,0 0,-1 0,0 0,0 0,0 0,0 1,-1 0,0 0,0 0,0 1,0-1,-1 1,1 1,-1-1,0 1,1 0,-9-2,6 3,0 0,1 0,-1 1,0 0,0 1,1-1,-1 2,0-1,1 1,-1 0,1 1,-1-1,1 2,0-1,0 1,1 0,-1 0,1 1,0-1,-10 12,-5 4,2 0,1 1,0 2,-21 35,27-38,1 0,1 0,0 2,2-1,0 1,2 0,-7 44,11-59,1 0,1 0,0 0,0 0,0 0,1 0,0 0,0 0,1 0,-1 0,2 0,-1-1,1 1,0-1,0 1,1-1,0 0,0 0,0-1,1 1,0-1,0 0,0 0,0-1,1 0,0 0,0 0,13 6,7 1,1-2,1 0,0-2,0-1,40 3,-46-7,0-1,0-1,0-1,0-1,-1-1,1-1,33-10,-46 10,1-1,-1 0,-1-1,1 1,-1-2,0 1,0-1,0-1,-1 1,-1-1,1 0,-1-1,-1 1,1-1,-1-1,-1 1,0-1,0 1,4-20,1-9,-1-1,-2 0,2-71,-7 96,3-106,-11-127,4 214,-1-1,-2 0,-1 1,-2 0,-1 1,-1 0,-2 0,-28-49,39 78,0 0,0-1,0 1,-1 0,1 1,-1-1,0 0,0 1,0-1,0 1,0 0,0 0,-1 0,1 0,-1 1,1-1,-1 1,0 0,0 0,1 1,-1-1,0 1,-4-1,5 2,0 0,-1 0,1-1,0 2,0-1,0 0,0 1,0-1,1 1,-1 0,0 0,1 0,-1 0,1 1,0-1,0 0,0 1,0 0,0-1,0 1,1 0,0 0,-1 0,1 0,0 0,0 1,0 3,-1 4,0 1,1-1,1 1,0 0,1 0,0-1,0 1,1-1,1 1,0-1,0 0,1 0,1 0,10 19,1-3,1-1,1 0,1-1,31 31,-3-12,2-1,1-2,80 48,182 77,-224-135,-88-31,1 0,0 1,-1-1,1 1,0-1,-1 1,1-1,0 1,-1-1,1 1,-1-1,1 1,-1 0,0-1,1 1,-1 0,0-1,1 1,-1 0,0 0,0-1,1 1,-1 0,0 0,0-1,0 1,0 0,0 0,0 0,0-1,-1 1,1 0,0 0,0-1,0 1,-1 0,1 0,-1-1,1 1,0 0,-1-1,1 1,-1-1,0 2,-27 32,25-30,-79 84,48-55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44.8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3648,'5'-1,"-1"0,1 0,-1-1,0 0,1 0,-1 0,0 0,6-5,10-5,654-247,-588 229,772-275,405-137,24 61,106 109,-894 215,78-11,-7-32,175-116,-16-52,-424 152,545-212,-219 82,-546 215,1 4,163-29,-62 15,-19 2,-24 9,188-65,128-76,-414 153,-17 7,-12 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47.6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335 15,'-4'207,"-10"0,-53 278,-167 477,222-934,9-59,15-1120,31 500,-42 647,-1 0,1-1,-1 1,1 0,1 0,-1 0,0 0,1 0,0 0,0 1,0-1,6-6,-7 8,1 1,0 0,0-1,0 1,0 0,0 0,0 0,1 1,-1-1,0 1,0-1,1 1,-1-1,0 1,0 0,1 0,-1 0,0 1,1-1,-1 0,0 1,0 0,0-1,4 3,23 9,0 2,-1 1,-1 2,-1 0,0 2,28 26,5 2,454 408,-39 42,-322-332,-107-114,-37-37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48.1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1 203,'8'-5,"8"0,0-5,7-4,12-5,4 2,4-6,-1 2,5 4,0 1,-6 3,1-1,-4 3,-4 2,-2 4,-8 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49.0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486 93,'0'-5,"0"1,-1-1,0 1,0-1,0 0,0 1,-1 0,1-1,-1 1,0 0,-1 0,1 0,-1 0,0 0,-3-3,4 5,1 0,-1 1,0-1,-1 0,1 1,0-1,0 1,-1 0,1 0,0 0,-1 0,1 0,-1 0,1 1,-1-1,0 1,1 0,-1-1,0 1,1 0,-1 1,1-1,-1 0,0 1,1 0,-1-1,-2 2,-5 4,-1-1,2 2,-1-1,0 1,1 1,1 0,-1 0,1 0,-8 13,-10 14,-23 43,26-39,-13 20,-53 120,76-145,1 0,2 1,1 0,2 0,-5 55,12-85,-1 0,1 0,0 0,1 0,-1 0,1 0,0 0,0 0,0 0,1 0,0 0,0 0,0-1,1 1,-1-1,1 1,0-1,0 0,1 0,-1-1,1 1,0-1,0 1,0-1,0 0,0-1,1 1,-1-1,1 0,8 3,53 18,0-3,1-3,70 9,-52-11,99 31,-132-29,65 32,-103-42,0 0,-1 1,0 0,-1 1,0 0,0 1,-1 1,-1 0,17 20,-25-27,0 0,0 0,0 0,0 1,0-1,-1 0,0 1,0-1,0 1,-1-1,1 1,-1 0,0-1,-1 1,1-1,-1 1,0-1,0 1,0-1,0 1,-1-1,0 0,-4 8,-5 6,-1 0,-1-1,-29 31,23-28,-394 438,405-449,0 0,-1-1,-1 0,1 0,-17 9,20-14,0 0,0-1,0 1,-1-2,1 1,-1 0,1-1,-1-1,1 1,-1-1,-10-1,-3-1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50.2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 1083,'1'4,"0"-1,0 0,0 0,1 0,-1 1,1-1,0 0,-1-1,4 4,5 10,39 69,4-3,64 75,-71-95,129 158,32 45,-205-262,0 0,1 1,-1 0,0-1,-1 1,1 0,-1 0,2 8,-3-12,0 1,0-1,0 0,0 1,0-1,0 1,0-1,0 1,0-1,0 1,0-1,0 1,0-1,-1 1,1-1,0 0,0 1,-1-1,1 1,0-1,0 0,-1 1,1-1,0 0,-1 1,1-1,-1 0,0 1,0-1,-1 0,0 1,1-1,-1 0,1 0,-1-1,0 1,1 0,-1 0,1-1,-1 1,1-1,-4-1,-10-5,-1 0,1-2,0 0,1 0,-18-16,-65-66,86 81,-45-48,3-1,2-3,3-2,3-2,3-2,2-2,4-1,3-2,3-2,-32-123,55 163,0 0,3 0,0 0,3-1,4-60,0 74,0 1,2-1,0 1,2 0,0 0,1 1,1 0,1 1,1-1,19-26,1 9,1 1,1 1,2 2,2 2,0 1,77-45,-36 30,2 3,1 4,151-48,-224 84,0 0,0 0,0 1,0 0,0 1,0 0,0 0,15 2,-20-1,0 0,0 0,0 0,0 0,-1 1,1-1,0 1,-1 0,1 0,-1 0,1 0,-1 0,0 0,0 1,0-1,0 1,0-1,-1 1,1 0,-1 0,0 0,1 0,-1 0,0 4,4 15,-1 1,-2-1,0 1,-1 0,-3 30,-19 115,18-150,-14 69,-3-1,-3-2,-5 0,-41 86,2-30,-123 187,182-316,-17 29,24-38,0-1,0 1,0-1,0 1,1 0,-1 0,0 0,1-1,0 1,-1 0,1 0,0 0,0 0,0 0,0 0,0-1,1 5,0-5,-1-1,1 1,0-1,-1 1,1-1,0 1,0-1,-1 1,1-1,0 0,0 0,0 1,-1-1,1 0,0 0,0 0,0 0,0 0,0 0,0 0,-1 0,1 0,0 0,0 0,1-1,26-7,-22 6,78-22,0 4,1 3,1 4,0 4,165 4,-205 9,-1 2,0 2,0 2,-1 2,69 28,-34-4,-1 2,74 51,-126-73,-6-5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50.9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0 682,'5'-3,"0"-1,1 1,-1 0,1 1,0-1,0 1,-1 0,8-1,16-6,676-277,-179 73,-482 195,-1-3,0-1,46-34,-79 51,-1 1,0 0,1 0,0 1,0 0,0 0,0 1,0 1,0 0,14 0,-1 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53.3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178 763,'-1'7,"1"1,-2-1,1 0,-1-1,0 1,-5 10,-4 16,-32 153,-34 358,73-461,3-48,-1-1,-1 1,-16 64,17-145,1-131,9 1,31-188,-3 170,9 2,8 3,87-206,-134 380,0 0,2 0,-1 1,20-26,-24 37,0-1,0 1,0 0,1 0,-1 1,1-1,-1 1,1-1,0 1,0 0,0 1,1-1,-1 1,0 0,0 0,1 0,-1 0,1 1,-1 0,0 0,1 0,7 1,1 2,0 1,0 0,-1 0,1 1,-1 1,0 0,-1 1,0 0,0 1,0 0,17 17,6 10,52 71,-83-102,351 498,-177-242,-159-234,0 0,2-1,0-1,2-1,48 39,-69-61,0-1,0 1,0-1,0 1,0 0,-1-1,1 1,0 0,0 0,-1 0,1 0,-1 0,1-1,-1 1,1 0,-1 0,1 2,-1-2,0 0,0-1,-1 1,1-1,0 1,0 0,-1-1,1 1,0-1,-1 1,1-1,-1 1,1-1,-1 1,1-1,-1 1,1-1,-1 0,1 1,-1-1,1 0,-1 0,0 1,1-1,-1 0,0 0,0 0,-12 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53.8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0 506,'1'-2,"-1"0,1 1,0-1,-1 0,1 1,0-1,0 0,0 1,0-1,0 1,1 0,-1-1,0 1,1 0,-1 0,1 0,-1 0,1 0,1-1,40-20,-32 17,281-109,-120 52,-20 2,390-142,-507 191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54.3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11,'0'-5,"0"0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55.2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1 428,'0'0,"0"0,0 0,0 0,0 0,0 0,0 0,0 0,0 0,0 0,0 0,0 1,0-1,1 0,-1 0,0 0,0 0,0 0,0 0,0 0,0 0,0 0,0 0,0 0,0 0,0 0,1 0,-1 0,0 0,0 0,0 0,0 0,0 0,0 0,0 0,0 0,0 0,1 0,-1 0,0 0,0 0,0 0,0 0,0 0,0 0,0 0,0 0,0 0,0 0,0 0,0 0,1-1,-1 1,0 0,0 0,0 0,0 0,0 0,0 0,0 0,0 0,0 0,0 0,0-1,0 1,0 0,0 0,0 0,0 0,9 11,8 15,32 81,45 145,-34-82,-58-166,7 18,-1 1,0 0,-2 0,-1 0,3 27,-10-30,-5-26,-9-31,-14-69,5-2,-14-118,32 156,3 0,3 1,3-1,15-103,-11 144,0 1,15-41,-17 59,0 0,0 1,1-1,1 1,-1 0,1 0,1 0,0 1,0 0,9-7,-14 13,1 1,0-1,0 1,-1-1,1 1,0 0,0 0,1 0,-1 1,0-1,0 1,0-1,0 1,1 0,-1 0,0 1,0-1,0 1,0-1,0 1,0 0,0 0,0 1,4 1,8 5,0 1,0 1,19 16,-5-4,402 297,-139-100,-214-158,-50-38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14.2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476 154,'1'-9,"-2"0,1-1,-1 1,0 0,-1 0,0 0,-1 0,0 0,-5-10,6 15,0 1,-1-1,1 1,-1-1,0 1,0 0,0 0,-1 0,1 1,-1-1,0 1,1 0,-1 0,0 0,0 0,0 1,0 0,-1 0,1 0,0 0,-8 0,1 0,0 1,0 0,1 0,-1 1,0 1,1 0,-1 0,1 1,0 0,0 1,0 0,0 1,-9 6,6-3,1 2,0-1,0 2,1 0,1 0,-1 1,2 0,-11 18,3-1,2 1,1 1,1 0,2 1,2 0,0 1,-6 59,13-81,1 0,0 0,1 1,0-1,1 0,1 0,-1 0,2 0,-1 0,2-1,4 12,-5-17,0 1,1-1,-1 0,2 0,-1 0,0 0,1-1,0 1,0-1,0 0,0-1,1 0,0 1,-1-2,1 1,0-1,0 1,1-2,-1 1,9 0,11 2,0-1,0-1,0-2,33-2,-44 0,-1 0,1 0,-1-2,0 1,0-2,-1 0,1 0,-1-2,15-8,-20 8,-1-1,0 1,-1-1,0-1,0 1,-1-1,0 0,0 0,-1-1,0 1,-1-1,4-19,13-28,-6 19,-12 29,1 0,0 0,1 0,7-12,-10 20,0 0,0 0,0 0,0 1,0-1,0 0,0 1,0-1,0 1,0-1,1 1,-1-1,0 1,0 0,1-1,-1 1,0 0,0 0,1 0,-1 0,0 0,0 0,1 1,-1-1,0 0,0 1,1-1,-1 0,0 1,0 0,0-1,0 1,0 0,0-1,0 1,0 0,0 0,0 0,1 1,36 39,-2 12,-3 1,-2 2,29 74,-60-129,14 37,-12-31,0 1,0-1,1 0,1 0,-1 0,1 0,8 11,0-8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55.6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1 220,'0'-5,"4"-1,6 1,5-4,5 0,3-2,2-5,9-3,4-2,3-3,4 4,7-5,-2 4,-4 4,-10 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57.8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0 607,'0'-1,"0"1,0-1,0 1,1-1,-1 0,0 1,0-1,0 1,1-1,-1 1,0-1,1 1,-1-1,0 1,1-1,-1 1,1 0,-1-1,1 1,-1 0,1-1,-1 1,1 0,-1-1,1 1,-1 0,1 0,-1 0,1 0,0-1,-1 1,1 0,-1 0,1 0,0 0,-1 0,1 0,-1 1,1-1,0 0,-1 0,1 0,-1 0,1 1,0 0,28 12,2 14,-1 1,31 40,-3-4,26 22,-3 5,-4 2,107 173,-181-262,-1 0,0-1,0 1,-1 0,1 0,-1 0,0 0,0 0,0 0,0 0,-1 0,0 5,0-8,-1 1,1-1,-1 1,0-1,0 0,1 1,-1-1,0 0,0 1,0-1,-1 0,1 0,0 0,0 0,0 0,-1 0,1-1,-1 1,1 0,0-1,-1 1,1-1,-1 1,0-1,1 0,-1 1,1-1,-1 0,1 0,-1 0,0 0,1-1,-3 1,-4-1,-1 0,1-1,0 1,0-2,0 1,0-1,0 0,1-1,-1 0,1 0,0 0,0-1,-10-8,-8-11,-45-50,56 58,-32-38,3-3,2-1,3-2,2-1,4-2,2-1,2-2,4-1,-29-125,51 180,-1 0,2-1,0 1,0 0,1 0,0 0,1 0,1-1,0 1,1 0,0 1,0-1,1 0,1 1,0 0,1 0,0 1,0-1,1 1,1 0,-1 1,2 0,15-14,2 1,0 1,2 1,0 1,1 2,1 0,42-15,-29 16,1 1,0 3,0 1,54-5,-97 16,19-3,-1 1,1 2,35 2,-51-2,0 0,0 1,-1-1,1 1,0 0,0 0,-1 1,1-1,-1 1,1 0,-1 0,0 0,1 0,-1 0,0 1,0-1,-1 1,1 0,-1 0,1 0,-1 0,0 0,0 1,0-1,-1 1,3 5,0 10,-2 0,0 0,-1 1,0-1,-5 34,-21 95,18-122,-2 0,0 0,-2 0,-23 40,-67 88,16-28,21-28,-145 169,139-200,64-54,18-13,20-13,3-9,-20 10,1 1,1 1,0 1,0 0,1 1,0 1,0 1,0 0,29-4,1048-14,-1040 28,-1 2,0 3,0 2,91 31,-143-41,1 0,0 0,-1 0,0 0,1 1,-1-1,0 1,0 0,1-1,1 4,5 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0:59.9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0 827,'1'-4,"-1"1,1-1,-1 0,1 1,0-1,1 1,-1-1,1 1,-1-1,1 1,0 0,0 0,1 0,-1 0,0 0,1 1,0-1,0 1,0-1,0 1,0 0,4-2,11-5,1 0,-1 1,22-6,0-1,173-61,263-57,-111 61,-92 21,-198 32,0-4,73-33,-75 29,77-37,-89 35,-18 9,47-31,-63 35,0 0,1 2,40-13,-52 21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00.9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49,'9'-6,"1"0,0 0,1 1,0 1,-1 0,1 0,1 1,-1 0,21-1,-8 1,0 2,0 1,0 1,0 1,-1 1,1 1,-1 1,32 11,21 12,79 41,-105-45,512 271,-447-223,-3 4,171 155,-231-179,-3 2,-2 2,-3 2,-2 1,-3 3,51 109,-44-64,-3 3,-6 1,31 158,-62-241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02.2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205 0,'-6'8,"1"-1,0 1,1 0,0 1,0-1,0 1,-3 13,-3 7,-25 69,5 1,4 2,4 0,5 2,-7 191,22-228,9 93,-4-136,0-1,2 0,0 0,2 0,0 0,1-1,21 37,-11-32,2-1,0 0,44 39,17 19,-67-65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05.2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1 417,'0'-2,"0"0,1 0,-1 0,1 1,0-1,-1 0,1 1,0-1,0 0,0 1,0-1,0 1,0 0,1-1,-1 1,0 0,1 0,-1 0,1 0,2-2,40-19,-24 14,287-168,-104 57,-173 101,-21 12,-1 0,2 1,-1 0,0 1,1 0,16-4,-26 8,1-1,-1 1,1 0,0 0,-1-1,1 1,-1 0,1 0,0 0,-1 0,1 0,0 0,-1 0,1 0,0 0,-1 0,1 0,-1 1,1-1,0 0,-1 0,1 0,-1 1,1-1,-1 0,1 1,-1-1,1 1,-1-1,1 1,-1-1,1 0,-1 1,0 0,1-1,-1 1,0-1,1 1,-1-1,0 1,0 0,0-1,1 1,-1-1,0 1,0 0,0-1,0 1,0 0,0-1,0 1,-1 0,1-1,0 1,0-1,0 1,-1 0,1 0,-5 12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05.7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1 488,'5'-1,"0"0,0 0,0-1,0 0,-1 0,1 0,0 0,-1-1,9-6,13-6,404-167,-160 72,-166 67,103-47,-187 78,-5 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08.3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844 1028,'1'-6,"0"1,0-1,0 0,1 0,0 1,0-1,0 1,1 0,0 0,0-1,0 2,7-9,50-50,-57 60,23-21,2 1,0 1,1 1,2 2,0 1,50-21,-65 32,1 1,-1 1,1 0,0 1,0 1,0 1,0 0,0 1,1 1,-1 1,0 0,0 2,1 0,-2 0,27 10,-24-5,0 1,-1 1,0 1,0 0,-1 2,0 0,-1 0,-1 2,0 0,13 19,-20-25,-1 1,-1 0,1 0,-2 1,0 0,0 0,-1 0,0 0,-1 1,0 0,-1-1,0 1,-1 0,0 0,-1 0,-1 0,0 0,0 0,-4 15,-4 0,-1-1,0 0,-27 45,-53 68,55-88,-82 90,98-122,0-1,-1 0,-1-2,0 0,-1-1,-1-2,-29 14,-83 16,123-39,0-1,0-1,0 0,0 0,0-1,0-1,-1 0,-15-2,24 2,0-1,0 1,0-1,0 1,0-1,0-1,0 1,0 0,0-1,1 0,-1 0,1 0,-1 0,1-1,0 1,0-1,0 0,0 0,0 0,0 0,1 0,0-1,0 1,0-1,0 1,0-1,1 0,-2-4,1-9,1-1,1 1,0 0,1-1,1 1,1 0,7-26,45-118,-46 139,240-498,-56 136,-174 339,16-51,-30 78,-1 0,0 0,-1 0,-1-1,-1 1,-1-20,-1 32,1 0,-1 1,-1-1,1 1,-1-1,0 1,0 0,0 0,-1 0,1 0,-1 0,-1 0,1 1,-8-8,4 6,-1-1,0 1,0 1,0-1,-1 1,0 1,-17-7,-1 3,0 1,0 1,-1 1,0 1,-32 1,-50 6,1 6,-165 32,214-30,-215 50,237-49,0 2,2 1,-1 1,2 3,-35 23,64-38,-1 1,1 0,1 0,-1 0,1 1,0-1,0 2,0-1,1 0,0 1,0 0,1 0,0 0,0 0,1 0,0 1,0-1,0 1,1-1,0 1,1 0,0-1,0 1,1 0,-1-1,5 16,-1-8,1-1,0 0,1 0,1 0,0-1,0 0,2 0,-1-1,2 0,0 0,0-1,22 17,-5-7,2-3,1 0,0-2,1-1,1-1,0-2,41 10,238 38,-291-56,237 28,-202-28,0-2,93-10,-53-16,-77 22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09.3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268 157,'-25'0,"14"-1,0 1,0 1,-1-1,1 2,-17 3,24-3,0 0,0 0,0 0,0 0,0 0,0 1,1 0,-1 0,1 0,0 0,0 0,0 1,0-1,1 1,-1 0,1 0,-3 7,-2 5,2 0,-1 1,2 0,0 0,1 0,1 1,1-1,0 1,1-1,1 0,1 1,0-1,1 0,1 0,1 0,0 0,1-1,1 0,1 0,0 0,17 23,-5-15,1-1,1-1,1-1,0-1,2-1,0-1,2-1,-1-1,34 13,33 11,141 39,-168-59,1-3,0-4,1-2,0-3,1-3,69-4,-132-1,0 0,0-1,0 0,0 0,0 0,0-1,0 0,-1 0,1 0,-1 0,8-5,-11 4,1 1,-1-1,0 1,0-1,0 0,0 0,0 0,-1 0,1 0,-1-1,0 1,0 0,0-1,0 1,-1-1,1 1,-1 0,0-1,0 1,-1-5,-1-26,-2 0,-1 1,-1-1,-2 1,-2 0,-1 1,-26-54,1 17,-3 1,-58-76,66 102,-2 2,-1 1,-56-49,74 75,0 0,-1 0,-1 2,0 0,0 1,-1 0,-1 2,1 0,-1 2,0 0,-26-4,29 9,0 1,0 1,0 0,1 2,-1 0,0 0,1 1,0 1,-19 9,-137 71,171-84,-75 40,-126 75,159-81,28-23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11.2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 1517,'-1'0,"1"1,-1-1,0 0,1 0,-1 0,1 0,-1 0,0 0,1 0,-1 0,0 0,1 0,-1 0,0-1,1 1,-1 0,1 0,-1-1,1 1,-1 0,0-1,1 1,-1 0,1-1,-1 1,1-1,0 1,-1-1,1 1,-1-1,12-15,35-13,629-245,-250 114,-266 94,559-221,-636 258,180-70,-200 72,0-3,58-39,55-60,-40 42,105-75,-189 124,-38 29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14.8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39,'-1'-1,"1"-1,0 1,0-1,1 1,-1-1,0 1,0-1,1 1,-1-1,1 1,-1 0,1-1,0 1,-1-1,1 1,0 0,0 0,0 0,0-1,0 1,0 0,0 0,3-1,-1 1,-1 0,1 0,0 0,-1 1,1-1,0 1,0-1,-1 1,1 0,0 0,0 1,3 0,4 1,0 0,0 1,-1 0,1 1,-1 0,12 7,24 19,-2 2,-2 2,-1 2,36 41,-17-9,81 120,-108-141,-3 2,-1 0,-3 2,-2 1,-2 1,20 81,-37-112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12.6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551 535,'60'-1,"-19"-1,46 4,-77-1,0 0,1 1,-1 0,0 1,0 0,-1 0,1 1,-1 0,15 9,-17-7,-1-1,0 1,0 0,-1 0,1 1,-1-1,-1 1,1 1,-1-1,-1 0,1 1,-1 0,-1 0,1 0,-1 0,-1 0,1 0,-1 1,-1 10,1-3,-2-1,0 0,-1 0,0 0,-1 0,-1-1,0 1,-1-1,-13 25,-11 9,-3-2,-2-2,-1 0,-2-3,-62 53,90-85,-1 0,0-1,-1-1,0 1,-17 7,25-13,1-1,-1 0,0 0,0 0,0 0,0 0,0-1,0 0,0 1,0-1,0 0,0 0,0-1,-1 1,1-1,0 1,0-1,1 0,-1 0,0 0,0-1,0 1,1-1,-1 1,1-1,-1 0,-3-4,-3-5,1 0,0 0,1 0,0-1,1-1,0 1,1-1,0 0,1 0,1 0,0 0,-1-15,-2-28,2-91,4 96,2-19,2 0,24-118,51-133,-62 260,-15 54,0-1,-1 0,0 0,0 0,0 0,-1 0,-1-14,0 20,1 0,-1 0,1 0,-1 0,0 0,0 0,1 0,-1 0,-1 0,1 0,0 1,0-1,-1 0,1 1,-1-1,1 1,-1 0,0-1,0 1,1 0,-1 0,0 0,0 0,0 0,0 1,0-1,0 1,0-1,-1 1,1 0,0-1,0 1,-4 1,-2-1,0 2,0-1,0 1,0 0,1 0,-1 1,1 0,0 1,0-1,-10 8,-68 54,62-45,-1-1,-37 31,-85 87,144-135,0 0,0 0,0 0,0 0,1 0,-1 1,1-1,-1 1,1-1,0 1,0-1,0 1,0 0,0 0,0-1,1 1,0 0,-1 0,1 0,0 0,1-1,-1 1,0 0,1 0,-1 0,3 5,0-4,-1-1,1 1,0-1,0 1,1-1,-1 0,1 0,0-1,-1 1,1-1,0 0,0 0,1 0,-1 0,0-1,6 2,115 26,-76-18,73 24,-106-29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13.9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0 245,'107'-119,"-106"119,-1-1,1 1,-1-1,1 1,0 0,-1-1,1 1,0 0,0 0,-1-1,1 1,0 0,-1 0,1 0,0 0,0 0,-1 0,1 0,0 0,0 0,-1 0,1 0,0 1,0-1,-1 0,1 0,0 1,-1-1,1 0,0 1,-1-1,1 1,-1-1,1 1,-1-1,1 1,-1-1,1 1,-1 0,1-1,-1 2,27 38,-14-20,11 7,1-1,1-1,1-1,2-1,0-2,1-1,41 21,-65-38,0 0,0 0,0-1,0 0,0 0,0 0,1-1,-1 0,1 0,7 0,-12-1,0 0,0-1,0 1,0-1,0 0,0 1,0-1,0 0,0 0,0 0,0 0,0-1,-1 1,1 0,0-1,-1 1,1-1,-1 0,0 0,0 1,1-1,-1 0,0 0,-1 0,1 0,0 0,0 0,-1 0,1 0,-1 0,0-1,0 1,0-3,4-38,-1 0,-3 0,-2 0,-9-57,10 93,0 1,-1-1,0 0,0 1,0 0,-1-1,0 1,0 0,-1 1,-6-10,8 13,0 0,0 1,0-1,0 1,0-1,0 1,0 0,0 0,-1 0,1 0,0 1,-1-1,1 0,-1 1,1 0,0-1,-1 1,1 0,-1 0,1 1,-1-1,1 0,0 1,-1 0,1-1,0 1,-1 0,1 0,0 0,0 1,0-1,-3 2,-8 6,-1 1,2 1,-21 20,24-21,-1 0,0-1,-1 0,0-1,0 0,-19 10,14-12,-1-1,0-1,0 0,0-1,0-1,-1 0,1-1,-22-3,17 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14.8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0 359,'5'-1,"0"-1,0 1,0-1,0 0,0 0,-1 0,1-1,-1 1,1-1,-1 0,0-1,7-6,23-16,3 6,-8 5,-1-1,29-22,-6-1,1 2,90-47,-41 47,-84 27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15.9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1,'1'12,"1"1,0-1,1 1,0-1,1 0,0-1,1 1,1-1,-1 1,2-2,0 1,12 14,13 15,63 57,-87-90,20 20,1-3,1 0,1-2,1-1,1-2,1-1,1-1,0-2,1-2,54 13,-63-18,-21-5,1-1,1 0,-1 0,0-1,0 0,10 0,-15-1,-1 0,1 0,-1-1,1 1,-1-1,1 1,-1-1,1 1,-1-1,0 0,1 0,-1 0,0 0,0 0,0 0,0 0,1 0,-1 0,-1 0,1-1,0 1,0 0,0-1,-1 1,1-1,-1 1,1-1,-1 1,0-1,1 1,-1-1,0 1,0-1,0-2,1-15,-2 0,0 1,-1-1,0 0,-8-24,-31-94,32 113,9 22,-5-13,0-1,-1 1,-1 0,-12-19,19 33,0 1,0-1,-1 1,1-1,0 1,0 0,-1-1,1 1,0-1,-1 1,1 0,0-1,-1 1,1 0,-1-1,1 1,0 0,-1-1,1 1,-1 0,1 0,-1 0,1 0,-1-1,1 1,-1 0,1 0,-1 0,0 0,0 0,-4 15,8 26,7-6,2 0,1 0,23 40,64 98,-25-46,-57-95,-4-9,-1 1,-1 0,-1 1,-1 0,9 35,-16-40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17.4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356 587,'0'-1,"1"0,-1 0,1 0,-1 0,1-1,0 1,-1 1,1-1,0 0,0 0,0 0,-1 0,1 0,0 1,0-1,0 0,0 1,1-1,-1 1,0-1,0 1,0 0,0-1,0 1,1 0,-1 0,2 0,38-5,-36 5,13 0,-1 1,1 0,0 2,-1 0,0 1,0 0,0 2,23 10,-9-2,-1 2,-1 0,40 32,-52-35,-1 0,0 2,-2 0,19 23,-27-30,0 0,-1 0,0 1,-1 0,0 0,0 0,-1 1,0-1,0 1,-1 0,1 12,-3-19,0 0,0 1,0-1,0 0,-1 0,1 0,-1 0,0 0,0 0,0 0,0-1,-1 1,1 0,-1 0,1-1,-1 1,0-1,0 0,0 1,-1-1,1 0,0 0,-1 0,1-1,-1 1,0-1,1 1,-1-1,0 0,0 0,0 0,0 0,-4 0,-11 2,0 0,0-2,-1 0,-25-3,27 1,0 1,1-2,0 0,0-1,1-1,-1 0,1-1,-1-1,2 0,-1-1,-15-11,22 14,1-1,0-1,0 1,0-1,1 0,0-1,0 0,0 0,1 0,0 0,1-1,-1 0,2 0,-1 0,1 0,0-1,1 1,0-1,-2-15,3-60,18-159,-5 113,0 33,-6 63,-2-1,0-61,-5 94,1 0,0-1,0 1,-1-1,1 1,-1 0,0-1,0 1,1 0,-2 0,1 0,0 0,0 0,-1 0,1 0,-1 0,1 0,-1 0,0 1,0-1,-3-1,1 1,-1 0,1 0,0 1,-1-1,1 1,-1 0,1 1,-1-1,0 1,-7 0,-8 2,0 1,0 1,0 1,-21 8,11-3,1 2,0 2,-33 19,51-26,0 0,0 0,1 1,0 1,0 0,1 0,0 1,1 0,0 0,-10 18,16-24,0 1,0 0,0 0,1-1,0 1,0 0,0 0,1 0,0 0,0 0,0 0,0 0,1 0,0 0,0 0,0 0,0-1,1 1,0 0,0-1,0 1,1-1,-1 0,1 1,0-1,5 5,2 1,0-1,1 0,0-1,0 1,0-2,1 0,0 0,22 7,2 0,-1-1,-1 2,42 23,43 23,-59-32,-38-19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18.2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27 884,'-21'9,"21"-10,1 1,-1 0,0 0,0 0,0 0,0-1,0 1,0 0,0 0,0-1,0 1,0 0,0 0,0 0,0-1,0 1,0 0,0 0,0 0,0-1,0 1,0 0,0 0,0 0,-1-1,1 1,0 0,0 0,0 0,0 0,0-1,-1 1,1 0,0 0,0 0,0 0,0 0,-1 0,1 0,0-1,0 1,0 0,-1 0,1 0,0 0,0 0,0 0,-1 0,1 0,0 0,0 0,0 0,-1 0,19-16,0 1,1 1,1 0,0 1,1 2,30-14,-7 4,679-329,-128 65,-390 168,-205 117,0-1,0 1,1 0,-1 0,0-1,1 1,-1 0,0 0,1-1,-1 1,0 0,1 0,-1 0,0-1,1 1,-1 0,1 0,-1 0,0 0,1 0,-1 0,1 0,-1 0,0 0,1 0,-1 0,1 0,-1 0,0 1,1-1,-1 0,1 0,-1 0,0 0,1 1,-6 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18.9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1065,'5'-7,"1"0,0 1,0-1,1 1,0 0,0 1,0 0,1 0,0 1,-1-1,2 2,8-4,10-6,432-234,72-37,-216 116,141-69,-434 227,0 1,29-7,-19 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22.2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899 787,'15'-14,"1"1,0 1,0 1,2 0,-1 1,1 1,1 0,-1 2,1 0,1 1,-1 1,1 0,0 2,0 0,0 2,1 0,30 3,-47-2,-1 1,0-1,1 1,-1 0,0 0,1 1,-1-1,0 1,0-1,0 1,0 0,0 0,-1 0,1 0,-1 1,1-1,-1 1,0 0,3 4,-2-2,-1 0,-1 0,1 0,-1 0,1 0,-1 1,-1-1,1 0,-1 1,0-1,-1 9,-2 5,-1 0,0-1,-1 1,-1-1,-1 0,-11 19,-7 8,-2 0,-2-2,-2-1,-1-2,-62 59,34-44,-3-3,-130 83,169-120,0-2,-27 11,43-21,0 0,0 0,-1-1,1 0,0 0,-1-1,1 0,-1-1,0 0,-16-1,22-1,-1 1,1-1,0 1,0-1,-1 0,1 0,0 0,1-1,-1 1,0-1,1 1,-1-1,1 0,0 0,0 0,0 0,0 0,1-1,-1 1,1 0,0-1,0 1,0-1,0 0,1 1,-1-1,1-5,-1-13,0 0,1 0,5-27,-5 46,27-173,7 2,82-243,-66 264,47-175,-96 325,0-1,-1 1,1-1,-1 0,1 1,-1-1,0 1,0-1,-1 0,1 1,-1-1,0 1,1-1,-2 1,1-1,-2-4,0 6,1 0,0-1,-1 1,1 0,-1 1,0-1,0 0,1 1,-1-1,0 1,0 0,0 0,-1 0,1 0,0 1,0-1,0 1,-5 0,-35-3,0 3,0 1,0 2,0 2,-44 11,58-10,0 3,0 0,0 2,1 1,1 1,0 1,-47 35,51-31,1 2,-22 27,34-37,1 1,1 0,0 1,1 0,0 0,-8 22,14-31,0 0,1 0,-1 0,1 0,0 0,0 1,0-1,0 0,1 0,-1 0,1 0,0 0,-1 0,1 0,1-1,-1 1,0 0,1 0,0-1,-1 1,1-1,0 0,0 1,0-1,1 0,-1 0,0 0,1 0,0-1,-1 1,5 1,11 6,1 0,0-1,34 9,-26-9,211 62,397 64,-575-120,-45-6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22.9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491 350,'-7'1,"0"-1,1 1,-1 0,1 0,-1 0,1 1,0 0,0 1,0-1,0 1,0 1,0-1,-8 7,5-2,1 0,0 0,0 1,1-1,1 2,-1-1,-6 15,1 1,1 0,2 1,1 0,1 1,-7 50,11-62,2-1,0 1,0-1,2 1,0-1,4 25,-3-32,0-1,1 0,-1 0,1-1,0 1,1 0,-1-1,1 0,0 0,0 0,1 0,0-1,0 0,0 0,0 0,0 0,9 3,22 11,1-2,0-2,1-1,0-2,1-2,54 7,11-6,125-3,-202-7,-15 1,0-1,0 0,0-1,15-2,-25 2,1 0,-1 1,1-1,-1 0,1 0,-1 0,1-1,-1 1,0 0,0-1,0 0,0 1,0-1,0 0,0 0,-1 0,1 0,-1-1,1 1,-1 0,0-1,0 1,0 0,1-4,1-10,-1 1,0 0,-1-1,-1 0,-1 1,0 0,-5-26,-32-108,30 122,-3-11,-3 0,-1 1,-1 1,-2 0,-2 2,-1 0,-1 1,-34-38,36 49,-1 2,-1 0,-1 1,-1 1,0 1,-1 1,-1 1,0 2,-1 0,0 2,-54-14,-48 0,-214-12,324 36,-52-5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25.7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184 1867,'-46'1,"31"1,1-1,-1-1,0 0,1-2,-1 1,-18-6,32 7,1 0,-1 0,0 0,0-1,0 1,1 0,-1-1,0 1,1-1,-1 1,0-1,0 1,1-1,-1 1,1-1,-1 0,1 1,-1-1,1 0,-1 1,1-1,0 0,-1 0,1 1,0-1,-1 0,1 0,0 0,0 0,0 1,0-1,0 0,0 0,0 0,0 0,0 0,0 1,1-1,-1 0,0 0,1 0,-1 1,0-1,1 0,-1 0,1 1,0-2,32-35,-29 33,90-78,144-96,-104 81,1634-1132,-1541 1087,-171 94,-43 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15.7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0,'0'54,"-1"76,27 221,-20-312,2 0,1-1,2 0,2-1,1 0,2-1,1 0,2-2,1 0,28 34,-38-57,0 0,0-1,1 0,1-1,0 0,0-1,0 0,1-1,0 0,1-1,0-1,23 7,8-3,1-1,76 2,-115-9,17 2,-7 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26.7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1 406,'4'-1,"0"0,1 0,-1-1,0 1,0-1,0 0,0 0,-1 0,7-4,9-5,130-63,182-84,-242 121,166-46,-231 77,1 0,0 2,46-2,-66 6,0-1,0 1,0 1,0-1,0 1,0 0,0 0,0 0,0 1,0 0,0 0,-1 0,1 0,-1 1,0-1,1 1,-1 1,-1-1,1 0,0 1,-1 0,0 0,0 0,0 0,5 9,-3 3,0 0,-1 0,-1 1,0 0,-1 0,-1 0,-1 0,-2 31,-3-8,-2-1,-18 63,5-43,-4 0,-1-1,-4-2,-1 0,-3-2,-3-2,-50 58,62-87,19-19,0 1,1-1,-1 1,1 0,0 0,0 0,0 1,-5 9,9-14,0-1,0 1,0-1,0 0,0 1,1-1,-1 1,0-1,0 0,0 1,0-1,0 1,0-1,1 0,-1 1,0-1,0 0,1 1,-1-1,0 0,1 0,-1 1,0-1,0 0,1 0,-1 1,1-1,-1 0,0 0,1 0,-1 0,0 0,1 1,-1-1,1 0,-1 0,0 0,1 0,-1 0,1 0,-1 0,0 0,1-1,-1 1,1 0,-1 0,1 0,25-4,-24 3,112-20,1 5,1 4,0 6,124 9,-222-2,85 11,-96-11,0 1,0 0,0 0,0 0,0 1,-1 0,1 0,-1 1,0 0,0 0,7 6,-11-7,0-1,0 1,0 0,-1 0,1 0,-1 0,0 0,0 0,0 1,0-1,0 0,-1 0,1 1,-1-1,0 1,0-1,0 0,0 1,-1-1,0 0,1 1,-1-1,0 0,-1 0,1 0,0 0,-1 0,-2 4,-6 9,0-1,-1 1,-22 21,33-36,-47 48,-3-2,-101 74,-130 53,247-155,0-3,-43 15,42-20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27.8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0 306,'3'-4,"0"0,0 1,1-1,-1 0,1 1,-1 0,1 0,0 0,1 0,4-2,5-4,34-29,3 2,0 3,3 1,75-31,-101 52,-1 1,1 1,1 2,-1 1,1 1,0 1,1 2,-1 1,0 1,1 2,36 6,-58-7,0 1,-1 0,1 0,-1 0,0 1,0 0,0 1,0-1,0 1,-1 1,1-1,-1 1,10 11,-12-11,0 1,-1-1,0 1,0 0,0 0,-1 0,0 0,0 0,-1 0,0 1,0-1,0 1,-1-1,0 0,0 1,0-1,-2 8,-1 2,-1 0,0-1,-1 1,-1-1,0 0,-1-1,-11 18,-72 96,52-76,-247 282,260-306,-52 59,76-87,1 1,-1-1,0 1,1 0,-1-1,0 1,1 0,-1-1,1 1,-1 0,1 0,-1 0,1-1,0 1,-1 0,1 0,0 0,0 0,0 0,-1 0,1-1,0 1,0 0,0 0,1 2,0-3,-1 1,1 0,0-1,0 1,0-1,0 0,0 1,0-1,0 0,0 1,-1-1,1 0,0 0,0 0,0 0,0 0,0 0,2 0,51-11,41-23,-3-5,104-59,-103 45,-2-3,85-71,154-150,-255 212,-53 47,-5 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28.4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1006,'1'-6,"-1"0,2 0,-1 0,0 0,1 1,0-1,1 0,-1 1,1 0,6-9,42-52,-38 51,434-457,-343 368,212-164,-301 258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29.1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0 441,'48'-4,"0"-1,0-3,-1-2,84-30,-67 20,86-24,730-245,-855 278,-9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31.6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0 634,'2'-4,"0"0,0-1,0 1,1 1,0-1,-1 0,1 1,0-1,1 1,3-4,7-8,74-84,126-111,-36 38,-169 161,2 1,0 0,0 0,0 1,1 1,1 0,18-9,-26 15,2 0,-1 0,0 1,0 0,0 0,1 0,-1 1,0 0,1 0,-1 1,0 0,0 0,1 0,-1 1,0 0,0 0,0 1,-1-1,10 7,2 1,-1 1,0 1,-1 0,0 1,-1 1,0 0,-1 1,-1 0,0 1,-1 1,9 19,-8-11,-1 0,-1 0,-1 1,-1 0,-2 1,0 0,2 41,-7-36,-1 0,-2 0,-1 0,-2-1,0 1,-3-1,-13 39,3-24,-2 0,-2-2,-55 83,39-85,27-32,103-45,87-41,-58 26,121-69,-109 56,-92 46,-1-2,40-26,-58 28,-6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32.2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10,'0'-4,"0"-2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33.3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727 0,'-34'2,"0"1,1 2,-67 17,-109 46,93-28,68-25,25-9,1 0,-1 2,-41 22,62-29,1 0,-1 1,0-1,1 1,0 0,-1-1,1 1,0 0,0 0,0 0,0 0,0 0,0 0,1 0,-1 0,1 0,-1 0,1 0,0 0,0 0,0 1,0-1,0 0,0 0,1 0,-1 0,2 3,1 9,2-1,-1 0,9 15,-5-11,57 131,117 195,-179-336,1-1,0 0,1-1,-1 1,1-1,0 1,0-2,1 1,0 0,0-1,8 5,-11-8,0 0,0 0,0-1,0 1,0-1,0 1,0-1,0 0,0 0,0-1,0 1,0 0,0-1,0 0,0 0,0 0,0 0,0 0,0-1,-1 1,1-1,0 1,-1-1,0 0,1 0,-1 0,0-1,3-3,43-49,23-25,-30 43,54-38,-76 62,1 0,1 2,0 1,0 0,37-10,-40 14,1 2,0 0,0 1,1 1,-1 1,1 1,-1 0,0 1,1 2,-1 0,0 0,0 2,-1 1,1 0,-1 1,-1 1,1 0,-1 2,-1 0,0 1,0 0,-1 2,18 17,-8-4,-1 1,-1 1,-2 0,0 2,-2 1,-1 0,24 62,-39-85,-1-1,1 1,-1 0,-1-1,1 1,-2 0,1 0,-1 0,0 0,0 0,-1 0,0 0,-1 0,0 0,0-1,-6 14,2-10,0-1,-1 1,0-2,-1 1,0-1,0 0,-1-1,-1 1,1-2,-16 10,-21 14,-138 93,-266 134,417-245,-1 0,0-2,-1-2,-56 9,63-13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21:35.0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1030 1388,'-13'-24,"-11"-23,23 45,0-1,1 1,-1-1,0 1,1-1,0 0,-1 1,1-1,0 0,0 1,1-1,-1 1,0-1,1 1,1-6,-1 7,0 0,0 0,0 0,-1 0,1 0,0 0,0 0,1 0,-1 0,0 0,0 1,0-1,0 0,1 1,-1-1,0 1,1-1,-1 1,0 0,1 0,-1-1,1 1,-1 0,0 0,1 0,-1 1,0-1,1 0,-1 0,1 1,-1-1,0 1,3 1,45 22,-48-23,54 36,-2 1,78 75,87 110,-211-215,235 264,-12 11,-13 10,-12 9,-14 8,169 376,-312-586,1-1,52 153,-91-205,-11-26,0-20,1-1,0 0,0 1,-1-1,1 0,0 0,-1 1,1-1,0 0,-1 0,1 0,0 0,-1 1,1-1,0 0,-1 0,1 0,0 0,-1 0,1 0,-1 0,1 0,0 0,-1 0,1 0,-1 0,1 0,0 0,-1 0,1-1,0 1,-1 0,1 0,0 0,-1-1,1 1,0 0,-1 0,1-1,0 1,0 0,-1-1,-10-8,0 0,0-1,1-1,0 1,-11-19,-11-11,-249-332,14-31,218 326,-195-304,-896-1586,1082 1859,-112-223,123 229,-42-136,85 225,-1 0,2-1,0 1,1-1,-1-19,3 29,0 0,1 0,0 0,0 0,0 0,0 0,0 0,1 0,0 0,0 0,0 1,0-1,0 1,1 0,-1-1,1 1,0 0,0 1,0-1,1 0,5-3,5-2,1 1,-1 0,1 1,0 0,1 1,16-3,104-13,-104 17,84-7,0 5,0 5,1 5,-1 5,-1 5,0 5,-1 5,-1 5,155 62,-169-50,-2 4,-2 4,-3 4,-1 4,-3 3,-3 5,-3 4,-3 2,-3 5,98 125,-136-150,-3 2,-1 2,-3 1,32 80,-52-108,-1 1,-2 0,0 0,-2 1,-1 0,-2 1,-1-1,-1 0,-1 1,-2-1,-7 39,2-47,0 0,-1-1,-1 0,-1 0,-1-1,-1 0,-1-1,0 0,-1-1,-1-1,-1 0,-22 18,-14 8,-2-2,-116 65,-92 33,-43 24,3 20,9 13,8 12,-259 249,404-325,7 7,5 5,7 6,-198 322,255-354,5 2,-85 252,115-269,3 1,6 1,4 1,-4 131,19-191,1 0,2 0,2-1,2 1,2-1,19 59,-22-89,0 0,1 0,1-1,1 0,0-1,1 1,0-2,1 1,0-1,1-1,0 0,1 0,0-1,1-1,0 0,0 0,1-2,0 0,1 0,-1-1,31 7,-8-5,0-1,1-3,-1 0,1-3,0-1,-1-2,64-11,-55 3,0-2,-1-2,0-2,-1-2,68-39,-53 20,-1-2,-2-3,-2-3,-2-1,-2-3,-3-2,-1-2,59-91,-45 48,-5-3,83-203,-84 151,50-235,-11-171,-36 0,9-595,22-216,-86 1349,32-249,-22 200,38-118,-47 174,2 0,0 0,0 1,1-1,0 1,1 0,1 1,14-17,-16 21,1 0,0 1,1 0,-1 0,1 1,0-1,0 2,0-1,1 1,-1 0,1 1,15-2,60-4,-1 4,1 4,98 12,-91-3,-1 3,0 5,-1 3,-1 4,116 49,-155-52,0 2,-2 2,-1 2,-2 2,0 3,-2 0,-2 3,-1 2,-1 1,52 70,-39-31,-3 3,61 139,41 182,-136-355,-10-30,0 0,1 0,1 0,0-1,2 0,-1 0,2-1,11 16,-5-17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8:58.8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37,'5'-30,"-5"30,0-1,0 1,0-1,0 1,1 0,-1-1,0 1,0 0,1-1,-1 1,0 0,1 0,-1-1,0 1,1 0,-1 0,0-1,1 1,-1 0,1 0,-1 0,0 0,1 0,-1 0,1 0,-1 0,1-1,-1 2,0-1,1 0,-1 0,1 0,0 0,3 2,0 1,0 0,0 0,0 0,-1 1,1-1,-1 1,0-1,4 7,304 462,-248-368,563 1032,-391-691,-204-388,-22-40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8:59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2174,'0'-5,"1"0,0 0,0 0,0 1,1-1,-1 0,1 0,1 1,-1-1,6-7,36-44,-32 43,72-80,3 5,104-80,213-140,656-400,-852 575,183-126,-240 142,50-35,-172 133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26.3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0 204,'579'15,"-191"-3,23 2,-138-6,-162-8,162 21,-18 8,81 14,-299-36,47 12,0-4,147 7,-64-14,179 32,9 1,-273-36,-1-3,118-14,-106 1,555-43,-144 31,-470 18,1-2,-1-1,0-1,-1-2,34-16,15-5,-10 6,80-26,-82 32,84-38,-31 10,-98 41,1 1,0 1,41-3,36-6,-19-6,0 5,1 3,120-2,-132 17,97 16,-34 2,383 75,-481-86,34 9,120 16,-161-34,-1-1,1-2,0-1,31-7,-27 5,24-5,62-9,219-8,170 27,-488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0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2304 1,'-2'152,"9"265,-2-343,4 1,3-1,31 107,-35-158,0 1,2-1,0-1,2 0,0 0,28 35,-33-49,0 1,1-1,0 0,1-1,0 0,0 0,0-1,1 0,0 0,0-1,0-1,1 0,0 0,0-1,0 0,19 1,-14-3,-13-4,-25-9,10 5,-101-46,-1 4,-3 6,-159-38,-376-35,287 81,-481 15,839 20,-27 1,-54 7,58-1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1.4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0,'-3'1,"0"-1,-1 1,1 0,0 0,0 0,0 1,0-1,0 1,0-1,0 1,0 0,1 0,-1 0,1 1,-1-1,1 1,0-1,0 1,0 0,0-1,1 1,-3 6,-4 7,1 1,-8 31,15-48,-9 34,1 1,3-1,0 1,3 0,1 0,1 1,6 38,-5-56,2 0,1-1,0 1,1-1,1 0,0 0,1 0,1-1,1 0,0 0,1-1,1-1,0 1,1-2,22 20,-20-24,0 0,0-1,1-1,0-1,1 0,0 0,-1-2,2 0,-1-1,0-1,1 0,-1-1,1-1,-1 0,1-1,-1-1,31-8,-43 9,0 1,0-2,1 1,-1 0,0-1,-1 0,1 1,0-2,0 1,-1 0,1-1,-1 1,0-1,0 0,0 0,0-1,-1 1,1-1,-1 1,0-1,0 0,0 1,3-8,-4 4,0-1,-1 1,0 0,0 0,0 0,-1-1,0 1,0 0,-1 0,0 0,0 0,-1 1,-4-10,-19-36,-59-84,11 19,46 70,13 26,2-1,1 0,0-1,2-1,-14-45,24 67,-1 1,1 0,0-1,-1 1,1-1,0 1,0 0,0-1,0 1,0-1,1 1,-1 0,0-1,1 1,-1-1,1 1,-1 0,1 0,-1-1,1 1,1-2,-1 3,0-1,0 1,0-1,0 1,0-1,1 1,-1 0,0-1,0 1,0 0,0 0,1 0,-1 0,0 0,0 0,0 0,1 0,-1 0,2 1,6 2,0 0,0 1,-1 0,16 10,449 335,-193-130,-267-210,97 66,-96-67,0-1,0 0,1-1,-1 0,1-2,21 5,-11-6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1.9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651 121,'-68'-40,"49"27,-1 2,-35-16,40 21,0 1,-1 0,0 1,0 1,0 0,0 1,0 1,-1 1,1 0,-23 4,29-2,0 0,0 1,0 0,0 1,1 0,0 1,0 0,0 0,0 1,1 0,0 0,0 1,1 0,-1 1,2 0,-1 0,-8 15,-4 8,1 1,2 1,2 1,1 0,1 1,2 0,1 0,2 1,2 1,1-1,2 66,5-82,1 0,0 0,2 0,0-1,2 1,0-2,0 1,2-1,1 0,0-1,1-1,0 0,2 0,0-1,0-1,20 15,17 10,1-3,1-1,113 51,240 89,64 32,-383-163,-2 5,-2 2,93 78,-153-110,-1 1,0 1,-1 1,-2 1,0 1,-1 1,-2 0,23 48,-32-57,0 2,-2-1,0 0,-1 1,-1 0,0 0,-2 0,0 0,-1 0,0 1,-2-1,0 0,-1 0,-1 0,-9 26,5-23,0-1,-2 0,0 0,-1-1,-1-1,-1 0,-23 25,6-14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2.3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0 456,'4'0,"11"-4,14-6,21-10,22-10,12-8,18-11,12-5,4-2,-5 3,-13 8,-15 6,-18 11,-16 9,-17 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2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4,'-48'-2,"28"1,0 0,1 1,-1 1,0 1,-28 7,43-8,1 1,-1 0,1 0,-1 0,1 0,0 1,0 0,0 0,0 0,0 0,0 1,1-1,0 1,0 0,0 0,0 0,1 0,-1 0,1 1,0-1,0 1,1 0,-1 0,1-1,0 1,0 9,-1 5,1 0,0-1,2 1,0-1,1 1,1-1,1 0,0 0,2 0,8 20,-3-15,0-2,1 0,1 0,2-2,0 1,34 33,-3-13,2-3,1-1,2-3,1-2,83 36,804 298,-769-304,-140-51,27 9,0 3,95 52,-149-72,1 0,-1 0,0 0,0 1,0 0,0-1,0 1,-1 0,1 0,-1 1,0-1,0 0,3 7,-4-7,-1-1,0 0,1 1,-1-1,0 1,0-1,0 0,-1 1,1-1,0 0,-1 1,0-1,1 0,-1 0,0 1,0-1,0 0,-1 0,1 0,0 0,-1 0,1-1,-1 1,-2 1,-29 27,-2-2,-1-1,-47 26,64-41,-47 28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3.2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0 746,'0'-5,"5"-5,4-1,11-3,6-3,19-8,20-12,24-12,22-12,19-11,12-7,4-3,-10 8,-20 9,-21 10,-23 16,-18 9,-19 10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3.7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1,'4'0,"6"0,9 4,11 10,8 11,11 11,14 6,13 14,7 6,-2 1,-2-6,-7-4,-10-7,-12-7,-14-6,-9-3,-5-9,-7-6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4.0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108 127,'-5'-4,"-5"-6,-1-6,-3 1,1-2,-2 2,2-1,-1-2,2 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4.5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1,'-15'1,"-1"1,1 0,-1 1,1 1,0 0,0 1,0 1,1 1,0 0,0 0,1 1,0 1,-21 19,7-5,2 1,1 2,1 1,1 0,-19 33,18-22,1 1,3 1,-24 65,36-81,0-1,1 2,1-1,2 0,0 1,2 0,3 46,-1-64,0-1,0 1,1-1,0 0,1 0,-1 0,1 0,0 0,1 0,-1-1,1 0,0 1,0-1,1-1,0 1,-1-1,1 0,1 0,-1 0,1-1,-1 1,1-1,0-1,0 1,1-1,-1 0,11 1,14 3,1-1,0-2,0-2,41-2,-63 1,35-3,-1-2,0-2,0-1,55-20,168-71,-158 55,-97 39,-3 2,1 0,-1-2,0 1,0-1,15-10,-13 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5.4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1664 588,'-34'-40,"1"-2,-35-58,-23-30,69 103,-1 1,-1 1,-1 2,-1 0,-1 2,-2 0,-43-23,50 33,0 1,-1 1,0 1,-1 1,0 1,0 1,0 1,-1 1,1 1,-1 2,-32 2,17 4,0 1,1 2,0 2,1 1,0 2,1 2,0 1,-40 27,22-9,1 3,1 3,3 1,-57 62,89-84,1 0,0 1,1 1,2 1,0 0,2 1,0 0,2 1,0 0,-11 49,18-57,1 0,1 0,0 0,1-1,0 1,2 0,0 0,1 0,0-1,2 1,0-1,0 0,2-1,0 1,1-1,0-1,1 1,14 16,2-3,1-2,2 0,0-2,1-1,2-1,0-1,1-2,1-2,41 17,17 0,1-3,131 26,470 48,-231-43,-12 35,-360-69,-1 4,153 77,-178-73,-1 2,-2 4,-2 2,72 70,-81-66,-2 2,-3 3,40 59,-71-91,-1 0,0 1,-2 1,0 0,-2 0,-1 1,0 1,-2-1,-1 1,-1 0,2 41,-7-53,0-1,-1 0,0 1,-1-1,-1 0,0-1,0 1,-1-1,-1 0,0 0,0 0,-1-1,-1 0,1 0,-2-1,1 0,-1 0,-1-1,-12 9,-16 9,0-2,-2-2,-80 33,55-30,-2-3,-1-3,0-3,-88 9,-281-3,379-22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41.1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308 763,'5'-1,"0"0,0-1,0 1,-1-1,1 0,-1 0,0 0,8-5,23-11,-15 13,0 0,0 2,0 0,1 2,-1 0,1 1,-1 1,22 4,-32-3,0 0,-1 0,1 1,-1 0,0 1,0 0,0 0,-1 1,1 0,-1 0,0 1,-1 0,1 0,-1 1,0 0,-1 1,0-1,9 16,-8-11,0 1,-1 0,0 1,-2 0,1-1,-2 2,0-1,0 0,-1 0,-1 1,-1-1,0 1,0 0,-2-1,0 0,0 1,-2-1,0 0,0 0,-1-1,-1 1,0-1,-13 19,2-4,-2-2,-1 0,-1-2,-1 0,-1-1,-26 19,38-32,-1-2,0 1,0-2,-1 1,0-2,0 0,-1 0,0-1,0-1,0-1,0 0,0 0,-1-1,1-1,-25-1,32-2,-1 0,1 0,0 0,-1-1,1 0,0-1,1 0,-1 0,1 0,0-1,0 0,0 0,0 0,1-1,0 1,0-1,-5-9,-5-8,1-1,2-1,-15-37,17 36,2-1,0 0,2-1,1 1,1-1,2 0,0 0,2 0,1 0,2-1,0 2,2-1,1 0,1 1,1 0,2 1,1 0,19-35,57-91,131-175,-215 322,1 1,-1-1,0 0,0 0,-1-1,1 1,-1 0,0-1,-1 0,0 1,1-1,-2 0,1 1,-1-1,0-9,-1 10,0 1,0 0,-1 0,1-1,-1 1,0 0,0 0,-1 0,1 1,-1-1,0 1,0-1,0 1,0 0,-1 0,1 0,-1 1,0-1,1 1,-8-3,2 0,-1 1,0 0,0 1,0 0,0 0,0 1,-1 1,1 0,-1 0,1 1,-1 0,1 1,-1 0,1 0,-19 6,16-2,0 0,0 0,1 1,-1 1,1 0,1 0,-1 2,1-1,1 1,-1 1,-11 14,7-5,0 0,2 0,0 1,2 1,0 0,1 1,1 0,1 1,1-1,1 1,1 1,1-1,1 1,0 28,3-40,-1 4,1 0,0-1,1 1,1 0,6 26,-7-38,1 0,0 0,0 0,0-1,0 1,0 0,1-1,-1 0,1 0,0 0,0 0,0 0,0 0,1-1,-1 0,1 0,-1 0,1 0,0 0,0-1,0 1,0-1,0 0,0 0,0-1,7 1,38 2,56-4,-59-1,73 7,119 34,-212-37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5.8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8 760,'0'1,"0"-1,-1 0,1 0,0 0,0 0,-1 0,1 0,0 0,0 0,-1 0,1 0,0-1,0 1,-1 0,1 0,0 0,0 0,-1 0,1 0,0 0,0-1,0 1,-1 0,1 0,0 0,0 0,0-1,0 1,-1 0,1 0,0-1,0 1,0 0,0 0,0-1,0 1,0 0,0 0,0-1,0 1,-1 0,1 0,0-1,1 1,-1 0,0-1,9-16,18-13,19-10,2 2,61-37,-36 26,399-234,-172 111,-257 145,-9 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6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1,'0'0,"-1"0,1 0,-1 0,1 0,-1 0,1 0,-1 0,0 0,1 0,-1 0,1 0,-1 1,1-1,-1 0,1 0,-1 0,1 1,-1-1,1 0,-1 1,1-1,-1 1,1-1,0 0,-1 1,1-1,0 1,-1-1,1 1,0-1,0 1,-1 0,6 19,24 23,61 61,192 172,139 52,-13-66,-307-206,3-5,130 46,-177-80,-18-8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6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1 105,'0'6,"1"-1,0 0,1 0,-1 1,1-1,0 0,0 0,1-1,-1 1,1 0,0-1,0 0,7 8,57 50,-57-53,27 21,1-2,2-2,0-2,2-1,0-3,2-1,61 18,-39-18,1-4,1-2,0-3,98 1,-114-11,1-2,76-14,-101 11,-1-1,0-1,-1-2,0-1,0 0,33-21,-51 27,-1-1,0-1,0 1,0-1,-1 0,0 0,0-1,-1 0,0 0,0-1,0 1,-1-1,0 0,-1 0,1 0,-2 0,1-1,-1 1,0-1,-1 0,0 0,-1 1,1-1,-2 0,1 0,-3-10,1 8,-1 1,0-1,0 1,-1-1,-1 1,0 0,0 1,-1-1,0 1,0 0,-1 1,-1-1,1 1,-1 1,0-1,-1 2,0-1,0 1,-1 0,-14-6,4 5,-1 0,0 2,0 1,0 0,0 1,-1 2,1 0,-1 1,1 1,-1 1,-21 6,-34 8,-119 42,182-54,-22 10,11-2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7.8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25 590,'-1'0,"1"0,-1 1,0-1,0 0,0 1,1-1,-1 1,0 0,1-1,-1 1,0-1,1 1,-1 0,1 0,-1-1,1 1,0 0,-1 0,1 0,0-1,-1 1,1 0,0 0,0 0,-1 1,-4 27,5-25,-3 17,2 0,0 0,1 0,1 0,1 0,1 0,5 21,-4-29,0 0,1-1,1 1,0-1,0 0,1-1,1 0,0 0,0-1,1 0,0 0,16 12,17 9,2-2,1-1,1-3,1-2,1-1,2-3,-1-2,87 17,30-4,226 11,-372-39,-8-1,0 0,0 0,0-1,0-1,16-2,-25 2,-1 0,1 1,-1-1,1 0,-1-1,1 1,-1 0,1-1,-1 1,0-1,0 0,0 0,0 0,0 0,0 0,-1 0,1 0,-1-1,1 1,-1 0,0-1,0 0,0 1,0-1,0 1,-1-1,1 0,-1-3,3-27,-1-1,-2 1,-1-1,-2 1,-12-58,1 35,-2 1,-35-79,34 99,-2 1,-1 1,-48-59,67 91,-14-25,15 25,0 0,-1 1,1-1,0 0,0 1,0-1,0 0,0 1,0-1,0 0,0 1,0-1,1 0,-1 1,0-1,0 1,1-1,-1 0,0 1,0-1,1 1,-1-1,1 0,2-1,0 1,1-1,-1 1,0 0,0 0,0 1,1-1,-1 0,1 1,-1 0,0 0,1 0,3 1,83 4,108 21,-40-4,544 37,3-64,-685 4,11-1,1-1,49-11,-79 14,0-1,1 1,-1-1,0 1,0-1,0 0,0 0,-1 0,1 0,0 0,0 0,-1-1,1 1,0-1,-1 1,1-1,-1 1,1-3,-1 3,-1 0,0-1,0 1,1 0,-1 0,0-1,0 1,-1 0,1-1,0 1,0 0,-1 0,1 0,0-1,-1 1,1 0,-1 0,0 0,1 0,-1 0,-1-2,-6-6,-1 1,1 0,-1 1,0 0,-13-7,-116-66,-153-64,183 93,38 17,-166-72,206 95,0 1,-1 2,0 1,0 1,-64-2,67 9,6 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8.9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0,'13'1,"0"0,0 1,-1 0,1 1,0 1,-1 0,0 0,0 1,12 7,17 12,46 35,-56-37,672 528,-436-333,755 535,-982-725,-16-8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09.5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1 963,'1'-69,"3"-1,3 1,23-96,-17 114,2 2,2 0,3 1,1 1,34-55,-43 84,1 1,0 1,1 1,0 0,2 0,-1 1,2 1,0 1,0 1,1 0,1 1,0 1,0 1,0 0,1 2,22-5,22-2,1 3,0 3,119 3,-138 4,-1 2,1 2,-1 2,69 18,-96-19,0 1,0 1,-1 1,0 0,-1 1,0 1,0 0,-1 2,0-1,-1 2,0 0,-1 1,19 26,-13-10,-1 0,-2 2,-1 0,-2 1,-1 1,-1 0,8 48,-11-32,-2 0,-1 0,-4 1,-6 81,0-106,0 1,-2-1,-1 0,-1 0,-1-1,-1 0,-2-1,0 0,-1-1,-2-1,0 0,-1-1,-26 24,-21 15,-1-3,-131 87,165-123,-2 0,-67 30,66-38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10.1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1472,'15'-1,"1"0,-1-1,27-8,16-2,173-13,1 10,286 17,458 98,-927-93,-2-1,0 2,0 1,84 30,-126-37,0 1,0-1,0 1,0-1,0 1,-1 1,0-1,1 1,-1-1,-1 1,6 7,-8-10,0 1,0-1,-1 1,1 0,0 0,-1 0,0-1,1 1,-1 0,0 0,0 0,0 0,0-1,0 1,0 0,-1 0,1 0,-1 0,1-1,-1 1,0 0,1-1,-1 1,0 0,0-1,0 1,0-1,-1 1,1-1,0 0,-1 0,1 1,0-1,-1 0,-1 1,-5 4,-1 1,1-1,-1-1,0 0,0 0,-1-1,1 0,-1-1,0 0,0 0,0-1,-1 0,1-1,0 0,-1-1,1 0,0 0,-1-1,1-1,0 0,0 0,0-1,0 0,0-1,1 0,-14-7,-6-10,1-1,1-1,0-1,2-2,1 0,1-2,-23-36,0-9,-67-146,88 164,3-1,1-2,4 0,2-1,2 0,3-1,-2-77,12 107,1-1,1 1,2 0,1 1,2-1,1 1,12-32,-10 39,0 1,1 0,2 1,0 0,1 1,0 0,2 1,0 1,1 0,20-14,-3 7,0 1,2 1,64-28,-44 27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10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499 434,'-2'1,"0"0,0 0,0 0,0 0,0 0,1 0,-1 0,0 1,1-1,-1 0,0 1,1 0,0-1,-1 1,1 0,-1 2,-21 33,8-1,1 1,2 0,1 0,2 1,2 0,1 1,0 46,4-54,1 0,1 1,2-1,2 0,0 1,2-2,17 53,-19-73,1 1,-1-1,1 0,1 0,0 0,0-1,1 0,1 0,-1-1,1 0,0 0,1-1,0 0,0 0,1-1,0 0,0-1,0 0,0-1,1 0,0 0,0-1,0-1,18 3,1-4,-1-1,0 0,0-3,0 0,47-13,140-50,70-51,-244 95,-1-1,0-2,-2-2,53-47,-83 66,-1 0,0 0,0-1,-1-1,0 1,-1-1,0 0,0-1,7-18,-12 23,1-1,-1 1,0 0,0-1,-1 0,1 1,-2-1,1 1,-1-1,0 1,0-1,-1 1,1 0,-1 0,-1-1,1 1,-1 1,-7-12,-3 0,0 1,-1 0,0 1,-1 0,-1 1,0 1,-19-11,-135-75,140 83,-98-48,-228-80,-150-12,293 94,99 33,104 27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11.6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0,'1389'632,"-1084"-499,-128-56,570 260,-734-331,37 19,-48-24,0 0,-1 0,1 1,0-1,0 0,-1 0,1 1,-1-1,1 1,-1 0,0-1,0 1,1 0,-1 0,0 0,-1-1,1 1,0 0,0 3,-1-4,0 0,0-1,0 1,-1 0,1-1,0 1,0-1,-1 1,1 0,0-1,-1 1,1-1,-1 1,1-1,-1 1,1-1,-1 1,1-1,-1 0,1 1,-1-1,0 0,1 1,-1-1,0 0,1 0,-1 1,0-1,1 0,-1 0,0 0,1 0,-1 0,0 0,1 0,-1 0,0 0,1-1,-1 1,0 0,1 0,-1-1,0 1,1 0,-1-1,0 0,-33-15,18 1,1 0,1 0,0-2,1 0,1 0,0-1,1 0,1-1,1-1,-8-25,8 18,1-1,1 1,2-1,0-1,2 1,2 0,1-37,1 52,1 1,0-1,0 0,2 1,-1-1,2 1,-1 0,2 0,0 1,0 0,1 0,0 0,1 1,0 0,0 0,1 1,1 0,20-15,-8 11,0 0,1 1,1 1,-1 2,2 0,-1 1,1 2,42-6,4 3,0 3,0 2,0 4,97 13,-129-8,-1 2,1 1,-2 2,1 2,-1 1,-1 2,-1 1,0 2,51 36,-70-41,0 0,-1 1,0 0,-1 1,-1 1,0 0,-1 1,-1 1,-1-1,9 22,-13-24,0 1,-1 0,-1 0,-1 1,0 0,-1-1,-1 1,-1 0,0 0,-1-1,0 1,-8 29,-2-7,-2-2,-2 1,-1-2,-2 0,-1-1,-2-1,-1-1,-30 34,10-18,-2-3,-1-1,-3-3,-72 50,87-69,-1-2,0-1,-2-2,0-1,-1-2,-1-1,-62 13,78-23,0-1,0-1,0-1,0-1,0-1,0-1,0 0,0-2,0-1,1-1,0 0,0-2,0 0,1-2,-22-13,-14-15,8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12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2499 2316,'-1'-13,"0"0,-1 1,0-1,-1 0,0 1,-1 0,0 0,-1 0,-9-15,-10-12,-37-48,47 68,-378-451,-35 25,-129-79,408 401,-318-202,293 232,151 83,-1 1,-1 1,1 1,-1 1,-39-5,43 13,22 9,29 16,-27-25,268 200,418 234,-463-315,5-9,302 99,-404-171,2-6,136 17,-170-40,1-3,0-5,145-13,-172 1,-2-2,0-3,0-4,88-34,-138 42,0 0,-1-2,-1 0,0-1,-1-1,26-25,-19 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42.1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0,'1'22,"1"0,1-1,0 1,2-1,1 0,8 21,60 123,-35-84,41 87,71 174,-127-265,-23-167,-3 9,3-199,-1 274,0 1,1-1,0 0,0 1,0-1,0 1,1 0,0-1,0 1,0 0,6-9,-7 13,0 0,1-1,-1 1,0 0,0 0,1 1,-1-1,0 0,1 0,-1 1,1-1,-1 1,1-1,-1 1,1-1,0 1,1 0,1 0,-1 0,1 1,0-1,-1 1,1 0,0 0,-1 0,1 1,5 3,22 14,-1 2,-1 1,-2 1,0 2,32 37,-2-4,-28-29,103 107,-110-111,-2 1,-1 0,28 50,-40-61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13.3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1635,'3'-5,"0"1,1 0,0 0,0 0,0 0,1 1,-1-1,1 1,0 0,6-2,9-8,149-98,373-270,-472 324,-2-3,-3-3,-3-3,-3-3,64-95,-104 134,-1 0,-1-1,-2-1,-1-1,16-59,-27 79,-1-1,0 0,-1 0,0 1,-1-1,0 0,-5-21,3 26,0 0,-1 0,0 0,0 1,-1-1,0 1,-1 0,0 1,0-1,-1 1,1 0,-11-10,0 5,1 0,-2 0,1 1,-1 2,-1-1,0 2,0 0,-1 2,0 0,0 1,-1 0,1 2,-35-2,27 4,0 1,1 1,-1 1,1 2,0 0,0 2,0 1,1 1,-46 21,39-11,1 2,0 1,2 1,0 2,1 0,2 2,1 1,1 1,-28 43,20-22,2 2,3 0,2 2,2 1,-19 66,28-69,-14 85,25-120,2 0,0 0,0 0,2 0,0 0,1 1,0-1,2-1,6 23,-7-32,0 0,0-1,0 1,1-1,0 0,0 0,0-1,1 1,-1-1,1 0,0 0,0 0,1-1,-1 0,1 0,-1 0,1-1,0 1,12 1,1 1,1-2,0-1,-1 0,1-1,24-3,41-6,-1-3,-1-5,130-40,232-109,774-427,-1094 521,-90 47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14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2160,'1'-9,"0"1,0 0,0 0,1 0,1 0,-1 0,1 1,1-1,6-11,47-63,-55 79,38-45,2 1,2 3,2 1,99-70,-51 51,193-94,-179 110,3 4,1 5,1 5,2 5,1 5,1 4,0 7,1 4,128 9,-192 1,-1 2,0 3,0 1,-1 3,77 29,-109-32,1 0,-1 2,-1 0,0 1,-1 1,29 27,-36-29,-1 0,0 1,0 1,-1 0,-1 0,0 1,-1 0,-1 0,0 0,7 25,-8-19,-1 1,0-1,-1 1,-1 0,-2 0,0 0,-1 0,-1-1,0 1,-2 0,-1-1,0 0,-1 0,-2 0,0-1,-1 0,0-1,-2 1,-20 26,25-39,-1 0,1 0,-1-1,0 0,-1 0,1-1,-1 0,0 0,0-1,0 0,0 0,0-1,-1 0,1 0,-1-1,0-1,1 1,-1-1,0 0,-9-2,-1-1,-1 0,1 0,0-2,0-1,0 0,1-1,-33-18,31 12,1-1,1-1,0-1,1 0,0-1,2 0,0-2,1 0,1 0,0-1,-15-35,13 21,2-1,0-1,3 0,1-1,2 0,-5-58,12 63,0 1,3 0,0 0,2 0,1 1,2-1,1 1,1 1,1 0,2 0,1 1,1 1,25-34,-10 20,3 1,1 2,1 1,2 2,2 1,1 2,61-37,-73 53,1 1,1 1,0 2,0 0,2 3,-1 0,1 2,0 2,0 1,1 1,-1 1,1 2,-1 2,1 1,-1 1,0 2,0 1,-1 1,0 2,0 1,-1 2,0 1,-2 1,1 1,-2 2,0 0,-2 2,32 30,-43-35,0 1,21 31,-30-39,0-1,-1 1,0 0,0 0,-1 0,0 0,-1 1,0-1,1 10,-2-17,-1 0,0 0,0 0,0 0,1 0,-1 0,0 0,0 0,-1 0,1 0,0 0,0 0,0 0,-1 0,1 0,0 0,-1 0,1 0,-1 0,1-1,-1 1,1 0,-1 0,0-1,0 1,1 0,-1-1,0 1,0 0,1-1,-1 1,0-1,0 1,0-1,0 0,0 1,0-1,0 0,0 0,0 0,0 0,0 0,0 0,0 0,0 0,0 0,0 0,0 0,0-1,0 1,0 0,0-1,-1 0,-6-2,0 0,0-1,0 1,1-2,-9-5,-16-15,0-1,2-2,0-1,2-1,-37-54,33 39,3-2,2-1,-34-85,54 116,0 0,2 0,0 0,1-1,1 1,1-1,-1-29,4 39,0 0,0 0,0 0,1 1,1-1,-1 1,1-1,0 1,1 0,0 0,0 0,0 0,1 1,0 0,0 0,1 0,0 1,0 0,8-7,12-4,0 1,0 0,1 2,1 2,0 0,49-11,0 5,105-8,-103 19,-1 3,1 4,0 4,131 23,-143-13,-1 2,0 3,-2 3,0 2,100 58,-133-65,0 1,-1 1,-2 2,0 1,29 31,-44-36,-6-3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15.5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12763,'-235'175,"46"-31,168-132,15-14,7-2,0 0,0 1,1-1,-1 1,1-1,0 1,0 0,3-4,864-1194,42 42,1163-1220,231 204,-99 491,91 119,-1825 1249,284-189,-86 58,-105 74,-106 69,-90 55,-311 210,343-243,-286 193,133-134,-239 214,-5 6,-1 0,1 0,-1-1,0 1,0-1,0 0,0 0,-1 0,1 0,-1-1,2-5,-7 4,-7 8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16.8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3208,'55'-81,"4"2,71-73,-56 67,638-798,-181 217,30 26,-443 518,1 1,125-166,-191 206,-43 70,-4 11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45.4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29,'11'0,"0"-1,-1 1,1 1,-1-1,1 2,19 4,-27-4,0-1,1 1,-1-1,0 1,-1 0,1 0,0 1,-1-1,1 0,-1 1,1 0,-1-1,0 1,0 0,-1 0,1 0,0 0,-1 0,0 1,0-1,0 0,1 5,1 8,-1-1,0 0,-1 1,-1 0,-1-1,0 1,0-1,-2 1,0-1,-1 0,0 0,-1 0,-1 0,0-1,-1 0,-1 0,-18 24,26-37,-1 1,0-1,0 0,-1 1,1-1,0 0,0 0,-1 0,1 0,0 0,-1 0,1-1,-1 1,1 0,-1-1,1 1,-1-1,0 1,1-1,-1 0,1 0,-3 0,3 0,0-1,0 0,-1 1,1-1,0 0,0 0,0 0,1 0,-1 0,0 0,0 0,0 0,1 0,-1 0,1-1,-1 1,1 0,-1 0,1-1,-1-1,-1-10,0 0,1 0,0-26,1 10,-1 15,1-1,1 1,0 0,4-16,-5 26,1 1,0 0,1 0,-1-1,0 1,1 0,0 0,-1 0,1 1,0-1,1 0,-1 1,0-1,1 1,0 0,-1 0,1 0,0 0,0 0,0 0,0 1,4-2,9-1,0 0,1 1,-1 1,1 1,-1 0,1 1,-1 1,1 0,30 7,-45-7,1 0,-1 0,0-1,0 1,0 0,0 1,0-1,0 0,0 1,0-1,0 1,0 0,-1-1,1 1,-1 0,1 0,-1 0,0 0,0 0,0 0,0 0,0 1,0-1,-1 0,1 1,-1-1,1 0,-1 1,0 2,0-3,-1 0,1 0,0 0,-1-1,0 1,1 0,-1 0,0-1,0 1,0-1,0 1,0-1,0 1,-1-1,1 0,0 1,-1-1,1 0,-1 0,1 0,-1 0,0 0,1 0,-1-1,0 1,1 0,-1-1,0 0,0 1,0-1,0 0,1 0,-1 0,0 0,0 0,0 0,-2-1,-7-1,1-1,-1 0,1 0,-1-1,1 0,0-1,1 0,-1-1,1 0,0 0,-8-8,-11-10,-46-54,70 74,-1-1,1-1,0 1,1 0,-1-1,1 0,-4-11,8 11,7 11,8 12,-11-6,-1 0,0 0,0 0,3 23,-6-25,0 0,1 0,0 0,1-1,0 1,0-1,1 1,0-1,9 12,-3-11,1-5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54.2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1122,'1950'-35,"-1864"30,468-37,159-7,3 50,-296 3,886-76,-1143 57,268-59,-323 52,193-14,-46 9,278-35,-169 16,102-5,-288 39,311-61,-7 9,-47 9,-161 16,157-33,-411 68,476-99,-297 93,-52 6,-69-5,104-27,-109 19,123-12,-155 28,-32 1,-28 1,13-1,-1-1,1 1,-1-1,1-1,-10-3,15 5,0 0,0 0,0 0,0 0,1 0,-1-1,0 1,0 0,1 0,-1-1,0 1,0-1,1 1,-1-1,0 1,1-1,-1 1,1-1,-1 0,1 1,-1-1,1 0,-1 1,1-1,-1 0,1 0,0 0,0 1,-1-1,1 0,0 0,0 0,0 1,0-1,0 0,0 0,0 0,0 0,0 1,0-1,1 0,-1 0,0 0,0 1,1-1,-1 0,1 0,-1 1,1-1,-1 0,1 1,-1-1,1 0,-1 1,2-1,1-2,0 1,0 0,1 0,-1 0,1 1,-1-1,1 1,0 0,0 0,-1 0,1 0,0 0,0 1,0 0,0 0,0 0,0 1,0-1,-1 1,8 1,4 2,0 1,-1 0,0 0,15 9,-5-1,-1 1,0 1,-1 1,0 1,-2 1,0 0,-1 2,-1 0,0 2,20 32,-36-51,0 1,-1-1,1 0,-1 1,1-1,-1 1,0-1,-1 1,1 0,0-1,-1 1,0 0,0 0,0-1,0 1,-1 0,-1 6,0-8,1 1,-1-1,0 1,0-1,0 0,0 0,0 0,0 0,-1 0,1-1,-1 1,1-1,-1 0,1 1,-1-1,0 0,0 0,0-1,1 1,-1-1,0 1,-5-1,-15 2,0-1,0-1,-1-1,1-1,-36-8,48 8,0 0,0-1,1-1,-1 0,1 0,0-1,0-1,1 1,0-1,0-1,0 0,0 0,-12-15,19 19,0 0,0 0,0 0,0 0,1 0,-1-1,1 1,0 0,0-1,-1-3,2 5,0 1,0-1,0 1,0-1,0 1,0-1,1 1,-1 0,0-1,1 1,-1-1,1 1,0 0,-1-1,1 1,0 0,1-2,1 0,0 1,0 0,0 1,0-1,0 0,0 1,0 0,0-1,1 1,-1 0,0 1,1-1,-1 1,1-1,-1 1,1 0,3 1,-2-1,0 0,-1 1,1 0,-1 0,0 0,1 0,-1 1,0-1,0 1,1 0,-1 1,-1-1,8 6,-9-6,-1-1,0 1,1 0,-1 0,0-1,0 1,0 0,0 0,0 0,-1 1,1-1,0 0,-1 0,0 0,1 0,-1 0,0 1,0-1,0 0,-1 0,1 0,0 1,-1-1,0 0,1 0,-1 0,0 0,0 0,0 0,-3 3,3-2,0-1,-1 0,1 1,-1-1,0 0,0 0,0 0,0 0,0 0,0 0,-1-1,1 1,0-1,-1 1,1-1,-1 0,0 0,1 0,-1-1,0 1,0 0,1-1,-1 0,0 0,0 0,0 0,0 0,1 0,-1-1,0 1,0-1,1 0,-1 0,-4-2,0-1,0 1,0-1,1 0,0-1,0 0,0 0,0 0,1-1,-1 1,2-1,-8-11,3 1,1 1,1-2,0 1,-6-24,11 32,0 0,1 0,0 0,0 0,1 0,0 0,0-1,1 1,0 0,0 0,5-13,-2 13,-1 11,-7 15,3-15,0 0,0 0,0-1,1 1,-1 0,1 0,-1 0,1 0,0 0,0 0,1 0,-1 0,1 0,-1-1,1 1,1 3,21 55,-11-33,34 99,25 77,164 617,-127-375,-88-338,-5 1,1 128,-15-61,11 281,-1-30,-12-254,34 271,-3-243,37 212,-20-150,54 247,-30-127,-58-164,-6-67,6-2,10 239,-22-367,2 0,0-1,1 1,1-1,16 41,8 31,-28-87,0-1,0 1,-1-1,0 0,0 1,0-1,-2 8,2-12,0 0,-1 0,1 1,0-1,0 0,-1 0,1 0,-1 0,1 0,-1 0,1 0,-1 0,0 0,1 0,-1 0,0-1,0 1,1 0,-1 0,0-1,0 1,0 0,0-1,0 1,0-1,0 1,0-1,0 0,-1 1,1-1,0 0,0 0,0 0,0 0,0 0,0 0,-1 0,1 0,0 0,0-1,-1 1,1 0,1 0,-1-1,1 1,-1 0,1 0,-1 0,1 0,-1 0,1 0,-1-1,1 1,-1 0,1 0,0-1,-1 1,1 0,-1-1,1 1,0 0,-1-1,1 1,0 0,0-1,-1 1,1-1,0 1,0-1,-1 1,1-1,0 1,0-1,0 1,0-1,11-13,26-4,-34 17,-1 0,1 1,-1-1,1 1,-1 0,1 0,0 0,-1 0,1 0,-1 1,1-1,0 1,-1 0,1 0,-1 0,0 0,1 0,-1 0,0 0,0 1,1-1,2 4,-2-1,0 0,0 0,-1 0,1 1,-1-1,0 1,-1-1,1 1,-1-1,0 1,1 8,0 4,-1 0,-1-1,-1 1,0 0,-1 0,-6 24,5-31,-1 1,0-1,-1 0,0 0,-1-1,1 0,-2 0,1 0,-1-1,-1 1,1-2,-2 1,-10 7,15-12,1-1,-1 1,1-1,-1 0,0-1,0 1,0-1,0 0,0 0,0 0,0 0,-1-1,1 1,0-1,0 0,0 0,-1-1,1 1,0-1,0 0,0 0,0-1,0 1,0-1,0 0,1 0,-1 0,1 0,-1-1,1 1,0-1,0 0,0 0,0 0,0 0,-3-7,-1 0,0-1,0-1,2 1,-1-1,2 0,-7-21,-12-81,16 75,6 34,0 0,0 0,0-1,1 1,0 0,0-1,0 1,1-1,0 1,0 0,2-7,-2 9,1 1,0-1,-1 1,1 0,0 0,0 0,0 0,0 0,1 0,-1 0,0 1,1-1,0 1,-1 0,1 0,-1 0,1 0,0 0,0 0,0 1,0-1,4 1,8-2,0 1,0 1,0 0,0 1,0 0,0 2,0-1,-1 2,1 0,-1 1,0 0,0 1,-1 1,19 11,-30-16,0-1,0 1,0 1,0-1,0 0,0 0,0 1,-1-1,1 1,-1-1,0 1,1 0,-1 0,-1 0,1-1,0 1,-1 0,1 0,-1 0,0 0,0 0,0 0,0 0,-1 0,1 0,-1 0,0-1,0 1,0 0,-2 3,-4 9,-1 0,0-1,-2-1,-14 19,-1 1,17-23,1 0,-2-1,1 0,-1 0,-1-1,1 0,-1-1,-19 11,-9 2,-48 17,44-20,-106 41,-254 62,-169 1,116-28,249-41,78-17,-154 19,-47-1,-20 3,-227 22,472-63,-278 46,-251 32,-334 64,898-146,-96 1,99-9,-115 20,-2 13,0-7,-221 4,199-22,-261 46,179-11,-381 13,88-8,-128 1,638-49,-1 3,-71 16,-5 1,-45 9,117-17,1-3,-83 2,121-13,17 0,0-1,-1 0,1-1,-34-7,37 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57.0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1,'-3'960,"6"1021,10-1473,0 214,-15-632,5 0,19 122,-21-206,25 138,74 232,-87-340,10 26,-2 2,17 98,-23-68,3-2,5 0,3-2,41 91,10 4,62 223,-96-274,5-2,98 190,-129-289,-1 0,-1 1,-2 1,15 61,35 152,-15-70,-38-104,-10-62,1 1,1 0,-1-1,2 1,0-1,0 0,2 0,-1 0,13 22,-15-32,0 0,0 0,0 0,0 0,0-1,1 1,-1 0,1-1,-1 0,1 0,0 0,-1 0,1 0,0 0,0-1,0 1,0-1,-1 0,1 0,0 0,0 0,0 0,0-1,0 1,-1-1,1 0,0 0,3-2,11-3,-1-2,-1 0,24-16,-18 11,12-5,1 3,1 0,52-13,6-3,-33 8,168-54,-200 70,0 0,1 3,0 0,-1 2,1 0,36 4,-45 3,-4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39:58.5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637 257,'-22'-18,"0"2,0 0,-2 2,1 0,-2 2,-50-18,10 5,-1 2,-132-26,195 48,0 0,0 1,0 0,0-1,0 1,0 0,0 0,0 1,0-1,0 0,0 1,1 0,-1 0,0 0,0 0,0 0,1 0,-1 1,1 0,-1-1,1 1,0 0,-1 0,1 0,0 0,0 1,0-1,1 0,-1 1,-1 3,-1 4,2 0,-1-1,2 1,-1 0,1 0,1 0,-1 0,2 10,7 209,-7-224,-1 0,1 0,0 0,0 0,1-1,-1 1,1-1,0 1,0-1,1 0,-1 1,1-1,0-1,0 1,0 0,1-1,-1 1,1-1,0 0,0 0,0-1,0 1,1-1,-1 0,0 0,1 0,0 0,-1-1,1 0,7 1,13 1,-1-1,0-1,1-2,40-4,-63 4,17 0,0-2,0-1,0 0,-1-1,21-9,-36 12,0 0,-1 0,0 0,1-1,-1 1,0-1,0 0,0 1,-1-1,1 0,-1 0,1 0,-1 0,0 0,0 0,0-1,-1 1,1 0,-1 0,0-1,0-3,1-11,-2-1,-4-26,5 40,-4-21,-1 0,-1 0,-1 1,-1-1,-2 2,0-1,-2 1,0 1,-27-38,36 57,0 1,-1 0,1 0,-1 0,1 0,-1 0,0 0,0 1,0 0,0 0,0 0,-8-2,10 4,0-1,1 1,-1 0,0 0,0 0,0 0,0 0,0 0,1 0,-1 0,0 1,0-1,0 1,1 0,-1-1,0 1,0 0,1 0,-1 0,1 0,-1 0,1 0,-1 0,1 1,0-1,0 1,0-1,-1 1,1-1,1 1,-1-1,-1 4,-4 12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00.2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58,'-2'15,"-1"1,0-1,-1 0,-1-1,0 1,-1-1,-10 17,1 2,0 9,1 1,3 0,1 1,2 0,2 0,1 86,5-122,1 0,1 0,0 0,0 0,0 0,1 0,0-1,1 1,-1-1,2 0,-1 0,1 0,0-1,0 0,1 0,-1 0,1 0,1-1,-1 0,15 8,-11-7,0 0,1 0,-1-1,2 0,-1-1,0-1,1 0,0 0,-1-1,1 0,0-1,0-1,24-1,-32 0,0 0,0-1,0 1,0-1,0 0,0 0,0 0,0-1,-1 1,1-1,-1 0,0 0,0 0,0 0,0 0,0-1,-1 1,1-1,1-5,5-8,-2-1,0 0,5-22,-4 15,2-10,-2 0,-1 0,-2 0,-1-1,-1 1,-4-43,0 55,-1 0,-1 0,-1 1,-2-1,0 1,-1 0,-1 0,-1 1,-1 0,-19-31,23 45,0 0,0 0,-1 1,1-1,-2 2,1-1,0 1,-1 0,0 0,-16-6,22 10,0 1,-1-1,1 0,-1 1,0-1,1 1,-1 0,1 0,-1 0,0 0,1 0,-1 0,1 1,-1-1,1 1,-1 0,-2 1,3 0,0-1,0 1,0 0,0 0,0 0,0 0,0 1,1-1,-1 0,1 1,0-1,0 1,0-1,0 1,0 0,0-1,1 1,-1 0,1 4,-4 36,3 0,8 86,-7-126,0 0,0 0,0 0,1 0,0 0,-1 0,1-1,0 1,0 0,1-1,-1 1,1 0,-1-1,1 0,0 1,-1-1,1 0,1 0,-1 0,0 0,0 0,1-1,-1 1,1-1,4 3,2-2,1 0,0 0,-1-1,1 0,0 0,13-2,41 5,-60-4,0 1,0 0,-1 0,1 0,-1 0,1 1,-1 0,1-1,-1 1,0 0,0 1,0-1,4 4,-5-3,0-1,0 1,-1 0,1 0,-1 0,0 0,1 0,-1 0,-1 0,2 4,1 12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01.7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0 110,'20'23,"-1"1,-1 0,22 43,-11-19,411 723,-418-726,31 93,-45-120,-3-24,-8-34,-10-4,-34-78,12 36,-26-72,-89-281,142 404,1-1,3 0,1-1,1 1,2 0,5-39,-4 72,-1-1,1 1,0 0,-1 0,2 0,-1-1,0 1,0 0,1 0,0 1,0-1,0 0,0 1,0-1,0 1,0-1,1 1,5-4,-2 3,0 0,0 0,1 0,-1 1,1 0,-1 0,1 1,12-2,10 2,0 1,-1 1,42 8,-65-9,29 7,-1 1,0 1,0 1,-1 2,-1 2,36 20,169 118,-223-143,62 49,96 96,2 2,-140-129,2-2,0-2,54 28,-109-63,2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42.9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129 1,'-2'12,"0"0,0 0,-1 0,-1 0,0 0,-10 19,-4 16,-1 9,3 1,2 0,3 1,2 1,-1 93,10-148,0 0,1 0,-1 0,1 0,0 0,0 0,0 0,1 0,-1-1,1 1,0-1,0 1,0-1,1 1,2 2,-3-4,-1-1,1 0,-1 0,1 0,-1 0,1 0,0-1,-1 1,1 0,0-1,0 0,-1 1,1-1,0 0,0 0,0 0,0 0,-1 0,1 0,0 0,0-1,0 1,-1 0,1-1,0 0,-1 1,1-1,0 0,-1 0,1 0,-1 0,1 0,-1-1,3-1,7-8,-1 1,0-2,0 1,-1-2,-1 1,0-1,-1 0,0-1,-1 0,0 0,-1 0,4-21,3-20,7-110,-16 132,-1 21,-2 0,1-1,-2 1,-2-18,2 25,0 0,-1 0,1-1,-2 2,1-1,0 0,-1 0,0 1,0-1,0 1,0 0,-7-6,-2-2,2 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02.4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1 509,'0'-3,"1"0,-1 0,1 0,0 0,0 0,1 0,-1 0,1 1,-1-1,1 0,0 1,0-1,0 1,0 0,0 0,1 0,2-2,50-34,-46 32,73-39,106-43,-63 32,10-9,140-90,-264 148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06.1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231 608,'0'0,"0"-1,0 1,0 0,0-1,0 1,0-1,0 1,0 0,0-1,0 1,0 0,0-1,1 1,-1 0,0-1,0 1,0 0,0-1,1 1,-1 0,0-1,0 1,1 0,-1 0,0-1,0 1,1 0,-1 0,0 0,1 0,-1-1,0 1,1 0,-1 0,0 0,1 0,-1 0,1 0,17 6,15 16,28 33,-3 2,75 97,-44-48,428 538,-510-634,-3-6,-1-1,0 1,0 0,0 0,0 0,-1 0,1 0,-1 0,0 1,-1-1,1 1,-1-1,0 1,1 7,-2-12,0 1,0-1,0 0,-1 1,1-1,0 0,0 1,-1-1,1 0,0 1,-1-1,1 0,0 1,-1-1,1 0,0 0,-1 0,1 1,-1-1,1 0,0 0,-1 0,1 0,-1 0,1 0,0 0,-1 0,1 0,-1 0,1 0,-1 0,1 0,0 0,-1 0,1 0,-1 0,1 0,0-1,-1 1,1 0,-1 0,1-1,0 1,-1-1,-21-13,19 11,-117-92,-116-120,-92-126,290 300,-168-191,159 172,3-1,-39-72,76 120,0 0,1-1,0 1,1-2,1 1,0 0,-3-22,7 29,-1 1,1-1,1 0,-1 1,1-1,1 1,-1-1,1 1,0 0,0 0,1 0,0 0,0 0,0 0,1 1,0 0,0-1,9-8,26-19,1 1,1 2,1 2,66-32,-74 43,1 0,1 3,39-12,-60 22,0 0,1 1,-1 1,1 0,0 2,-1-1,1 2,0 0,-1 1,21 5,-31-6,0 1,0 0,0 0,0 0,-1 1,1-1,-1 1,1 1,-1-1,0 0,0 1,-1 0,1 0,-1 0,5 8,-3-4,-1 0,-1 1,1-1,-1 1,-1 0,0 0,0 0,1 13,-2 6,-2 0,0-1,-2 1,-1 0,-8 28,-16 42,-62 143,41-119,21-43,16-42,-31 66,42-100,5-10,42-57,-4 22,2 2,66-46,108-58,-211 139,302-170,-260 152,1 2,1 2,0 3,85-16,-123 30,-1 0,1 1,-1 1,1 0,-1 1,1 0,-1 0,1 2,-1-1,16 7,-18-5,-1 1,0 0,0 0,-1 1,0 0,0 0,0 1,-1 0,0 1,0 0,-1 0,11 17,-4-2,0 2,-2 0,-1 0,-1 1,-1 0,-2 0,7 48,-7-1,-4 121,-3-185,0-1,0 0,-1 0,0 0,0-1,-1 1,0-1,-1 1,1-1,-2 0,1 0,-1 0,0-1,0 0,-7 7,-12 9,-1 0,-42 27,10-8,16-8,-148 110,145-113,-1-2,-68 32,97-54,0-1,-1 0,1-1,-1 0,0-2,0 0,-22-1,8-1,-1-2,-61-13,68 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09.2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775 1,'0'1,"-1"0,1 0,-1 1,1-1,-1 0,0 0,1 0,-1 0,0 0,0 0,0 0,1-1,-1 1,0 0,0 0,0-1,-1 1,1 0,-2 0,-28 13,21-9,-142 58,-42 21,158-66,1 2,2 1,-43 34,40-25,-37 40,62-58,1 0,0 0,1 1,0 1,1-1,1 2,-8 18,15-30,-1 0,1 0,-1 0,1 0,0 0,0 0,1 0,-1 0,1 0,-1 0,1 0,0 0,0 0,0-1,0 1,1 0,-1-1,1 1,0-1,-1 1,1-1,0 0,1 1,-1-1,4 2,8 8,1-1,1 0,16 8,-16-10,44 25,2-3,1-3,73 23,203 40,-291-76,19 4,-62-18,-1 0,1-1,0 1,-1-1,1-1,0 1,0-1,-1 1,1-1,0 0,7-4,8-5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10.2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1,'5'1,"0"1,-1 0,1 0,-1 0,0 0,1 1,-1 0,0 0,-1 0,1 0,0 1,4 5,4 2,42 43,76 95,-50-54,45 44,203 252,-281-312,-37-64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11.4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0 376,'20'-17,"0"1,0 1,2 1,0 1,1 0,0 2,28-10,176-45,107-6,456-38,-742 105,0 2,55 4,-87 1,1 0,-1 1,1 1,-1 1,-1 0,1 1,-1 0,0 1,27 17,10 16,-2 2,62 66,6 5,-100-97,-2 0,0 1,0 1,-2 0,0 1,-1 0,-1 1,-1 0,14 36,-20-40,-1 0,0 0,-1 0,0 1,-2-1,0 1,-1-1,0 1,-1-1,-1 1,-1-1,-1 0,0 0,-9 23,-13 24,-4 0,-60 93,-92 105,92-139,-5-4,-5-5,-197 173,280-272,-1-1,-1 0,0-2,0 0,-39 14,46-21,1 0,-1-1,0 0,0-1,0-1,0 1,0-2,0 0,0 0,0-2,0 1,-15-5,11 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17.0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0 482,'6'-4,"0"0,0 1,1 0,-1 0,0 1,1-1,0 1,0 1,-1-1,10 0,8-2,1072-173,-935 157,694-55,-468 59,-249 9,385-46,-305 13,-102 17,122-7,434 23,-369 10,973-3,-934 26,-25-1,-270-20,-32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21.3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8224 54,'-40'-3,"0"0,-62-16,55 10,-65-6,-441 11,300 6,-193 31,3 38,286-43,-331 82,92-16,72-24,-171 31,-21 1,334-66,86-14,-185 16,-119-31,-217 16,489-9,-349 20,420-33,1 3,-80 16,-106 38,192-45,1-4,-1-1,0-3,-91-1,22-2,-133 23,227-21,0 1,-33 10,37-8,0-1,0-2,-39 5,-116-9,155-1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23.8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1192,'1'-3,"-1"-1,1 0,0 1,0 0,0-1,1 1,-1 0,1-1,0 1,-1 0,2 0,-1 0,0 1,0-1,1 0,0 1,-1 0,1-1,0 1,0 0,0 1,1-1,-1 0,0 1,5-2,11-4,1 1,0 0,22-2,-37 7,661-99,-480 75,583-43,-52 6,-495 37,397-70,-211 8,64-16,544-116,-533 123,98-16,-489 97,37-7,250-9,-355 32,-14 0,-1 0,0-1,0 0,1-1,-1 0,0 0,0-1,0 0,0 0,0-1,0 0,13-8,-10 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25.9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1311,'52'20,"0"-14,0-3,95-4,-53-1,98 0,-1-8,234-43,168-71,391-63,263-13,-984 162,2 12,310 9,-477 18,630-25,-660 17,371-53,-369 49,-48 9,1-1,-1-2,0 0,0-1,39-18,78-49,-53 26,121-47,316-109,-433 165,-51 20,1 1,1 2,53-11,-84 24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30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29,'0'-1,"1"0,-1-1,1 1,-1 0,1 0,-1 0,1 0,0 0,0 0,0 0,-1 0,1 0,0 1,0-1,0 0,0 1,1-1,-1 0,0 1,0-1,0 1,0 0,1-1,-1 1,0 0,0 0,0-1,2 1,43-4,-41 4,163-3,0 7,265 40,-180 0,414 128,-647-167,0-1,0 0,0-2,0-1,28-1,-23 0,0 1,47 7,3 5,-53-11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44.3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0 691,'2'9,"0"-1,1 0,0 1,0-1,1 0,0-1,0 1,1-1,0 1,0-1,1-1,0 1,6 5,-5-6,0-1,0-1,0 1,1-1,0 0,0-1,-1 0,2 0,-1-1,0 0,1 0,-1-1,0 0,1 0,13-2,2 0,-1-1,0 0,0-2,35-11,-46 11,0-1,0 0,-1 0,1-1,-1-1,-1 0,0 0,0-1,0 0,-1-1,0 0,0-1,-1 0,-1 0,0-1,0 1,-1-2,0 1,-1-1,0 1,-1-1,0-1,-1 1,-1 0,0-1,0 0,-1 1,-1-1,0 0,-1 0,0 1,-4-17,-3 13,2 23,3 30,6-20,1-1,0 1,2 0,0-1,1 0,0-1,2 0,0 0,0 0,16 17,16 16,71 63,-50-53,-44-39,30 27,-45-43,0 0,0-1,1 1,-1-1,1 0,0 0,0 0,-1 0,1-1,0 0,7 2,-10-3,0 0,0-1,0 1,0 0,0 0,0-1,0 1,-1 0,1-1,0 1,0-1,0 1,0-1,0 0,-1 1,1-1,0 0,0 0,-1 1,1-1,-1 0,1 0,-1 0,1 0,-1 0,1 0,-1 0,0 1,1-1,-1-2,5-35,-4 34,1-65,-3 0,-3 1,-15-82,-54-200,66 322,2 7,-22-79,24 93,0-1,-1 1,1-1,-1 1,0 0,-1 0,0 1,0-1,-1 1,-6-6,12 12,0-1,-1 0,1 1,-1-1,1 1,-1 0,0-1,1 1,-1-1,1 1,-1 0,0-1,1 1,-1 0,0 0,1 0,-1-1,0 1,1 0,-1 0,0 0,0 0,1 0,-1 0,0 0,1 1,-1-1,0 0,1 0,-1 0,0 1,1-1,-1 0,0 1,1-1,-1 1,1-1,-1 1,1-1,-1 1,1-1,-1 1,1-1,-1 1,1-1,0 1,-1 0,1-1,0 1,0 0,-1 0,0 3,0 1,0-1,0 1,0-1,1 1,0-1,0 6,3 21,2-1,1 1,2-1,0-1,2 1,21 42,-4-20,1-1,53 71,-45-78,63 60,-17-18,-76-79,0 0,-1 1,0 0,-1 0,0 0,0 1,-1-1,0 1,0 0,-1 0,0 0,0 12,1 13,-6 70,1-15,6-45,1 0,3 0,18 57,-25-97,0-1,1 1,0-1,-1 0,1 0,0 0,0 0,1 0,-1 0,0 0,1-1,0 1,0-1,0 0,0 0,0 0,0 0,0 0,1-1,-1 0,0 1,1-1,-1-1,1 1,0 0,-1-1,1 0,0 1,-1-1,1-1,6 0,8-1,0-1,0-1,0 0,-1-2,19-7,27-14,-1-2,111-72,-140 78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32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1124 1,'7'1,"-1"0,0 0,1 1,-1 0,0 1,0-1,11 7,20 8,43 9,122 56,-180-72,-14-7,-1 0,1 0,-1 1,0 0,0 0,7 6,-12-8,-1-1,1 1,-1-1,0 1,0 0,0 0,0 0,0-1,0 1,0 0,-1 0,1 0,-1 0,1 0,-1 0,0 1,0-1,0 0,0 0,0 0,0 0,0 0,-1 0,1 0,-1 0,0 0,0 0,1 0,-3 2,-25 49,-4-1,-1-1,-3-2,-42 45,46-54,-343 393,-12 16,264-300,-274 354,374-462,19-33,1-1,-1 1,-1-1,1 0,-1-1,-11 12,9-14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34.1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0 709,'1'-8,"0"0,1 0,0 0,0 0,0 0,1 1,5-10,2-6,27-74,4 2,4 2,5 1,70-97,-118 186,0-1,1 1,0-1,0 1,0 0,0 0,0 0,1 1,-1-1,1 1,-1 0,1 0,0 0,0 0,0 1,0-1,0 1,1 0,-1 0,7 0,-4 2,1 0,-1 1,0-1,0 1,0 1,0-1,0 1,-1 1,1-1,-1 1,8 6,53 36,-1 2,90 88,-138-119,-2 0,0 2,-1-1,-1 2,-1 0,-1 0,-1 1,0 1,-2 0,0 0,-2 1,0 0,5 33,-12-51,0-1,0 0,-1 0,1 0,-1 0,1 0,-1 0,-1-1,1 1,0 0,-1 0,0-1,0 1,0-1,0 1,-1-1,1 0,-1 0,0 0,0 0,0-1,-5 5,-9 4,0-1,0-1,-30 12,-9 6,52-25,-7 5,-1 0,1-1,-1-1,-1 0,1-1,-18 5,73-31,-20 16,1 1,-1 1,1 1,0 1,0 2,0 0,0 1,0 1,0 2,0 0,-1 2,0 0,0 2,39 18,-50-19,0 0,-1 1,0 1,0 0,-1 1,-1-1,1 2,-1 0,-1 0,0 0,-1 1,8 17,-7-10,-1 0,-1 0,0 0,-2 1,0 0,-2 0,1 38,-4-21,-2-1,-1 0,-2 1,-2-2,-1 1,-2-1,-1-1,-2 0,-19 35,20-45,-1 0,-1-1,-1-1,-1 0,-1-1,0-1,-2-1,0 0,-34 23,32-31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35.5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0,'-1'266,"13"580,-8-775,3-1,4 0,28 104,-32-150,1 0,1-1,1 0,1 0,1-1,1 0,1-1,0-1,2-1,1 0,0 0,1-2,29 22,-32-30,0-1,1 0,-1-1,2-1,-1-1,0 0,1-1,0-1,0-1,25 1,16-2,99-12,-152 10,0 0,-1 0,1-1,-1 1,1-1,-1 0,0 0,0-1,0 1,0-1,0 0,5-5,40-49,-17 17,-11 19,-1-1,-1-1,-1-1,18-33,-32 49,0 0,-1 0,0 0,0 0,-1 0,0 0,-1-1,2-14,-3 18,-1 0,1 0,-1 0,0 0,0 0,0 0,-1 0,0 1,0-1,0 1,0-1,-1 1,0 0,0 0,0 0,-4-4,2 3,-1 1,0 0,1 0,-1 0,0 1,-1 0,1 0,-1 1,1 0,-1 0,0 0,0 1,1 0,-1 0,-13 1,11 0,0 0,0 1,0 0,1 0,-1 1,0 1,0-1,1 1,0 1,-1-1,-12 9,-16 12,-69 34,-14 7,-85 83,189-138,15-10,1 1,-1-1,1 0,0 0,-1 0,1 0,-1 0,1 0,0 0,-1 0,1 0,-1 0,1 0,0-1,-1 1,1 0,0 0,-1 0,1 0,0-1,-1 1,1 0,0 0,-1-1,1 1,0 0,-1 0,1-1,0 1,0 0,0-1,-1 1,1 0,0-1,0 1,0-1,0 1,0 0,-1-1,1 1,0-1,-2-11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37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1 279,'0'39,"1"0,3 0,1 0,1 0,3-1,16 48,-1-18,38 74,-52-122,2 0,0-1,0-1,2 1,0-2,1 0,34 28,-47-43,1 0,-1 0,0 0,1-1,0 0,-1 1,1-1,0 0,0 0,-1 0,1-1,0 1,0-1,0 1,0-1,0 0,0 0,0 0,0-1,0 1,0-1,0 0,-1 1,1-1,0-1,0 1,-1 0,1-1,-1 1,1-1,-1 0,1 1,2-4,7-8,-1 0,0 0,-1-1,15-27,-8 14,41-68,-4-3,69-177,-111 246,-3-1,0 0,6-45,-14 62,1-1,-2 1,0 0,0 0,-1-1,-1 1,0 0,-1 0,0 0,-8-19,9 29,1 1,-1-1,0 1,0-1,0 1,0 0,0-1,0 1,-1 0,1 1,-1-1,1 0,-1 1,0-1,0 1,1 0,-1 0,0 0,-5-1,-8 0,1 0,-30 0,-9-1,21-3,-1 1,1 2,-1 2,-40 2,68 1,0 0,0 1,0-1,0 1,0 0,1 0,-1 1,1 0,0 0,0 0,1 1,-1-1,1 1,0 0,-4 7,-34 31,-7-11,32-21,1 0,0 0,-22 22,22-15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41.8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1,'-2'2,"0"1,-1 0,2-1,-1 1,0 0,1 0,-1 0,1 0,0 1,0-1,0 0,0 1,1-1,-1 0,1 1,0-1,0 1,0-1,0 0,1 1,-1-1,1 0,0 1,0-1,0 0,1 0,-1 0,1 0,-1 0,1 0,0 0,0 0,1-1,-1 1,0-1,1 0,-1 0,1 1,0-2,0 1,4 2,11 5,-1-1,1-1,1 0,-1-1,1-1,36 4,-20-5,1-2,64-4,-98 2,0 0,0-1,0 1,0 0,0-1,0 1,0-1,0 1,0-1,-1 0,5-2,-6 3,0-1,0 1,1 0,-1-1,0 1,0 0,0-1,1 1,-1 0,0-1,0 1,0 0,0-1,0 1,0-1,0 1,0 0,0-1,0 1,0-1,0 1,0 0,0-1,0 1,0-1,0 1,0 0,-1-1,1 1,0 0,0-1,0 1,-1 0,1-1,-3-2,1 1,-1 0,0-1,0 1,0 1,0-1,0 0,0 1,-1-1,1 1,-6-2,-25-2,1 1,-1 1,1 2,-1 1,-37 5,61-3,0 0,0 0,0 1,0 0,0 1,1 0,-12 7,-63 44,48-30,9-6,-45 41,72-60,0 0,0 0,0 0,0-1,0 1,0 0,0 0,0 0,0 0,0 0,0-1,0 1,0 0,0 0,-1 0,1 0,0 0,0 0,0 0,0-1,0 1,0 0,0 0,0 0,0 0,0 0,-1 0,1 0,0 0,0 0,0 0,0 0,0 0,0 0,0-1,-1 1,1 0,0 0,0 0,0 0,0 0,0 0,0 0,-1 0,1 0,0 0,0 1,0-1,0 0,0 0,0 0,-1 0,1 0,0 0,0 0,0 0,0 0,0 0,0 0,0 0,0 1,-1-1,1 0,0 0,0 0,0 0,0 0,0 0,1-12,-1 10,2-13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47.4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0,'39'3,"0"2,0 1,-1 2,71 25,37 7,14-10,-76-16,-1 3,161 56,-213-63,1-1,0-2,0-1,41 2,-45-5,134 5,-121-9,0 2,-1 2,1 2,55 13,-71-11,0-3,29 3,-8-1,59 15,-84-19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48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0,'-7'10,"0"0,0 0,1 1,0 0,1 0,1 0,-1 0,-3 19,-9 20,-105 306,48-126,-82 193,-31-12,185-409,-13 24,15-25,-1-1,1 1,0 0,-1-1,1 1,-1-1,1 1,-1 0,1-1,-1 1,0-1,1 1,-1-1,0 0,1 1,-1-1,0 0,1 1,-1-1,0 0,0 0,1 1,-1-1,0 0,0 0,1 0,-1 0,0 0,-1 0,-4-6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50.0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1 423,'0'-4,"0"0,0 0,0 0,1 0,-1 0,1 0,0 0,0 0,1 0,-1 0,1 0,0 1,0-1,0 1,0-1,1 1,-1 0,1 0,0 0,0 0,0 1,0-1,0 1,6-3,-4 2,1 2,-1-1,1 0,-1 1,1 0,-1 0,1 1,0 0,0 0,-1 0,1 0,0 1,-1 0,1 0,-1 1,1-1,5 4,-2-1,-1 1,0 0,-1 0,1 0,-1 1,0 1,0-1,-1 1,0 0,0 0,-1 1,0 0,7 12,1 8,0 0,15 50,-15-29,-2 0,-2 1,3 79,-11 152,-2-241,1-24,-2 42,2-54,-1-1,1 0,-1 1,1-1,-1 0,0 1,0-1,-1 0,1 0,-1 0,1 0,-4 4,6-53,58-171,-3 20,-14-13,19-72,-46 221,-2 0,-3-1,4-87,-54 355,29-163,2-11,1 0,-4 47,11-72,0 1,1-1,0 1,1 0,-1-1,1 1,1-1,0 1,0-1,0 0,1 0,0 0,0 0,1 0,8 11,-7-13,0 0,0 0,0-1,0 1,1-1,0-1,0 1,0-1,0 0,1 0,-1-1,1 0,-1 0,1-1,0 1,13-1,6 0,0-2,0-1,31-7,10 0,31 2,-38 5,112-22,-151 19,-15 2,-1 1,0 1,1-1,0 1,-1 0,1 0,0 0,-1 1,1 0,0 0,-1 1,1 0,0 0,-1 0,8 2,-3 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50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0,'2'6,"-1"1,1-1,1 0,-1 0,1 0,0-1,0 1,1-1,4 6,5 8,100 211,6 9,18-10,-128-211,-3-3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55.4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0 100,'3'2,"1"0,-1-1,0 1,0 0,-1 1,1-1,0 0,-1 1,1 0,-1-1,0 1,0 0,3 5,8 10,335 381,-109-121,176 178,-358-384,-58-123,-2 6,-1-69,5 102,0-1,0 0,1 1,1-1,0 1,9-21,95-229,2-4,-101 245,-1-1,7-30,-9 30,16-43,11-4,-11 23,16-48,-27 64,28-56,-35 78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44.8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0 280,'11'-1,"0"-1,-1 0,1-1,-1 0,0-1,0 0,15-9,17-5,290-93,-150 53,-129 39,-27 9,0 1,52-11,-56 18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57.2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0 689,'0'-9,"0"-21,6-45,-6 67,2 1,-1 0,1 0,0 0,0 0,1 0,0 1,0-1,1 1,0 0,0-1,5-4,-5 8,1 0,-1 0,1 0,0 0,0 1,0 0,0 0,0 1,0-1,1 1,-1 0,0 1,1-1,-1 1,6 0,12 1,0 1,25 4,-4 4,1 1,-2 3,0 1,-1 2,0 2,-1 2,-2 1,0 2,-1 2,-2 2,-1 1,-1 1,-1 2,40 52,-63-72,-1 1,0 0,-1 1,-1 0,0 0,-1 1,0 0,-1 0,-1 0,0 1,-1-1,-1 1,0 0,-1 0,-2 27,41-380,-11 118,2-333,-27 589,1 0,2 0,2-1,1-1,25 59,103 198,-121-251,8 18,-23-55,0-1,-1 0,2 0,-1 1,0-1,1-1,-1 1,1 0,0-1,0 1,0-1,5 3,-6-4,1-1,-1 1,1-1,0 0,-1 0,1 0,-1 0,1 0,0 0,-1-1,1 1,-1-1,6-1,-3 0,11-3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0:59.1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0 368,'2'-4,"0"0,0 0,0 0,0 0,1 1,-1-1,1 1,0-1,0 1,0 0,0 0,1 0,3-2,3-3,46-40,2 3,2 2,2 3,121-59,-170 93,-1 1,1-1,0 2,1 0,16-3,-27 7,1-1,-1 1,0 0,1 0,-1 0,1 1,-1-1,1 1,-1 0,0 0,1 0,-1 0,0 0,0 1,0 0,0-1,0 1,0 0,0 0,-1 1,1-1,-1 1,1-1,-1 1,0 0,2 3,19 39,-1 0,-3 1,-2 2,-1 0,10 60,-23-94,0 0,-1 0,0 29,-2-38,-1 0,0 1,1-1,-2 0,1 1,0-1,-1 0,0 0,0 0,-1 0,0-1,1 1,-6 5,8-10,0 1,0-1,0 0,0 0,-1 0,1 0,0 0,0 0,0 1,0-1,0 0,0 0,0 0,0 0,0 0,0 1,0-1,0 0,0 0,0 0,0 0,0 0,0 0,0 1,0-1,0 0,1 0,-1 0,0 0,0 0,0 0,0 1,0-1,0 0,0 0,0 0,0 0,1 0,-1 0,0 0,0 0,0 0,0 1,0-1,0 0,1 0,-1 0,0 0,0 0,0 0,0 0,0 0,1 0,-1 0,0 0,0 0,18 1,25-3,-35 2,9-1,2-1,0 1,0 1,0 1,38 6,-54-7,1 1,0 0,0 1,-1-1,1 1,0-1,-1 1,0 0,1 0,-1 1,0-1,0 1,0 0,0-1,-1 1,1 0,-1 0,0 1,0-1,0 1,0-1,0 1,-1-1,0 1,0 0,0 0,0 0,0-1,-1 1,1 6,-2 3,0 0,0 1,-1-1,-1 0,0-1,-1 1,0 0,-1-1,0 0,-1 0,-11 15,-12 16,-55 63,33-45,46-55,-11 16,-33 31,43-47,0-1,-1 0,1 0,-1-1,0 0,0 0,0 0,0-1,-1 0,-9 2,-4-1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04.9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898 57,'0'-3,"-5"-37,5 40,0-1,-1 0,1 0,0 1,-1-1,1 0,-1 0,1 1,-1-1,1 0,-1 1,1-1,-1 1,0-1,1 1,-1-1,0 1,1-1,-1 1,0 0,0-1,0 1,1 0,-1 0,0-1,0 1,0 0,1 0,-1 0,0 0,0 0,0 0,0 0,1 1,-1-1,0 0,0 0,0 1,1-1,-1 0,0 1,0-1,1 1,-2 0,-13 9,0 1,1 1,0 0,1 1,0 0,-17 25,11-16,-264 358,134-170,106-150,22-29,-1-1,-49 51,14-15,45-50,0-2,0 0,-26 22,29-24,18-6,33-3,-17-2,32 13,-1 2,0 3,-1 2,62 34,4 1,523 244,-399-182,-190-91,225 96,-162-77,-114-45,-7-2,-7-4,9 5,-11-6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07.4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1 121,'0'-3,"1"0,0 0,0 0,0 0,0 0,1 0,-1 0,1 1,0-1,0 0,0 1,0 0,0-1,0 1,4-3,40-27,-31 25,1 2,0 0,0 1,0 0,0 2,1-1,0 2,19 1,27-4,-36 0,0 2,0 1,0 0,0 3,0 0,0 1,0 2,-1 1,0 1,0 1,0 1,39 21,-63-29,1 0,0 0,0 1,0-1,-1 1,1 0,-1 0,1 0,-1 0,0 1,0-1,0 0,0 1,0-1,-1 1,1 0,-1 0,0 0,1-1,-1 1,-1 0,1 0,0 1,-1-1,1 0,-1 0,0 0,0 0,0 0,-1 0,1 1,-1-1,0 0,1 0,-1 0,-1 0,1-1,-3 6,-3 2,1-1,-2 0,1 0,-1 0,0-1,-1-1,0 0,0 0,-15 9,-252 164,253-168,18-10,1 0,-1 0,1 1,0-1,0 1,0 0,-4 4,54-25,15-19,-35 20,1 2,39-18,85-22,192-43,-275 83,0 3,93-6,-118 17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09.0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0,'-68'4,"0"2,-91 22,100-17,56-11,1 0,0 1,-1-1,1 1,0 0,0-1,0 1,-1 0,1 0,0 1,0-1,0 0,1 1,-1-1,0 1,0-1,1 1,-1 0,1 0,0 0,-1 0,1 0,0 0,0 0,0 0,0 0,1 1,-1-1,1 0,-1 3,1 6,0-1,0 0,2 1,-1-1,5 17,2 11,3 45,3-1,37 124,-51-204,1 0,-1-1,1 1,0 0,-1-1,1 1,0 0,0-1,0 1,0-1,0 1,0-1,0 0,1 0,-1 1,0-1,1 0,2 1,-3-1,0-1,0 0,0 0,0 0,0-1,0 1,0 0,0 0,0-1,0 1,0 0,0-1,0 1,0-1,0 1,0-1,0 1,0-1,-1 0,1 0,0 1,0-1,0-1,7-9,0 0,-1 0,-1-1,6-12,-1 2,-3 8,1 1,0 0,0 0,2 1,0 0,18-16,-20 22,0-1,1 2,-1-1,1 1,0 1,0 0,1 0,-1 1,1 0,17-1,12 0,0 3,-1 1,1 2,-1 2,1 1,68 19,-11 5,135 60,-228-87,17 7,0 1,-1 0,33 24,-49-31,0 0,0 1,-1-1,1 1,-1-1,0 1,0 0,-1 0,1 1,2 6,-4-8,0-1,-1 1,1-1,-1 1,0-1,0 1,0 0,0-1,0 1,0-1,-1 1,1-1,-1 1,0-1,0 1,0-1,0 1,0-1,0 0,-1 0,-1 3,-5 3,1-1,-1 0,0-1,-1 1,0-1,0-1,-12 6,-23 16,-185 143,-191 127,411-292,0 0,0-1,-1 0,1 0,-1-1,0 0,0-1,0 0,0 0,0-1,0-1,-11 0,-6-3,0-1,1-1,-29-10,-2 1,27 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10.9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117 157,'-1'2,"-1"1,1-1,-1 1,1-1,0 1,0-1,0 1,0 0,0-1,1 1,-1 0,1 0,0 0,0 0,0 4,6 50,-3-39,0 6,1 0,1 0,1 0,1-1,18 38,-20-51,0 0,0 0,2-1,-1 0,1 0,0-1,1 1,0-2,0 1,1-1,0 0,0-1,1 0,16 8,-15-10,-1 0,1 0,-1-1,1-1,0 0,0 0,0-1,0 0,1-1,-1 0,0-1,17-3,-19 2,-1-1,0 0,-1 0,1-1,-1 0,1-1,-1 1,-1-1,1-1,-1 1,1-1,-2 0,1-1,-1 1,0-1,0 0,4-9,-6 11,24-42,-1-2,21-59,-41 93,-1 0,-1-1,-1 1,0-1,0 0,-2 0,0 0,-1 0,-1 0,0 0,-1 0,-5-19,6 31,0 0,-1 0,1 1,-1-1,1 0,-1 1,0 0,-1-1,1 1,-1 0,1 0,-1 0,0 0,0 1,0-1,0 1,-1 0,-4-3,2 3,-1 0,1 0,0 0,-1 1,1 0,-1 1,1-1,-1 1,1 0,-10 2,-12 3,0 1,1 2,-1 1,-27 12,45-17,-2 2,-28 9,1 2,-70 42,89-46,-6 4,1 1,1 1,0 1,-32 36,44-41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16.1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1844 0,'-13'16,"1"0,0 0,1 1,1 0,1 1,-10 25,-19 35,-5-2,-25 42,-96 229,156-324,1 0,1 0,-4 28,7-27,-2 0,0 0,-10 24,14-47,1 0,-1 0,0 0,0 0,0 0,0 0,0 0,-1 0,1-1,0 1,0 0,0-1,-1 1,1-1,0 1,-1-1,1 0,0 1,-1-1,1 0,-1 0,1 0,0 0,-1 0,1 0,0-1,-1 1,1 0,0-1,-1 1,1-1,0 1,-1-1,0-1,-54-26,46 22,-152-78,-292-106,275 129,90 21,-141-88,129 69,67 38,8 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18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0 405,'1'-3,"-1"0,1 0,0 0,0 0,0 0,0 1,0-1,1 0,-1 1,1-1,0 1,0-1,0 1,0 0,0 0,0 0,1 0,-1 0,1 0,-1 1,1-1,0 1,0 0,-1-1,7 0,1-2,1 1,0 0,0 1,0 0,19 0,-21 2,0 0,0 1,0 0,0 0,0 1,-1 0,1 1,-1 0,1 0,-1 1,0 0,0 1,0-1,9 9,-7-3,0-1,-1 2,0-1,0 1,-1 0,-1 1,0 0,8 19,3 15,-3 1,-2 1,-2 0,5 53,-16-101,12 83,-4 0,-4 1,-6 89,20-251,33-455,-47-2,-4 535,-3-34,3 33,0-1,0 1,0 0,0-1,-1 1,1 0,0-1,-1 1,1 0,-1 0,1-1,-1 1,1 0,-1 0,0 0,0 0,0 0,0 0,-1-2,0 6,1-1,0 1,0-1,0 1,0-1,0 1,1 0,-1-1,1 1,-1 0,1 0,0-1,1 5,-2-5,1 32,2 0,1 0,1 0,2-1,1 0,2 0,1 0,2-1,24 46,-33-71,1-1,-1 0,1 0,1 0,-1-1,1 1,0-1,0 0,1-1,0 1,-1-1,1 0,1-1,-1 1,0-1,1 0,8 2,-6-3,0 0,0-1,1 0,-1-1,1 0,-1 0,1-1,-1 0,0 0,0-1,1-1,14-5,37-22,-44 23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20.8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0 148,'1'6,"1"1,0-1,0 1,0-1,1 0,-1 1,2-1,-1-1,1 1,6 8,18 36,-3 27,-14-39,1 0,2-1,22 40,-34-73,0 0,0-1,1 1,0 0,-1-1,1 0,1 1,-1-1,0 0,1-1,-1 1,1-1,0 1,0-1,0 0,0-1,0 1,0-1,1 0,-1 0,0 0,1 0,7 0,-5-2,0 0,1 0,-1-1,0 0,-1 0,1-1,0 0,-1 0,1 0,-1-1,0 0,0 0,10-10,-3 3,0-1,-1 0,0-1,12-18,-20 24,0 0,-1 0,1-1,-2 1,1-1,-1 0,0 0,-1 1,0-1,0 0,0-14,-8-164,4 159,-1 1,-1-1,-1 1,-19-48,22 72,1 13,5 17,16 24,2 0,3-1,2-1,32 46,-14-22,85 124,-89-140,5 26,-36-68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28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0,'41'0,"178"6,-181-3,0 2,0 2,62 20,-61-14,-17-4,0-1,1-1,-1-2,1 0,1-1,34 1,6-6,-18-2,0 3,-1 1,1 3,-1 1,72 18,-97-17,0-2,1-1,0 0,24-1,-4 1,-39-4,1 1,-1 0,0 0,1 1,-1-1,1 0,-1 1,0-1,1 1,-1 0,0 0,1 0,-1 0,0 0,0 1,0-1,0 0,0 1,0 0,-1-1,1 1,0 0,-1 0,1 0,-1 0,0 0,0 0,0 1,0-1,1 4,-2-2,0 0,0 0,0 0,-1 0,0-1,0 1,0 0,0 0,0-1,-1 1,0-1,0 1,0-1,0 0,0 0,0 0,-1 0,-5 5,-28 31,1 2,2 2,2 0,2 3,2 0,-42 99,56-113,-2-1,-1-1,-36 50,-62 48,69-76,19-24,1 0,2 2,1 0,-20 39,34-43,8-25,0-1,0 1,0-1,0 1,0-1,0 1,0-1,0 1,0-1,1 1,-1-1,0 1,0-1,0 1,1-1,-1 1,0-1,0 1,1-1,-1 1,0-1,1 0,-1 1,1-1,-1 0,1 1,-1-1,0 0,1 0,-1 1,1-1,-1 0,1 0,-1 0,1 0,-1 0,1 0,0 0,-1 0,1 0,-1 0,1 0,-1 0,1 0,0 0,10-2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8:58:35.8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232 238,'-4'2,"0"0,0 0,0 1,0-1,1 1,-1 0,1 0,0 0,0 1,0-1,0 1,-3 5,-1 0,-14 19,1 1,1 2,1 0,2 1,1 0,2 1,1 1,1 0,2 0,2 1,1 0,2 1,-1 38,5-67,0 1,0 0,1-1,0 1,0-1,1 1,-1-1,2 0,-1 1,1-1,0 0,1-1,-1 1,2-1,5 8,-4-8,0 0,0-1,0 0,1-1,0 1,0-1,1 0,-1-1,1 0,-1 0,1-1,0 0,0 0,9 1,35 2,-1-1,1-3,-1-2,64-10,202-46,-317 57,333-79,-269 59,-1-2,-1-2,65-37,-115 55,-1-1,1-1,-1 1,-1-2,1 1,-1-2,-1 1,0-1,11-16,-18 22,1 0,-1-1,0 1,0-1,-1 0,1 0,-1 0,0 0,0 0,-1 0,0 0,1 0,-2 0,1 0,0 0,-1 0,0 0,0 0,-1 1,0-1,1 0,-1 0,-1 1,1 0,-1-1,0 1,0 0,-4-4,-12-15,-1 2,-1 0,-1 2,-32-24,-107-58,90 62,-3 3,-1 3,-1 3,-2 4,0 3,-147-23,223 46,-1-1,0 1,0 0,0 0,0 0,0 1,0-1,0 1,0-1,0 1,0 0,1 0,-1 0,0 0,0 1,1-1,-1 1,1 0,0 0,-1-1,1 1,0 1,0-1,-2 3,-2 4,1 1,0 0,1 0,-1 0,-2 14,-6 14,4-18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45.3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1 103,'8'-4,"8"-2,4 1,9 1,7-4,1 1,0-4,6-4,-1 1,-2 3,-4 2,-4 4,-3 3,-2 0,-6 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30.2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1 254,'0'-5,"1"0,0 0,1 1,-1-1,1 0,0 0,0 1,0-1,1 1,0 0,-1-1,2 1,-1 1,5-6,5-4,0 1,25-18,-14 14,0 1,1 0,0 2,1 1,0 1,1 2,0 0,1 2,0 0,0 2,0 2,0 0,1 2,-1 1,1 1,-1 2,41 8,-37-4,0 2,-1 1,0 1,-1 2,45 25,-66-32,0 0,0 1,-1 0,0 0,0 1,-1 0,0 1,11 16,-14-18,-1 0,0 0,0 0,-1 1,0-1,0 1,0 0,-1-1,0 1,-1 0,0 0,0 0,-2 13,-2-9,-1-1,0 1,0-1,-1 0,-1 0,0 0,0-1,-1 0,-16 16,-6 10,-50 64,-4-2,-103 91,162-157,25-32,0 1,-1-1,1 0,0 0,0 0,0 1,0-1,0 0,0 0,0 1,0-1,0 0,0 0,0 1,0-1,0 0,0 0,0 1,0-1,0 0,0 0,0 1,0-1,0 0,0 0,1 0,-1 1,0-1,0 0,0 0,0 0,0 1,1-1,-1 0,0 0,0 0,0 0,1 0,-1 1,0-1,1 0,22-5,122-55,-107 44,0 2,43-10,-41 15,7-3,2 3,68-6,-84 14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31.3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0 174,'1'-4,"-1"-1,1 0,0 1,1-1,-1 1,1-1,0 1,0 0,0-1,0 1,1 0,0 1,0-1,0 0,0 1,0 0,1 0,-1 0,1 0,0 0,0 1,0-1,0 1,1 0,6-2,15-5,0 0,0 2,34-5,-37 8,40-10,1 4,85-3,-130 12,-1 2,0 0,1 0,-1 2,0 1,0 0,0 1,0 1,-1 0,0 2,0 0,30 20,-28-14,-1 1,-1 1,0 1,-1 0,-1 1,-1 1,18 30,-24-34,1 2,-2-1,0 1,-1 0,-1 1,-1-1,0 1,-1 0,-1 0,0 24,-4-24,0-1,-1 0,0 0,-2 0,0 0,-1-1,-12 25,-66 106,74-131,-161 223,66-97,41-58,64-84,0 1,0-1,0 0,-1 0,1 0,0 0,0 0,0 0,0 1,0-1,0 0,0 0,0 0,-1 0,1 0,0 1,0-1,0 0,0 0,0 0,0 0,0 1,0-1,0 0,0 0,0 0,0 0,0 0,0 1,0-1,0 0,1 0,-1 0,0 0,0 1,0-1,0 0,0 0,0 0,0 0,0 0,1 0,-1 0,0 1,0-1,0 0,0 0,0 0,0 0,1 0,-1 0,0 0,0 0,0 0,0 0,1 0,-1 0,0 0,0 0,0 0,0 0,1 0,-1 0,18-4,19-12,-1-3,1 2,0 1,50-13,125-23,-119 30,102-7,-117 19,-23 5,-29 3,52-11,-61 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32.6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1,'-2'0,"-1"1,0 0,1 0,-1 0,1 0,-1 0,1 1,-1-1,1 1,0 0,0-1,0 1,0 0,0 0,0 0,-3 5,-25 39,29-44,-10 20,0 1,1 0,2 1,-11 42,-8 103,14-76,1-22,-5 143,17-211,0 1,0-1,1 1,0-1,-1 1,1-1,0 0,1 1,-1-1,0 0,1 0,0 0,0 0,0 0,0 0,0-1,0 1,1 0,0-1,-1 0,1 0,0 0,0 0,0 0,0 0,0-1,0 0,5 2,8 1,0 0,1-1,-1-1,31 0,-21-1,-13 0,21 2,0-2,39-5,-63 3,-1 0,1-1,-1 0,1-1,-1 0,0 0,0-1,-1 0,1-1,-1 0,0 0,11-9,-5 0,0 0,-1 0,-1-1,0-1,-1 0,-1 0,0-1,-1 0,-1-1,-1 0,-1 0,0-1,4-25,-7 31,-1 0,0 0,-1-1,-1 1,0-1,0 1,-2 0,0-1,0 1,-7-21,4 23,0 1,0 0,-1 0,0 0,0 1,-1 0,0 0,-1 1,0 0,-1 0,1 1,-19-12,-16-12,32 22,-1 0,0 1,-1 0,0 1,0 1,0 0,-1 0,-21-5,13 5,1-1,1 0,0-2,0-1,0 0,-24-18,19 12,0 1,-44-18,53 28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35.7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0,'-1'5,"-1"0,1-1,-1 1,0-1,0 1,-5 7,-1 2,-37 80,-155 287,96-218,-152 181,236-323,-1-2,-2 0,0-2,0 0,-41 20,27-15,-48 37,57-42,16-15,14-13,0 7,1 1,0 0,-1 0,1 0,0 0,1 0,-1 1,0 0,1-1,-1 1,1 0,0 1,0-1,0 1,0-1,0 1,0 1,0-1,0 0,0 1,0 0,0 0,0 0,0 0,1 1,-1 0,0 0,7 2,12 4,-1 1,-1 1,37 20,-53-27,353 203,-57-30,-208-125,93 53,-165-92,0-1,1-1,1-1,0-1,37 6,49 16,-93-24,-1 1,1 1,18 12,-17-7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37.3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0 392,'0'-14,"1"0,-1 0,2 0,0 0,1 0,0 1,1-1,1 1,7-15,-9 23,0-1,0 1,1 0,0 0,0 1,0-1,1 1,0 0,0 0,0 0,0 1,0 0,1 0,-1 0,1 1,0 0,0 0,0 0,0 1,0-1,0 1,11 0,115-11,-85 5,1 3,-1 2,0 1,58 8,-94-5,-1 1,1 0,0 0,-1 1,1 1,-1-1,0 2,-1-1,1 2,14 12,-10-7,-2 1,0 1,0 0,-1 0,-1 1,9 18,-1 2,-3 1,-1 1,-1 0,-2 0,9 60,16 245,-30-263,8 3,-29-168,-6-123,12-104,-3-46,8 316,-3-30,8 54,1 18,2 8,13 30,2-1,1-1,2 0,1-1,2-2,2-1,34 33,-26-31,3-2,0-1,2-1,1-3,75 36,-105-57,0-1,0 0,0-1,0-1,13 3,-2-3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39.3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0 435,'1'-7,"0"0,0 1,1-1,0 0,0 1,0-1,1 1,0 0,0 0,1 0,6-9,55-62,-41 50,1-1,1 1,2 1,0 1,2 2,48-30,-62 44,0 0,0 1,1 1,0 1,0 0,1 1,-1 1,1 1,0 0,0 2,0 0,1 0,26 5,-41-4,-1 1,1 0,-1 0,1 1,-1-1,0 1,0-1,0 1,0 0,0 0,0 1,0-1,0 0,-1 1,1 0,-1 0,0 0,0 0,0 0,0 0,-1 0,1 0,-1 1,0-1,0 1,0-1,1 6,1 11,-1-1,-1 1,-2 38,0-30,2 82,-5 97,-7-160,11-45,-1-1,1 1,-1-1,1 1,-1 0,0-1,1 1,-1-1,0 1,0-1,0 0,0 1,0-1,-1 0,1 0,0 0,0 0,-1 0,1 0,-1 0,1 0,-1 0,1-1,-4 2,34-39,-12 20,0-1,2 2,-1 1,2 0,0 1,1 1,0 1,1 1,1 1,-1 1,1 1,26-6,-14 6,-2-2,1-1,-1-2,-1-1,0-1,43-29,-54 30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43.6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801 0,'-1'6,"-1"-1,1 0,-1 0,0 0,-1 0,1 0,-1-1,0 1,0-1,-1 1,-4 4,-8 12,-133 225,-55 83,195-319,-1 0,0-1,0 0,-1-1,0 0,0 0,-1-1,0-1,0 0,-1-1,-14 5,-38 19,24-9,32-17,-1 1,1 0,0 1,0 0,0 0,0 1,1 0,0 1,1 0,-1 0,1 1,1-1,-1 1,-6 13,10-17,-10 29,18-24,13-10,5-4,-1 1,1 1,-1 1,1 1,0 1,0 0,28 6,159 40,-195-42,449 144,-343-106,137 54,121 39,-368-132,-6-2,0 0,0 0,0 1,0 0,-1 0,1 0,0 1,-1 0,1 0,-1 0,6 5,-1 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46.1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0 513,'1'-14,"1"1,0-1,0 1,2 0,-1 0,2 0,0 0,6-12,59-97,-55 99,-5 7,9-15,1 0,43-47,-56 70,0 1,0 0,1 1,0 0,0 0,0 1,1 0,0 0,0 1,0 0,1 0,-1 1,1 1,0 0,10-1,-6 1,1 1,-1 1,1 0,-1 1,1 1,-1 0,0 1,0 1,0 0,0 1,0 0,-1 1,0 1,0 0,-1 0,0 2,0-1,-1 1,0 1,-1 0,0 1,0 0,-1 0,0 1,-1 0,-1 1,8 15,-5-5,-1 1,-1-1,-1 1,-1 1,-1-1,-1 1,-1 0,-2 0,0 0,-2 0,0 0,-2 0,-1 0,-9 33,-3-3,-2-1,-2 0,-3-2,-2 0,-38 57,61-106,-15 29,18-21,16-14,105-67,-7 4,-78 48,0 3,1 1,0 2,61-12,-84 21,1 1,-1 0,1 1,0 1,0 1,-1 0,1 1,-1 0,1 1,-1 1,0 0,0 2,0-1,21 13,-31-15,-1 0,1 1,-1-1,0 1,0 0,0 0,0 1,-1-1,0 1,0-1,0 1,0 0,-1 0,0 1,2 5,-2-2,0 0,-1 0,0 1,0-1,-1 0,-1 1,0-1,-2 14,-6 11,-1 0,-2-1,-29 58,32-71,-172 309,138-258,31-56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50.7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659 758,'13'-171,"-1"15,-11 131,-1 0,-2-1,0 1,-2 1,-11-44,10 56,1 0,-2 0,0 0,0 1,-1 0,-1 0,0 0,0 1,-1 1,0-1,-1 1,-19-13,15 11,-1 1,-1 1,1 0,-2 1,1 1,-1 0,0 2,0 0,-1 0,1 2,-1 0,0 1,-21 1,34 1,0 1,1 0,-1 0,1 0,-1 1,1 0,-1-1,1 2,0-1,0 0,0 1,0 0,0 0,1 0,-1 0,1 0,0 1,0 0,0-1,-4 9,-4 8,1 0,1 1,-8 26,6-19,-95 300,93-276,3 1,2 1,2 0,2 74,3-124,2 0,-1 0,0 0,1 0,0 0,-1 0,2-1,-1 1,0 0,1-1,-1 1,1-1,0 1,0-1,1 0,-1 0,5 4,-5-6,0 1,0-1,1 0,-1 0,0-1,1 1,-1 0,0-1,1 0,-1 1,1-1,-1 0,1 0,-1 0,1-1,-1 1,0-1,1 1,-1-1,1 0,-1 0,0 0,0 0,0 0,1 0,-1-1,0 1,2-3,34-24,-30 21,1 0,-1 0,1 1,1 0,-1 1,1 0,0 1,0 0,0 0,1 1,-1 0,1 1,11-1,59 0,90 9,-160-4,0 1,0 0,0 0,-1 1,0 0,0 1,0 0,0 1,-1 0,12 10,7 6,47 50,113 141,-160-177,-2 2,-1 0,-3 1,23 51,-30-49,19 72,-27-88,2 0,2-1,0-1,24 39,-18-33,26 59,-35-67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1:52.2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 3,'-21'75,"21"-59,2 0,0 0,1 1,1-2,1 1,0 0,0-1,2 0,14 24,11 15,46 55,-59-83,-17-22,13 16,0-1,2 0,33 31,-46-46,1-1,0 0,-1 0,1 0,0-1,0 1,1-1,-1 0,0-1,8 2,-10-2,0-1,0 0,0 0,0-1,0 1,0-1,0 1,0-1,0 0,0 0,-1 0,1 0,0-1,-1 1,1-1,-1 0,1 0,-1 0,0 0,3-3,-1-2,0 1,0-1,-1-1,0 1,-1 0,1-1,-1 1,-1-1,1 0,-2 1,1-1,-1-11,4-21,11-29,-9 45,-1 0,4-49,-9 66,0 1,-1-1,0 1,0-1,0 1,-1 0,0-1,-1 1,1 0,-1 0,0 1,0-1,-1 0,0 1,-8-10,-4 1,1 0,-2 0,-27-16,12 9,27 17,-1 1,1 0,-1 0,1 0,-1 1,0 0,0 0,0 1,0-1,0 1,0 1,-1-1,1 1,0 0,-7 1,-1 1,1 1,-1 1,1 0,0 0,-22 12,-94 31,114-39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47.2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587 484,'1'1,"13"28,0 1,-2 0,10 37,-19-57,-1 1,-1-1,0 1,0-1,-1 1,0 0,-1-1,0 1,-1-1,0 1,-1-1,0 0,-8 17,3-8,-1 1,0 0,-1-1,-23 32,29-46,0 0,-1-1,1 1,-1-1,1 0,-1 0,-1-1,1 0,0 0,-1 0,1 0,-1-1,0 0,0 0,0-1,0 1,0-1,-7 0,0-1,0-1,1 0,-1 0,1-2,-1 1,1-2,0 0,0 0,0-1,0 0,-21-14,7 0,0 0,1-1,-35-38,55 53,0 0,1 0,0-1,0 0,0 0,1 0,0 0,0 0,1-1,0 1,0-1,0 1,1-1,0 0,0 0,0 0,1 0,0 0,1 1,0-1,0 0,0 0,1 0,0 1,0-1,0 1,5-8,8-16,2 1,1 1,1 1,32-36,-16 21,195-280,-228 320,0-1,-1 1,1-1,0 0,-1 1,0-1,0 0,0 0,0 0,0 0,0 0,-1 0,0 0,1 0,-1-1,0 1,0 0,-1 0,0-6,-1 7,1 0,-1 0,1 0,-1 0,0 0,0 0,0 0,0 0,0 1,0-1,0 1,-1-1,1 1,-1 0,1 0,-1 0,1 0,-1 0,1 1,-1-1,0 1,1 0,-4 0,-40-3,-72 6,33 0,76-3,-1 0,1 1,0 0,-1 0,1 1,0 1,0-1,0 1,0 1,-16 8,18-7,1 0,0 0,0 1,0-1,1 1,0 1,0-1,0 1,1-1,0 1,1 1,-1-1,-2 10,-1 4,1 1,1 0,0 0,-1 30,5-39,1 0,0 0,1 0,0 0,1 0,0 0,1-1,8 25,-8-33,-1 1,1 0,0-1,0 0,0 1,0-1,1-1,0 1,-1 0,1-1,1 0,-1 0,0 0,1 0,0-1,-1 0,1 0,6 2,6 0,0-1,1-1,-1 0,21-1,43 5,145 38,-33-3,-165-37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2:42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2118,'1'-5,"1"-1,-1 1,1 0,0 0,0 0,1 1,0-1,-1 0,7-6,4-8,594-1037,-336 496,-257 525,-1 0,-1-2,-2 1,-2-1,-1-1,-2 0,0-75,-5 110,0 1,0-1,0 0,0 1,-1-1,1 0,-1 1,0-1,0 1,0-1,0 1,0 0,-1-1,1 1,-1 0,1 0,-1 0,0 0,0 0,-2-2,1 3,1 0,0 0,-1 1,1-1,0 1,-1-1,1 1,-1 0,1 0,-1 0,1 0,-1 0,1 1,0-1,-1 1,1 0,-4 1,-9 4,1 1,1 1,-1 1,1 0,-16 14,-5 6,1 2,2 1,2 1,0 1,-22 39,35-48,1 1,1 1,1 0,2 1,1 0,1 0,1 1,-5 42,12-62,0 0,0 0,1 1,1-1,0 0,0 0,1 0,0-1,0 1,1 0,0-1,0 1,1-1,1 0,-1 0,1 0,0-1,1 0,0 0,0 0,0-1,1 0,0 0,0 0,1-1,-1 0,13 5,8 3,1-2,0 0,1-2,0-1,1-2,53 5,427 1,-257-13,-250 1,1 0,-1 0,0 0,1 1,-1-1,0 1,1 0,-1 1,0-1,0 1,0-1,5 4,-7-3,-1 0,1 0,-1-1,1 1,-1 1,0-1,1 0,-1 0,-1 0,1 1,0-1,0 0,-1 1,1-1,-1 0,0 1,0-1,0 1,0-1,0 1,-1-1,0 4,-4 28,-2 0,-2-1,-1 0,-1 0,-2-1,-1 0,-24 38,-147 194,126-187,-29 41,70-92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2:43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457 1683,'-2'4,"1"0,-1 0,1 0,-1 0,-1 0,1 0,0-1,-1 1,0-1,0 0,0 0,-5 5,-8 9,-47 67,3 4,4 1,-69 154,120-232,-15 30,2 1,1 0,3 1,-12 59,25-100,1 1,0-1,-1 0,1 0,0 0,0 1,1-1,-1 0,0 0,1 0,-1 1,1-1,0 0,-1 0,1 0,0 0,1 0,-1 0,0-1,0 1,3 3,-1-3,0-1,0 1,0 0,0-1,0 0,0 1,0-1,0-1,1 1,-1 0,0-1,1 1,3-1,13-1,0-1,1 0,38-11,-47 10,94-25,-1-4,-2-4,-1-5,-3-5,-1-3,-3-5,114-86,-188 125,-2-2,0-1,32-37,-43 45,-1 0,0-1,0 0,-1 0,0-1,-1 0,0 0,-1 0,4-23,-7 31,-1-1,0 0,-1 0,1 0,-1 0,0 1,0-1,0 0,-1 1,0-1,0 1,0-1,0 1,-1 0,1 0,-1 0,0 0,0 1,-1-1,1 1,-1 0,-6-5,-10-6,0 1,0 1,-30-13,26 13,-10-4,-1 2,0 1,0 1,-1 2,-1 2,0 1,0 2,-56 0,33 6,1 3,0 3,0 2,-92 27,139-33,-1 2,-1-2,-1 0,-17 2,32-5,0 0,-1 1,1-1,-1 0,1 0,-1 0,1 0,-1 0,1 0,-1 0,1 0,-1 0,1 0,-1 0,1 0,0 0,-1 0,1 0,-1 0,1 0,-1-1,1 1,-1 0,1 0,0 0,-1-1,1 1,-1 0,1-1,0 1,-1 0,1-1,0 1,-1-1,1 1,0 0,0-1,0 1,-1-1,1 1,0-1,0 1,0-1,0 1,0-1,0 1,0-1,0 1,0 0,0-1,0 1,0-1,0 1,0-1,0 1,1-1,17-25,125-132,-26 30,139-193,-226 276,-1-2,-2-1,-2-1,-3-1,-2-1,-2 0,-2-2,14-85,-25 103,-1-1,-2 1,-2-42,-1 66,0 0,-1 0,-1-1,1 1,-2 0,1 1,-2-1,1 1,-2-1,1 2,-1-1,-1 0,-12-13,-8-3,-1 1,-2 2,0 1,-2 2,0 1,-62-27,87 43,0 0,1 0,-1 1,0 1,-11-3,17 4,0 0,0 0,0 0,0 0,0 0,0 0,0 0,0 0,0 0,0 1,0-1,1 0,-1 1,0-1,0 0,0 1,0-1,1 1,-1-1,0 1,0 0,1-1,-1 1,0 0,1-1,-1 1,1 0,-1 0,1 0,-1 0,1-1,0 1,-1 0,1 0,0 0,0 0,0 0,0 0,0 0,0 0,0 0,0 0,0-1,0 1,0 0,0 0,1 0,-1 0,0 0,1 0,-1 0,1-1,0 2,10 29,2-1,1-1,18 30,-11-22,42 72,5-3,5-3,4-4,139 139,-104-131,4-6,5-4,180 109,-267-186,-4-3,-1 2,53 43,-69-46,-4-2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2:44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1431,'301'-241,"-183"141,1066-865,-1158 944,-1-1,40-46,-54 55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2:45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1238,'5'-2,"0"1,1-1,-1 0,-1 0,1 0,0-1,0 1,-1-1,8-6,5-3,317-216,-138 88,216-135,292-206,-696 477,-1-1,0-1,-1 1,0-1,1-1,-2 1,9-13,-6 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00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0,'0'5,"9"5,11 9,6 7,4 6,5 3,0-1,4 3,-2-5,-1 0,-4 0,-3-2,-5-2,-4-5,-5-2,-5-1,-4-4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00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 25,'-5'0,"-5"-4,-1-6,1-1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02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0 208,'22'2,"0"0,-1 1,0 1,0 0,0 2,0 1,-1 0,0 2,0 0,20 14,30 14,16 7,-2 4,87 66,-170-113,-1 0,1 0,0 0,-1-1,1 1,0 0,-1-1,1 1,0 0,0-1,0 1,0-1,0 1,-1-1,1 0,0 1,0-1,0 0,0 0,0 1,0-1,0 0,1 0,-11-22,-5-8,-4-17,-50-143,62 167,1 1,0-1,2 0,1 0,1-1,2-34,-1 55,1 1,-1 0,1-1,0 1,0 0,0-1,0 1,0 0,0 0,0 0,1 0,-1 0,1 0,0 0,-1 0,1 1,0-1,0 1,0-1,0 1,1 0,-1 0,0 0,0 0,1 0,-1 0,0 1,1-1,2 1,9-2,0 0,1 1,27 3,-18-2,74 3,-1 4,153 30,-186-23,0 4,-1 2,-1 3,104 55,-160-75,1 1,-1-1,1 1,-1 0,-1 1,1-1,-1 1,1 1,-1-1,-1 0,1 1,-1 0,0 0,0 1,3 6,-2 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04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811 986,'-7'-6,"0"0,-1 1,0 0,0 0,0 1,0 0,-1 0,0 1,0 0,0 1,0-1,0 2,0-1,0 2,-1-1,-16 2,0 0,0 2,0 1,0 1,-44 14,43-8,0 2,1 0,1 1,0 2,0 0,2 2,0 1,1 0,1 2,1 0,-30 42,29-33,1 0,1 2,2 0,1 1,1 0,2 2,2-1,1 2,-5 37,13-66,1 1,0 0,1 0,0 0,0 0,1 0,0 0,0 0,3 8,-2-13,-1 1,1-1,-1 0,1 0,0 0,0 0,1 0,-1-1,1 1,-1-1,1 0,0 1,0-1,0 0,0 0,0-1,0 1,0-1,1 0,-1 0,1 0,4 1,14 2,2-1,-1-1,0-1,0 0,37-6,-19-1,0-1,49-16,-66 15,0-1,-1 0,0-2,0 0,-1-2,26-20,-33 21,0-1,-1-1,-1 0,0-1,-1 0,0-1,-2 0,17-32,-6-1,-2-1,-2 0,19-94,-21 56,5-128,-19 195,-1 1,-1-1,-1 0,-1 0,-7-28,88 121,-25-20,3-3,116 79,-131-103,0-1,2-2,1-2,1-2,71 20,-107-36,5 2,1-1,-1-1,26 2,-37-3,-1-1,0 0,1 0,-1 0,1-1,-1 1,0 0,1-1,-1 0,0 1,1-1,-1 0,0 0,0 0,0-1,0 1,0 0,0-1,0 1,0-1,-1 0,1 1,-1-1,1 0,-1 0,0 0,1 0,-1 0,0-1,0-2,3-12,-1-1,-1 0,0 0,-2-1,-2-24,-16-93,15 116,-78-339,61 293,-4 1,-2 1,-47-79,73 142,-5-10,-1 1,0-1,-1 1,0 1,0-1,-1 1,0 1,-1-1,0 1,-11-7,19 14,0 0,0 0,0 1,-1-1,1 1,0-1,0 1,0-1,-1 1,1 0,0-1,0 1,-1 0,1 0,0 0,0 0,-1 0,1 1,0-1,0 0,-1 0,1 1,0-1,0 1,-2 0,2 0,0 1,-1-1,1 1,0-1,0 1,0 0,0-1,0 1,1 0,-1-1,0 1,1 0,0 0,-1 3,0 7,0-1,1 0,1 0,2 17,2-2,1 0,1-1,2 0,0 0,19 35,-20-45,0-1,1 0,1-1,0 0,0-1,1 0,1 0,0-1,1-1,17 12,-22-18,0 0,0-1,0 0,1 0,-1-1,1 0,0-1,14 2,76-6,-46 0,4 1,0 3,-1 2,1 3,109 25,-153-28,0 2,-1-1,0 2,0 0,-1 0,1 1,-1 0,-1 1,1 0,14 16,-19-16,0 0,0 0,-1 1,0 0,0 0,-1 0,0 1,-1-1,0 1,-1 0,0 0,0 0,-1 0,0 15,-2 32,0 31,2-80,0-1,0 1,0-1,1 0,0 0,1 0,-1 0,2 0,3 7,-4-11,0 1,0-2,1 1,-1 0,1-1,0 1,0-1,-1 0,1 0,1-1,-1 1,0-1,0 0,0 0,1 0,-1-1,1 1,5-1,2 0,0 0,0-1,0 0,0 0,19-6,-14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05.0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473 530,'-2'-25,"0"1,-1 0,-2 0,0 0,-17-44,-56-109,70 161,2 3,-1 1,0-1,-1 1,0 1,-1 0,0 0,-1 0,-21-16,27 24,0 0,-1 0,1 0,-1 1,0-1,0 1,1 0,-1 1,-1 0,1-1,0 1,0 1,0-1,-1 1,1 0,0 0,0 1,-1-1,1 1,0 0,0 1,0-1,0 1,0 0,0 0,1 1,-6 2,-1 3,-1 0,1 0,0 1,1 0,0 1,-15 19,23-26,0-1,0 1,0-1,0 1,1 0,-1 0,1 0,0 0,0 0,0 0,0 0,1 0,-1 0,1 0,0 0,0 1,0-1,0 0,0 0,1 0,-1 0,1 1,0-1,0 0,0 0,0-1,1 1,-1 0,1 0,0-1,0 1,0 0,0-1,0 0,4 4,17 10,-1 0,2-2,0-1,51 20,-17-7,475 201,-496-213,-5-3,0 2,-1 1,-1 1,0 2,41 31,-69-47,0 1,-1 0,1-1,-1 1,1 0,-1 0,0 0,0 0,0 0,0 0,0 1,0-1,-1 0,1 0,-1 1,1-1,-1 0,0 1,0-1,0 0,0 1,-1-1,1 0,0 1,-2 1,-2 8,0-1,-1 0,-12 21,-8 22,20-35,2 1,0 0,1 0,1 0,1 0,1-1,0 1,7 31,-6-44,0 0,0 0,1 0,0 0,0 0,1 0,0-1,0 0,0 1,1-2,6 8,-7-10,0 1,1-1,-1 0,1-1,0 1,0-1,0 0,0 0,0 0,0-1,0 0,1 0,-1 0,0 0,1-1,-1 0,7-1,-6 0,-1 0,0 0,0-1,0 0,0 0,0 0,0-1,0 1,5-5,-5 4,13-8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06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25 334,'-1'1,"0"-1,0 1,-1-1,1 1,0-1,0 1,0 0,0-1,1 1,-1 0,0 0,0 0,0 0,1 0,-1 0,0 0,1 0,-1 0,1 0,-1 0,1 0,-1 0,1 1,0-1,0 0,0 0,0 2,-5 39,5-38,-1 5,1-1,1 0,0 1,0-1,0 0,1 0,1 0,-1 0,1 0,0 0,1 0,0-1,0 0,1 0,0 0,0 0,8 7,2 0,-1-1,2-1,-1-1,2 0,-1-1,28 12,-41-20,0-1,1 1,-1-1,1 1,-1-1,1 0,-1 0,1-1,-1 1,1-1,0 0,-1 0,1 0,0 0,-1-1,1 1,0-1,-1 0,1 0,-1 0,0-1,1 1,-1-1,6-3,-4 0,0 0,-1 0,1-1,-1 0,0 0,0 0,-1 0,0 0,0-1,-1 1,4-14,7-26,-2 0,-2-1,4-67,-11 97,-2 1,0-1,-1 1,0-1,-2 1,0 0,-1 0,0 0,-1 0,-1 1,0 0,-2 0,-12-20,15 29,-1 0,-1 1,1 0,-1 0,0 0,0 1,0 0,-1 0,1 0,-1 1,0 1,0-1,0 1,0 1,0-1,-1 1,-10 1,12-1,0 1,1-1,-1 2,0-1,0 1,0 0,1 0,-1 1,0 0,1 0,-1 1,1 0,0 0,0 0,0 1,0-1,1 2,-1-1,1 0,-8 11,2 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47.8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308 1,'-1'13,"-1"1,0 0,0-1,-2 0,1 0,-2 0,0 0,0 0,-1-1,-9 13,-12 17,-46 53,51-66,-100 120,109-134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08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0,'2'7,"0"0,1 0,0-1,0 1,0-1,1 0,0 0,0 0,7 7,1 3,42 65,81 112,-112-165,2 0,0-2,2 0,41 30,-65-54,0 1,0-1,0 0,1 0,-1 0,0-1,1 1,0-1,-1 0,1 1,0-2,-1 1,1 0,0-1,0 0,5 0,-7-1,0 0,0 0,0 0,0 0,0-1,0 1,-1-1,1 1,0-1,-1 0,1 0,-1 0,0 1,1-1,-1-1,0 1,0 0,0 0,-1 0,1 0,-1-1,1 1,-1 0,1-1,-1 1,0 0,0-3,0-16,0 0,-1-1,-1 1,-1 0,-1 0,0 1,-2-1,-1 1,-9-21,-2-10,18 50,-1 0,1 0,-1 0,1-1,-1 1,1 0,0 0,0-1,0 1,0 0,0-1,0 1,0 0,0-1,0 1,0 0,1-1,-1 1,1 0,-1 0,2-2,-1 2,-1 0,1 1,0-1,0 1,0-1,0 1,0-1,0 1,0 0,0-1,0 1,0 0,1 0,-1 0,0 0,0 0,0 0,0 0,0 0,1 1,5 0,-1 1,0 0,1 0,-1 1,0 0,11 7,91 68,185 121,-39-64,-244-128,-15-6,-19-12,3-11,1 0,1-1,1 0,-19-35,-6-7,7 17,13 18,1-1,-31-60,43 69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09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1 470,'1'-5,"1"-1,0 1,1 0,-1-1,1 1,0 1,1-1,-1 0,1 1,0 0,0-1,6-4,-4 4,35-35,3 3,74-51,108-50,-90 57,-115 68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10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1 316,'20'0,"0"0,0-1,0-1,0 0,0-2,-1-1,1 0,-1-1,0-1,-1-1,20-11,58-33,165-65,-251 113,19-6,-2-1,1-1,42-27,-55 28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11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0 691,'13'-2,"0"0,-1-1,1 0,-1-1,0-1,17-8,-7 4,98-48,-3-5,144-102,-231 145,51-40,106-99,-51 39,-121 107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12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0,'0'12,"2"0,-1 0,2-1,-1 1,1-1,1 0,9 19,46 76,-22-43,47 78,104 131,62 103,-181-261,-60-99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13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41,'-13'-7,"-1"1,0 0,0 0,-1 2,0 0,-17-3,26 7,0-1,0 2,0-1,0 1,0-1,0 2,0-1,0 1,1 0,-1 0,0 0,1 1,0 0,-1 0,1 0,0 1,1-1,-8 8,-2 4,0 1,2 0,0 1,0 1,2-1,0 2,1-1,-12 39,2 6,-16 94,5 50,27-178,2-1,2 1,0-1,2 1,8 36,-8-54,0-1,1 1,1-1,0 0,0 0,1 0,0-1,1 0,0 0,1-1,-1 1,2-2,-1 1,1-1,0 0,0-1,1 0,0-1,0 0,0 0,1-1,-1-1,1 1,17 2,-3-2,0-1,0 0,1-2,-1-1,0-1,0-2,0 0,0-1,48-16,-71 20,19-7,-1 0,0-2,36-19,-51 24,0 1,0-1,0 0,0-1,-1 1,0-1,0 0,0 0,0 0,-1-1,0 1,0-1,0 1,-1-1,0 0,0 0,2-13,-1-28,-1-1,-3 1,-2-1,-3 1,-12-54,10 49,7 47,-28-142,24 128,0 0,-2 1,0 0,-1 0,-16-27,21 42,1-1,-1 1,-1 0,1 0,0 0,-1 0,0 0,1 1,-1 0,0 0,0 0,0 0,0 0,-1 1,1 0,0 0,-1 0,1 0,-1 1,1 0,-1 0,1 0,-5 1,-12 2,1 0,-1 2,-32 11,31-9,-2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15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1 719,'1'9,"0"-1,0 0,1 1,0-1,1 0,-1 0,2-1,-1 1,1-1,0 1,1-1,-1 0,1-1,11 12,10 8,1-1,34 23,-26-21,-5-1,2-2,0-2,2-1,0-1,57 23,-90-43,0 1,0-1,0 0,0 1,0-1,0 0,0 0,0 0,1 0,-1 0,0 0,0 0,0 0,0 0,0 0,0-1,0 1,1 0,-1-1,0 1,0-1,0 1,0-1,-1 1,3-2,-2 0,1-1,0 1,-1 0,0 0,0 0,0-1,0 1,0-1,0 1,1-6,0-5,-1-1,0 0,-2-18,1 30,-3-34,-1 0,-2 0,-14-47,-42-103,43 131,12 39,-11-35,18 50,0 0,-1 1,1-1,0 0,0 0,0 0,0 0,0 1,0-1,0 0,1 0,-1 0,0 0,0 1,1-1,-1 0,0 0,1 1,-1-1,1 0,-1 1,1-1,-1 0,1 1,-1-1,1 1,0-1,-1 1,1-1,0 1,0-1,-1 1,1 0,0-1,0 1,-1 0,1 0,0-1,0 1,0 0,0 0,-1 0,1 0,0 0,0 0,0 0,0 1,-1-1,1 0,1 1,22 5,0 1,0 1,-1 1,0 1,-1 1,29 19,3 0,4 2,2-3,0-2,2-3,89 22,-136-44,-1-1,1-1,0 0,-1-1,1 0,-1-1,1-1,-1 0,0-1,0-1,0 0,-1 0,0-2,0 0,0 0,13-11,9-8,-2-1,-1-1,-1-2,33-41,-56 62,-1 0,-1-1,1 1,-1-1,-1-1,0 1,-1-1,1 0,2-14,-6 19,0 1,0-1,-1 0,0 0,0 0,0 0,-1 0,0 0,0 0,0 0,-1 1,0-1,0 0,0 1,-1-1,0 1,0 0,0 0,-6-7,-22-21,-1 2,-2 1,-1 1,-1 2,-1 1,-1 2,-2 2,-59-24,98 45,-32-9,32 9,1 1,-1 0,1 0,-1-1,1 1,-1 0,1 0,-1 0,1 0,-1 0,1 0,-1 0,1 0,-1 0,1 0,-1 0,0 0,1 0,-1 0,1 1,0-1,-1 0,1 0,-1 0,1 1,-1-1,1 0,-1 1,1-1,0 0,-1 1,1-1,0 1,-1-1,1 0,0 1,0-1,-1 1,1-1,0 1,0-1,0 1,0-1,-1 1,1-1,0 1,0-1,0 1,0 0,0-1,0 1,0-1,1 1,-1-1,0 1,0-1,0 1,0-1,1 1,4 9,1-1,0 0,0 0,0-1,1 1,1-1,-1-1,15 11,0 3,97 83,4-5,211 130,-327-225,-1 0,1-1,0 0,0 0,0 0,1-1,-1 0,1 0,14 1,-57 0,15-2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16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0 496,'30'-26,"1"1,1 2,45-25,6-5,-5 4,-43 29,41-32,157-137,-220 178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17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1,'2'7,"0"0,1-1,-1 1,1 0,1-1,-1 1,9 10,-5-6,90 135,147 169,-238-307,0 1,1-1,0-1,0 1,1-1,0 0,0-1,0 0,1 0,0-1,0 0,0 0,18 5,-6-7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18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44,'-9'-1,"0"1,0 0,0 1,0 0,0 0,0 1,0 0,1 0,-1 1,1 0,-1 1,1 0,0 0,0 1,1 0,0 0,0 1,0 0,0 0,1 1,0 0,0 0,-8 14,-8 14,2 0,-28 69,39-81,2 0,0 1,1 0,2 0,-4 49,8-70,0-1,0 1,0 0,0 0,0 0,1 0,-1-1,1 1,0 0,0-1,0 1,0 0,0-1,1 1,-1-1,1 0,-1 1,1-1,0 0,0 0,0 0,0 0,0 0,1-1,-1 1,1-1,-1 1,1-1,-1 0,1 0,0 0,-1 0,1-1,0 1,0-1,-1 1,1-1,0 0,0 0,0 0,0-1,4 0,1 0,0-1,1 0,-2 0,1 0,0-1,0 0,-1-1,1 1,-1-2,0 1,0-1,-1 0,12-11,-6 0,-1-1,0 0,-1 0,-1-1,12-34,24-103,-27 86,-10 35,-5 22,-1-1,2 1,-1 0,2 1,0-1,0 1,1 0,9-14,-14 24,0 0,0 0,0 0,0 0,0 1,0-1,0 0,0 1,0-1,1 1,-1-1,0 1,0 0,0 0,1-1,-1 1,0 0,0 0,1 0,-1 0,0 0,0 1,1-1,-1 0,0 0,0 1,1-1,-1 1,0-1,0 1,0 0,0-1,0 1,0 0,0 0,0 0,0-1,0 1,-1 0,1 0,0 0,1 3,6 6,-1 1,1 1,6 14,-7-13,6 10,215 355,-220-365,0-1,1 0,19 19,-14-20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48.3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1,'4'0,"2"4,4 1,4 1,4 2,8 1,4 3,0 7,5 2,0-4,-2 0,3 1,-1-2,-7 0,-3-2,-2 0,-5-2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19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0,'2'44,"1"0,3 0,1-1,22 71,-5-44,63 131,-73-173,1 0,1-2,2 0,32 38,-42-58,-1-1,1-1,0 0,0 0,0 0,1-1,-1 0,1-1,0 0,-1 0,16 1,-23-3,-1 0,0 0,1 0,-1 0,0 0,1 0,-1 0,0 0,1 1,-1-1,0 0,1 0,-1-1,0 1,1 0,-1 0,0 0,1 0,-1 0,0 0,1 0,-1 0,0-1,0 1,1 0,-1 0,0 0,0-1,1 1,-1 0,0 0,0-1,1 1,-1 0,0-1,-7-11,-27-17,25 23,-400-340,331 280,-114-71,141 114,30 18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20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1,'1'25,"1"0,2 0,0-1,2 1,0-1,14 32,70 134,-35-96,109 139,-125-180,-27-27,-16-23,-8-13,-34-43,-67-99,77 99,-2 2,-68-71,102 118,-10-10,0 0,-1 1,-1 1,0 0,-33-18,13 11,1-2,1-1,-33-29,4 4,42 34,3 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22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15 175,'-2'2,"1"-1,-1 1,1 0,0-1,0 1,0 0,0 0,0 0,0-1,1 1,-1 0,1 0,-1 0,1 0,-1 0,1 1,0-1,0 0,0 0,1 0,-1 0,0 0,1 0,-1 0,1 0,0 0,-1 0,1 0,0-1,0 1,0 0,1 0,-1-1,2 3,6 7,1-1,-1 0,2-1,10 9,-11-11,146 105,-50-38,-98-68,11 9,0-1,1 0,1-2,0 0,44 16,-63-27,-1 0,0-1,1 1,-1-1,0 1,1-1,-1 0,1 0,-1 0,1 0,-1 0,0 0,1 0,-1 0,1 0,-1-1,0 1,1-1,-1 1,1-1,-1 1,0-1,0 0,1 1,-1-1,0 0,0 0,0 0,0 0,0 0,0 0,0 0,-1-1,1 1,0 0,0 0,-1-1,1 1,-1 0,1-1,-1 1,0-1,0 1,1 0,-1-1,0 1,0-1,0 1,0-1,-1 1,0-3,0-9,-1 0,-1 1,0-1,-7-15,7 18,-82-209,71 190,0 0,-2 1,-2 1,0 1,-28-32,41 53,0 0,-1 0,1 1,-1 0,0 0,0 0,-1 1,1 0,-1 0,1 0,-1 1,0 0,0 1,0-1,0 1,0 1,0-1,-1 1,1 0,0 1,0 0,0 0,0 0,0 1,0 0,1 1,-1-1,0 1,1 0,0 1,0 0,0 0,0 0,0 0,1 1,0 0,0 0,-4 7,-1 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24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0 554,'1'-1,"-1"0,0 0,1 1,-1-1,0 0,1 0,-1 0,1 0,0 0,-1 1,1-1,0 0,-1 0,1 1,0-1,0 1,0-1,0 1,-1-1,1 1,0-1,0 1,0 0,0-1,0 1,0 0,0 0,0 0,0 0,0 0,0 0,0 0,0 0,0 0,0 0,0 1,0-1,0 0,0 1,1 0,41 13,-6 12,-1 1,-2 1,0 3,46 54,-37-38,61 51,-103-97,0 0,0 0,0 0,1 0,-1 0,0 0,0 0,0 0,1-1,-1 1,1-1,-1 1,0-1,1 1,-1-1,1 0,-1 0,1 0,-1 1,3-2,-3 1,0-1,-1 0,1 1,0-1,-1 0,1 0,0 0,-1 1,1-1,-1 0,0 0,1 0,-1 0,0 0,1 0,-1 0,0 0,0 0,0 0,0 0,0 0,0-2,-1-12,-1-1,-1 0,-4-15,3 11,-12-64,8 51,2 1,2-1,0 0,2-40,2 71,0 1,0 0,0-1,1 1,-1 0,0-1,1 1,-1 0,1-1,-1 1,1 0,-1 0,1 0,0 0,0 0,-1-1,1 1,0 0,0 1,0-1,0 0,0 0,0 0,2 0,-1 0,1 0,-1 1,1-1,-1 1,1 0,-1 0,1 0,0 0,-1 0,1 0,-1 1,4 0,10 4,1 0,-1 2,19 10,-13-7,191 91,-211-100,-1 0,1-1,0 1,0 0,0-1,0 1,0-1,0 1,0-1,0 0,1 0,-1 0,0 0,0 0,0 0,0-1,0 1,0-1,0 0,0 1,0-1,2-1,-2 0,0 0,0 0,1 0,-1-1,-1 1,1-1,0 1,-1-1,1 0,-1 1,0-1,1 0,0-4,1-10,1 0,-2-1,0 1,-2-20,0 35,-2-69,-3-1,-3 1,-3 0,-26-89,30 137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25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0 464,'41'-34,"519"-301,-504 307,44-26,-82 41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25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40 258,'-3'0,"0"1,1-1,-1 1,0 0,0 0,1 0,-1 0,1 0,-1 1,1-1,0 1,-3 2,5-4,0 0,-1 0,1 0,0 0,0 0,0 0,0 0,0 0,-1 0,1 0,0 0,0 0,0 0,0 0,0 0,0 0,-1 1,1-1,0 0,0 0,0 0,0 0,0 0,0 0,0 1,0-1,0 0,0 0,0 0,0 0,0 0,0 0,0 1,-1-1,1 0,0 0,0 0,1 0,-1 0,0 1,0-1,0 0,0 0,0 0,0 0,0 0,0 1,0-1,0 0,0 0,0 0,0 0,0 0,1 0,-1 0,0 0,0 1,0-1,0 0,0 0,0 0,25-7,238-124,-215 106,-31 16,0-1,-1-1,0 0,-1-1,0-1,22-23,-26 22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26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1 215,'8'-4,"8"-6,5-1,3-3,2 1,5-2,2-2,-1-3,3 2,-5 0,-3 3,3 4,-4-1,-7-2,-2 1,-4 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27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1 300,'341'357,"-283"-293,102 120,-154-175,6 6,-9-15,-5-11,-12-61,-9-125,10 64,-1 24,-23-264,36 340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29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1 501,'1'0,"1"-1,0 1,0-1,0 0,0 0,-1 1,1-1,0 0,0 0,-1-1,1 1,-1 0,1-1,-1 1,0 0,0-1,1 0,-1 1,0-1,1-3,20-43,-16 34,118-300,-123 310,0 0,0 0,0 0,0 0,-1 0,0 0,0 0,0 0,0 0,0-1,-1 1,0 0,0 1,0-1,0 0,-3-5,3 7,-1 0,1 0,0 1,-1-1,1 1,-1-1,0 1,1-1,-1 1,0 0,0 0,0 0,0 0,0 0,0 0,0 1,0-1,0 0,0 1,-1 0,1 0,0-1,0 1,0 1,-1-1,1 0,0 0,0 1,0-1,0 1,-4 2,3-2,0 0,1 0,-1 1,1 0,-1-1,1 1,0 0,-1 0,1 0,0 1,1-1,-1 0,0 1,1-1,-1 1,1 0,0-1,-1 1,2 0,-1 0,0 0,0-1,0 6,-1 8,1 1,0-1,3 19,-2-15,0 117,4 114,-3-242,1 1,0-1,0 0,1 0,0 0,0 0,1 0,0-1,1 0,-1 1,2-2,-1 1,12 12,-15-19,0 0,0-1,0 1,0 0,0-1,0 1,0-1,0 0,0 0,0 0,0 0,0 0,0 0,0 0,0-1,0 1,0-1,0 1,0-1,0 0,0 0,0 0,-1 0,1 0,0 0,-1 0,1-1,-1 1,1-1,-1 1,0-1,2-1,7-9,0-1,-1 0,9-15,-10 15,63-81,-51 71,-2-1,0-1,20-39,-30 46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41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1,'2'17,"0"0,1 0,1 0,0 0,13 30,46 92,-55-121,45 90,79 190,-123-261,-8-30,0-1,0 0,1 0,0 0,0 0,0 0,1 0,4 6,-3-8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48.9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2,'56'-2,"1"4,-1 1,110 23,-122-17,62 5,-71-11,0 1,0 2,49 15,-69-15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41.3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42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1 102,'2'12,"0"0,1-1,0 1,1-1,1 0,-1 0,2-1,0 1,0-1,8 10,-1-1,83 142,133 200,-217-342,8 15,-15-32,-8-20,-17-45,-44-96,6 19,29 66,12 35,2 0,2 0,1-1,2-1,-6-57,16 95,-1 0,1 0,0 0,0 0,0 1,1-1,-1 0,1 0,-1 0,1 0,0 1,0-1,0 0,0 1,1-1,-1 1,1-1,-1 1,1 0,0-1,0 1,0 0,0 0,0 0,1 1,-1-1,1 1,-1-1,1 1,-1 0,1 0,0 0,0 0,-1 0,1 0,0 1,0 0,0-1,0 1,4 1,11 0,0 0,0 2,0 0,0 1,19 7,719 284,-664-255,132 80,-220-118,-1 1,1-1,0 1,-1 0,1 0,-1 0,0 0,0 1,0-1,-1 1,5 6,-6-7,-1 0,1 0,-1 0,1-1,-1 1,0 0,0 0,-1 0,1 0,0-1,-1 1,0 0,1 0,-1-1,-1 1,1 0,0-1,0 1,-3 2,-34 64,26-52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43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0 231,'28'-2,"0"-1,41-10,-32 6,1013-149,-940 144,324-24,-432 35,-1 1,0 0,1 0,-1-1,1 1,-1 0,1 0,-1 0,1 1,-1-1,1 0,-1 0,0 1,1-1,-1 1,0-1,1 1,-1 0,2 1,-4-1,0 0,-1 1,0-1,1 0,-1 0,1 0,-1-1,0 1,0 0,0-1,1 1,-1-1,-4 1,-17 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43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1,'29'33,"-2"1,-2 2,-1 0,-2 2,19 43,3 4,190 345,-150-289,-68-115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44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761 105,'-15'1,"0"1,1 0,-1 1,1 1,0 0,0 1,0 0,0 1,1 1,0 0,1 1,-22 17,-10 12,-76 82,99-96,-58 60,4 4,-75 114,147-196,-45 79,45-78,0 0,0 0,1 1,0-1,0 1,1 0,0-1,0 1,0 0,1 0,1 9,-1-14,1-1,-1 1,1 0,0 0,0-1,-1 1,1-1,0 1,1-1,-1 1,0-1,0 1,1-1,-1 0,1 0,-1 0,1 0,-1 0,1 0,-1 0,1 0,0-1,0 1,-1-1,1 1,0-1,3 1,58-1,-46-1,33-1,58-1,-1-5,145-28,20-24,-268 59,0 0,-1 0,1 0,0 0,-1-1,1 0,-1 0,0 1,0-2,0 1,1 0,-2-1,1 1,0-1,-1 0,1 0,-1 0,0 0,0-1,0 1,0 0,-1-1,1 0,-1 1,0-1,1-5,1-9,0-1,-2 0,0 0,-2-23,1 12,0-95,-3-225,3 340,-1 0,0-1,0 1,-1 0,-1 0,0 1,-8-19,10 25,0 0,-1 1,0-1,0 1,0-1,0 1,0 0,0 0,0 0,-1 0,1 0,-1 0,1 1,-1 0,0-1,1 1,-1 0,0 0,0 0,0 0,0 1,0-1,0 1,0 0,0 0,0 0,0 0,0 1,0-1,-5 2,-12 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46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0 254,'1'3,"-1"1,1-1,0 0,0 0,0 1,1-1,-1 0,1 0,0 0,0 0,0-1,0 1,0 0,0-1,1 0,-1 1,1-1,0 0,5 3,70 36,-52-29,30 13,2-3,107 27,4 0,-168-48,1 0,-1 0,1-1,-1 1,1-1,-1 0,1 1,0-1,-1 0,1 0,-1 0,1 0,0 0,-1 0,1-1,-1 1,1 0,2-2,-3 2,-1-1,1 0,-1 1,1-1,-1 0,0 0,1 0,-1 1,0-1,1 0,-1 0,0 0,0 0,0 1,0-1,1 0,-1 0,-1 0,1 0,0 0,0 0,0 1,-1-3,-2-8,-1 0,-1 0,-11-19,9 15,6 15,1-1,-1 0,1 0,-1 1,1-1,0 0,-1 0,1 0,0 0,0 0,0 0,-1 1,1-1,0 0,0 0,0 0,1 0,-1 0,0 0,0 0,0 0,1 1,-1-1,0 0,1 0,-1 0,2-1,-1 2,0-1,0 0,1 1,-1-1,0 1,0 0,1 0,-1-1,0 1,1 0,-1 0,0 0,1 0,-1 0,1 1,0-1,7 2,0 1,0-1,0 2,10 4,161 88,-179-95,0-1,0 1,-1-1,1 1,0-1,0 0,0 1,-1-1,1 0,0 0,0 0,0 1,0-1,0 0,0 0,0 0,-1 0,1-1,0 1,0 0,0 0,0 0,0-1,-1 1,1 0,0-1,0 1,0-1,-1 1,1-1,0 1,-1-1,1 0,0 1,-1-1,1 0,-1 1,1-1,-1 0,1 0,-1 1,0-1,1 0,-1 0,0 0,0 0,1 0,-1 0,0 1,0-1,0 0,0-1,1-63,-2 43,10-89,1-21,-11 117,1 0,-2 0,0 0,-1 0,0 0,-9-23,1 14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48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1167,'-1'-36,"0"20,1 0,0 1,5-27,-4 37,0 0,0 1,1-1,0 1,-1 0,2-1,-1 1,0 0,1 0,0 0,0 1,0-1,1 1,-1-1,1 1,5-4,4-2,1 0,0 1,0 0,1 1,26-8,-39 15,0 0,0 0,0 1,0-1,-1 1,1-1,0 1,0 0,-1-1,1 1,0 0,-1 0,1 0,-1 1,1-1,-1 0,0 0,0 1,1-1,-1 1,0-1,0 1,0 0,0 1,25 51,-21-43,16 31,1 0,2-2,2-1,37 43,137 131,-187-202,0 0,0-1,1-1,1 0,0-1,0-1,0 0,1-1,29 7,-21-7,0-1,1-2,-1 0,1-2,-1 0,27-4,-48 3,1-1,-1 1,1-1,-1 1,0-1,0-1,1 1,-1 0,0-1,0 1,0-1,0 0,-1 0,1 0,0 0,-1-1,1 1,-1-1,0 0,0 1,0-1,0 0,2-6,0-2,-1-1,0 0,0 0,-1 0,0-17,0 6,8-66,-5 0,-3-1,-17-147,14 231,1-2,-1 1,0-1,-1 0,1 1,-2-1,1 1,-1 0,0 0,0 0,-7-10,10 17,-1 0,1 0,0 0,-1 0,1 0,0 0,0 0,-1 0,1 0,0 0,0 0,-1 0,1 0,0 0,-1 0,1 0,0 0,0 0,-1 1,1-1,0 0,0 0,0 0,-1 0,1 0,0 1,0-1,-1 0,1 0,0 0,0 1,0-1,0 0,0 0,-1 1,1-1,0 0,0 0,0 1,0-1,0 0,0 0,0 1,0-1,0 0,0 1,0-1,0 0,0 0,0 1,0-1,0 1,-2 17,1 6,2 0,1 1,1-1,0-1,2 1,1-1,1 1,1-2,1 1,0-1,19 28,-2-8,2-1,2-1,1-2,57 53,-83-86,0 0,0 0,1-1,0 1,0-1,0-1,0 1,1-1,-1 0,1-1,0 0,0 0,13 2,-15-4,0 0,0 0,-1-1,1 0,0 0,0 0,-1 0,1-1,-1 0,0 0,1 0,-1-1,0 1,0-1,0 0,-1 0,1 0,-1-1,1 1,-1-1,4-6,5-7,-1-1,-1-1,-1 0,0 0,8-27,23-104,-13 20,-7-2,-4 0,-7-1,-14-243,2 344,-1 0,-1 0,-19-60,24 92,0-1,0 0,-1 0,1 1,0-1,0 0,0 0,-1 1,1-1,0 0,-1 1,1-1,0 0,-1 1,1-1,-1 1,1-1,-1 1,1-1,-1 1,0-1,1 1,-1-1,0 1,1 0,-1-1,0 1,0 0,-10 15,0 35,9-21,1 0,2 0,1-1,1 1,13 52,50 137,-61-203,28 75,3-1,3-2,5-1,3-3,115 152,-121-179,-33-43,0 0,1-1,0 0,1 0,0-1,1 0,0-1,1-1,24 16,-21-20,-4-5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49.1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1 187,'5'-2,"1"0,-1 0,0 0,0 0,0-1,0 0,0 0,7-6,9-6,1 5,0 0,0 2,0 0,1 2,26-5,122-10,-54 8,144-38,-234 46,-4 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49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64,'433'-15,"-343"9,-41 4,0-2,0-2,58-16,-79 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50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1 148,'47'1,"-1"-3,1-2,0-2,-1-2,54-16,266-63,-303 74,-42 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49.9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 1,'-21'277,"3"-92,6 415,13-592,-1 0,1 0,0 0,0 0,1 0,0 0,1 0,-1-1,2 1,5 10,-7-15,1 0,-1-1,1 1,0 0,0-1,0 1,0-1,1 0,-1 0,1 0,-1-1,1 1,-1-1,1 0,0 0,0 0,0 0,-1-1,1 0,0 1,0-1,0-1,6 0,11-1,0-2,0 0,0-1,22-9,-31 10,0-1,0-1,0 0,-1 0,0-1,0-1,18-16,-23 17,-1 1,1-1,-1 0,-1 0,1-1,-1 0,-1 1,1-1,-1-1,-1 1,1 0,0-13,-1 7,-1-1,-1 1,0-1,-1 1,-1-1,-6-24,-4 0,-1 1,-2 0,-2 2,-27-45,38 68,-2 0,0 1,0 0,-1 0,-20-19,25 28,0 0,0 1,0-1,0 1,0 0,-1 0,1 0,0 0,-1 1,1 0,-1 0,0 0,0 0,1 1,-1 0,0 0,1 0,-1 0,0 1,0 0,-8 2,-2 3,0-1,0 2,1 0,0 0,0 2,1 0,-17 13,13-6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52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226 153,'-2'0,"0"0,0 1,0-1,0 1,0 0,0-1,1 1,-1 0,0 0,0 0,1 0,-1 1,1-1,-1 0,1 1,-1-1,1 1,0-1,-1 1,1 0,0-1,0 1,1 0,-1 0,0 0,0 0,1 0,0 0,-1 2,-2 10,1-1,0 1,0 16,2-21,-2 21,2-1,1 0,1 0,1 0,2 0,11 39,-10-52,0 0,0 0,2-1,-1 0,2-1,0 0,1 0,0-1,1 0,1-1,0 0,22 16,-24-20,1 0,0-1,0 0,1-1,0 0,0-1,1 0,-1-1,1 0,0-1,0 0,0-1,0-1,16 0,-6-1,0-1,0-1,-1-1,1 0,-1-2,0-1,0-1,26-12,-31 11,-1-2,1 0,-1-1,-1 0,0-1,-1-1,0 0,-1-1,0-1,12-19,5-16,-2-1,-2-2,-3 0,20-66,-21 56,-18 53,0-1,-1 1,-1-1,0 0,0 0,0-23,-2 31,0 0,-1-1,1 1,-1 0,0 0,1 0,-1-1,-1 1,1 0,0 0,-1 0,0 0,0 1,1-1,-1 0,-1 1,1 0,0-1,-1 1,1 0,-1 0,0 0,0 0,1 1,-1-1,0 1,-5-2,-16-4,0 1,0 1,-1 1,-32-1,-104 5,86 1,25 2,-55 10,22-2,-43 13,113-24,1 1,-1 1,0 0,1 1,0 0,0 0,0 2,0-1,0 2,1 0,0 0,0 1,1 0,0 0,0 2,1-1,-1 1,2 0,0 1,-12 17,17-22,-1 1,0-1,0 0,-1 0,1-1,-1 1,0-1,0 0,-1 0,1-1,-1 0,-6 3,-4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58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176 142,'-21'308,"9"-186,-58 453,20-202,49-360,1-8,0 0,-1 1,0-1,0 0,0 0,0 0,-1 0,0 0,-4 9,-1-63,83-610,-7 131,-64 448,16-136,-21 214,1-1,-1 0,1 0,0 0,0 1,-1-1,2 0,-1 1,0-1,1 1,-1-1,1 1,0-1,-1 1,1 0,0 0,0 0,1 0,-1 1,0-1,1 0,3-1,-1 2,-1-1,1 1,0 0,0 1,0-1,0 1,-1 0,1 1,0-1,0 1,0 0,5 1,9 4,0 1,-1 0,0 2,-1 0,27 18,-13-3,0 2,-2 1,-2 1,0 1,-2 2,34 51,109 218,-144-253,71 152,-84-179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59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0 387,'4'-4,"11"-2,6-3,4-6,10-7,13-6,7-5,2-3,8-2,2 0,-2 2,-7 3,-6 4,-7 5,-6 4,-11 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3:59.9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0,'27'48,"73"163,-22-50,71 212,-141-346,3 6,19 46,-27-71,1-1,0 1,1-1,0 0,0 0,0 0,1-1,0 1,0-2,0 1,10 6,-9-9,-1 0,1 0,0-1,0 0,0-1,0 1,0-1,14 0,65-4,-54 1,15 1,0-3,0-2,0-1,-1-3,65-22,-76 17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00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1 442,'32'-30,"2"2,1 2,46-26,121-56,36-23,-151 76,-71 43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02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0,'2'2,"0"0,-1-1,1 1,0 0,-1 0,1 0,-1 1,0-1,1 0,-1 0,0 1,-1-1,1 1,0-1,-1 1,1 4,2 3,33 105,23 132,3 124,0 2,-1-18,-60-346,-1-5,0 0,1 0,0 0,-1 1,1-1,1 0,-1 0,1 0,-1 0,5 6,1-57,-11 11,-1 0,-18-63,5 28,-180-848,191 890,-35-208,42 235,0 0,0 0,-1 0,1 0,1 0,-1 0,0-1,0 1,1 0,-1 0,1 0,0 0,-1 0,1 0,0 0,0 0,1 1,-1-1,0 0,0 1,1-1,-1 0,4-2,-1 3,-1-1,1 1,-1-1,1 1,0 0,-1 0,1 1,0-1,0 1,0 0,-1 0,7 0,11 3,1 1,-1 1,36 13,-51-16,197 76,351 189,-547-263,0 1,0 0,-1 1,1-1,-1 1,-1 0,1 1,-1-1,0 1,0 0,-1 0,0 1,0-1,5 17,0 7,-1 0,7 51,-8-37,-5-37,4 30,2 0,15 40,-12-51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02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0 243,'1'-3,"0"0,0 0,1 1,-1-1,0 1,1-1,0 1,-1-1,1 1,0 0,0 0,4-3,28-24,-15 16,1 2,0 0,1 2,0 0,0 1,42-9,-6 1,9-2,-45 14,-1-1,1-1,-1-1,-1-1,37-20,-45 20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03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0 874,'1'-1,"-1"-1,1 1,-1 0,1 0,0 0,0 0,-1 0,1 0,0 0,0 0,0 0,0 1,0-1,0 0,0 1,0-1,1 0,-1 1,2-1,27-10,-29 10,61-14,-1 3,2 2,70-1,-44 3,411-35,551-64,-79-62,-839 132,-2-6,-3-5,238-127,-267 124,128-47,-204 89,-9 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04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1 955,'62'-39,"10"-4,764-269,26 84,-547 156,671-177,-949 238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12.3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46 800,'-1'0,"-2"-3,-1 1,1-1,-1-1,1 1,0 0,0-1,1 0,-1 1,1-1,-1 0,1 0,0-1,1 1,-1 0,1-1,0 1,0 0,0-1,1 0,-1 1,1-1,1-7,0 3,1 1,1-1,-1 1,2 0,-1-1,1 1,0 1,0-1,1 1,0-1,1 1,10-10,10-9,51-38,-54 47,53-40,3 4,121-61,182-64,-319 150,-33 14,-18 8,0 0,0 1,0 0,0 1,1 1,0 0,17-2,-29 4,0 1,0 0,0 0,0 0,0 0,0 0,0 0,0 0,0 0,0 1,0-1,0 0,0 1,-1-1,1 0,0 1,0-1,0 1,0-1,-1 1,1 0,0-1,0 1,-1 0,1-1,-1 1,1 0,-1 0,1 1,0 0,-1 0,0 0,0 0,0 0,0 0,0 0,0 0,-1 0,1-1,-1 1,1 0,-1 0,-1 2,-3 8,-1-2,0 1,-12 14,-76 92,-105 146,-47 130,243-389,1-1,0 1,-1 1,1-1,1 0,-1 0,1 1,-2 5,3-9,0-1,0 1,0 0,0-1,0 1,0 0,0-1,1 1,-1-1,0 1,0 0,0-1,1 1,-1-1,0 1,1-1,-1 1,1-1,-1 1,1-1,-1 1,1-1,-1 1,1-1,1 1,0 0,0 0,0-1,0 1,0-1,0 0,0 1,0-1,1 0,-1 0,3-1,45-6,0-2,53-16,8-3,-81 22,225-39,-223 42,0 1,1 2,-1 1,0 1,63 13,-87-13,-1 0,1 0,0 1,-1 0,1 0,-1 1,0 0,0 1,9 7,-14-10,1 1,0 0,-1 0,0 1,0-1,0 0,0 1,0-1,-1 1,0-1,0 1,0 0,0 0,0 0,-1-1,1 1,-1 0,0 0,0 0,-1 0,-1 7,-5 20,-2 1,-1-1,-1-1,-1 0,-2-1,-2 0,-23 34,-145 176,182-237,-250 283,194-227,-2-3,-111 78,136-108,-41 37,61-49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51.0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135 1,'-4'0,"-1"0,0 1,0 0,0 0,1 0,-1 0,1 1,-1 0,1 0,-1 0,1 0,0 1,0 0,0 0,1 0,-1 0,-5 7,2-2,0 1,1 0,0 1,1-1,0 1,-6 18,10-26,0-1,1 1,-1-1,1 1,-1-1,1 1,0-1,0 1,-1-1,1 1,0-1,0 1,1-1,-1 1,0-1,0 1,1-1,-1 1,1-1,0 1,-1-1,1 0,0 1,0-1,-1 0,1 0,0 1,2 0,1 0,-1 0,0 0,1 0,0-1,-1 1,1-1,0 0,-1 0,1-1,0 1,5-1,12 1,0-2,0 0,25-6,77-7,30-6,-148 19,0 0,0 0,0 0,0 0,0-1,0 0,-1 0,1 0,-1-1,1 0,-1 1,0-1,0-1,5-5,-8 9,-1-1,0 1,0-1,1 0,-1 1,0-1,0 0,0 1,0-1,0 0,0 1,0-1,0 1,0-1,0 0,0 1,0-1,-1 0,1 1,0-1,0 1,-1-1,1 0,0 1,-1-1,1 1,0-1,-1 1,1-1,-1 1,1 0,-1-1,1 1,-1-1,1 1,-1 0,1 0,-1-1,0 1,1 0,-1 0,0 0,1-1,-1 1,1 0,-2 0,-33-5,-3 2,1-2,-70-17,73 15,0 1,0 1,-1 2,-60 3,74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13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6,'-1'0,"1"0,0 1,0-1,0 0,0 1,-1-1,1 0,0 0,0 1,-1-1,1 0,0 0,0 1,-1-1,1 0,0 0,-1 0,1 0,0 1,-1-1,1 0,0 0,-1 0,1 0,0 0,-1 0,1 0,0 0,-1 0,1 0,0 0,-1 0,1 0,0 0,-1 0,1-1,0 1,-1 0,1 0,0 0,-1 0,1-1,0 1,-1 0,1 0,0-1,0 1,0 0,-1 0,1-1,0 1,0 0,0-1,-1 1,1 0,0-1,0 1,0 0,0-1,0 1,0 0,0-1,0 1,0 0,0-1,0 1,0 0,0-1,-19 24,0 26,2 1,1 0,-14 95,20-93,-51 270,-27 472,88-792,-2 18,1 1,1 0,0 0,2 0,1-1,7 31,-8-48,-1 0,0-1,1 0,0 1,0-1,-1 0,1 0,1 0,-1 0,0 0,0 0,1 0,-1-1,1 1,-1-1,1 0,0 0,0 0,-1 0,1 0,0-1,0 1,0-1,0 0,0 0,0 0,0 0,-1 0,5-1,14-2,-1 0,0-1,22-8,-23 6,62-16,255-76,-259 72,-2-4,93-51,-154 74,0-1,-1-1,-1 0,1-1,-1 0,-1-1,0 0,10-14,-18 20,0 1,0-1,-1 1,0-1,1 0,-2 0,1 0,-1 0,1 0,-1-1,-1 1,1 0,-1 0,0-1,0 1,0 0,-1-1,0 1,0 0,0 0,-1 0,0 0,0 0,0 0,0 0,-1 0,-3-4,-1-1,-1 1,0 0,-1 0,0 1,0 0,-1 0,1 1,-19-10,-7-1,-49-20,66 32,-1 1,0 0,0 2,-1 0,1 1,-1 1,1 1,-1 0,1 2,-29 5,-3 4,0 2,-80 31,43-6,50-21,-1-1,-59 16,79-28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15.1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7,'-2'0,"0"1,0-1,0 1,0 0,0 0,0-1,0 1,1 1,-1-1,0 0,1 0,-1 1,1-1,-1 0,1 1,0 0,-1-1,0 3,-23 38,20-31,-4 7,1 0,2 0,-1 1,2 1,1-1,-3 24,-5 126,10-133,0 11,3 0,11 90,-8-113,2 0,0-1,1 0,2 0,0-1,1 0,21 33,-23-46,-1 0,1 0,1-1,-1 0,2-1,-1 0,1 0,0-1,0 0,0 0,1-2,0 1,0-1,18 4,0-2,-1-1,1-1,0-2,52-1,-35-3,1-3,0-1,85-24,-113 24,0 0,-1-2,0 0,0 0,-1-2,0 0,-1-1,0-1,0-1,-2 0,26-29,-35 36,-1-1,0 0,-1 0,0 0,0 0,0 0,-1-1,0 1,0-1,0-15,0-5,-5-49,0 28,3-3,-12-168,9 197,-1 0,-1 0,-1 1,-1 0,0 0,-2 1,-15-28,19 42,0 0,0 1,-1-1,1 1,-1 1,-1-1,1 1,-1 0,0 0,0 0,-1 1,1 1,-1-1,0 1,0 0,0 1,0 0,-10-1,-15-1,0 1,0 2,-46 5,7-1,-20-3,0 4,-127 22,76-5,120-20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26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1 303,'5'-4,"0"1,0-1,1 1,-1 0,1 1,0-1,11-2,12-6,67-28,175-47,107 1,-64 33,-292 49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28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1 668,'130'0,"1"5,-1 6,216 47,-279-42,-2-2,0 3,-2 2,116 54,-175-71,1 0,-1 0,0 1,0 0,0 0,0 0,0 0,0 1,-1-1,0 1,0 0,0 0,0 0,-1 0,1 1,2 7,-4-7,-1 0,1-1,-1 1,0 0,-1 0,1 0,-1 0,0-1,0 1,0 0,-1-1,0 1,0-1,0 1,0-1,-1 0,-3 4,-170 236,55-84,75-91,-43 57,92-131,-1-1,1 0,-1 0,0 0,3-11,0-2,85-283,-22 68,115-265,-158 442,196-388,-203 419,-10 23,-9 40,-1-13,-6 103,5 0,17 157,-12-262,2 0,0-1,2 1,0-1,14 31,-17-45,1 1,1 0,-1-1,1 0,0 0,1 0,0-1,0 0,0 0,1 0,-1-1,1 0,1 0,-1-1,1 0,0 0,9 3,45 8,1-2,0-4,1-1,112-3,-96-7,-1-4,83-17,-119 16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28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0,'0'5,"4"5,6 1,1 7,3 1,4 1,2 6,-1 3,-1 4,2 2,2-5,-4-4,-4-2,-5-1,1-3,-2-3,-2 2,-2-4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29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1 113,'116'-5,"219"-41,-208 24,150-6,-174 22,-64 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30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0 155,'97'40,"-2"4,-2 4,-2 4,-3 4,-2 3,148 135,-217-178,-1 0,-1 2,0-1,-1 2,-1-1,-1 2,-1 0,0 0,-2 1,0 0,-1 1,-2 0,0 0,-1 1,3 40,-7 66,-21 174,13-229,7-72,-1 21,-2-1,0 0,-13 42,11-102,23-523,-5 443,5 1,57-198,59-158,-127 451,-7 21,-8 48,7-17,2 1,0-1,2 0,1 0,2 0,1-1,12 36,-2-23,1 0,3-1,0-1,33 44,16 5,3-2,3-5,90 76,-129-126,-22-21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31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1 130,'42'-3,"0"-2,0-1,0-3,-1-1,60-24,85-19,-168 49,0 2,0 0,0 0,0 2,0 0,0 2,0 0,0 0,0 2,0 0,-1 1,0 1,0 1,0 0,29 18,-43-23,0 0,0 0,0 1,0 0,0-1,0 1,-1 0,0 0,1 1,-1-1,0 0,0 1,-1-1,1 1,-1 0,0-1,0 1,0 0,0 0,-1 0,1 7,-2-6,0-1,0 1,0 0,-1 0,0-1,0 1,0-1,0 0,-1 1,1-1,-1 0,0 0,-1-1,1 1,-1-1,1 0,-5 4,-25 19,-22 15,3 3,1 2,2 2,-57 73,90-89,16-31,0 0,0 0,0 0,0 0,0 0,0 0,0 1,0-1,0 0,0 0,1 0,-1 0,1 0,-1 0,1-1,-1 1,1 0,-1 0,2 1,2 1,1 0,-1 0,1 0,0 0,0-1,0 0,0 0,10 2,-4-1,60 20,-2 2,112 59,-162-74,0 1,0 1,-1 1,-1 1,0 0,-1 1,-1 1,0 1,-1 0,-1 0,-1 2,0-1,15 35,-25-47,0-1,0 1,-1 0,0 0,0 0,-1 0,1 0,-1 0,-1 0,1 0,-1 0,0 0,0 0,-1 0,1 0,-2 0,1-1,0 1,-1-1,0 1,0-1,-1 0,0-1,-4 6,-11 9,0 0,-2-1,0-1,-28 17,13-9,-36 32,40-31,0-1,-50 27,60-40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32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1 654,'25'-2,"0"0,-1-1,1-2,-1 0,0-1,33-14,138-72,-97 42,61-25,523-269,-660 331,-15 8,1 0,0 0,0 1,1 0,-1 1,1 0,0 0,11-1,-5 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32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0 594,'18'-2,"-1"0,0-2,0 0,0-1,0 0,-1-2,28-14,-1 2,325-150,-133 59,321-116,-529 215,-10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51.9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0 180,'66'-4,"0"-3,118-28,-46 7,99-17,75-13,-302 56,-9 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34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157 285,'-3'0,"0"1,0 0,1 0,-1 0,0 0,1 0,-1 0,1 1,-1-1,1 1,0 0,0 0,0 0,0 0,0 0,0 0,0 0,1 1,-1-1,1 0,-1 1,0 3,-27 68,25-60,-15 49,3 0,3 1,2 1,4 0,2 0,3 0,8 76,-5-132,1 0,0-1,1 1,0-1,0 0,1 0,0 0,1 0,-1-1,1 1,1-1,-1 0,1-1,1 0,-1 0,1 0,0 0,0-1,1 0,14 7,-5-4,1 0,0 0,0-2,1 0,0-1,0-1,0-1,33 2,-26-7,0 0,0-1,-1-2,1-1,-1-1,-1 0,1-2,-1-1,-1-1,0-2,32-21,-7 0,-1-3,-1-1,75-85,-103 101,-2 0,0-1,-1-1,-1-1,-2 0,0 0,-2-1,-1-1,7-31,3-33,9-130,-20 149,-6 58,-1 1,-1-1,0 0,0 0,-2 1,1-1,-5-16,4 26,1-1,-1 1,0 0,0-1,0 1,-1 0,1 0,-1 1,0-1,0 0,-1 1,1 0,-1 0,1 0,-1 0,0 0,0 1,0 0,0 0,-1 0,1 0,-1 1,1-1,-7 0,-13-2,0 2,0 0,0 2,0 0,0 2,1 0,-1 2,0 1,1 0,-44 18,32-8,0 2,1 1,1 2,1 1,1 2,-31 28,33-18,27-30,1-1,-1 1,1-1,-1 1,0-1,0 1,-1-1,1 0,0 0,-1 0,1 0,-1-1,1 1,-1-1,0 0,0 1,0-1,0 0,0 0,0-1,0 1,0-1,0 0,0 1,0-1,0-1,0 1,0 0,-4-2,-13-2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36.5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1032,'1'-8,"0"1,0-1,1 0,0 0,0 0,1 1,0-1,0 1,1 0,0 0,0 0,7-8,10-11,40-38,-49 52,125-112,297-208,-297 237,285-147,-410 237,0-1,0 2,0 0,0 0,1 1,19-2,-29 5,0 0,0 0,1 0,-1 0,0 1,0-1,1 1,-1 0,0 0,0 0,0 0,0 1,0-1,-1 1,1 0,0-1,-1 1,1 1,-1-1,0 0,1 1,-1-1,0 1,0-1,-1 1,1 0,-1 0,1 0,-1 0,1 4,4 11,-2 0,0 0,-1 1,0 33,-5 82,0-69,1-22,-1 0,-3-1,-1 1,-2-1,-1-1,-3 0,-1 0,-2-1,-2-1,-39 67,52-101,-13 29,16-34,1 1,0 0,0-1,0 1,0 0,0-1,0 1,0 0,0-1,1 1,-1 0,0-1,0 1,0 0,1-1,-1 1,0-1,1 1,-1-1,0 1,1-1,-1 1,1-1,-1 1,1-1,-1 1,1-1,-1 0,1 1,0-1,-1 0,1 1,-1-1,1 0,0 0,-1 0,1 1,0-1,-1 0,1 0,0 0,-1 0,1 0,0 0,-1 0,1-1,0 1,-1 0,1 0,0-1,23-2,-1 0,27-9,25-4,-20 9,83 0,-112 7,-1 2,1 0,-1 2,0 1,38 12,-57-15,-1 0,0 0,1 1,-1 0,0-1,-1 1,1 1,0-1,-1 1,0 0,0 0,0 0,0 1,-1-1,0 1,0 0,0 0,0 0,-1 0,0 0,0 1,0-1,-1 1,1-1,-1 1,-1-1,1 1,-1 0,0 0,0-1,-2 10,-2 8,-1-1,-1 1,-1-1,-1 0,-1-1,-18 32,-8 9,-3-2,-46 55,-101 105,160-192,-96 107,-6-5,-238 188,346-303,-2 0,-34 18,30-23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37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536 1,'-6'7,"-1"1,1 0,1 1,0-1,0 1,-6 14,-3 5,-190 428,160-349,-95 258,114-285,4 0,-18 140,37-203,0-1,2 1,0-1,1 1,0 0,2-1,0 0,1 0,7 21,-7-28,0 0,1 0,0-1,1 1,0-1,0 0,0-1,1 0,0 0,1 0,0-1,0 0,0 0,0-1,1 0,13 5,19 5,0-2,0-2,1-2,0-1,1-3,0-1,0-2,-1-2,1-2,0-2,45-9,-37 2,0-1,-1-3,0-1,-1-3,58-32,-101 48,0-1,0 0,-1 0,0 0,1-1,-1 0,-1 0,1 0,-1 0,0-1,0 1,-1-1,1 0,-1-1,-1 1,4-9,-4 6,-1 1,0-1,0 1,-1-1,0 0,-1 1,0-1,0 1,-1-1,0 1,0 0,-7-15,-8-15,-2 2,-1 0,-2 1,-2 1,-1 1,-1 1,-53-48,75 76,-1-1,0 1,0 0,0 1,0-1,-1 1,1 0,-1 1,0-1,1 1,-1 0,-1 1,-5-2,6 3,1 0,-1 1,0-1,0 1,1 0,-1 1,1 0,-1-1,1 2,0-1,0 1,0-1,0 1,-6 5,-92 65,-248 160,331-221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38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0,'0'22,"0"0,7 35,-6-49,2 0,-1 0,1 0,0 0,1-1,-1 0,2 1,-1-1,1-1,6 8,18 17,2-1,1-2,2-1,0-1,2-2,73 37,-40-29,2-3,0-3,79 17,-101-30,-1-3,2-2,-1-3,1-1,0-2,53-6,-100 3,0 1,-1-1,1 0,-1 1,1-1,-1-1,0 1,1 0,-1 0,0-1,0 1,0-1,0 0,0 0,0 1,0-1,-1-1,1 1,-1 0,1 0,-1 0,0-1,0 1,0-1,0 1,0-1,-1 1,1-1,-1 0,1 1,-1-1,0 1,0-1,-1-4,0-12,-1 0,-1 0,-9-34,5 25,0-4,-1 1,-2-1,-15-35,22 59,-1 0,0 1,0-1,-1 1,1 0,-2 0,1 1,-1-1,0 1,0 0,-1 1,0 0,0 0,0 0,0 1,-1 0,-13-5,-15 0,0 1,0 3,-55-3,-116 9,95 2,8-4,-99 3,200-2,-1 1,1-1,-1 0,1 1,-1 0,1 0,0 0,-1 0,-4 3,3 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38.9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1 407,'44'-3,"0"-2,-1-1,71-20,-16 2,320-64,509-104,-634 133,-266 55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39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1 255,'225'-69,"2"9,3 11,251-21,-324 63,-136 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40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1 390,'0'-2,"0"1,1 0,0-1,-1 1,1-1,0 1,-1 0,1 0,0-1,0 1,0 0,0 0,0 0,0 0,0 0,1 0,-1 0,0 0,1 1,-1-1,0 0,1 1,1-1,37-11,-12 7,0 2,1 1,-1 1,1 1,-1 1,53 10,-25 1,-2 2,79 31,-86-26,0 3,-1 1,-2 3,0 1,-2 2,-1 2,43 42,-59-48,-1 2,-1 0,-1 2,-1 0,-2 1,-1 1,-2 1,0 0,-3 2,-1-1,10 41,-11-15,-2 0,-3 0,-3 1,-2 0,-10 91,-2-71,-3-2,-3 0,-45 123,55-181,3-6,-1-1,0 1,-1-1,-1-1,0 1,-12 16,18-29,1 0,0 0,0 0,0 1,0-1,0 0,-1 0,1 0,0 1,0-1,0 0,0 0,-1 0,1 0,0 0,0 1,-1-1,1 0,0 0,0 0,0 0,-1 0,1 0,0 0,0 0,-1 0,1 0,0 0,0 0,-1 0,1 0,0 0,0 0,-1 0,1 0,0 0,0 0,-1-1,1 1,0 0,-5-12,4-19,18-178,56-262,-60 401,99-443,-50 250,-49 188,-4-2,1-95,-2 14,-9 125,-2 25,1 22,-4 42,3-1,8 112,-1-134,2 0,1 0,1 0,2-1,1-1,20 42,-3-21,2-2,3-1,1-2,2-1,2-2,3-1,1-3,1-1,3-2,1-2,1-2,88 44,-100-62,0-1,1-2,48 9,-56-15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41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0,'5'0,"5"0,5 5,5 5,2 5,7 5,3 7,0-1,-2 4,0-3,-7-3,-2-4,-1-6,-3-2,-5 3,-5-3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41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1 541,'16'-1,"0"-1,1 0,-1-1,0 0,27-11,80-39,-47 18,603-195,-463 164,-183 56,275-94,-263 86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42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0,'1'27,"2"-1,0 1,1-1,2 0,16 46,61 118,-51-124,357 636,-380-688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52.4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1 148,'4'0,"6"0,10 0,10-4,8-6,2-2,3 3,3-3,1-3,3 1,0 3,0-1,-3 1,-7-1,-4 1,-5 2,-8 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43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1 991,'3'-1,"0"0,0-1,0 1,0 0,0-1,-1 0,1 1,-1-1,4-3,20-12,0 11,-1 0,1 2,1 1,-1 2,0 0,28 3,4-1,49-2,151 3,-212 1,0 2,-1 2,69 20,-103-23,1 0,-1 1,0 0,-1 1,1 0,-1 0,-1 1,18 16,-24-20,0 0,0 0,0 0,-1 1,1-1,-1 1,0 0,0-1,0 1,0 0,-1 0,0 0,1 0,-1 1,-1-1,1 0,-1 0,0 0,0 1,0-1,0 0,-1 0,1 1,-1-1,0 0,-1 0,-2 7,-6 6,0 0,0-1,-2-1,-25 27,-61 50,87-82,4-3,0 0,-1-1,1 0,-1 0,0-1,-14 8,21-14,1 0,0 0,-1 1,1-1,0 0,0 0,0 1,-1-1,1 0,0 0,0 0,0 1,1-1,-1 0,0 0,0 1,0-1,0 0,1 0,-1 1,0-1,1 0,-1 1,1-1,0-1,10-25,245-435,109-310,-353 734,10-64,-28 158,-12 194,18-222,2 1,1 0,1-1,1 1,2-1,17 46,-18-63,0 0,1 0,0 0,1-1,0 0,1 0,0-1,1 0,-1-1,2 0,-1-1,17 9,10 5,2-2,54 19,53 6,-126-38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44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23,'19'-1,"0"-1,27-6,-27 4,0 1,27-1,-3 4,1 2,-1 2,0 3,60 15,-76-14,-1 1,1 1,-2 1,1 1,-2 2,1 0,40 34,-56-41,-1 0,-1 1,1 0,-1 0,-1 1,0-1,0 2,-1-1,0 1,0-1,5 20,-8-21,0 0,-1 0,0 0,-1 0,0 0,0 0,-1 1,0-1,0 0,0 0,-1 0,-1 0,0-1,0 1,0-1,-5 9,-5 5,-1-1,-1 0,0-1,-33 30,-84 61,48-41,66-55,13-10,-1-1,1 1,0 0,0 1,1 0,-1-1,1 1,0 1,0-1,1 0,-6 13,9-17,0 0,0 0,0 1,0-1,0 0,1 0,-1 0,0 0,1 0,-1 1,1-1,0 0,-1 0,1 0,0 0,-1 0,1-1,0 1,0 0,0 0,0 0,0-1,0 1,0 0,0-1,0 1,0-1,0 1,0-1,0 0,1 1,-1-1,2 0,49 9,-41-8,11 2,-1 1,1 1,0 1,-1 1,-1 0,1 2,-1 1,0 0,-1 1,18 14,-16-8,0 1,-2 1,0 1,-1 1,-1 0,0 1,22 42,-23-37,-1 2,-1-1,-1 2,-2 0,13 50,-24-76,0 0,1 0,-2 1,1-1,0 0,-1 0,1 0,-1 0,-1 1,1-1,0-1,-1 1,0 0,0 0,0-1,0 1,-1-1,1 1,-1-1,0 0,0 0,0 0,0-1,-1 1,1-1,-1 1,-3 1,-12 5,0 0,-1-1,0-1,-24 6,25-8,-37 10,0-2,-1-3,0-2,-102 0,137-9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46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2004,'1'-5,"0"0,-1 0,2 0,-1 0,0 1,1-1,0 0,0 1,1-1,-1 1,1-1,0 1,0 0,5-5,58-50,-49 45,24-18,1 2,1 2,1 1,74-31,-79 42,0 1,0 3,2 1,-1 2,1 2,47-3,-79 10,0 0,-1 0,1 1,-1 0,1 0,-1 1,0 0,0 0,0 1,0 0,0 0,0 1,-1 0,1 1,10 8,-10-5,0 1,0-1,-1 1,0 1,0-1,-1 1,0 1,-1-1,0 1,3 13,2 13,-2 0,-1 1,-2-1,-2 1,-3 74,-5-12,-31 169,22-203,-3-1,-3-1,-41 94,72-218,72-248,48-173,417-1092,-510 1480,69-155,-92 225,-15 23,0 0,0 0,0 0,1 0,-1 0,0 0,0 0,0 0,0 0,1 0,-1 0,0 0,0 0,0 0,0 1,1-1,-1 0,0 0,0 0,0 0,0 0,0 0,1 0,-1 1,0-1,0 0,0 0,0 0,0 0,0 1,0-1,0 0,1 0,-1 0,0 0,0 1,0-1,0 0,0 0,0 0,0 1,0-1,0 0,0 0,0 0,0 0,-1 1,1-1,0 0,0 0,0 0,0 0,0 1,0-1,-7 49,6-43,-11 93,3 201,9-202,-1-90,10 720,2-542,67 348,-74-516,5 24,22 61,-28-92,2-1,-1 0,1 0,1 0,0-1,0 0,1 0,0 0,0-1,1 0,10 7,-12-11,0-1,0-1,0 1,0-1,0 0,1 0,-1 0,1-1,0 0,-1-1,11 0,73-8,-86 8,-1-1,0 1,0-1,1 0,-1-1,0 1,0 0,0-1,0 0,5-4,4-6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47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0,'0'5,"4"4,2 7,-1 8,4 4,4 7,4 14,8 15,4 11,2 4,-6 3,-1-6,-2-5,-4-8,-5-9,0-10,-3-8,-3-11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47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1 727,'33'-2,"-1"-2,1 0,61-19,-25 6,647-179,157-96,-356 117,-471 161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48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0,'2'22,"1"-1,1 0,1 0,0-1,2 1,9 19,0 2,191 528,-158-443,18 63,-61-170,0-7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49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1184,'79'-35,"1"3,160-41,-208 65,0 1,1 2,0 2,63 0,-85 4,0 0,0 1,-1 0,1 1,-1 0,1 0,-1 1,13 7,-18-7,1-1,-1 1,0 0,0 0,0 1,-1 0,0 0,0 0,0 0,0 0,-1 1,0 0,0-1,0 1,1 7,2 8,-1 1,-1 0,-1-1,-1 1,-1 34,-14 115,7-121,3-13,-2 15,-12 56,14-95,0 1,-1-1,-1 0,0-1,0 1,-2-1,1 0,-2-1,-11 16,38-54,-1-1,-1-1,-2 0,-1-1,12-36,62-193,82-406,-145 520,-7-1,-1-247,-18 358,0 33,0 7,2 57,10 59,5-1,6-1,71 225,-79-305,1-2,2 0,2 0,1-2,41 55,-43-68,1-1,1 0,1-2,1 0,1-1,0-2,2 0,46 22,-31-21,0-2,0-2,67 12,128 7,-202-27,-10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50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0 292,'169'-91,"-70"36,191-77,-282 129,0 1,0-1,0 2,0-1,0 1,0 0,1 1,-1 0,11 1,-16 0,0 0,0-1,0 1,0 0,0 0,-1 1,1-1,0 1,-1-1,1 1,-1 0,0 0,1 0,-1 0,0 0,0 0,0 1,-1-1,1 1,-1-1,1 1,-1 0,0-1,0 1,0 0,0 0,0 0,0 5,2 37,-2 0,-1 0,-3 0,-14 73,13-87,-2-2,-15 48,-5 20,26-95,-1 0,1 0,0-1,0 1,0 0,0-1,0 1,0 0,0-1,0 1,1 0,-1-1,1 1,-1 0,1-1,0 1,0-1,0 1,-1-1,1 1,0-1,1 0,-1 0,0 1,0-1,1 0,-1 0,0 0,1 0,-1 0,1-1,-1 1,1 0,0-1,1 1,8 2,-1-2,1 1,-1-1,21-2,7 2,-10 4,-1 0,1 2,-1 1,0 1,-1 2,0 0,-1 2,0 1,29 21,-48-30,0 0,0 0,0 1,-1 0,0 1,0-1,0 1,-1 0,0 0,0 0,-1 0,0 1,0 0,-1-1,2 11,-3-7,0 0,-1 0,0 0,0 0,-2-1,1 1,-1 0,-1-1,0 1,-6 13,0-4,-1 1,-1-2,-1 1,-1-2,-1 0,0 0,-1-1,-1-1,-1-1,-24 19,-10-1,-62 29,71-41,2 2,1 1,-53 42,74-50,3-5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51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1 359,'8'-1,"1"-1,-1 0,1 0,-1-1,0 0,0 0,11-6,14-6,92-26,203-39,-220 56,826-143,-871 162,-18 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52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0 625,'6'0,"0"-1,0-1,0 1,0-1,0 0,11-5,11-4,2036-574,-2013 572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09:01:53.8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329 53,'-2'6,"1"-1,-1 1,0-1,-1 0,1 0,-1 0,0 0,-1 0,1 0,-1-1,-4 5,-10 15,-62 107,-72 163,146-281,-22 52,26-60,1 0,0 0,-1 0,1 0,1 1,-1-1,1 0,0 0,0 1,2 6,-1-10,0 0,-1 0,2 0,-1-1,0 1,0 0,0-1,1 1,-1-1,1 0,-1 1,1-1,0 0,-1 0,1 0,0 0,0 0,0 0,0 0,0-1,0 1,0-1,0 0,0 1,0-1,0 0,0 0,0 0,3-1,63-8,-65 8,52-15,-2-3,0-2,-2-2,57-34,-13 7,-87 46,0 0,0-1,-1 0,0 0,0-1,0 0,-1 0,1-1,-2 1,1-1,-1-1,0 1,7-15,-7 11,-2 0,1 0,-1 0,-1 0,0-1,-1 1,0-1,-1 1,0-1,-2-15,1 21,-1-1,1 0,-2 1,1 0,-1-1,1 1,-2 0,1 1,-1-1,0 0,0 1,0 0,-1 0,-9-8,-8-5,-2 0,-30-17,5 4,24 13,11 10,2-1,-1 0,1-1,1-1,-12-12,11 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53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0 922,'0'-10,"0"0,1 0,0 0,0 0,1 0,0 1,1-1,0 0,1 1,-1 0,2-1,0 2,0-1,11-15,25-25,3 1,65-57,110-73,-170 140,417-289,-463 324,0 1,0 0,0 1,0-1,0 0,0 1,0 0,0 0,1 0,-1 0,0 0,1 1,-1-1,5 1,-6 1,0 0,0 0,-1 0,1 0,-1 0,1 1,-1-1,1 1,-1-1,0 1,0-1,0 1,0 0,0-1,0 1,0 0,0 0,-1 0,1 0,-1-1,1 1,-1 0,0 0,0 0,0 0,0 3,3 27,-2 0,-1 0,-2 0,-1 0,-1 0,-16 56,-73 181,89-260,-85 203,-143 243,233-449,12-6,28-11,-7 2,7 3,0 2,0 2,1 1,-1 2,1 2,-1 2,61 15,-93-17,0 0,0 0,0 1,0 0,0 1,-1 0,0 0,0 1,-1 0,1 0,-1 1,9 11,-12-12,1 1,-2-1,1 1,-1 0,0 0,0 1,-1-1,0 1,0-1,-1 1,0-1,0 1,0 0,-1 0,-1-1,-1 13,-4 9,-1 0,-1-1,-2 0,0 0,-2-1,-21 35,-103 147,21-50,-185 198,283-341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54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1,'-3'0,"0"1,0-1,0 1,0 0,0 0,0 1,0-1,1 0,-1 1,1 0,-1 0,1-1,-5 6,-28 32,0 9,2 3,3 1,-31 71,34-68,-41 91,-58 174,100-238,3 1,4 0,-15 166,33-234,1 0,1 0,0 0,0 0,2 0,0-1,0 1,2-1,0 1,13 26,-6-22,1 1,0-1,2-1,0-1,1 0,25 19,-11-9,4 5,1-3,1 0,1-3,67 37,-90-57,0-1,0-1,1 0,-1-1,1-1,0 0,0-1,26-1,-33 0,-1-1,1 0,0 0,0-1,-1 1,1-2,-1 1,1-1,-1 0,0-1,0 0,-1 0,1 0,-1-1,0 0,0 0,10-12,-7 4,0 0,-1-1,0 0,-1 0,-1-1,0 0,-1 0,-1 0,0-1,2-28,-5 34,-1 0,0 0,-1 0,0 0,0 0,-1 0,-1 0,0 1,0-1,0 1,-2 0,1 0,-1 0,0 0,-1 1,0 0,0 0,-8-8,6 10,0 0,0 0,0 1,-1-1,1 2,-1 0,-1 0,1 0,0 1,-1 0,0 1,1 0,-1 1,0 0,0 1,0-1,0 2,0 0,-12 2,-21 5,0 2,1 1,-43 19,70-25,-320 117,308-112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55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16,'-2'0,"-1"1,1 0,0-1,-1 1,1 0,0 0,0 0,0 0,0 1,0-1,0 1,0-1,1 1,-1-1,0 1,1 0,-1 0,1 0,-2 3,-19 43,15-21,2-1,2 1,0 0,1 0,3 29,17 134,15 4,-27-167,2 0,1-1,0 0,3 0,13 24,-23-46,0-1,0 1,0-1,1 0,-1 1,1-1,0 0,0-1,0 1,0 0,0-1,1 0,-1 1,1-1,-1-1,1 1,0 0,0-1,0 0,0 0,0 0,0 0,0-1,0 0,0 0,0 0,0 0,0 0,0-1,0 0,0 0,0 0,0 0,0 0,6-4,10-6,0-1,-1-1,0-1,-1 0,19-20,-8 8,-6 7,3-2,-1-1,39-45,-57 58,-1 0,1-1,-2 0,0 1,0-2,0 1,-1-1,-1 1,0-1,-1 0,0 0,1-14,-3 5,0-1,-2 1,-1-1,0 1,-1 0,-2 0,0 1,-17-37,5 17,-3 1,-1 1,-34-42,50 72,1 1,-2-1,1 1,-1 1,0-1,0 1,0 0,-1 1,0 0,0 0,0 0,0 1,-1 0,1 1,-1 0,-10-1,-2-2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56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1763,'2'-3,"0"0,1 0,0 0,0 1,0-1,0 1,0 0,0 0,1 0,-1 0,1 1,5-3,-4 2,68-29,122-35,-80 30,1051-384,-630 221,-496 185,-3 1,-1-1,51-27,-87 40,1 1,0-1,0 1,0 0,-1-1,1 1,0-1,0 0,-1 1,1-1,-1 0,1 1,0-1,-1 0,1 0,-1 1,0-1,1 0,-1 0,0 0,1 0,-1 0,0 0,0 1,0-1,0 0,0 0,0 0,0 0,0 0,0 0,0 0,0 0,-1 1,1-1,0 0,-1 0,1 0,-1 0,1 1,-1-1,1 0,-1 0,-36-32,31 28,-107-76,-185-101,-141-38,-276-69,697 283,13 6,0-1,0 0,1-1,-1 1,1-1,-1 0,1 0,0 0,-1-1,1 1,0-1,1 0,-6-5,9 7,1 0,-1 1,1-1,-1 0,1 1,-1-1,1 0,-1 1,1-1,0 1,-1-1,1 1,0-1,-1 1,1 0,0-1,0 1,-1 0,1 0,0-1,0 1,-1 0,1 0,0 0,0 0,0 0,0 0,-1 0,3 0,31-2,-33 2,81 3,0 4,-1 3,125 33,-101-20,653 162,283 53,-1022-235,-11-2,1 0,-1 0,0 1,14 5,-21-7,1 1,-1 0,0 0,1-1,-1 1,0 0,0 0,1 0,-1 0,0 1,0-1,0 0,0 0,0 1,-1-1,1 0,0 1,-1-1,1 1,-1-1,1 1,-1-1,1 1,-1 0,0-1,0 1,0-1,0 1,0 1,-21 123,2-21,-166 1121,149-977,30-202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56.9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1,'109'245,"3"6,201 382,-296-603,-3-10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4:58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1669 207,'-1'-5,"0"0,0 0,0 0,-1 0,1 1,-1-1,0 1,-1-1,1 1,-1 0,0 0,0 0,0 0,0 0,-1 1,1 0,-1-1,-5-2,-10-8,0 2,-31-16,21 15,0 2,0 0,-2 2,1 1,-1 2,0 1,-35-2,-226 8,234 2,14-1,0 2,1 1,0 3,1 1,0 3,-43 16,57-16,1 2,0 0,0 2,2 0,0 2,1 1,1 1,1 1,-31 36,23-16,1 2,2 1,2 1,2 1,2 1,2 1,2 1,-12 58,9-11,4 2,4 0,1 128,11-171,2 0,3 0,16 79,-14-105,2 0,0-1,2 0,1-1,1 0,2-1,0-1,21 26,7 0,3-1,63 53,113 77,-140-116,104 80,6-8,5-9,321 153,-487-265,1-2,1 0,66 14,-89-25,0-1,0 0,0 0,0-1,0 0,0-1,0 0,-1 0,1-1,0-1,0 0,-1 0,1-1,-1 0,0 0,-1-1,17-12,11-14,-1-1,-2-2,-1-2,-2-1,-1-1,-3-1,23-44,-6-1,-4-2,43-142,-62 158,-3 0,-4 0,-2-2,2-135,-17 74,-34-224,-39-58,55 330,-2 1,-65-145,82 216,-1 1,0 0,-1 0,0 0,-1 1,0 1,-1 0,0 0,-1 1,0 0,0 1,-1 0,-16-6,-20-8,-1 2,-64-16,92 30,-31-7,-1 3,0 2,0 3,-66 1,110 4,-194-20,180 19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12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174 107,'13'419,"-1"-51,-12 434,-9-1033,-10 1,-50-233,-30-195,98 652,0-1,1 1,-1-1,1 0,1 1,-1-1,1 1,1-1,2-9,-2 13,-1 0,1 1,-1 0,1-1,0 1,0 0,0 0,0 0,0 0,1 0,-1 1,0-1,1 1,0-1,-1 1,1 0,0 0,-1 0,1 0,0 1,0-1,0 1,5 0,17-2,1 2,-1 1,0 1,0 1,0 1,0 2,0 0,-1 1,0 2,-1 0,0 2,0 0,-1 2,23 17,-13-7,-2 1,-1 2,-1 1,-1 1,-1 2,-2 0,-1 1,27 49,135 315,-31 12,-79-201,-58-158,-13-39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12.9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0 368,'0'-4,"4"-2,6-4,2-4,6-1,5-5,7-4,7-2,2-5,2-2,3 0,-2-2,-3 5,-9 2,-5 3,-3 5,-4 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13.6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1,'1'30,"2"0,7 30,0-1,130 649,-137-697,0 0,1 1,0-2,1 1,11 19,-14-27,0 0,0-1,0 1,1-1,-1 1,1-1,-1 0,1 0,0 0,0 0,0 0,0-1,0 1,0-1,0 0,1 0,-1 0,0 0,1-1,-1 0,0 1,1-1,-1 0,5-1,47-10,0-2,-2-2,95-42,17-17,-138 59,-1 0,0-2,43-36,-51 35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10:45:14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75,'4'0,"6"0,5 0,5 0,2 0,3 0,5-5,6-1,2 1,-2 0,6-2,0-5,-3 0,-4 2,-3 2,-8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34EE-7536-4ED3-95A9-314E7408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E77AF-D00C-4218-AFCD-1D1E678A4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FD57-6E5E-43BD-B41B-080AEE1E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4F581-2EF0-42B6-883A-5A17FCA0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A42A-E42C-476A-8C68-C27A2C9C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83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2042-A649-464A-99D7-A1CF8DFF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56163-73D6-4220-A646-25E61F0F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A955-EAC6-4EB8-91D6-C59971F6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8B69-B343-4B40-9801-856D5E32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714A-C106-4BF7-9318-047DA8FE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257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37965-E70F-41D6-849E-85ED5EC8A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DE91C-41C8-4D30-A71A-186E3C5E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D811-E473-41B7-9F2E-8837CB0A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D29B-55DB-4218-8E41-09AD4F23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25CD-6AA0-4063-AEAD-F9EE543E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491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0442-01D9-4D64-AEB5-C4F6C9F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A7AE-C3E0-4D16-9C84-0EE7D157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A1C4-456A-4AB5-9AC4-01860F5D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6C11-B4D1-485A-AE99-01814263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666C-F245-4AF9-81CC-D040B277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785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BF7-004D-49C9-8DC4-B8E1E282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AA42-9A22-4E19-AFA5-1B873C7B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F556-3F29-4ECA-9BAB-C1009FB1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81E2-94C8-490A-AC10-BEC30122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F781-F8DC-433E-8D66-50B4B159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557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8F47-297B-4626-BE3E-8D0857D7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41C9-1A9A-4945-A2CB-7986604AD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C8D7D-CD50-4C7F-BF3B-32B27C676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09E76-A448-4461-A5F0-031745FB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73492-2937-424E-9222-72611920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D1AE5-1F52-454B-91C5-C65A8B34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42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892F-3B51-471D-B5BE-C6FFDFAE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85F59-2170-4922-A00F-D076D1ED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FB925-1609-44AA-9EC1-F4352961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D475A-8608-4D96-82E9-98DB116DC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717D1-6E82-4E02-BB38-0BFC27BB6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9B623-11C5-468E-9D53-DF365F2E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165D9-B265-45F4-9ACE-B912A665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D6C62-57CB-43BA-8947-9B455061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627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A4D4-6619-478D-B5B5-5ACB95D4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4A4ED-1017-4B2C-95FA-88A67544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01357-A8B2-42CD-AF6D-5C7E75DB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9013-E001-444C-B0F4-0EFE06E7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235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F5EF1-0B3D-431C-858A-301E380A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EB3CA-DF11-480B-8E46-7B096BF6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BA865-300F-4293-BCC1-A2E39959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407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8254-F9B8-4653-A048-7E81D5B7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10E2-CBBA-4F1A-AFFB-5BA1978A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031EF-E683-4F28-8042-7AF87404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8625C-86DE-43A7-BAD6-CB13E787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9862-938E-419D-9908-A108D904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35315-9AF9-44C9-B16F-8C4B384A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079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6ACF-ECC1-4C27-9432-7BDA7C45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5479A-B200-49B1-B75A-563732191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57139-6A96-4FCF-AC47-2176714F2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10B12-D6D3-453D-B0AB-7FA136D0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E2333-EA1C-4C7E-92F6-6BB33994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4297-0DFC-4144-92CE-CEEECAE8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791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9D114-ED25-4E26-82AB-CF15DE14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D38B4-4A33-49A2-873F-9BB32D76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3C6D-8715-4073-80E7-DCE8FC27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3902-C62C-4271-8E76-5F80C801E7A7}" type="datetimeFigureOut">
              <a:rPr lang="th-TH" smtClean="0"/>
              <a:t>25/12/63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61CF-9C17-464E-AC5E-4B4C52F89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9AA44-CE02-45B8-A771-88356F5C2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7F35-A3B7-4863-BEF0-30CC6F63AD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4.png"/><Relationship Id="rId21" Type="http://schemas.openxmlformats.org/officeDocument/2006/relationships/image" Target="../media/image606.png"/><Relationship Id="rId42" Type="http://schemas.openxmlformats.org/officeDocument/2006/relationships/customXml" Target="../ink/ink634.xml"/><Relationship Id="rId63" Type="http://schemas.openxmlformats.org/officeDocument/2006/relationships/image" Target="../media/image627.png"/><Relationship Id="rId84" Type="http://schemas.openxmlformats.org/officeDocument/2006/relationships/customXml" Target="../ink/ink655.xml"/><Relationship Id="rId138" Type="http://schemas.openxmlformats.org/officeDocument/2006/relationships/customXml" Target="../ink/ink682.xml"/><Relationship Id="rId159" Type="http://schemas.openxmlformats.org/officeDocument/2006/relationships/image" Target="../media/image674.png"/><Relationship Id="rId170" Type="http://schemas.openxmlformats.org/officeDocument/2006/relationships/customXml" Target="../ink/ink698.xml"/><Relationship Id="rId191" Type="http://schemas.openxmlformats.org/officeDocument/2006/relationships/customXml" Target="../ink/ink709.xml"/><Relationship Id="rId205" Type="http://schemas.openxmlformats.org/officeDocument/2006/relationships/image" Target="../media/image695.png"/><Relationship Id="rId226" Type="http://schemas.openxmlformats.org/officeDocument/2006/relationships/customXml" Target="../ink/ink727.xml"/><Relationship Id="rId247" Type="http://schemas.openxmlformats.org/officeDocument/2006/relationships/image" Target="../media/image716.png"/><Relationship Id="rId107" Type="http://schemas.openxmlformats.org/officeDocument/2006/relationships/image" Target="../media/image649.png"/><Relationship Id="rId11" Type="http://schemas.openxmlformats.org/officeDocument/2006/relationships/image" Target="../media/image601.png"/><Relationship Id="rId32" Type="http://schemas.openxmlformats.org/officeDocument/2006/relationships/customXml" Target="../ink/ink629.xml"/><Relationship Id="rId53" Type="http://schemas.openxmlformats.org/officeDocument/2006/relationships/image" Target="../media/image622.png"/><Relationship Id="rId74" Type="http://schemas.openxmlformats.org/officeDocument/2006/relationships/customXml" Target="../ink/ink650.xml"/><Relationship Id="rId128" Type="http://schemas.openxmlformats.org/officeDocument/2006/relationships/customXml" Target="../ink/ink677.xml"/><Relationship Id="rId149" Type="http://schemas.openxmlformats.org/officeDocument/2006/relationships/image" Target="../media/image670.png"/><Relationship Id="rId5" Type="http://schemas.openxmlformats.org/officeDocument/2006/relationships/image" Target="../media/image598.png"/><Relationship Id="rId95" Type="http://schemas.openxmlformats.org/officeDocument/2006/relationships/image" Target="../media/image643.png"/><Relationship Id="rId160" Type="http://schemas.openxmlformats.org/officeDocument/2006/relationships/customXml" Target="../ink/ink693.xml"/><Relationship Id="rId181" Type="http://schemas.openxmlformats.org/officeDocument/2006/relationships/image" Target="../media/image684.png"/><Relationship Id="rId216" Type="http://schemas.openxmlformats.org/officeDocument/2006/relationships/customXml" Target="../ink/ink722.xml"/><Relationship Id="rId237" Type="http://schemas.openxmlformats.org/officeDocument/2006/relationships/image" Target="../media/image711.png"/><Relationship Id="rId258" Type="http://schemas.openxmlformats.org/officeDocument/2006/relationships/image" Target="../media/image721.png"/><Relationship Id="rId22" Type="http://schemas.openxmlformats.org/officeDocument/2006/relationships/customXml" Target="../ink/ink624.xml"/><Relationship Id="rId43" Type="http://schemas.openxmlformats.org/officeDocument/2006/relationships/image" Target="../media/image617.png"/><Relationship Id="rId64" Type="http://schemas.openxmlformats.org/officeDocument/2006/relationships/customXml" Target="../ink/ink645.xml"/><Relationship Id="rId118" Type="http://schemas.openxmlformats.org/officeDocument/2006/relationships/customXml" Target="../ink/ink672.xml"/><Relationship Id="rId139" Type="http://schemas.openxmlformats.org/officeDocument/2006/relationships/image" Target="../media/image665.png"/><Relationship Id="rId85" Type="http://schemas.openxmlformats.org/officeDocument/2006/relationships/image" Target="../media/image638.png"/><Relationship Id="rId150" Type="http://schemas.openxmlformats.org/officeDocument/2006/relationships/customXml" Target="../ink/ink688.xml"/><Relationship Id="rId171" Type="http://schemas.openxmlformats.org/officeDocument/2006/relationships/image" Target="../media/image680.png"/><Relationship Id="rId192" Type="http://schemas.openxmlformats.org/officeDocument/2006/relationships/image" Target="../media/image689.png"/><Relationship Id="rId206" Type="http://schemas.openxmlformats.org/officeDocument/2006/relationships/customXml" Target="../ink/ink717.xml"/><Relationship Id="rId227" Type="http://schemas.openxmlformats.org/officeDocument/2006/relationships/image" Target="../media/image706.png"/><Relationship Id="rId248" Type="http://schemas.openxmlformats.org/officeDocument/2006/relationships/customXml" Target="../ink/ink738.xml"/><Relationship Id="rId12" Type="http://schemas.openxmlformats.org/officeDocument/2006/relationships/customXml" Target="../ink/ink619.xml"/><Relationship Id="rId33" Type="http://schemas.openxmlformats.org/officeDocument/2006/relationships/image" Target="../media/image612.png"/><Relationship Id="rId108" Type="http://schemas.openxmlformats.org/officeDocument/2006/relationships/customXml" Target="../ink/ink667.xml"/><Relationship Id="rId129" Type="http://schemas.openxmlformats.org/officeDocument/2006/relationships/image" Target="../media/image660.png"/><Relationship Id="rId54" Type="http://schemas.openxmlformats.org/officeDocument/2006/relationships/customXml" Target="../ink/ink640.xml"/><Relationship Id="rId75" Type="http://schemas.openxmlformats.org/officeDocument/2006/relationships/image" Target="../media/image633.png"/><Relationship Id="rId96" Type="http://schemas.openxmlformats.org/officeDocument/2006/relationships/customXml" Target="../ink/ink661.xml"/><Relationship Id="rId140" Type="http://schemas.openxmlformats.org/officeDocument/2006/relationships/customXml" Target="../ink/ink683.xml"/><Relationship Id="rId161" Type="http://schemas.openxmlformats.org/officeDocument/2006/relationships/image" Target="../media/image675.png"/><Relationship Id="rId182" Type="http://schemas.openxmlformats.org/officeDocument/2006/relationships/customXml" Target="../ink/ink704.xml"/><Relationship Id="rId217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6.xml"/><Relationship Id="rId212" Type="http://schemas.openxmlformats.org/officeDocument/2006/relationships/customXml" Target="../ink/ink720.xml"/><Relationship Id="rId233" Type="http://schemas.openxmlformats.org/officeDocument/2006/relationships/image" Target="../media/image709.png"/><Relationship Id="rId238" Type="http://schemas.openxmlformats.org/officeDocument/2006/relationships/customXml" Target="../ink/ink733.xml"/><Relationship Id="rId254" Type="http://schemas.openxmlformats.org/officeDocument/2006/relationships/image" Target="../media/image719.png"/><Relationship Id="rId259" Type="http://schemas.openxmlformats.org/officeDocument/2006/relationships/customXml" Target="../ink/ink744.xml"/><Relationship Id="rId23" Type="http://schemas.openxmlformats.org/officeDocument/2006/relationships/image" Target="../media/image607.png"/><Relationship Id="rId28" Type="http://schemas.openxmlformats.org/officeDocument/2006/relationships/customXml" Target="../ink/ink627.xml"/><Relationship Id="rId49" Type="http://schemas.openxmlformats.org/officeDocument/2006/relationships/image" Target="../media/image620.png"/><Relationship Id="rId114" Type="http://schemas.openxmlformats.org/officeDocument/2006/relationships/customXml" Target="../ink/ink670.xml"/><Relationship Id="rId119" Type="http://schemas.openxmlformats.org/officeDocument/2006/relationships/image" Target="../media/image655.png"/><Relationship Id="rId44" Type="http://schemas.openxmlformats.org/officeDocument/2006/relationships/customXml" Target="../ink/ink635.xml"/><Relationship Id="rId60" Type="http://schemas.openxmlformats.org/officeDocument/2006/relationships/customXml" Target="../ink/ink643.xml"/><Relationship Id="rId65" Type="http://schemas.openxmlformats.org/officeDocument/2006/relationships/image" Target="../media/image628.png"/><Relationship Id="rId81" Type="http://schemas.openxmlformats.org/officeDocument/2006/relationships/image" Target="../media/image636.png"/><Relationship Id="rId86" Type="http://schemas.openxmlformats.org/officeDocument/2006/relationships/customXml" Target="../ink/ink656.xml"/><Relationship Id="rId130" Type="http://schemas.openxmlformats.org/officeDocument/2006/relationships/customXml" Target="../ink/ink678.xml"/><Relationship Id="rId135" Type="http://schemas.openxmlformats.org/officeDocument/2006/relationships/image" Target="../media/image663.png"/><Relationship Id="rId151" Type="http://schemas.openxmlformats.org/officeDocument/2006/relationships/image" Target="../media/image671.png"/><Relationship Id="rId156" Type="http://schemas.openxmlformats.org/officeDocument/2006/relationships/customXml" Target="../ink/ink691.xml"/><Relationship Id="rId177" Type="http://schemas.openxmlformats.org/officeDocument/2006/relationships/image" Target="../media/image682.png"/><Relationship Id="rId198" Type="http://schemas.openxmlformats.org/officeDocument/2006/relationships/customXml" Target="../ink/ink713.xml"/><Relationship Id="rId172" Type="http://schemas.openxmlformats.org/officeDocument/2006/relationships/customXml" Target="../ink/ink699.xml"/><Relationship Id="rId193" Type="http://schemas.openxmlformats.org/officeDocument/2006/relationships/customXml" Target="../ink/ink710.xml"/><Relationship Id="rId202" Type="http://schemas.openxmlformats.org/officeDocument/2006/relationships/customXml" Target="../ink/ink715.xml"/><Relationship Id="rId207" Type="http://schemas.openxmlformats.org/officeDocument/2006/relationships/image" Target="../media/image696.png"/><Relationship Id="rId223" Type="http://schemas.openxmlformats.org/officeDocument/2006/relationships/image" Target="../media/image704.png"/><Relationship Id="rId228" Type="http://schemas.openxmlformats.org/officeDocument/2006/relationships/customXml" Target="../ink/ink728.xml"/><Relationship Id="rId244" Type="http://schemas.openxmlformats.org/officeDocument/2006/relationships/customXml" Target="../ink/ink736.xml"/><Relationship Id="rId249" Type="http://schemas.openxmlformats.org/officeDocument/2006/relationships/image" Target="../media/image717.png"/><Relationship Id="rId13" Type="http://schemas.openxmlformats.org/officeDocument/2006/relationships/image" Target="../media/image602.png"/><Relationship Id="rId18" Type="http://schemas.openxmlformats.org/officeDocument/2006/relationships/customXml" Target="../ink/ink622.xml"/><Relationship Id="rId39" Type="http://schemas.openxmlformats.org/officeDocument/2006/relationships/image" Target="../media/image615.png"/><Relationship Id="rId109" Type="http://schemas.openxmlformats.org/officeDocument/2006/relationships/image" Target="../media/image650.png"/><Relationship Id="rId260" Type="http://schemas.openxmlformats.org/officeDocument/2006/relationships/image" Target="../media/image722.png"/><Relationship Id="rId34" Type="http://schemas.openxmlformats.org/officeDocument/2006/relationships/customXml" Target="../ink/ink630.xml"/><Relationship Id="rId50" Type="http://schemas.openxmlformats.org/officeDocument/2006/relationships/customXml" Target="../ink/ink638.xml"/><Relationship Id="rId55" Type="http://schemas.openxmlformats.org/officeDocument/2006/relationships/image" Target="../media/image623.png"/><Relationship Id="rId76" Type="http://schemas.openxmlformats.org/officeDocument/2006/relationships/customXml" Target="../ink/ink651.xml"/><Relationship Id="rId97" Type="http://schemas.openxmlformats.org/officeDocument/2006/relationships/image" Target="../media/image644.png"/><Relationship Id="rId104" Type="http://schemas.openxmlformats.org/officeDocument/2006/relationships/customXml" Target="../ink/ink665.xml"/><Relationship Id="rId120" Type="http://schemas.openxmlformats.org/officeDocument/2006/relationships/customXml" Target="../ink/ink673.xml"/><Relationship Id="rId125" Type="http://schemas.openxmlformats.org/officeDocument/2006/relationships/image" Target="../media/image658.png"/><Relationship Id="rId141" Type="http://schemas.openxmlformats.org/officeDocument/2006/relationships/image" Target="../media/image666.png"/><Relationship Id="rId146" Type="http://schemas.openxmlformats.org/officeDocument/2006/relationships/customXml" Target="../ink/ink686.xml"/><Relationship Id="rId167" Type="http://schemas.openxmlformats.org/officeDocument/2006/relationships/image" Target="../media/image678.png"/><Relationship Id="rId188" Type="http://schemas.openxmlformats.org/officeDocument/2006/relationships/customXml" Target="../ink/ink707.xml"/><Relationship Id="rId7" Type="http://schemas.openxmlformats.org/officeDocument/2006/relationships/image" Target="../media/image599.png"/><Relationship Id="rId71" Type="http://schemas.openxmlformats.org/officeDocument/2006/relationships/image" Target="../media/image631.png"/><Relationship Id="rId92" Type="http://schemas.openxmlformats.org/officeDocument/2006/relationships/customXml" Target="../ink/ink659.xml"/><Relationship Id="rId162" Type="http://schemas.openxmlformats.org/officeDocument/2006/relationships/customXml" Target="../ink/ink694.xml"/><Relationship Id="rId183" Type="http://schemas.openxmlformats.org/officeDocument/2006/relationships/image" Target="../media/image685.png"/><Relationship Id="rId213" Type="http://schemas.openxmlformats.org/officeDocument/2006/relationships/image" Target="../media/image699.png"/><Relationship Id="rId218" Type="http://schemas.openxmlformats.org/officeDocument/2006/relationships/customXml" Target="../ink/ink723.xml"/><Relationship Id="rId234" Type="http://schemas.openxmlformats.org/officeDocument/2006/relationships/customXml" Target="../ink/ink731.xml"/><Relationship Id="rId239" Type="http://schemas.openxmlformats.org/officeDocument/2006/relationships/image" Target="../media/image712.png"/><Relationship Id="rId2" Type="http://schemas.openxmlformats.org/officeDocument/2006/relationships/customXml" Target="../ink/ink614.xml"/><Relationship Id="rId29" Type="http://schemas.openxmlformats.org/officeDocument/2006/relationships/image" Target="../media/image610.png"/><Relationship Id="rId250" Type="http://schemas.openxmlformats.org/officeDocument/2006/relationships/customXml" Target="../ink/ink739.xml"/><Relationship Id="rId255" Type="http://schemas.openxmlformats.org/officeDocument/2006/relationships/customXml" Target="../ink/ink742.xml"/><Relationship Id="rId24" Type="http://schemas.openxmlformats.org/officeDocument/2006/relationships/customXml" Target="../ink/ink625.xml"/><Relationship Id="rId40" Type="http://schemas.openxmlformats.org/officeDocument/2006/relationships/customXml" Target="../ink/ink633.xml"/><Relationship Id="rId45" Type="http://schemas.openxmlformats.org/officeDocument/2006/relationships/image" Target="../media/image618.png"/><Relationship Id="rId66" Type="http://schemas.openxmlformats.org/officeDocument/2006/relationships/customXml" Target="../ink/ink646.xml"/><Relationship Id="rId87" Type="http://schemas.openxmlformats.org/officeDocument/2006/relationships/image" Target="../media/image639.png"/><Relationship Id="rId110" Type="http://schemas.openxmlformats.org/officeDocument/2006/relationships/customXml" Target="../ink/ink668.xml"/><Relationship Id="rId115" Type="http://schemas.openxmlformats.org/officeDocument/2006/relationships/image" Target="../media/image653.png"/><Relationship Id="rId131" Type="http://schemas.openxmlformats.org/officeDocument/2006/relationships/image" Target="../media/image661.png"/><Relationship Id="rId136" Type="http://schemas.openxmlformats.org/officeDocument/2006/relationships/customXml" Target="../ink/ink681.xml"/><Relationship Id="rId157" Type="http://schemas.openxmlformats.org/officeDocument/2006/relationships/image" Target="../media/image410.png"/><Relationship Id="rId178" Type="http://schemas.openxmlformats.org/officeDocument/2006/relationships/customXml" Target="../ink/ink702.xml"/><Relationship Id="rId61" Type="http://schemas.openxmlformats.org/officeDocument/2006/relationships/image" Target="../media/image626.png"/><Relationship Id="rId82" Type="http://schemas.openxmlformats.org/officeDocument/2006/relationships/customXml" Target="../ink/ink654.xml"/><Relationship Id="rId152" Type="http://schemas.openxmlformats.org/officeDocument/2006/relationships/customXml" Target="../ink/ink689.xml"/><Relationship Id="rId173" Type="http://schemas.openxmlformats.org/officeDocument/2006/relationships/image" Target="../media/image681.png"/><Relationship Id="rId194" Type="http://schemas.openxmlformats.org/officeDocument/2006/relationships/customXml" Target="../ink/ink711.xml"/><Relationship Id="rId199" Type="http://schemas.openxmlformats.org/officeDocument/2006/relationships/image" Target="../media/image692.png"/><Relationship Id="rId203" Type="http://schemas.openxmlformats.org/officeDocument/2006/relationships/image" Target="../media/image694.png"/><Relationship Id="rId208" Type="http://schemas.openxmlformats.org/officeDocument/2006/relationships/customXml" Target="../ink/ink718.xml"/><Relationship Id="rId229" Type="http://schemas.openxmlformats.org/officeDocument/2006/relationships/image" Target="../media/image707.png"/><Relationship Id="rId19" Type="http://schemas.openxmlformats.org/officeDocument/2006/relationships/image" Target="../media/image605.png"/><Relationship Id="rId224" Type="http://schemas.openxmlformats.org/officeDocument/2006/relationships/customXml" Target="../ink/ink726.xml"/><Relationship Id="rId240" Type="http://schemas.openxmlformats.org/officeDocument/2006/relationships/customXml" Target="../ink/ink734.xml"/><Relationship Id="rId245" Type="http://schemas.openxmlformats.org/officeDocument/2006/relationships/image" Target="../media/image715.png"/><Relationship Id="rId261" Type="http://schemas.openxmlformats.org/officeDocument/2006/relationships/customXml" Target="../ink/ink745.xml"/><Relationship Id="rId14" Type="http://schemas.openxmlformats.org/officeDocument/2006/relationships/customXml" Target="../ink/ink620.xml"/><Relationship Id="rId30" Type="http://schemas.openxmlformats.org/officeDocument/2006/relationships/customXml" Target="../ink/ink628.xml"/><Relationship Id="rId35" Type="http://schemas.openxmlformats.org/officeDocument/2006/relationships/image" Target="../media/image613.png"/><Relationship Id="rId56" Type="http://schemas.openxmlformats.org/officeDocument/2006/relationships/customXml" Target="../ink/ink641.xml"/><Relationship Id="rId77" Type="http://schemas.openxmlformats.org/officeDocument/2006/relationships/image" Target="../media/image634.png"/><Relationship Id="rId100" Type="http://schemas.openxmlformats.org/officeDocument/2006/relationships/customXml" Target="../ink/ink663.xml"/><Relationship Id="rId105" Type="http://schemas.openxmlformats.org/officeDocument/2006/relationships/image" Target="../media/image648.png"/><Relationship Id="rId126" Type="http://schemas.openxmlformats.org/officeDocument/2006/relationships/customXml" Target="../ink/ink676.xml"/><Relationship Id="rId147" Type="http://schemas.openxmlformats.org/officeDocument/2006/relationships/image" Target="../media/image669.png"/><Relationship Id="rId168" Type="http://schemas.openxmlformats.org/officeDocument/2006/relationships/customXml" Target="../ink/ink697.xml"/><Relationship Id="rId8" Type="http://schemas.openxmlformats.org/officeDocument/2006/relationships/customXml" Target="../ink/ink617.xml"/><Relationship Id="rId51" Type="http://schemas.openxmlformats.org/officeDocument/2006/relationships/image" Target="../media/image621.png"/><Relationship Id="rId72" Type="http://schemas.openxmlformats.org/officeDocument/2006/relationships/customXml" Target="../ink/ink649.xml"/><Relationship Id="rId93" Type="http://schemas.openxmlformats.org/officeDocument/2006/relationships/image" Target="../media/image642.png"/><Relationship Id="rId98" Type="http://schemas.openxmlformats.org/officeDocument/2006/relationships/customXml" Target="../ink/ink662.xml"/><Relationship Id="rId121" Type="http://schemas.openxmlformats.org/officeDocument/2006/relationships/image" Target="../media/image656.png"/><Relationship Id="rId142" Type="http://schemas.openxmlformats.org/officeDocument/2006/relationships/customXml" Target="../ink/ink684.xml"/><Relationship Id="rId163" Type="http://schemas.openxmlformats.org/officeDocument/2006/relationships/image" Target="../media/image676.png"/><Relationship Id="rId184" Type="http://schemas.openxmlformats.org/officeDocument/2006/relationships/customXml" Target="../ink/ink705.xml"/><Relationship Id="rId189" Type="http://schemas.openxmlformats.org/officeDocument/2006/relationships/customXml" Target="../ink/ink708.xml"/><Relationship Id="rId219" Type="http://schemas.openxmlformats.org/officeDocument/2006/relationships/image" Target="../media/image702.png"/><Relationship Id="rId3" Type="http://schemas.openxmlformats.org/officeDocument/2006/relationships/image" Target="../media/image597.png"/><Relationship Id="rId214" Type="http://schemas.openxmlformats.org/officeDocument/2006/relationships/customXml" Target="../ink/ink721.xml"/><Relationship Id="rId230" Type="http://schemas.openxmlformats.org/officeDocument/2006/relationships/customXml" Target="../ink/ink729.xml"/><Relationship Id="rId235" Type="http://schemas.openxmlformats.org/officeDocument/2006/relationships/image" Target="../media/image710.png"/><Relationship Id="rId251" Type="http://schemas.openxmlformats.org/officeDocument/2006/relationships/customXml" Target="../ink/ink740.xml"/><Relationship Id="rId256" Type="http://schemas.openxmlformats.org/officeDocument/2006/relationships/image" Target="../media/image720.png"/><Relationship Id="rId25" Type="http://schemas.openxmlformats.org/officeDocument/2006/relationships/image" Target="../media/image608.png"/><Relationship Id="rId46" Type="http://schemas.openxmlformats.org/officeDocument/2006/relationships/customXml" Target="../ink/ink636.xml"/><Relationship Id="rId67" Type="http://schemas.openxmlformats.org/officeDocument/2006/relationships/image" Target="../media/image629.png"/><Relationship Id="rId116" Type="http://schemas.openxmlformats.org/officeDocument/2006/relationships/customXml" Target="../ink/ink671.xml"/><Relationship Id="rId137" Type="http://schemas.openxmlformats.org/officeDocument/2006/relationships/image" Target="../media/image664.png"/><Relationship Id="rId158" Type="http://schemas.openxmlformats.org/officeDocument/2006/relationships/customXml" Target="../ink/ink692.xml"/><Relationship Id="rId20" Type="http://schemas.openxmlformats.org/officeDocument/2006/relationships/customXml" Target="../ink/ink623.xml"/><Relationship Id="rId41" Type="http://schemas.openxmlformats.org/officeDocument/2006/relationships/image" Target="../media/image616.png"/><Relationship Id="rId62" Type="http://schemas.openxmlformats.org/officeDocument/2006/relationships/customXml" Target="../ink/ink644.xml"/><Relationship Id="rId83" Type="http://schemas.openxmlformats.org/officeDocument/2006/relationships/image" Target="../media/image637.png"/><Relationship Id="rId88" Type="http://schemas.openxmlformats.org/officeDocument/2006/relationships/customXml" Target="../ink/ink657.xml"/><Relationship Id="rId111" Type="http://schemas.openxmlformats.org/officeDocument/2006/relationships/image" Target="../media/image651.png"/><Relationship Id="rId132" Type="http://schemas.openxmlformats.org/officeDocument/2006/relationships/customXml" Target="../ink/ink679.xml"/><Relationship Id="rId153" Type="http://schemas.openxmlformats.org/officeDocument/2006/relationships/image" Target="../media/image672.png"/><Relationship Id="rId174" Type="http://schemas.openxmlformats.org/officeDocument/2006/relationships/customXml" Target="../ink/ink700.xml"/><Relationship Id="rId179" Type="http://schemas.openxmlformats.org/officeDocument/2006/relationships/image" Target="../media/image683.png"/><Relationship Id="rId195" Type="http://schemas.openxmlformats.org/officeDocument/2006/relationships/image" Target="../media/image690.png"/><Relationship Id="rId209" Type="http://schemas.openxmlformats.org/officeDocument/2006/relationships/image" Target="../media/image697.png"/><Relationship Id="rId190" Type="http://schemas.openxmlformats.org/officeDocument/2006/relationships/image" Target="../media/image688.png"/><Relationship Id="rId204" Type="http://schemas.openxmlformats.org/officeDocument/2006/relationships/customXml" Target="../ink/ink716.xml"/><Relationship Id="rId220" Type="http://schemas.openxmlformats.org/officeDocument/2006/relationships/customXml" Target="../ink/ink724.xml"/><Relationship Id="rId225" Type="http://schemas.openxmlformats.org/officeDocument/2006/relationships/image" Target="../media/image705.png"/><Relationship Id="rId241" Type="http://schemas.openxmlformats.org/officeDocument/2006/relationships/image" Target="../media/image713.png"/><Relationship Id="rId246" Type="http://schemas.openxmlformats.org/officeDocument/2006/relationships/customXml" Target="../ink/ink737.xml"/><Relationship Id="rId15" Type="http://schemas.openxmlformats.org/officeDocument/2006/relationships/image" Target="../media/image603.png"/><Relationship Id="rId36" Type="http://schemas.openxmlformats.org/officeDocument/2006/relationships/customXml" Target="../ink/ink631.xml"/><Relationship Id="rId57" Type="http://schemas.openxmlformats.org/officeDocument/2006/relationships/image" Target="../media/image624.png"/><Relationship Id="rId106" Type="http://schemas.openxmlformats.org/officeDocument/2006/relationships/customXml" Target="../ink/ink666.xml"/><Relationship Id="rId127" Type="http://schemas.openxmlformats.org/officeDocument/2006/relationships/image" Target="../media/image659.png"/><Relationship Id="rId262" Type="http://schemas.openxmlformats.org/officeDocument/2006/relationships/image" Target="../media/image723.png"/><Relationship Id="rId10" Type="http://schemas.openxmlformats.org/officeDocument/2006/relationships/customXml" Target="../ink/ink618.xml"/><Relationship Id="rId31" Type="http://schemas.openxmlformats.org/officeDocument/2006/relationships/image" Target="../media/image611.png"/><Relationship Id="rId52" Type="http://schemas.openxmlformats.org/officeDocument/2006/relationships/customXml" Target="../ink/ink639.xml"/><Relationship Id="rId73" Type="http://schemas.openxmlformats.org/officeDocument/2006/relationships/image" Target="../media/image632.png"/><Relationship Id="rId78" Type="http://schemas.openxmlformats.org/officeDocument/2006/relationships/customXml" Target="../ink/ink652.xml"/><Relationship Id="rId94" Type="http://schemas.openxmlformats.org/officeDocument/2006/relationships/customXml" Target="../ink/ink660.xml"/><Relationship Id="rId99" Type="http://schemas.openxmlformats.org/officeDocument/2006/relationships/image" Target="../media/image645.png"/><Relationship Id="rId101" Type="http://schemas.openxmlformats.org/officeDocument/2006/relationships/image" Target="../media/image646.png"/><Relationship Id="rId122" Type="http://schemas.openxmlformats.org/officeDocument/2006/relationships/customXml" Target="../ink/ink674.xml"/><Relationship Id="rId143" Type="http://schemas.openxmlformats.org/officeDocument/2006/relationships/image" Target="../media/image667.png"/><Relationship Id="rId148" Type="http://schemas.openxmlformats.org/officeDocument/2006/relationships/customXml" Target="../ink/ink687.xml"/><Relationship Id="rId164" Type="http://schemas.openxmlformats.org/officeDocument/2006/relationships/customXml" Target="../ink/ink695.xml"/><Relationship Id="rId169" Type="http://schemas.openxmlformats.org/officeDocument/2006/relationships/image" Target="../media/image679.png"/><Relationship Id="rId185" Type="http://schemas.openxmlformats.org/officeDocument/2006/relationships/image" Target="../media/image686.png"/><Relationship Id="rId4" Type="http://schemas.openxmlformats.org/officeDocument/2006/relationships/customXml" Target="../ink/ink615.xml"/><Relationship Id="rId9" Type="http://schemas.openxmlformats.org/officeDocument/2006/relationships/image" Target="../media/image600.png"/><Relationship Id="rId180" Type="http://schemas.openxmlformats.org/officeDocument/2006/relationships/customXml" Target="../ink/ink703.xml"/><Relationship Id="rId210" Type="http://schemas.openxmlformats.org/officeDocument/2006/relationships/customXml" Target="../ink/ink719.xml"/><Relationship Id="rId215" Type="http://schemas.openxmlformats.org/officeDocument/2006/relationships/image" Target="../media/image700.png"/><Relationship Id="rId236" Type="http://schemas.openxmlformats.org/officeDocument/2006/relationships/customXml" Target="../ink/ink732.xml"/><Relationship Id="rId257" Type="http://schemas.openxmlformats.org/officeDocument/2006/relationships/customXml" Target="../ink/ink743.xml"/><Relationship Id="rId26" Type="http://schemas.openxmlformats.org/officeDocument/2006/relationships/customXml" Target="../ink/ink626.xml"/><Relationship Id="rId231" Type="http://schemas.openxmlformats.org/officeDocument/2006/relationships/image" Target="../media/image708.png"/><Relationship Id="rId252" Type="http://schemas.openxmlformats.org/officeDocument/2006/relationships/image" Target="../media/image718.png"/><Relationship Id="rId47" Type="http://schemas.openxmlformats.org/officeDocument/2006/relationships/image" Target="../media/image619.png"/><Relationship Id="rId68" Type="http://schemas.openxmlformats.org/officeDocument/2006/relationships/customXml" Target="../ink/ink647.xml"/><Relationship Id="rId89" Type="http://schemas.openxmlformats.org/officeDocument/2006/relationships/image" Target="../media/image640.png"/><Relationship Id="rId112" Type="http://schemas.openxmlformats.org/officeDocument/2006/relationships/customXml" Target="../ink/ink669.xml"/><Relationship Id="rId133" Type="http://schemas.openxmlformats.org/officeDocument/2006/relationships/image" Target="../media/image662.png"/><Relationship Id="rId154" Type="http://schemas.openxmlformats.org/officeDocument/2006/relationships/customXml" Target="../ink/ink690.xml"/><Relationship Id="rId175" Type="http://schemas.openxmlformats.org/officeDocument/2006/relationships/image" Target="../media/image105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1.xml"/><Relationship Id="rId221" Type="http://schemas.openxmlformats.org/officeDocument/2006/relationships/image" Target="../media/image703.png"/><Relationship Id="rId242" Type="http://schemas.openxmlformats.org/officeDocument/2006/relationships/customXml" Target="../ink/ink735.xml"/><Relationship Id="rId37" Type="http://schemas.openxmlformats.org/officeDocument/2006/relationships/image" Target="../media/image614.png"/><Relationship Id="rId58" Type="http://schemas.openxmlformats.org/officeDocument/2006/relationships/customXml" Target="../ink/ink642.xml"/><Relationship Id="rId79" Type="http://schemas.openxmlformats.org/officeDocument/2006/relationships/image" Target="../media/image635.png"/><Relationship Id="rId102" Type="http://schemas.openxmlformats.org/officeDocument/2006/relationships/customXml" Target="../ink/ink664.xml"/><Relationship Id="rId123" Type="http://schemas.openxmlformats.org/officeDocument/2006/relationships/image" Target="../media/image657.png"/><Relationship Id="rId144" Type="http://schemas.openxmlformats.org/officeDocument/2006/relationships/customXml" Target="../ink/ink685.xml"/><Relationship Id="rId90" Type="http://schemas.openxmlformats.org/officeDocument/2006/relationships/customXml" Target="../ink/ink658.xml"/><Relationship Id="rId165" Type="http://schemas.openxmlformats.org/officeDocument/2006/relationships/image" Target="../media/image677.png"/><Relationship Id="rId186" Type="http://schemas.openxmlformats.org/officeDocument/2006/relationships/customXml" Target="../ink/ink706.xml"/><Relationship Id="rId211" Type="http://schemas.openxmlformats.org/officeDocument/2006/relationships/image" Target="../media/image698.png"/><Relationship Id="rId232" Type="http://schemas.openxmlformats.org/officeDocument/2006/relationships/customXml" Target="../ink/ink730.xml"/><Relationship Id="rId253" Type="http://schemas.openxmlformats.org/officeDocument/2006/relationships/customXml" Target="../ink/ink741.xml"/><Relationship Id="rId27" Type="http://schemas.openxmlformats.org/officeDocument/2006/relationships/image" Target="../media/image609.png"/><Relationship Id="rId48" Type="http://schemas.openxmlformats.org/officeDocument/2006/relationships/customXml" Target="../ink/ink637.xml"/><Relationship Id="rId69" Type="http://schemas.openxmlformats.org/officeDocument/2006/relationships/image" Target="../media/image630.png"/><Relationship Id="rId113" Type="http://schemas.openxmlformats.org/officeDocument/2006/relationships/image" Target="../media/image652.png"/><Relationship Id="rId134" Type="http://schemas.openxmlformats.org/officeDocument/2006/relationships/customXml" Target="../ink/ink680.xml"/><Relationship Id="rId80" Type="http://schemas.openxmlformats.org/officeDocument/2006/relationships/customXml" Target="../ink/ink653.xml"/><Relationship Id="rId155" Type="http://schemas.openxmlformats.org/officeDocument/2006/relationships/image" Target="../media/image673.png"/><Relationship Id="rId176" Type="http://schemas.openxmlformats.org/officeDocument/2006/relationships/customXml" Target="../ink/ink701.xml"/><Relationship Id="rId197" Type="http://schemas.openxmlformats.org/officeDocument/2006/relationships/image" Target="../media/image691.png"/><Relationship Id="rId201" Type="http://schemas.openxmlformats.org/officeDocument/2006/relationships/image" Target="../media/image693.png"/><Relationship Id="rId222" Type="http://schemas.openxmlformats.org/officeDocument/2006/relationships/customXml" Target="../ink/ink725.xml"/><Relationship Id="rId243" Type="http://schemas.openxmlformats.org/officeDocument/2006/relationships/image" Target="../media/image714.png"/><Relationship Id="rId17" Type="http://schemas.openxmlformats.org/officeDocument/2006/relationships/image" Target="../media/image604.png"/><Relationship Id="rId38" Type="http://schemas.openxmlformats.org/officeDocument/2006/relationships/customXml" Target="../ink/ink632.xml"/><Relationship Id="rId59" Type="http://schemas.openxmlformats.org/officeDocument/2006/relationships/image" Target="../media/image625.png"/><Relationship Id="rId103" Type="http://schemas.openxmlformats.org/officeDocument/2006/relationships/image" Target="../media/image647.png"/><Relationship Id="rId124" Type="http://schemas.openxmlformats.org/officeDocument/2006/relationships/customXml" Target="../ink/ink675.xml"/><Relationship Id="rId70" Type="http://schemas.openxmlformats.org/officeDocument/2006/relationships/customXml" Target="../ink/ink648.xml"/><Relationship Id="rId91" Type="http://schemas.openxmlformats.org/officeDocument/2006/relationships/image" Target="../media/image641.png"/><Relationship Id="rId145" Type="http://schemas.openxmlformats.org/officeDocument/2006/relationships/image" Target="../media/image668.png"/><Relationship Id="rId166" Type="http://schemas.openxmlformats.org/officeDocument/2006/relationships/customXml" Target="../ink/ink696.xml"/><Relationship Id="rId187" Type="http://schemas.openxmlformats.org/officeDocument/2006/relationships/image" Target="../media/image687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8.xml"/><Relationship Id="rId117" Type="http://schemas.openxmlformats.org/officeDocument/2006/relationships/customXml" Target="../ink/ink804.xml"/><Relationship Id="rId21" Type="http://schemas.openxmlformats.org/officeDocument/2006/relationships/image" Target="../media/image733.png"/><Relationship Id="rId42" Type="http://schemas.openxmlformats.org/officeDocument/2006/relationships/customXml" Target="../ink/ink766.xml"/><Relationship Id="rId47" Type="http://schemas.openxmlformats.org/officeDocument/2006/relationships/image" Target="../media/image745.png"/><Relationship Id="rId63" Type="http://schemas.openxmlformats.org/officeDocument/2006/relationships/image" Target="../media/image753.png"/><Relationship Id="rId68" Type="http://schemas.openxmlformats.org/officeDocument/2006/relationships/customXml" Target="../ink/ink779.xml"/><Relationship Id="rId84" Type="http://schemas.openxmlformats.org/officeDocument/2006/relationships/customXml" Target="../ink/ink787.xml"/><Relationship Id="rId89" Type="http://schemas.openxmlformats.org/officeDocument/2006/relationships/image" Target="../media/image766.png"/><Relationship Id="rId112" Type="http://schemas.openxmlformats.org/officeDocument/2006/relationships/image" Target="../media/image776.png"/><Relationship Id="rId133" Type="http://schemas.openxmlformats.org/officeDocument/2006/relationships/image" Target="../media/image786.png"/><Relationship Id="rId138" Type="http://schemas.openxmlformats.org/officeDocument/2006/relationships/customXml" Target="../ink/ink815.xml"/><Relationship Id="rId154" Type="http://schemas.openxmlformats.org/officeDocument/2006/relationships/customXml" Target="../ink/ink823.xml"/><Relationship Id="rId159" Type="http://schemas.openxmlformats.org/officeDocument/2006/relationships/image" Target="../media/image799.png"/><Relationship Id="rId175" Type="http://schemas.openxmlformats.org/officeDocument/2006/relationships/image" Target="../media/image807.png"/><Relationship Id="rId170" Type="http://schemas.openxmlformats.org/officeDocument/2006/relationships/customXml" Target="../ink/ink831.xml"/><Relationship Id="rId16" Type="http://schemas.openxmlformats.org/officeDocument/2006/relationships/customXml" Target="../ink/ink753.xml"/><Relationship Id="rId107" Type="http://schemas.openxmlformats.org/officeDocument/2006/relationships/customXml" Target="../ink/ink799.xml"/><Relationship Id="rId11" Type="http://schemas.openxmlformats.org/officeDocument/2006/relationships/image" Target="../media/image728.png"/><Relationship Id="rId32" Type="http://schemas.openxmlformats.org/officeDocument/2006/relationships/customXml" Target="../ink/ink761.xml"/><Relationship Id="rId37" Type="http://schemas.openxmlformats.org/officeDocument/2006/relationships/image" Target="../media/image740.png"/><Relationship Id="rId53" Type="http://schemas.openxmlformats.org/officeDocument/2006/relationships/image" Target="../media/image748.png"/><Relationship Id="rId58" Type="http://schemas.openxmlformats.org/officeDocument/2006/relationships/customXml" Target="../ink/ink774.xml"/><Relationship Id="rId74" Type="http://schemas.openxmlformats.org/officeDocument/2006/relationships/customXml" Target="../ink/ink782.xml"/><Relationship Id="rId79" Type="http://schemas.openxmlformats.org/officeDocument/2006/relationships/image" Target="../media/image761.png"/><Relationship Id="rId102" Type="http://schemas.openxmlformats.org/officeDocument/2006/relationships/customXml" Target="../ink/ink796.xml"/><Relationship Id="rId123" Type="http://schemas.openxmlformats.org/officeDocument/2006/relationships/customXml" Target="../ink/ink807.xml"/><Relationship Id="rId128" Type="http://schemas.openxmlformats.org/officeDocument/2006/relationships/customXml" Target="../ink/ink810.xml"/><Relationship Id="rId144" Type="http://schemas.openxmlformats.org/officeDocument/2006/relationships/customXml" Target="../ink/ink818.xml"/><Relationship Id="rId149" Type="http://schemas.openxmlformats.org/officeDocument/2006/relationships/image" Target="../media/image794.png"/><Relationship Id="rId5" Type="http://schemas.openxmlformats.org/officeDocument/2006/relationships/image" Target="../media/image725.png"/><Relationship Id="rId90" Type="http://schemas.openxmlformats.org/officeDocument/2006/relationships/customXml" Target="../ink/ink790.xml"/><Relationship Id="rId95" Type="http://schemas.openxmlformats.org/officeDocument/2006/relationships/image" Target="../media/image769.png"/><Relationship Id="rId160" Type="http://schemas.openxmlformats.org/officeDocument/2006/relationships/customXml" Target="../ink/ink826.xml"/><Relationship Id="rId165" Type="http://schemas.openxmlformats.org/officeDocument/2006/relationships/image" Target="../media/image802.png"/><Relationship Id="rId181" Type="http://schemas.openxmlformats.org/officeDocument/2006/relationships/customXml" Target="../ink/ink837.xml"/><Relationship Id="rId22" Type="http://schemas.openxmlformats.org/officeDocument/2006/relationships/customXml" Target="../ink/ink756.xml"/><Relationship Id="rId27" Type="http://schemas.openxmlformats.org/officeDocument/2006/relationships/image" Target="../media/image735.png"/><Relationship Id="rId43" Type="http://schemas.openxmlformats.org/officeDocument/2006/relationships/image" Target="../media/image743.png"/><Relationship Id="rId48" Type="http://schemas.openxmlformats.org/officeDocument/2006/relationships/customXml" Target="../ink/ink769.xml"/><Relationship Id="rId64" Type="http://schemas.openxmlformats.org/officeDocument/2006/relationships/customXml" Target="../ink/ink777.xml"/><Relationship Id="rId69" Type="http://schemas.openxmlformats.org/officeDocument/2006/relationships/image" Target="../media/image756.png"/><Relationship Id="rId113" Type="http://schemas.openxmlformats.org/officeDocument/2006/relationships/customXml" Target="../ink/ink802.xml"/><Relationship Id="rId118" Type="http://schemas.openxmlformats.org/officeDocument/2006/relationships/image" Target="../media/image779.png"/><Relationship Id="rId134" Type="http://schemas.openxmlformats.org/officeDocument/2006/relationships/customXml" Target="../ink/ink813.xml"/><Relationship Id="rId139" Type="http://schemas.openxmlformats.org/officeDocument/2006/relationships/image" Target="../media/image789.png"/><Relationship Id="rId80" Type="http://schemas.openxmlformats.org/officeDocument/2006/relationships/customXml" Target="../ink/ink785.xml"/><Relationship Id="rId85" Type="http://schemas.openxmlformats.org/officeDocument/2006/relationships/image" Target="../media/image764.png"/><Relationship Id="rId150" Type="http://schemas.openxmlformats.org/officeDocument/2006/relationships/customXml" Target="../ink/ink821.xml"/><Relationship Id="rId155" Type="http://schemas.openxmlformats.org/officeDocument/2006/relationships/image" Target="../media/image797.png"/><Relationship Id="rId171" Type="http://schemas.openxmlformats.org/officeDocument/2006/relationships/image" Target="../media/image805.png"/><Relationship Id="rId176" Type="http://schemas.openxmlformats.org/officeDocument/2006/relationships/customXml" Target="../ink/ink834.xml"/><Relationship Id="rId12" Type="http://schemas.openxmlformats.org/officeDocument/2006/relationships/customXml" Target="../ink/ink751.xml"/><Relationship Id="rId17" Type="http://schemas.openxmlformats.org/officeDocument/2006/relationships/image" Target="../media/image731.png"/><Relationship Id="rId33" Type="http://schemas.openxmlformats.org/officeDocument/2006/relationships/image" Target="../media/image738.png"/><Relationship Id="rId38" Type="http://schemas.openxmlformats.org/officeDocument/2006/relationships/customXml" Target="../ink/ink764.xml"/><Relationship Id="rId59" Type="http://schemas.openxmlformats.org/officeDocument/2006/relationships/image" Target="../media/image751.png"/><Relationship Id="rId103" Type="http://schemas.openxmlformats.org/officeDocument/2006/relationships/image" Target="../media/image105.png"/><Relationship Id="rId108" Type="http://schemas.openxmlformats.org/officeDocument/2006/relationships/image" Target="../media/image774.png"/><Relationship Id="rId124" Type="http://schemas.openxmlformats.org/officeDocument/2006/relationships/image" Target="../media/image782.png"/><Relationship Id="rId129" Type="http://schemas.openxmlformats.org/officeDocument/2006/relationships/image" Target="../media/image784.png"/><Relationship Id="rId54" Type="http://schemas.openxmlformats.org/officeDocument/2006/relationships/customXml" Target="../ink/ink772.xml"/><Relationship Id="rId70" Type="http://schemas.openxmlformats.org/officeDocument/2006/relationships/customXml" Target="../ink/ink780.xml"/><Relationship Id="rId75" Type="http://schemas.openxmlformats.org/officeDocument/2006/relationships/image" Target="../media/image759.png"/><Relationship Id="rId91" Type="http://schemas.openxmlformats.org/officeDocument/2006/relationships/image" Target="../media/image767.png"/><Relationship Id="rId96" Type="http://schemas.openxmlformats.org/officeDocument/2006/relationships/customXml" Target="../ink/ink793.xml"/><Relationship Id="rId140" Type="http://schemas.openxmlformats.org/officeDocument/2006/relationships/customXml" Target="../ink/ink816.xml"/><Relationship Id="rId145" Type="http://schemas.openxmlformats.org/officeDocument/2006/relationships/image" Target="../media/image792.png"/><Relationship Id="rId161" Type="http://schemas.openxmlformats.org/officeDocument/2006/relationships/image" Target="../media/image800.png"/><Relationship Id="rId166" Type="http://schemas.openxmlformats.org/officeDocument/2006/relationships/customXml" Target="../ink/ink829.xml"/><Relationship Id="rId18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8.xml"/><Relationship Id="rId23" Type="http://schemas.openxmlformats.org/officeDocument/2006/relationships/image" Target="../media/image316.png"/><Relationship Id="rId28" Type="http://schemas.openxmlformats.org/officeDocument/2006/relationships/customXml" Target="../ink/ink759.xml"/><Relationship Id="rId49" Type="http://schemas.openxmlformats.org/officeDocument/2006/relationships/image" Target="../media/image746.png"/><Relationship Id="rId114" Type="http://schemas.openxmlformats.org/officeDocument/2006/relationships/image" Target="../media/image777.png"/><Relationship Id="rId119" Type="http://schemas.openxmlformats.org/officeDocument/2006/relationships/customXml" Target="../ink/ink805.xml"/><Relationship Id="rId44" Type="http://schemas.openxmlformats.org/officeDocument/2006/relationships/customXml" Target="../ink/ink767.xml"/><Relationship Id="rId60" Type="http://schemas.openxmlformats.org/officeDocument/2006/relationships/customXml" Target="../ink/ink775.xml"/><Relationship Id="rId65" Type="http://schemas.openxmlformats.org/officeDocument/2006/relationships/image" Target="../media/image754.png"/><Relationship Id="rId81" Type="http://schemas.openxmlformats.org/officeDocument/2006/relationships/image" Target="../media/image762.png"/><Relationship Id="rId86" Type="http://schemas.openxmlformats.org/officeDocument/2006/relationships/customXml" Target="../ink/ink788.xml"/><Relationship Id="rId130" Type="http://schemas.openxmlformats.org/officeDocument/2006/relationships/customXml" Target="../ink/ink811.xml"/><Relationship Id="rId135" Type="http://schemas.openxmlformats.org/officeDocument/2006/relationships/image" Target="../media/image787.png"/><Relationship Id="rId151" Type="http://schemas.openxmlformats.org/officeDocument/2006/relationships/image" Target="../media/image795.png"/><Relationship Id="rId156" Type="http://schemas.openxmlformats.org/officeDocument/2006/relationships/customXml" Target="../ink/ink824.xml"/><Relationship Id="rId177" Type="http://schemas.openxmlformats.org/officeDocument/2006/relationships/image" Target="../media/image808.png"/><Relationship Id="rId4" Type="http://schemas.openxmlformats.org/officeDocument/2006/relationships/customXml" Target="../ink/ink747.xml"/><Relationship Id="rId9" Type="http://schemas.openxmlformats.org/officeDocument/2006/relationships/image" Target="../media/image727.png"/><Relationship Id="rId172" Type="http://schemas.openxmlformats.org/officeDocument/2006/relationships/customXml" Target="../ink/ink832.xml"/><Relationship Id="rId180" Type="http://schemas.openxmlformats.org/officeDocument/2006/relationships/image" Target="../media/image809.png"/><Relationship Id="rId13" Type="http://schemas.openxmlformats.org/officeDocument/2006/relationships/image" Target="../media/image729.png"/><Relationship Id="rId18" Type="http://schemas.openxmlformats.org/officeDocument/2006/relationships/customXml" Target="../ink/ink754.xml"/><Relationship Id="rId39" Type="http://schemas.openxmlformats.org/officeDocument/2006/relationships/image" Target="../media/image741.png"/><Relationship Id="rId109" Type="http://schemas.openxmlformats.org/officeDocument/2006/relationships/customXml" Target="../ink/ink800.xml"/><Relationship Id="rId34" Type="http://schemas.openxmlformats.org/officeDocument/2006/relationships/customXml" Target="../ink/ink762.xml"/><Relationship Id="rId50" Type="http://schemas.openxmlformats.org/officeDocument/2006/relationships/customXml" Target="../ink/ink770.xml"/><Relationship Id="rId55" Type="http://schemas.openxmlformats.org/officeDocument/2006/relationships/image" Target="../media/image749.png"/><Relationship Id="rId76" Type="http://schemas.openxmlformats.org/officeDocument/2006/relationships/customXml" Target="../ink/ink783.xml"/><Relationship Id="rId97" Type="http://schemas.openxmlformats.org/officeDocument/2006/relationships/image" Target="../media/image770.png"/><Relationship Id="rId104" Type="http://schemas.openxmlformats.org/officeDocument/2006/relationships/customXml" Target="../ink/ink797.xml"/><Relationship Id="rId120" Type="http://schemas.openxmlformats.org/officeDocument/2006/relationships/image" Target="../media/image780.png"/><Relationship Id="rId125" Type="http://schemas.openxmlformats.org/officeDocument/2006/relationships/customXml" Target="../ink/ink808.xml"/><Relationship Id="rId141" Type="http://schemas.openxmlformats.org/officeDocument/2006/relationships/image" Target="../media/image790.png"/><Relationship Id="rId146" Type="http://schemas.openxmlformats.org/officeDocument/2006/relationships/customXml" Target="../ink/ink819.xml"/><Relationship Id="rId167" Type="http://schemas.openxmlformats.org/officeDocument/2006/relationships/image" Target="../media/image803.png"/><Relationship Id="rId7" Type="http://schemas.openxmlformats.org/officeDocument/2006/relationships/image" Target="../media/image726.png"/><Relationship Id="rId71" Type="http://schemas.openxmlformats.org/officeDocument/2006/relationships/image" Target="../media/image757.png"/><Relationship Id="rId92" Type="http://schemas.openxmlformats.org/officeDocument/2006/relationships/customXml" Target="../ink/ink791.xml"/><Relationship Id="rId162" Type="http://schemas.openxmlformats.org/officeDocument/2006/relationships/customXml" Target="../ink/ink827.xml"/><Relationship Id="rId2" Type="http://schemas.openxmlformats.org/officeDocument/2006/relationships/customXml" Target="../ink/ink746.xml"/><Relationship Id="rId29" Type="http://schemas.openxmlformats.org/officeDocument/2006/relationships/image" Target="../media/image736.png"/><Relationship Id="rId24" Type="http://schemas.openxmlformats.org/officeDocument/2006/relationships/customXml" Target="../ink/ink757.xml"/><Relationship Id="rId40" Type="http://schemas.openxmlformats.org/officeDocument/2006/relationships/customXml" Target="../ink/ink765.xml"/><Relationship Id="rId45" Type="http://schemas.openxmlformats.org/officeDocument/2006/relationships/image" Target="../media/image744.png"/><Relationship Id="rId66" Type="http://schemas.openxmlformats.org/officeDocument/2006/relationships/customXml" Target="../ink/ink778.xml"/><Relationship Id="rId87" Type="http://schemas.openxmlformats.org/officeDocument/2006/relationships/image" Target="../media/image765.png"/><Relationship Id="rId110" Type="http://schemas.openxmlformats.org/officeDocument/2006/relationships/image" Target="../media/image775.png"/><Relationship Id="rId115" Type="http://schemas.openxmlformats.org/officeDocument/2006/relationships/customXml" Target="../ink/ink803.xml"/><Relationship Id="rId131" Type="http://schemas.openxmlformats.org/officeDocument/2006/relationships/image" Target="../media/image785.png"/><Relationship Id="rId136" Type="http://schemas.openxmlformats.org/officeDocument/2006/relationships/customXml" Target="../ink/ink814.xml"/><Relationship Id="rId157" Type="http://schemas.openxmlformats.org/officeDocument/2006/relationships/image" Target="../media/image798.png"/><Relationship Id="rId178" Type="http://schemas.openxmlformats.org/officeDocument/2006/relationships/customXml" Target="../ink/ink835.xml"/><Relationship Id="rId61" Type="http://schemas.openxmlformats.org/officeDocument/2006/relationships/image" Target="../media/image752.png"/><Relationship Id="rId82" Type="http://schemas.openxmlformats.org/officeDocument/2006/relationships/customXml" Target="../ink/ink786.xml"/><Relationship Id="rId152" Type="http://schemas.openxmlformats.org/officeDocument/2006/relationships/customXml" Target="../ink/ink822.xml"/><Relationship Id="rId173" Type="http://schemas.openxmlformats.org/officeDocument/2006/relationships/image" Target="../media/image806.png"/><Relationship Id="rId19" Type="http://schemas.openxmlformats.org/officeDocument/2006/relationships/image" Target="../media/image732.png"/><Relationship Id="rId14" Type="http://schemas.openxmlformats.org/officeDocument/2006/relationships/customXml" Target="../ink/ink752.xml"/><Relationship Id="rId30" Type="http://schemas.openxmlformats.org/officeDocument/2006/relationships/customXml" Target="../ink/ink760.xml"/><Relationship Id="rId35" Type="http://schemas.openxmlformats.org/officeDocument/2006/relationships/image" Target="../media/image739.png"/><Relationship Id="rId56" Type="http://schemas.openxmlformats.org/officeDocument/2006/relationships/customXml" Target="../ink/ink773.xml"/><Relationship Id="rId77" Type="http://schemas.openxmlformats.org/officeDocument/2006/relationships/image" Target="../media/image760.png"/><Relationship Id="rId100" Type="http://schemas.openxmlformats.org/officeDocument/2006/relationships/customXml" Target="../ink/ink795.xml"/><Relationship Id="rId105" Type="http://schemas.openxmlformats.org/officeDocument/2006/relationships/image" Target="../media/image773.png"/><Relationship Id="rId126" Type="http://schemas.openxmlformats.org/officeDocument/2006/relationships/customXml" Target="../ink/ink809.xml"/><Relationship Id="rId147" Type="http://schemas.openxmlformats.org/officeDocument/2006/relationships/image" Target="../media/image793.png"/><Relationship Id="rId168" Type="http://schemas.openxmlformats.org/officeDocument/2006/relationships/customXml" Target="../ink/ink830.xml"/><Relationship Id="rId8" Type="http://schemas.openxmlformats.org/officeDocument/2006/relationships/customXml" Target="../ink/ink749.xml"/><Relationship Id="rId51" Type="http://schemas.openxmlformats.org/officeDocument/2006/relationships/image" Target="../media/image747.png"/><Relationship Id="rId72" Type="http://schemas.openxmlformats.org/officeDocument/2006/relationships/customXml" Target="../ink/ink781.xml"/><Relationship Id="rId93" Type="http://schemas.openxmlformats.org/officeDocument/2006/relationships/image" Target="../media/image768.png"/><Relationship Id="rId98" Type="http://schemas.openxmlformats.org/officeDocument/2006/relationships/customXml" Target="../ink/ink794.xml"/><Relationship Id="rId121" Type="http://schemas.openxmlformats.org/officeDocument/2006/relationships/customXml" Target="../ink/ink806.xml"/><Relationship Id="rId142" Type="http://schemas.openxmlformats.org/officeDocument/2006/relationships/customXml" Target="../ink/ink817.xml"/><Relationship Id="rId163" Type="http://schemas.openxmlformats.org/officeDocument/2006/relationships/image" Target="../media/image801.png"/><Relationship Id="rId3" Type="http://schemas.openxmlformats.org/officeDocument/2006/relationships/image" Target="../media/image724.png"/><Relationship Id="rId25" Type="http://schemas.openxmlformats.org/officeDocument/2006/relationships/image" Target="../media/image734.png"/><Relationship Id="rId46" Type="http://schemas.openxmlformats.org/officeDocument/2006/relationships/customXml" Target="../ink/ink768.xml"/><Relationship Id="rId67" Type="http://schemas.openxmlformats.org/officeDocument/2006/relationships/image" Target="../media/image755.png"/><Relationship Id="rId116" Type="http://schemas.openxmlformats.org/officeDocument/2006/relationships/image" Target="../media/image778.png"/><Relationship Id="rId137" Type="http://schemas.openxmlformats.org/officeDocument/2006/relationships/image" Target="../media/image788.png"/><Relationship Id="rId158" Type="http://schemas.openxmlformats.org/officeDocument/2006/relationships/customXml" Target="../ink/ink825.xml"/><Relationship Id="rId20" Type="http://schemas.openxmlformats.org/officeDocument/2006/relationships/customXml" Target="../ink/ink755.xml"/><Relationship Id="rId41" Type="http://schemas.openxmlformats.org/officeDocument/2006/relationships/image" Target="../media/image742.png"/><Relationship Id="rId62" Type="http://schemas.openxmlformats.org/officeDocument/2006/relationships/customXml" Target="../ink/ink776.xml"/><Relationship Id="rId83" Type="http://schemas.openxmlformats.org/officeDocument/2006/relationships/image" Target="../media/image763.png"/><Relationship Id="rId88" Type="http://schemas.openxmlformats.org/officeDocument/2006/relationships/customXml" Target="../ink/ink789.xml"/><Relationship Id="rId111" Type="http://schemas.openxmlformats.org/officeDocument/2006/relationships/customXml" Target="../ink/ink801.xml"/><Relationship Id="rId132" Type="http://schemas.openxmlformats.org/officeDocument/2006/relationships/customXml" Target="../ink/ink812.xml"/><Relationship Id="rId153" Type="http://schemas.openxmlformats.org/officeDocument/2006/relationships/image" Target="../media/image796.png"/><Relationship Id="rId174" Type="http://schemas.openxmlformats.org/officeDocument/2006/relationships/customXml" Target="../ink/ink833.xml"/><Relationship Id="rId179" Type="http://schemas.openxmlformats.org/officeDocument/2006/relationships/customXml" Target="../ink/ink836.xml"/><Relationship Id="rId15" Type="http://schemas.openxmlformats.org/officeDocument/2006/relationships/image" Target="../media/image730.png"/><Relationship Id="rId36" Type="http://schemas.openxmlformats.org/officeDocument/2006/relationships/customXml" Target="../ink/ink763.xml"/><Relationship Id="rId57" Type="http://schemas.openxmlformats.org/officeDocument/2006/relationships/image" Target="../media/image750.png"/><Relationship Id="rId106" Type="http://schemas.openxmlformats.org/officeDocument/2006/relationships/customXml" Target="../ink/ink798.xml"/><Relationship Id="rId127" Type="http://schemas.openxmlformats.org/officeDocument/2006/relationships/image" Target="../media/image783.png"/><Relationship Id="rId10" Type="http://schemas.openxmlformats.org/officeDocument/2006/relationships/customXml" Target="../ink/ink750.xml"/><Relationship Id="rId31" Type="http://schemas.openxmlformats.org/officeDocument/2006/relationships/image" Target="../media/image737.png"/><Relationship Id="rId52" Type="http://schemas.openxmlformats.org/officeDocument/2006/relationships/customXml" Target="../ink/ink771.xml"/><Relationship Id="rId73" Type="http://schemas.openxmlformats.org/officeDocument/2006/relationships/image" Target="../media/image758.png"/><Relationship Id="rId78" Type="http://schemas.openxmlformats.org/officeDocument/2006/relationships/customXml" Target="../ink/ink784.xml"/><Relationship Id="rId94" Type="http://schemas.openxmlformats.org/officeDocument/2006/relationships/customXml" Target="../ink/ink792.xml"/><Relationship Id="rId99" Type="http://schemas.openxmlformats.org/officeDocument/2006/relationships/image" Target="../media/image771.png"/><Relationship Id="rId101" Type="http://schemas.openxmlformats.org/officeDocument/2006/relationships/image" Target="../media/image772.png"/><Relationship Id="rId122" Type="http://schemas.openxmlformats.org/officeDocument/2006/relationships/image" Target="../media/image781.png"/><Relationship Id="rId143" Type="http://schemas.openxmlformats.org/officeDocument/2006/relationships/image" Target="../media/image791.png"/><Relationship Id="rId148" Type="http://schemas.openxmlformats.org/officeDocument/2006/relationships/customXml" Target="../ink/ink820.xml"/><Relationship Id="rId164" Type="http://schemas.openxmlformats.org/officeDocument/2006/relationships/customXml" Target="../ink/ink828.xml"/><Relationship Id="rId169" Type="http://schemas.openxmlformats.org/officeDocument/2006/relationships/image" Target="../media/image80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6.png"/><Relationship Id="rId18" Type="http://schemas.openxmlformats.org/officeDocument/2006/relationships/customXml" Target="../ink/ink846.xml"/><Relationship Id="rId26" Type="http://schemas.openxmlformats.org/officeDocument/2006/relationships/customXml" Target="../ink/ink850.xml"/><Relationship Id="rId39" Type="http://schemas.openxmlformats.org/officeDocument/2006/relationships/image" Target="../media/image829.png"/><Relationship Id="rId3" Type="http://schemas.openxmlformats.org/officeDocument/2006/relationships/image" Target="../media/image811.png"/><Relationship Id="rId21" Type="http://schemas.openxmlformats.org/officeDocument/2006/relationships/image" Target="../media/image820.png"/><Relationship Id="rId34" Type="http://schemas.openxmlformats.org/officeDocument/2006/relationships/customXml" Target="../ink/ink854.xml"/><Relationship Id="rId42" Type="http://schemas.openxmlformats.org/officeDocument/2006/relationships/customXml" Target="../ink/ink858.xml"/><Relationship Id="rId47" Type="http://schemas.openxmlformats.org/officeDocument/2006/relationships/image" Target="../media/image833.png"/><Relationship Id="rId50" Type="http://schemas.openxmlformats.org/officeDocument/2006/relationships/customXml" Target="../ink/ink862.xml"/><Relationship Id="rId7" Type="http://schemas.openxmlformats.org/officeDocument/2006/relationships/image" Target="../media/image813.png"/><Relationship Id="rId12" Type="http://schemas.openxmlformats.org/officeDocument/2006/relationships/customXml" Target="../ink/ink843.xml"/><Relationship Id="rId17" Type="http://schemas.openxmlformats.org/officeDocument/2006/relationships/image" Target="../media/image818.png"/><Relationship Id="rId25" Type="http://schemas.openxmlformats.org/officeDocument/2006/relationships/image" Target="../media/image822.png"/><Relationship Id="rId33" Type="http://schemas.openxmlformats.org/officeDocument/2006/relationships/image" Target="../media/image826.png"/><Relationship Id="rId38" Type="http://schemas.openxmlformats.org/officeDocument/2006/relationships/customXml" Target="../ink/ink856.xml"/><Relationship Id="rId46" Type="http://schemas.openxmlformats.org/officeDocument/2006/relationships/customXml" Target="../ink/ink860.xml"/><Relationship Id="rId2" Type="http://schemas.openxmlformats.org/officeDocument/2006/relationships/customXml" Target="../ink/ink838.xml"/><Relationship Id="rId16" Type="http://schemas.openxmlformats.org/officeDocument/2006/relationships/customXml" Target="../ink/ink845.xml"/><Relationship Id="rId20" Type="http://schemas.openxmlformats.org/officeDocument/2006/relationships/customXml" Target="../ink/ink847.xml"/><Relationship Id="rId29" Type="http://schemas.openxmlformats.org/officeDocument/2006/relationships/image" Target="../media/image824.png"/><Relationship Id="rId41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0.xml"/><Relationship Id="rId11" Type="http://schemas.openxmlformats.org/officeDocument/2006/relationships/image" Target="../media/image815.png"/><Relationship Id="rId24" Type="http://schemas.openxmlformats.org/officeDocument/2006/relationships/customXml" Target="../ink/ink849.xml"/><Relationship Id="rId32" Type="http://schemas.openxmlformats.org/officeDocument/2006/relationships/customXml" Target="../ink/ink853.xml"/><Relationship Id="rId37" Type="http://schemas.openxmlformats.org/officeDocument/2006/relationships/image" Target="../media/image828.png"/><Relationship Id="rId40" Type="http://schemas.openxmlformats.org/officeDocument/2006/relationships/customXml" Target="../ink/ink857.xml"/><Relationship Id="rId45" Type="http://schemas.openxmlformats.org/officeDocument/2006/relationships/image" Target="../media/image832.png"/><Relationship Id="rId53" Type="http://schemas.openxmlformats.org/officeDocument/2006/relationships/image" Target="../media/image836.png"/><Relationship Id="rId5" Type="http://schemas.openxmlformats.org/officeDocument/2006/relationships/image" Target="../media/image812.png"/><Relationship Id="rId15" Type="http://schemas.openxmlformats.org/officeDocument/2006/relationships/image" Target="../media/image817.png"/><Relationship Id="rId23" Type="http://schemas.openxmlformats.org/officeDocument/2006/relationships/image" Target="../media/image821.png"/><Relationship Id="rId28" Type="http://schemas.openxmlformats.org/officeDocument/2006/relationships/customXml" Target="../ink/ink851.xml"/><Relationship Id="rId36" Type="http://schemas.openxmlformats.org/officeDocument/2006/relationships/customXml" Target="../ink/ink855.xml"/><Relationship Id="rId49" Type="http://schemas.openxmlformats.org/officeDocument/2006/relationships/image" Target="../media/image834.png"/><Relationship Id="rId10" Type="http://schemas.openxmlformats.org/officeDocument/2006/relationships/customXml" Target="../ink/ink842.xml"/><Relationship Id="rId19" Type="http://schemas.openxmlformats.org/officeDocument/2006/relationships/image" Target="../media/image819.png"/><Relationship Id="rId31" Type="http://schemas.openxmlformats.org/officeDocument/2006/relationships/image" Target="../media/image825.png"/><Relationship Id="rId44" Type="http://schemas.openxmlformats.org/officeDocument/2006/relationships/customXml" Target="../ink/ink859.xml"/><Relationship Id="rId52" Type="http://schemas.openxmlformats.org/officeDocument/2006/relationships/customXml" Target="../ink/ink863.xml"/><Relationship Id="rId4" Type="http://schemas.openxmlformats.org/officeDocument/2006/relationships/customXml" Target="../ink/ink839.xml"/><Relationship Id="rId9" Type="http://schemas.openxmlformats.org/officeDocument/2006/relationships/image" Target="../media/image814.png"/><Relationship Id="rId14" Type="http://schemas.openxmlformats.org/officeDocument/2006/relationships/customXml" Target="../ink/ink844.xml"/><Relationship Id="rId22" Type="http://schemas.openxmlformats.org/officeDocument/2006/relationships/customXml" Target="../ink/ink848.xml"/><Relationship Id="rId27" Type="http://schemas.openxmlformats.org/officeDocument/2006/relationships/image" Target="../media/image823.png"/><Relationship Id="rId30" Type="http://schemas.openxmlformats.org/officeDocument/2006/relationships/customXml" Target="../ink/ink852.xml"/><Relationship Id="rId35" Type="http://schemas.openxmlformats.org/officeDocument/2006/relationships/image" Target="../media/image827.png"/><Relationship Id="rId43" Type="http://schemas.openxmlformats.org/officeDocument/2006/relationships/image" Target="../media/image831.png"/><Relationship Id="rId48" Type="http://schemas.openxmlformats.org/officeDocument/2006/relationships/customXml" Target="../ink/ink861.xml"/><Relationship Id="rId8" Type="http://schemas.openxmlformats.org/officeDocument/2006/relationships/customXml" Target="../ink/ink841.xml"/><Relationship Id="rId51" Type="http://schemas.openxmlformats.org/officeDocument/2006/relationships/image" Target="../media/image835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6.xml"/><Relationship Id="rId117" Type="http://schemas.openxmlformats.org/officeDocument/2006/relationships/image" Target="../media/image894.png"/><Relationship Id="rId21" Type="http://schemas.openxmlformats.org/officeDocument/2006/relationships/image" Target="../media/image846.png"/><Relationship Id="rId42" Type="http://schemas.openxmlformats.org/officeDocument/2006/relationships/customXml" Target="../ink/ink884.xml"/><Relationship Id="rId47" Type="http://schemas.openxmlformats.org/officeDocument/2006/relationships/image" Target="../media/image859.png"/><Relationship Id="rId63" Type="http://schemas.openxmlformats.org/officeDocument/2006/relationships/image" Target="../media/image867.png"/><Relationship Id="rId68" Type="http://schemas.openxmlformats.org/officeDocument/2006/relationships/customXml" Target="../ink/ink897.xml"/><Relationship Id="rId84" Type="http://schemas.openxmlformats.org/officeDocument/2006/relationships/customXml" Target="../ink/ink905.xml"/><Relationship Id="rId89" Type="http://schemas.openxmlformats.org/officeDocument/2006/relationships/image" Target="../media/image880.png"/><Relationship Id="rId112" Type="http://schemas.openxmlformats.org/officeDocument/2006/relationships/customXml" Target="../ink/ink919.xml"/><Relationship Id="rId133" Type="http://schemas.openxmlformats.org/officeDocument/2006/relationships/image" Target="../media/image902.png"/><Relationship Id="rId138" Type="http://schemas.openxmlformats.org/officeDocument/2006/relationships/customXml" Target="../ink/ink932.xml"/><Relationship Id="rId16" Type="http://schemas.openxmlformats.org/officeDocument/2006/relationships/customXml" Target="../ink/ink871.xml"/><Relationship Id="rId107" Type="http://schemas.openxmlformats.org/officeDocument/2006/relationships/image" Target="../media/image889.png"/><Relationship Id="rId11" Type="http://schemas.openxmlformats.org/officeDocument/2006/relationships/image" Target="../media/image841.png"/><Relationship Id="rId32" Type="http://schemas.openxmlformats.org/officeDocument/2006/relationships/customXml" Target="../ink/ink879.xml"/><Relationship Id="rId37" Type="http://schemas.openxmlformats.org/officeDocument/2006/relationships/image" Target="../media/image854.png"/><Relationship Id="rId53" Type="http://schemas.openxmlformats.org/officeDocument/2006/relationships/image" Target="../media/image862.png"/><Relationship Id="rId58" Type="http://schemas.openxmlformats.org/officeDocument/2006/relationships/customXml" Target="../ink/ink892.xml"/><Relationship Id="rId74" Type="http://schemas.openxmlformats.org/officeDocument/2006/relationships/customXml" Target="../ink/ink900.xml"/><Relationship Id="rId79" Type="http://schemas.openxmlformats.org/officeDocument/2006/relationships/image" Target="../media/image875.png"/><Relationship Id="rId102" Type="http://schemas.openxmlformats.org/officeDocument/2006/relationships/customXml" Target="../ink/ink914.xml"/><Relationship Id="rId123" Type="http://schemas.openxmlformats.org/officeDocument/2006/relationships/image" Target="../media/image897.png"/><Relationship Id="rId128" Type="http://schemas.openxmlformats.org/officeDocument/2006/relationships/customXml" Target="../ink/ink927.xml"/><Relationship Id="rId144" Type="http://schemas.openxmlformats.org/officeDocument/2006/relationships/customXml" Target="../ink/ink935.xml"/><Relationship Id="rId149" Type="http://schemas.openxmlformats.org/officeDocument/2006/relationships/image" Target="../media/image910.png"/><Relationship Id="rId5" Type="http://schemas.openxmlformats.org/officeDocument/2006/relationships/image" Target="../media/image838.png"/><Relationship Id="rId90" Type="http://schemas.openxmlformats.org/officeDocument/2006/relationships/customXml" Target="../ink/ink908.xml"/><Relationship Id="rId95" Type="http://schemas.openxmlformats.org/officeDocument/2006/relationships/image" Target="../media/image883.png"/><Relationship Id="rId22" Type="http://schemas.openxmlformats.org/officeDocument/2006/relationships/customXml" Target="../ink/ink874.xml"/><Relationship Id="rId27" Type="http://schemas.openxmlformats.org/officeDocument/2006/relationships/image" Target="../media/image849.png"/><Relationship Id="rId43" Type="http://schemas.openxmlformats.org/officeDocument/2006/relationships/image" Target="../media/image857.png"/><Relationship Id="rId48" Type="http://schemas.openxmlformats.org/officeDocument/2006/relationships/customXml" Target="../ink/ink887.xml"/><Relationship Id="rId64" Type="http://schemas.openxmlformats.org/officeDocument/2006/relationships/customXml" Target="../ink/ink895.xml"/><Relationship Id="rId69" Type="http://schemas.openxmlformats.org/officeDocument/2006/relationships/image" Target="../media/image870.png"/><Relationship Id="rId113" Type="http://schemas.openxmlformats.org/officeDocument/2006/relationships/image" Target="../media/image892.png"/><Relationship Id="rId118" Type="http://schemas.openxmlformats.org/officeDocument/2006/relationships/customXml" Target="../ink/ink922.xml"/><Relationship Id="rId134" Type="http://schemas.openxmlformats.org/officeDocument/2006/relationships/customXml" Target="../ink/ink930.xml"/><Relationship Id="rId139" Type="http://schemas.openxmlformats.org/officeDocument/2006/relationships/image" Target="../media/image905.png"/><Relationship Id="rId80" Type="http://schemas.openxmlformats.org/officeDocument/2006/relationships/customXml" Target="../ink/ink903.xml"/><Relationship Id="rId85" Type="http://schemas.openxmlformats.org/officeDocument/2006/relationships/image" Target="../media/image878.png"/><Relationship Id="rId150" Type="http://schemas.openxmlformats.org/officeDocument/2006/relationships/customXml" Target="../ink/ink938.xml"/><Relationship Id="rId12" Type="http://schemas.openxmlformats.org/officeDocument/2006/relationships/customXml" Target="../ink/ink869.xml"/><Relationship Id="rId17" Type="http://schemas.openxmlformats.org/officeDocument/2006/relationships/image" Target="../media/image844.png"/><Relationship Id="rId25" Type="http://schemas.openxmlformats.org/officeDocument/2006/relationships/image" Target="../media/image848.png"/><Relationship Id="rId33" Type="http://schemas.openxmlformats.org/officeDocument/2006/relationships/image" Target="../media/image852.png"/><Relationship Id="rId38" Type="http://schemas.openxmlformats.org/officeDocument/2006/relationships/customXml" Target="../ink/ink882.xml"/><Relationship Id="rId46" Type="http://schemas.openxmlformats.org/officeDocument/2006/relationships/customXml" Target="../ink/ink886.xml"/><Relationship Id="rId59" Type="http://schemas.openxmlformats.org/officeDocument/2006/relationships/image" Target="../media/image865.png"/><Relationship Id="rId67" Type="http://schemas.openxmlformats.org/officeDocument/2006/relationships/image" Target="../media/image869.png"/><Relationship Id="rId103" Type="http://schemas.openxmlformats.org/officeDocument/2006/relationships/image" Target="../media/image887.png"/><Relationship Id="rId108" Type="http://schemas.openxmlformats.org/officeDocument/2006/relationships/customXml" Target="../ink/ink917.xml"/><Relationship Id="rId116" Type="http://schemas.openxmlformats.org/officeDocument/2006/relationships/customXml" Target="../ink/ink921.xml"/><Relationship Id="rId124" Type="http://schemas.openxmlformats.org/officeDocument/2006/relationships/customXml" Target="../ink/ink925.xml"/><Relationship Id="rId129" Type="http://schemas.openxmlformats.org/officeDocument/2006/relationships/image" Target="../media/image900.png"/><Relationship Id="rId137" Type="http://schemas.openxmlformats.org/officeDocument/2006/relationships/image" Target="../media/image904.png"/><Relationship Id="rId20" Type="http://schemas.openxmlformats.org/officeDocument/2006/relationships/customXml" Target="../ink/ink873.xml"/><Relationship Id="rId41" Type="http://schemas.openxmlformats.org/officeDocument/2006/relationships/image" Target="../media/image856.png"/><Relationship Id="rId54" Type="http://schemas.openxmlformats.org/officeDocument/2006/relationships/customXml" Target="../ink/ink890.xml"/><Relationship Id="rId62" Type="http://schemas.openxmlformats.org/officeDocument/2006/relationships/customXml" Target="../ink/ink894.xml"/><Relationship Id="rId70" Type="http://schemas.openxmlformats.org/officeDocument/2006/relationships/customXml" Target="../ink/ink898.xml"/><Relationship Id="rId75" Type="http://schemas.openxmlformats.org/officeDocument/2006/relationships/image" Target="../media/image873.png"/><Relationship Id="rId83" Type="http://schemas.openxmlformats.org/officeDocument/2006/relationships/image" Target="../media/image877.png"/><Relationship Id="rId88" Type="http://schemas.openxmlformats.org/officeDocument/2006/relationships/customXml" Target="../ink/ink907.xml"/><Relationship Id="rId91" Type="http://schemas.openxmlformats.org/officeDocument/2006/relationships/image" Target="../media/image881.png"/><Relationship Id="rId96" Type="http://schemas.openxmlformats.org/officeDocument/2006/relationships/customXml" Target="../ink/ink911.xml"/><Relationship Id="rId111" Type="http://schemas.openxmlformats.org/officeDocument/2006/relationships/image" Target="../media/image891.png"/><Relationship Id="rId132" Type="http://schemas.openxmlformats.org/officeDocument/2006/relationships/customXml" Target="../ink/ink929.xml"/><Relationship Id="rId140" Type="http://schemas.openxmlformats.org/officeDocument/2006/relationships/customXml" Target="../ink/ink933.xml"/><Relationship Id="rId145" Type="http://schemas.openxmlformats.org/officeDocument/2006/relationships/image" Target="../media/image9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6.xml"/><Relationship Id="rId15" Type="http://schemas.openxmlformats.org/officeDocument/2006/relationships/image" Target="../media/image843.png"/><Relationship Id="rId23" Type="http://schemas.openxmlformats.org/officeDocument/2006/relationships/image" Target="../media/image847.png"/><Relationship Id="rId28" Type="http://schemas.openxmlformats.org/officeDocument/2006/relationships/customXml" Target="../ink/ink877.xml"/><Relationship Id="rId36" Type="http://schemas.openxmlformats.org/officeDocument/2006/relationships/customXml" Target="../ink/ink881.xml"/><Relationship Id="rId49" Type="http://schemas.openxmlformats.org/officeDocument/2006/relationships/image" Target="../media/image860.png"/><Relationship Id="rId57" Type="http://schemas.openxmlformats.org/officeDocument/2006/relationships/image" Target="../media/image864.png"/><Relationship Id="rId106" Type="http://schemas.openxmlformats.org/officeDocument/2006/relationships/customXml" Target="../ink/ink916.xml"/><Relationship Id="rId114" Type="http://schemas.openxmlformats.org/officeDocument/2006/relationships/customXml" Target="../ink/ink920.xml"/><Relationship Id="rId119" Type="http://schemas.openxmlformats.org/officeDocument/2006/relationships/image" Target="../media/image895.png"/><Relationship Id="rId127" Type="http://schemas.openxmlformats.org/officeDocument/2006/relationships/image" Target="../media/image899.png"/><Relationship Id="rId10" Type="http://schemas.openxmlformats.org/officeDocument/2006/relationships/customXml" Target="../ink/ink868.xml"/><Relationship Id="rId31" Type="http://schemas.openxmlformats.org/officeDocument/2006/relationships/image" Target="../media/image851.png"/><Relationship Id="rId44" Type="http://schemas.openxmlformats.org/officeDocument/2006/relationships/customXml" Target="../ink/ink885.xml"/><Relationship Id="rId52" Type="http://schemas.openxmlformats.org/officeDocument/2006/relationships/customXml" Target="../ink/ink889.xml"/><Relationship Id="rId60" Type="http://schemas.openxmlformats.org/officeDocument/2006/relationships/customXml" Target="../ink/ink893.xml"/><Relationship Id="rId65" Type="http://schemas.openxmlformats.org/officeDocument/2006/relationships/image" Target="../media/image868.png"/><Relationship Id="rId73" Type="http://schemas.openxmlformats.org/officeDocument/2006/relationships/image" Target="../media/image872.png"/><Relationship Id="rId78" Type="http://schemas.openxmlformats.org/officeDocument/2006/relationships/customXml" Target="../ink/ink902.xml"/><Relationship Id="rId81" Type="http://schemas.openxmlformats.org/officeDocument/2006/relationships/image" Target="../media/image876.png"/><Relationship Id="rId86" Type="http://schemas.openxmlformats.org/officeDocument/2006/relationships/customXml" Target="../ink/ink906.xml"/><Relationship Id="rId94" Type="http://schemas.openxmlformats.org/officeDocument/2006/relationships/customXml" Target="../ink/ink910.xml"/><Relationship Id="rId99" Type="http://schemas.openxmlformats.org/officeDocument/2006/relationships/image" Target="../media/image885.png"/><Relationship Id="rId101" Type="http://schemas.openxmlformats.org/officeDocument/2006/relationships/image" Target="../media/image886.png"/><Relationship Id="rId122" Type="http://schemas.openxmlformats.org/officeDocument/2006/relationships/customXml" Target="../ink/ink924.xml"/><Relationship Id="rId130" Type="http://schemas.openxmlformats.org/officeDocument/2006/relationships/customXml" Target="../ink/ink928.xml"/><Relationship Id="rId135" Type="http://schemas.openxmlformats.org/officeDocument/2006/relationships/image" Target="../media/image903.png"/><Relationship Id="rId143" Type="http://schemas.openxmlformats.org/officeDocument/2006/relationships/image" Target="../media/image907.png"/><Relationship Id="rId148" Type="http://schemas.openxmlformats.org/officeDocument/2006/relationships/customXml" Target="../ink/ink937.xml"/><Relationship Id="rId151" Type="http://schemas.openxmlformats.org/officeDocument/2006/relationships/image" Target="../media/image911.png"/><Relationship Id="rId4" Type="http://schemas.openxmlformats.org/officeDocument/2006/relationships/customXml" Target="../ink/ink865.xml"/><Relationship Id="rId9" Type="http://schemas.openxmlformats.org/officeDocument/2006/relationships/image" Target="../media/image840.png"/><Relationship Id="rId13" Type="http://schemas.openxmlformats.org/officeDocument/2006/relationships/image" Target="../media/image842.png"/><Relationship Id="rId18" Type="http://schemas.openxmlformats.org/officeDocument/2006/relationships/customXml" Target="../ink/ink872.xml"/><Relationship Id="rId39" Type="http://schemas.openxmlformats.org/officeDocument/2006/relationships/image" Target="../media/image855.png"/><Relationship Id="rId109" Type="http://schemas.openxmlformats.org/officeDocument/2006/relationships/image" Target="../media/image890.png"/><Relationship Id="rId34" Type="http://schemas.openxmlformats.org/officeDocument/2006/relationships/customXml" Target="../ink/ink880.xml"/><Relationship Id="rId50" Type="http://schemas.openxmlformats.org/officeDocument/2006/relationships/customXml" Target="../ink/ink888.xml"/><Relationship Id="rId55" Type="http://schemas.openxmlformats.org/officeDocument/2006/relationships/image" Target="../media/image863.png"/><Relationship Id="rId76" Type="http://schemas.openxmlformats.org/officeDocument/2006/relationships/customXml" Target="../ink/ink901.xml"/><Relationship Id="rId97" Type="http://schemas.openxmlformats.org/officeDocument/2006/relationships/image" Target="../media/image884.png"/><Relationship Id="rId104" Type="http://schemas.openxmlformats.org/officeDocument/2006/relationships/customXml" Target="../ink/ink915.xml"/><Relationship Id="rId120" Type="http://schemas.openxmlformats.org/officeDocument/2006/relationships/customXml" Target="../ink/ink923.xml"/><Relationship Id="rId125" Type="http://schemas.openxmlformats.org/officeDocument/2006/relationships/image" Target="../media/image898.png"/><Relationship Id="rId141" Type="http://schemas.openxmlformats.org/officeDocument/2006/relationships/image" Target="../media/image906.png"/><Relationship Id="rId146" Type="http://schemas.openxmlformats.org/officeDocument/2006/relationships/customXml" Target="../ink/ink936.xml"/><Relationship Id="rId7" Type="http://schemas.openxmlformats.org/officeDocument/2006/relationships/image" Target="../media/image839.png"/><Relationship Id="rId71" Type="http://schemas.openxmlformats.org/officeDocument/2006/relationships/image" Target="../media/image871.png"/><Relationship Id="rId92" Type="http://schemas.openxmlformats.org/officeDocument/2006/relationships/customXml" Target="../ink/ink909.xml"/><Relationship Id="rId2" Type="http://schemas.openxmlformats.org/officeDocument/2006/relationships/customXml" Target="../ink/ink864.xml"/><Relationship Id="rId29" Type="http://schemas.openxmlformats.org/officeDocument/2006/relationships/image" Target="../media/image850.png"/><Relationship Id="rId24" Type="http://schemas.openxmlformats.org/officeDocument/2006/relationships/customXml" Target="../ink/ink875.xml"/><Relationship Id="rId40" Type="http://schemas.openxmlformats.org/officeDocument/2006/relationships/customXml" Target="../ink/ink883.xml"/><Relationship Id="rId45" Type="http://schemas.openxmlformats.org/officeDocument/2006/relationships/image" Target="../media/image858.png"/><Relationship Id="rId66" Type="http://schemas.openxmlformats.org/officeDocument/2006/relationships/customXml" Target="../ink/ink896.xml"/><Relationship Id="rId87" Type="http://schemas.openxmlformats.org/officeDocument/2006/relationships/image" Target="../media/image879.png"/><Relationship Id="rId110" Type="http://schemas.openxmlformats.org/officeDocument/2006/relationships/customXml" Target="../ink/ink918.xml"/><Relationship Id="rId115" Type="http://schemas.openxmlformats.org/officeDocument/2006/relationships/image" Target="../media/image893.png"/><Relationship Id="rId131" Type="http://schemas.openxmlformats.org/officeDocument/2006/relationships/image" Target="../media/image901.png"/><Relationship Id="rId136" Type="http://schemas.openxmlformats.org/officeDocument/2006/relationships/customXml" Target="../ink/ink931.xml"/><Relationship Id="rId61" Type="http://schemas.openxmlformats.org/officeDocument/2006/relationships/image" Target="../media/image866.png"/><Relationship Id="rId82" Type="http://schemas.openxmlformats.org/officeDocument/2006/relationships/customXml" Target="../ink/ink904.xml"/><Relationship Id="rId19" Type="http://schemas.openxmlformats.org/officeDocument/2006/relationships/image" Target="../media/image845.png"/><Relationship Id="rId14" Type="http://schemas.openxmlformats.org/officeDocument/2006/relationships/customXml" Target="../ink/ink870.xml"/><Relationship Id="rId30" Type="http://schemas.openxmlformats.org/officeDocument/2006/relationships/customXml" Target="../ink/ink878.xml"/><Relationship Id="rId35" Type="http://schemas.openxmlformats.org/officeDocument/2006/relationships/image" Target="../media/image853.png"/><Relationship Id="rId56" Type="http://schemas.openxmlformats.org/officeDocument/2006/relationships/customXml" Target="../ink/ink891.xml"/><Relationship Id="rId77" Type="http://schemas.openxmlformats.org/officeDocument/2006/relationships/image" Target="../media/image874.png"/><Relationship Id="rId100" Type="http://schemas.openxmlformats.org/officeDocument/2006/relationships/customXml" Target="../ink/ink913.xml"/><Relationship Id="rId105" Type="http://schemas.openxmlformats.org/officeDocument/2006/relationships/image" Target="../media/image888.png"/><Relationship Id="rId126" Type="http://schemas.openxmlformats.org/officeDocument/2006/relationships/customXml" Target="../ink/ink926.xml"/><Relationship Id="rId147" Type="http://schemas.openxmlformats.org/officeDocument/2006/relationships/image" Target="../media/image909.png"/><Relationship Id="rId8" Type="http://schemas.openxmlformats.org/officeDocument/2006/relationships/customXml" Target="../ink/ink867.xml"/><Relationship Id="rId51" Type="http://schemas.openxmlformats.org/officeDocument/2006/relationships/image" Target="../media/image861.png"/><Relationship Id="rId72" Type="http://schemas.openxmlformats.org/officeDocument/2006/relationships/customXml" Target="../ink/ink899.xml"/><Relationship Id="rId93" Type="http://schemas.openxmlformats.org/officeDocument/2006/relationships/image" Target="../media/image882.png"/><Relationship Id="rId98" Type="http://schemas.openxmlformats.org/officeDocument/2006/relationships/customXml" Target="../ink/ink912.xml"/><Relationship Id="rId121" Type="http://schemas.openxmlformats.org/officeDocument/2006/relationships/image" Target="../media/image896.png"/><Relationship Id="rId142" Type="http://schemas.openxmlformats.org/officeDocument/2006/relationships/customXml" Target="../ink/ink934.xml"/><Relationship Id="rId3" Type="http://schemas.openxmlformats.org/officeDocument/2006/relationships/image" Target="../media/image837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51.xml"/><Relationship Id="rId21" Type="http://schemas.openxmlformats.org/officeDocument/2006/relationships/image" Target="../media/image921.png"/><Relationship Id="rId42" Type="http://schemas.openxmlformats.org/officeDocument/2006/relationships/customXml" Target="../ink/ink959.xml"/><Relationship Id="rId47" Type="http://schemas.openxmlformats.org/officeDocument/2006/relationships/image" Target="../media/image934.png"/><Relationship Id="rId63" Type="http://schemas.openxmlformats.org/officeDocument/2006/relationships/image" Target="../media/image942.png"/><Relationship Id="rId68" Type="http://schemas.openxmlformats.org/officeDocument/2006/relationships/customXml" Target="../ink/ink972.xml"/><Relationship Id="rId84" Type="http://schemas.openxmlformats.org/officeDocument/2006/relationships/customXml" Target="../ink/ink980.xml"/><Relationship Id="rId89" Type="http://schemas.openxmlformats.org/officeDocument/2006/relationships/image" Target="../media/image955.png"/><Relationship Id="rId112" Type="http://schemas.openxmlformats.org/officeDocument/2006/relationships/customXml" Target="../ink/ink994.xml"/><Relationship Id="rId16" Type="http://schemas.openxmlformats.org/officeDocument/2006/relationships/customXml" Target="../ink/ink946.xml"/><Relationship Id="rId107" Type="http://schemas.openxmlformats.org/officeDocument/2006/relationships/image" Target="../media/image964.png"/><Relationship Id="rId11" Type="http://schemas.openxmlformats.org/officeDocument/2006/relationships/image" Target="../media/image916.png"/><Relationship Id="rId24" Type="http://schemas.openxmlformats.org/officeDocument/2006/relationships/customXml" Target="../ink/ink950.xml"/><Relationship Id="rId32" Type="http://schemas.openxmlformats.org/officeDocument/2006/relationships/customXml" Target="../ink/ink954.xml"/><Relationship Id="rId37" Type="http://schemas.openxmlformats.org/officeDocument/2006/relationships/image" Target="../media/image929.png"/><Relationship Id="rId40" Type="http://schemas.openxmlformats.org/officeDocument/2006/relationships/customXml" Target="../ink/ink958.xml"/><Relationship Id="rId45" Type="http://schemas.openxmlformats.org/officeDocument/2006/relationships/image" Target="../media/image933.png"/><Relationship Id="rId53" Type="http://schemas.openxmlformats.org/officeDocument/2006/relationships/image" Target="../media/image937.png"/><Relationship Id="rId58" Type="http://schemas.openxmlformats.org/officeDocument/2006/relationships/customXml" Target="../ink/ink967.xml"/><Relationship Id="rId66" Type="http://schemas.openxmlformats.org/officeDocument/2006/relationships/customXml" Target="../ink/ink971.xml"/><Relationship Id="rId74" Type="http://schemas.openxmlformats.org/officeDocument/2006/relationships/customXml" Target="../ink/ink975.xml"/><Relationship Id="rId79" Type="http://schemas.openxmlformats.org/officeDocument/2006/relationships/image" Target="../media/image950.png"/><Relationship Id="rId87" Type="http://schemas.openxmlformats.org/officeDocument/2006/relationships/image" Target="../media/image954.png"/><Relationship Id="rId102" Type="http://schemas.openxmlformats.org/officeDocument/2006/relationships/customXml" Target="../ink/ink989.xml"/><Relationship Id="rId110" Type="http://schemas.openxmlformats.org/officeDocument/2006/relationships/customXml" Target="../ink/ink993.xml"/><Relationship Id="rId115" Type="http://schemas.openxmlformats.org/officeDocument/2006/relationships/image" Target="../media/image968.png"/><Relationship Id="rId5" Type="http://schemas.openxmlformats.org/officeDocument/2006/relationships/image" Target="../media/image913.png"/><Relationship Id="rId61" Type="http://schemas.openxmlformats.org/officeDocument/2006/relationships/image" Target="../media/image941.png"/><Relationship Id="rId82" Type="http://schemas.openxmlformats.org/officeDocument/2006/relationships/customXml" Target="../ink/ink979.xml"/><Relationship Id="rId90" Type="http://schemas.openxmlformats.org/officeDocument/2006/relationships/customXml" Target="../ink/ink983.xml"/><Relationship Id="rId95" Type="http://schemas.openxmlformats.org/officeDocument/2006/relationships/image" Target="../media/image958.png"/><Relationship Id="rId19" Type="http://schemas.openxmlformats.org/officeDocument/2006/relationships/image" Target="../media/image920.png"/><Relationship Id="rId14" Type="http://schemas.openxmlformats.org/officeDocument/2006/relationships/customXml" Target="../ink/ink945.xml"/><Relationship Id="rId22" Type="http://schemas.openxmlformats.org/officeDocument/2006/relationships/customXml" Target="../ink/ink949.xml"/><Relationship Id="rId27" Type="http://schemas.openxmlformats.org/officeDocument/2006/relationships/image" Target="../media/image924.png"/><Relationship Id="rId30" Type="http://schemas.openxmlformats.org/officeDocument/2006/relationships/customXml" Target="../ink/ink953.xml"/><Relationship Id="rId35" Type="http://schemas.openxmlformats.org/officeDocument/2006/relationships/image" Target="../media/image928.png"/><Relationship Id="rId43" Type="http://schemas.openxmlformats.org/officeDocument/2006/relationships/image" Target="../media/image932.png"/><Relationship Id="rId48" Type="http://schemas.openxmlformats.org/officeDocument/2006/relationships/customXml" Target="../ink/ink962.xml"/><Relationship Id="rId56" Type="http://schemas.openxmlformats.org/officeDocument/2006/relationships/customXml" Target="../ink/ink966.xml"/><Relationship Id="rId64" Type="http://schemas.openxmlformats.org/officeDocument/2006/relationships/customXml" Target="../ink/ink970.xml"/><Relationship Id="rId69" Type="http://schemas.openxmlformats.org/officeDocument/2006/relationships/image" Target="../media/image945.png"/><Relationship Id="rId77" Type="http://schemas.openxmlformats.org/officeDocument/2006/relationships/image" Target="../media/image949.png"/><Relationship Id="rId100" Type="http://schemas.openxmlformats.org/officeDocument/2006/relationships/customXml" Target="../ink/ink988.xml"/><Relationship Id="rId105" Type="http://schemas.openxmlformats.org/officeDocument/2006/relationships/image" Target="../media/image963.png"/><Relationship Id="rId113" Type="http://schemas.openxmlformats.org/officeDocument/2006/relationships/image" Target="../media/image967.png"/><Relationship Id="rId8" Type="http://schemas.openxmlformats.org/officeDocument/2006/relationships/customXml" Target="../ink/ink942.xml"/><Relationship Id="rId51" Type="http://schemas.openxmlformats.org/officeDocument/2006/relationships/image" Target="../media/image936.png"/><Relationship Id="rId72" Type="http://schemas.openxmlformats.org/officeDocument/2006/relationships/customXml" Target="../ink/ink974.xml"/><Relationship Id="rId80" Type="http://schemas.openxmlformats.org/officeDocument/2006/relationships/customXml" Target="../ink/ink978.xml"/><Relationship Id="rId85" Type="http://schemas.openxmlformats.org/officeDocument/2006/relationships/image" Target="../media/image953.png"/><Relationship Id="rId93" Type="http://schemas.openxmlformats.org/officeDocument/2006/relationships/image" Target="../media/image957.png"/><Relationship Id="rId98" Type="http://schemas.openxmlformats.org/officeDocument/2006/relationships/customXml" Target="../ink/ink987.xml"/><Relationship Id="rId3" Type="http://schemas.openxmlformats.org/officeDocument/2006/relationships/image" Target="../media/image912.png"/><Relationship Id="rId12" Type="http://schemas.openxmlformats.org/officeDocument/2006/relationships/customXml" Target="../ink/ink944.xml"/><Relationship Id="rId17" Type="http://schemas.openxmlformats.org/officeDocument/2006/relationships/image" Target="../media/image919.png"/><Relationship Id="rId25" Type="http://schemas.openxmlformats.org/officeDocument/2006/relationships/image" Target="../media/image923.png"/><Relationship Id="rId33" Type="http://schemas.openxmlformats.org/officeDocument/2006/relationships/image" Target="../media/image927.png"/><Relationship Id="rId38" Type="http://schemas.openxmlformats.org/officeDocument/2006/relationships/customXml" Target="../ink/ink957.xml"/><Relationship Id="rId46" Type="http://schemas.openxmlformats.org/officeDocument/2006/relationships/customXml" Target="../ink/ink961.xml"/><Relationship Id="rId59" Type="http://schemas.openxmlformats.org/officeDocument/2006/relationships/image" Target="../media/image940.png"/><Relationship Id="rId67" Type="http://schemas.openxmlformats.org/officeDocument/2006/relationships/image" Target="../media/image944.png"/><Relationship Id="rId103" Type="http://schemas.openxmlformats.org/officeDocument/2006/relationships/image" Target="../media/image962.png"/><Relationship Id="rId108" Type="http://schemas.openxmlformats.org/officeDocument/2006/relationships/customXml" Target="../ink/ink992.xml"/><Relationship Id="rId20" Type="http://schemas.openxmlformats.org/officeDocument/2006/relationships/customXml" Target="../ink/ink948.xml"/><Relationship Id="rId41" Type="http://schemas.openxmlformats.org/officeDocument/2006/relationships/image" Target="../media/image931.png"/><Relationship Id="rId54" Type="http://schemas.openxmlformats.org/officeDocument/2006/relationships/customXml" Target="../ink/ink965.xml"/><Relationship Id="rId62" Type="http://schemas.openxmlformats.org/officeDocument/2006/relationships/customXml" Target="../ink/ink969.xml"/><Relationship Id="rId70" Type="http://schemas.openxmlformats.org/officeDocument/2006/relationships/customXml" Target="../ink/ink973.xml"/><Relationship Id="rId75" Type="http://schemas.openxmlformats.org/officeDocument/2006/relationships/image" Target="../media/image948.png"/><Relationship Id="rId83" Type="http://schemas.openxmlformats.org/officeDocument/2006/relationships/image" Target="../media/image952.png"/><Relationship Id="rId88" Type="http://schemas.openxmlformats.org/officeDocument/2006/relationships/customXml" Target="../ink/ink982.xml"/><Relationship Id="rId91" Type="http://schemas.openxmlformats.org/officeDocument/2006/relationships/image" Target="../media/image956.png"/><Relationship Id="rId96" Type="http://schemas.openxmlformats.org/officeDocument/2006/relationships/customXml" Target="../ink/ink986.xml"/><Relationship Id="rId111" Type="http://schemas.openxmlformats.org/officeDocument/2006/relationships/image" Target="../media/image9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1.xml"/><Relationship Id="rId15" Type="http://schemas.openxmlformats.org/officeDocument/2006/relationships/image" Target="../media/image918.png"/><Relationship Id="rId23" Type="http://schemas.openxmlformats.org/officeDocument/2006/relationships/image" Target="../media/image922.png"/><Relationship Id="rId28" Type="http://schemas.openxmlformats.org/officeDocument/2006/relationships/customXml" Target="../ink/ink952.xml"/><Relationship Id="rId36" Type="http://schemas.openxmlformats.org/officeDocument/2006/relationships/customXml" Target="../ink/ink956.xml"/><Relationship Id="rId49" Type="http://schemas.openxmlformats.org/officeDocument/2006/relationships/image" Target="../media/image935.png"/><Relationship Id="rId57" Type="http://schemas.openxmlformats.org/officeDocument/2006/relationships/image" Target="../media/image939.png"/><Relationship Id="rId106" Type="http://schemas.openxmlformats.org/officeDocument/2006/relationships/customXml" Target="../ink/ink991.xml"/><Relationship Id="rId114" Type="http://schemas.openxmlformats.org/officeDocument/2006/relationships/customXml" Target="../ink/ink995.xml"/><Relationship Id="rId10" Type="http://schemas.openxmlformats.org/officeDocument/2006/relationships/customXml" Target="../ink/ink943.xml"/><Relationship Id="rId31" Type="http://schemas.openxmlformats.org/officeDocument/2006/relationships/image" Target="../media/image926.png"/><Relationship Id="rId44" Type="http://schemas.openxmlformats.org/officeDocument/2006/relationships/customXml" Target="../ink/ink960.xml"/><Relationship Id="rId52" Type="http://schemas.openxmlformats.org/officeDocument/2006/relationships/customXml" Target="../ink/ink964.xml"/><Relationship Id="rId60" Type="http://schemas.openxmlformats.org/officeDocument/2006/relationships/customXml" Target="../ink/ink968.xml"/><Relationship Id="rId65" Type="http://schemas.openxmlformats.org/officeDocument/2006/relationships/image" Target="../media/image943.png"/><Relationship Id="rId73" Type="http://schemas.openxmlformats.org/officeDocument/2006/relationships/image" Target="../media/image947.png"/><Relationship Id="rId78" Type="http://schemas.openxmlformats.org/officeDocument/2006/relationships/customXml" Target="../ink/ink977.xml"/><Relationship Id="rId81" Type="http://schemas.openxmlformats.org/officeDocument/2006/relationships/image" Target="../media/image951.png"/><Relationship Id="rId86" Type="http://schemas.openxmlformats.org/officeDocument/2006/relationships/customXml" Target="../ink/ink981.xml"/><Relationship Id="rId94" Type="http://schemas.openxmlformats.org/officeDocument/2006/relationships/customXml" Target="../ink/ink985.xml"/><Relationship Id="rId99" Type="http://schemas.openxmlformats.org/officeDocument/2006/relationships/image" Target="../media/image960.png"/><Relationship Id="rId101" Type="http://schemas.openxmlformats.org/officeDocument/2006/relationships/image" Target="../media/image961.png"/><Relationship Id="rId4" Type="http://schemas.openxmlformats.org/officeDocument/2006/relationships/customXml" Target="../ink/ink940.xml"/><Relationship Id="rId9" Type="http://schemas.openxmlformats.org/officeDocument/2006/relationships/image" Target="../media/image915.png"/><Relationship Id="rId13" Type="http://schemas.openxmlformats.org/officeDocument/2006/relationships/image" Target="../media/image917.png"/><Relationship Id="rId18" Type="http://schemas.openxmlformats.org/officeDocument/2006/relationships/customXml" Target="../ink/ink947.xml"/><Relationship Id="rId39" Type="http://schemas.openxmlformats.org/officeDocument/2006/relationships/image" Target="../media/image930.png"/><Relationship Id="rId109" Type="http://schemas.openxmlformats.org/officeDocument/2006/relationships/image" Target="../media/image965.png"/><Relationship Id="rId34" Type="http://schemas.openxmlformats.org/officeDocument/2006/relationships/customXml" Target="../ink/ink955.xml"/><Relationship Id="rId50" Type="http://schemas.openxmlformats.org/officeDocument/2006/relationships/customXml" Target="../ink/ink963.xml"/><Relationship Id="rId55" Type="http://schemas.openxmlformats.org/officeDocument/2006/relationships/image" Target="../media/image938.png"/><Relationship Id="rId76" Type="http://schemas.openxmlformats.org/officeDocument/2006/relationships/customXml" Target="../ink/ink976.xml"/><Relationship Id="rId97" Type="http://schemas.openxmlformats.org/officeDocument/2006/relationships/image" Target="../media/image959.png"/><Relationship Id="rId104" Type="http://schemas.openxmlformats.org/officeDocument/2006/relationships/customXml" Target="../ink/ink990.xml"/><Relationship Id="rId7" Type="http://schemas.openxmlformats.org/officeDocument/2006/relationships/image" Target="../media/image914.png"/><Relationship Id="rId71" Type="http://schemas.openxmlformats.org/officeDocument/2006/relationships/image" Target="../media/image946.png"/><Relationship Id="rId92" Type="http://schemas.openxmlformats.org/officeDocument/2006/relationships/customXml" Target="../ink/ink984.xml"/><Relationship Id="rId2" Type="http://schemas.openxmlformats.org/officeDocument/2006/relationships/customXml" Target="../ink/ink939.xml"/><Relationship Id="rId29" Type="http://schemas.openxmlformats.org/officeDocument/2006/relationships/image" Target="../media/image925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8.xml"/><Relationship Id="rId117" Type="http://schemas.openxmlformats.org/officeDocument/2006/relationships/image" Target="../media/image1026.png"/><Relationship Id="rId21" Type="http://schemas.openxmlformats.org/officeDocument/2006/relationships/image" Target="../media/image978.png"/><Relationship Id="rId42" Type="http://schemas.openxmlformats.org/officeDocument/2006/relationships/customXml" Target="../ink/ink1016.xml"/><Relationship Id="rId47" Type="http://schemas.openxmlformats.org/officeDocument/2006/relationships/image" Target="../media/image991.png"/><Relationship Id="rId63" Type="http://schemas.openxmlformats.org/officeDocument/2006/relationships/image" Target="../media/image999.png"/><Relationship Id="rId68" Type="http://schemas.openxmlformats.org/officeDocument/2006/relationships/customXml" Target="../ink/ink1029.xml"/><Relationship Id="rId84" Type="http://schemas.openxmlformats.org/officeDocument/2006/relationships/customXml" Target="../ink/ink1037.xml"/><Relationship Id="rId89" Type="http://schemas.openxmlformats.org/officeDocument/2006/relationships/image" Target="../media/image1012.png"/><Relationship Id="rId112" Type="http://schemas.openxmlformats.org/officeDocument/2006/relationships/customXml" Target="../ink/ink1051.xml"/><Relationship Id="rId133" Type="http://schemas.openxmlformats.org/officeDocument/2006/relationships/image" Target="../media/image1034.png"/><Relationship Id="rId138" Type="http://schemas.openxmlformats.org/officeDocument/2006/relationships/customXml" Target="../ink/ink1064.xml"/><Relationship Id="rId154" Type="http://schemas.openxmlformats.org/officeDocument/2006/relationships/customXml" Target="../ink/ink1072.xml"/><Relationship Id="rId16" Type="http://schemas.openxmlformats.org/officeDocument/2006/relationships/customXml" Target="../ink/ink1003.xml"/><Relationship Id="rId107" Type="http://schemas.openxmlformats.org/officeDocument/2006/relationships/image" Target="../media/image1021.png"/><Relationship Id="rId11" Type="http://schemas.openxmlformats.org/officeDocument/2006/relationships/image" Target="../media/image973.png"/><Relationship Id="rId32" Type="http://schemas.openxmlformats.org/officeDocument/2006/relationships/customXml" Target="../ink/ink1011.xml"/><Relationship Id="rId37" Type="http://schemas.openxmlformats.org/officeDocument/2006/relationships/image" Target="../media/image986.png"/><Relationship Id="rId53" Type="http://schemas.openxmlformats.org/officeDocument/2006/relationships/image" Target="../media/image994.png"/><Relationship Id="rId58" Type="http://schemas.openxmlformats.org/officeDocument/2006/relationships/customXml" Target="../ink/ink1024.xml"/><Relationship Id="rId74" Type="http://schemas.openxmlformats.org/officeDocument/2006/relationships/customXml" Target="../ink/ink1032.xml"/><Relationship Id="rId79" Type="http://schemas.openxmlformats.org/officeDocument/2006/relationships/image" Target="../media/image1007.png"/><Relationship Id="rId102" Type="http://schemas.openxmlformats.org/officeDocument/2006/relationships/customXml" Target="../ink/ink1046.xml"/><Relationship Id="rId123" Type="http://schemas.openxmlformats.org/officeDocument/2006/relationships/image" Target="../media/image1029.png"/><Relationship Id="rId128" Type="http://schemas.openxmlformats.org/officeDocument/2006/relationships/customXml" Target="../ink/ink1059.xml"/><Relationship Id="rId144" Type="http://schemas.openxmlformats.org/officeDocument/2006/relationships/customXml" Target="../ink/ink1067.xml"/><Relationship Id="rId149" Type="http://schemas.openxmlformats.org/officeDocument/2006/relationships/image" Target="../media/image1042.png"/><Relationship Id="rId5" Type="http://schemas.openxmlformats.org/officeDocument/2006/relationships/image" Target="../media/image970.png"/><Relationship Id="rId90" Type="http://schemas.openxmlformats.org/officeDocument/2006/relationships/customXml" Target="../ink/ink1040.xml"/><Relationship Id="rId95" Type="http://schemas.openxmlformats.org/officeDocument/2006/relationships/image" Target="../media/image1015.png"/><Relationship Id="rId22" Type="http://schemas.openxmlformats.org/officeDocument/2006/relationships/customXml" Target="../ink/ink1006.xml"/><Relationship Id="rId27" Type="http://schemas.openxmlformats.org/officeDocument/2006/relationships/image" Target="../media/image981.png"/><Relationship Id="rId43" Type="http://schemas.openxmlformats.org/officeDocument/2006/relationships/image" Target="../media/image989.png"/><Relationship Id="rId48" Type="http://schemas.openxmlformats.org/officeDocument/2006/relationships/customXml" Target="../ink/ink1019.xml"/><Relationship Id="rId64" Type="http://schemas.openxmlformats.org/officeDocument/2006/relationships/customXml" Target="../ink/ink1027.xml"/><Relationship Id="rId69" Type="http://schemas.openxmlformats.org/officeDocument/2006/relationships/image" Target="../media/image1002.png"/><Relationship Id="rId113" Type="http://schemas.openxmlformats.org/officeDocument/2006/relationships/image" Target="../media/image1024.png"/><Relationship Id="rId118" Type="http://schemas.openxmlformats.org/officeDocument/2006/relationships/customXml" Target="../ink/ink1054.xml"/><Relationship Id="rId134" Type="http://schemas.openxmlformats.org/officeDocument/2006/relationships/customXml" Target="../ink/ink1062.xml"/><Relationship Id="rId139" Type="http://schemas.openxmlformats.org/officeDocument/2006/relationships/image" Target="../media/image1037.png"/><Relationship Id="rId80" Type="http://schemas.openxmlformats.org/officeDocument/2006/relationships/customXml" Target="../ink/ink1035.xml"/><Relationship Id="rId85" Type="http://schemas.openxmlformats.org/officeDocument/2006/relationships/image" Target="../media/image1010.png"/><Relationship Id="rId150" Type="http://schemas.openxmlformats.org/officeDocument/2006/relationships/customXml" Target="../ink/ink1070.xml"/><Relationship Id="rId155" Type="http://schemas.openxmlformats.org/officeDocument/2006/relationships/image" Target="../media/image1045.png"/><Relationship Id="rId12" Type="http://schemas.openxmlformats.org/officeDocument/2006/relationships/customXml" Target="../ink/ink1001.xml"/><Relationship Id="rId17" Type="http://schemas.openxmlformats.org/officeDocument/2006/relationships/image" Target="../media/image976.png"/><Relationship Id="rId33" Type="http://schemas.openxmlformats.org/officeDocument/2006/relationships/image" Target="../media/image984.png"/><Relationship Id="rId38" Type="http://schemas.openxmlformats.org/officeDocument/2006/relationships/customXml" Target="../ink/ink1014.xml"/><Relationship Id="rId59" Type="http://schemas.openxmlformats.org/officeDocument/2006/relationships/image" Target="../media/image997.png"/><Relationship Id="rId103" Type="http://schemas.openxmlformats.org/officeDocument/2006/relationships/image" Target="../media/image1019.png"/><Relationship Id="rId108" Type="http://schemas.openxmlformats.org/officeDocument/2006/relationships/customXml" Target="../ink/ink1049.xml"/><Relationship Id="rId124" Type="http://schemas.openxmlformats.org/officeDocument/2006/relationships/customXml" Target="../ink/ink1057.xml"/><Relationship Id="rId129" Type="http://schemas.openxmlformats.org/officeDocument/2006/relationships/image" Target="../media/image1032.png"/><Relationship Id="rId20" Type="http://schemas.openxmlformats.org/officeDocument/2006/relationships/customXml" Target="../ink/ink1005.xml"/><Relationship Id="rId41" Type="http://schemas.openxmlformats.org/officeDocument/2006/relationships/image" Target="../media/image988.png"/><Relationship Id="rId54" Type="http://schemas.openxmlformats.org/officeDocument/2006/relationships/customXml" Target="../ink/ink1022.xml"/><Relationship Id="rId62" Type="http://schemas.openxmlformats.org/officeDocument/2006/relationships/customXml" Target="../ink/ink1026.xml"/><Relationship Id="rId70" Type="http://schemas.openxmlformats.org/officeDocument/2006/relationships/customXml" Target="../ink/ink1030.xml"/><Relationship Id="rId75" Type="http://schemas.openxmlformats.org/officeDocument/2006/relationships/image" Target="../media/image1005.png"/><Relationship Id="rId83" Type="http://schemas.openxmlformats.org/officeDocument/2006/relationships/image" Target="../media/image1009.png"/><Relationship Id="rId88" Type="http://schemas.openxmlformats.org/officeDocument/2006/relationships/customXml" Target="../ink/ink1039.xml"/><Relationship Id="rId91" Type="http://schemas.openxmlformats.org/officeDocument/2006/relationships/image" Target="../media/image1013.png"/><Relationship Id="rId96" Type="http://schemas.openxmlformats.org/officeDocument/2006/relationships/customXml" Target="../ink/ink1043.xml"/><Relationship Id="rId111" Type="http://schemas.openxmlformats.org/officeDocument/2006/relationships/image" Target="../media/image1023.png"/><Relationship Id="rId132" Type="http://schemas.openxmlformats.org/officeDocument/2006/relationships/customXml" Target="../ink/ink1061.xml"/><Relationship Id="rId140" Type="http://schemas.openxmlformats.org/officeDocument/2006/relationships/customXml" Target="../ink/ink1065.xml"/><Relationship Id="rId145" Type="http://schemas.openxmlformats.org/officeDocument/2006/relationships/image" Target="../media/image1040.png"/><Relationship Id="rId153" Type="http://schemas.openxmlformats.org/officeDocument/2006/relationships/image" Target="../media/image10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8.xml"/><Relationship Id="rId15" Type="http://schemas.openxmlformats.org/officeDocument/2006/relationships/image" Target="../media/image975.png"/><Relationship Id="rId23" Type="http://schemas.openxmlformats.org/officeDocument/2006/relationships/image" Target="../media/image979.png"/><Relationship Id="rId28" Type="http://schemas.openxmlformats.org/officeDocument/2006/relationships/customXml" Target="../ink/ink1009.xml"/><Relationship Id="rId36" Type="http://schemas.openxmlformats.org/officeDocument/2006/relationships/customXml" Target="../ink/ink1013.xml"/><Relationship Id="rId49" Type="http://schemas.openxmlformats.org/officeDocument/2006/relationships/image" Target="../media/image992.png"/><Relationship Id="rId57" Type="http://schemas.openxmlformats.org/officeDocument/2006/relationships/image" Target="../media/image996.png"/><Relationship Id="rId106" Type="http://schemas.openxmlformats.org/officeDocument/2006/relationships/customXml" Target="../ink/ink1048.xml"/><Relationship Id="rId114" Type="http://schemas.openxmlformats.org/officeDocument/2006/relationships/customXml" Target="../ink/ink1052.xml"/><Relationship Id="rId119" Type="http://schemas.openxmlformats.org/officeDocument/2006/relationships/image" Target="../media/image1027.png"/><Relationship Id="rId127" Type="http://schemas.openxmlformats.org/officeDocument/2006/relationships/image" Target="../media/image1031.png"/><Relationship Id="rId10" Type="http://schemas.openxmlformats.org/officeDocument/2006/relationships/customXml" Target="../ink/ink1000.xml"/><Relationship Id="rId31" Type="http://schemas.openxmlformats.org/officeDocument/2006/relationships/image" Target="../media/image983.png"/><Relationship Id="rId44" Type="http://schemas.openxmlformats.org/officeDocument/2006/relationships/customXml" Target="../ink/ink1017.xml"/><Relationship Id="rId52" Type="http://schemas.openxmlformats.org/officeDocument/2006/relationships/customXml" Target="../ink/ink1021.xml"/><Relationship Id="rId60" Type="http://schemas.openxmlformats.org/officeDocument/2006/relationships/customXml" Target="../ink/ink1025.xml"/><Relationship Id="rId65" Type="http://schemas.openxmlformats.org/officeDocument/2006/relationships/image" Target="../media/image1000.png"/><Relationship Id="rId73" Type="http://schemas.openxmlformats.org/officeDocument/2006/relationships/image" Target="../media/image1004.png"/><Relationship Id="rId78" Type="http://schemas.openxmlformats.org/officeDocument/2006/relationships/customXml" Target="../ink/ink1034.xml"/><Relationship Id="rId81" Type="http://schemas.openxmlformats.org/officeDocument/2006/relationships/image" Target="../media/image1008.png"/><Relationship Id="rId86" Type="http://schemas.openxmlformats.org/officeDocument/2006/relationships/customXml" Target="../ink/ink1038.xml"/><Relationship Id="rId94" Type="http://schemas.openxmlformats.org/officeDocument/2006/relationships/customXml" Target="../ink/ink1042.xml"/><Relationship Id="rId99" Type="http://schemas.openxmlformats.org/officeDocument/2006/relationships/image" Target="../media/image1017.png"/><Relationship Id="rId101" Type="http://schemas.openxmlformats.org/officeDocument/2006/relationships/image" Target="../media/image1018.png"/><Relationship Id="rId122" Type="http://schemas.openxmlformats.org/officeDocument/2006/relationships/customXml" Target="../ink/ink1056.xml"/><Relationship Id="rId130" Type="http://schemas.openxmlformats.org/officeDocument/2006/relationships/customXml" Target="../ink/ink1060.xml"/><Relationship Id="rId135" Type="http://schemas.openxmlformats.org/officeDocument/2006/relationships/image" Target="../media/image1035.png"/><Relationship Id="rId143" Type="http://schemas.openxmlformats.org/officeDocument/2006/relationships/image" Target="../media/image1039.png"/><Relationship Id="rId148" Type="http://schemas.openxmlformats.org/officeDocument/2006/relationships/customXml" Target="../ink/ink1069.xml"/><Relationship Id="rId151" Type="http://schemas.openxmlformats.org/officeDocument/2006/relationships/image" Target="../media/image1043.png"/><Relationship Id="rId156" Type="http://schemas.openxmlformats.org/officeDocument/2006/relationships/customXml" Target="../ink/ink1073.xml"/><Relationship Id="rId4" Type="http://schemas.openxmlformats.org/officeDocument/2006/relationships/customXml" Target="../ink/ink997.xml"/><Relationship Id="rId9" Type="http://schemas.openxmlformats.org/officeDocument/2006/relationships/image" Target="../media/image972.png"/><Relationship Id="rId13" Type="http://schemas.openxmlformats.org/officeDocument/2006/relationships/image" Target="../media/image974.png"/><Relationship Id="rId18" Type="http://schemas.openxmlformats.org/officeDocument/2006/relationships/customXml" Target="../ink/ink1004.xml"/><Relationship Id="rId39" Type="http://schemas.openxmlformats.org/officeDocument/2006/relationships/image" Target="../media/image987.png"/><Relationship Id="rId109" Type="http://schemas.openxmlformats.org/officeDocument/2006/relationships/image" Target="../media/image1022.png"/><Relationship Id="rId34" Type="http://schemas.openxmlformats.org/officeDocument/2006/relationships/customXml" Target="../ink/ink1012.xml"/><Relationship Id="rId50" Type="http://schemas.openxmlformats.org/officeDocument/2006/relationships/customXml" Target="../ink/ink1020.xml"/><Relationship Id="rId55" Type="http://schemas.openxmlformats.org/officeDocument/2006/relationships/image" Target="../media/image995.png"/><Relationship Id="rId76" Type="http://schemas.openxmlformats.org/officeDocument/2006/relationships/customXml" Target="../ink/ink1033.xml"/><Relationship Id="rId97" Type="http://schemas.openxmlformats.org/officeDocument/2006/relationships/image" Target="../media/image1016.png"/><Relationship Id="rId104" Type="http://schemas.openxmlformats.org/officeDocument/2006/relationships/customXml" Target="../ink/ink1047.xml"/><Relationship Id="rId120" Type="http://schemas.openxmlformats.org/officeDocument/2006/relationships/customXml" Target="../ink/ink1055.xml"/><Relationship Id="rId125" Type="http://schemas.openxmlformats.org/officeDocument/2006/relationships/image" Target="../media/image1030.png"/><Relationship Id="rId141" Type="http://schemas.openxmlformats.org/officeDocument/2006/relationships/image" Target="../media/image1038.png"/><Relationship Id="rId146" Type="http://schemas.openxmlformats.org/officeDocument/2006/relationships/customXml" Target="../ink/ink1068.xml"/><Relationship Id="rId7" Type="http://schemas.openxmlformats.org/officeDocument/2006/relationships/image" Target="../media/image971.png"/><Relationship Id="rId71" Type="http://schemas.openxmlformats.org/officeDocument/2006/relationships/image" Target="../media/image1003.png"/><Relationship Id="rId92" Type="http://schemas.openxmlformats.org/officeDocument/2006/relationships/customXml" Target="../ink/ink1041.xml"/><Relationship Id="rId2" Type="http://schemas.openxmlformats.org/officeDocument/2006/relationships/customXml" Target="../ink/ink996.xml"/><Relationship Id="rId29" Type="http://schemas.openxmlformats.org/officeDocument/2006/relationships/image" Target="../media/image982.png"/><Relationship Id="rId24" Type="http://schemas.openxmlformats.org/officeDocument/2006/relationships/customXml" Target="../ink/ink1007.xml"/><Relationship Id="rId40" Type="http://schemas.openxmlformats.org/officeDocument/2006/relationships/customXml" Target="../ink/ink1015.xml"/><Relationship Id="rId45" Type="http://schemas.openxmlformats.org/officeDocument/2006/relationships/image" Target="../media/image990.png"/><Relationship Id="rId66" Type="http://schemas.openxmlformats.org/officeDocument/2006/relationships/customXml" Target="../ink/ink1028.xml"/><Relationship Id="rId87" Type="http://schemas.openxmlformats.org/officeDocument/2006/relationships/image" Target="../media/image1011.png"/><Relationship Id="rId110" Type="http://schemas.openxmlformats.org/officeDocument/2006/relationships/customXml" Target="../ink/ink1050.xml"/><Relationship Id="rId115" Type="http://schemas.openxmlformats.org/officeDocument/2006/relationships/image" Target="../media/image1025.png"/><Relationship Id="rId131" Type="http://schemas.openxmlformats.org/officeDocument/2006/relationships/image" Target="../media/image1033.png"/><Relationship Id="rId136" Type="http://schemas.openxmlformats.org/officeDocument/2006/relationships/customXml" Target="../ink/ink1063.xml"/><Relationship Id="rId157" Type="http://schemas.openxmlformats.org/officeDocument/2006/relationships/image" Target="../media/image1046.png"/><Relationship Id="rId61" Type="http://schemas.openxmlformats.org/officeDocument/2006/relationships/image" Target="../media/image998.png"/><Relationship Id="rId82" Type="http://schemas.openxmlformats.org/officeDocument/2006/relationships/customXml" Target="../ink/ink1036.xml"/><Relationship Id="rId152" Type="http://schemas.openxmlformats.org/officeDocument/2006/relationships/customXml" Target="../ink/ink1071.xml"/><Relationship Id="rId19" Type="http://schemas.openxmlformats.org/officeDocument/2006/relationships/image" Target="../media/image977.png"/><Relationship Id="rId14" Type="http://schemas.openxmlformats.org/officeDocument/2006/relationships/customXml" Target="../ink/ink1002.xml"/><Relationship Id="rId30" Type="http://schemas.openxmlformats.org/officeDocument/2006/relationships/customXml" Target="../ink/ink1010.xml"/><Relationship Id="rId35" Type="http://schemas.openxmlformats.org/officeDocument/2006/relationships/image" Target="../media/image985.png"/><Relationship Id="rId56" Type="http://schemas.openxmlformats.org/officeDocument/2006/relationships/customXml" Target="../ink/ink1023.xml"/><Relationship Id="rId77" Type="http://schemas.openxmlformats.org/officeDocument/2006/relationships/image" Target="../media/image1006.png"/><Relationship Id="rId100" Type="http://schemas.openxmlformats.org/officeDocument/2006/relationships/customXml" Target="../ink/ink1045.xml"/><Relationship Id="rId105" Type="http://schemas.openxmlformats.org/officeDocument/2006/relationships/image" Target="../media/image1020.png"/><Relationship Id="rId126" Type="http://schemas.openxmlformats.org/officeDocument/2006/relationships/customXml" Target="../ink/ink1058.xml"/><Relationship Id="rId147" Type="http://schemas.openxmlformats.org/officeDocument/2006/relationships/image" Target="../media/image1041.png"/><Relationship Id="rId8" Type="http://schemas.openxmlformats.org/officeDocument/2006/relationships/customXml" Target="../ink/ink999.xml"/><Relationship Id="rId51" Type="http://schemas.openxmlformats.org/officeDocument/2006/relationships/image" Target="../media/image993.png"/><Relationship Id="rId72" Type="http://schemas.openxmlformats.org/officeDocument/2006/relationships/customXml" Target="../ink/ink1031.xml"/><Relationship Id="rId93" Type="http://schemas.openxmlformats.org/officeDocument/2006/relationships/image" Target="../media/image1014.png"/><Relationship Id="rId98" Type="http://schemas.openxmlformats.org/officeDocument/2006/relationships/customXml" Target="../ink/ink1044.xml"/><Relationship Id="rId121" Type="http://schemas.openxmlformats.org/officeDocument/2006/relationships/image" Target="../media/image1028.png"/><Relationship Id="rId142" Type="http://schemas.openxmlformats.org/officeDocument/2006/relationships/customXml" Target="../ink/ink1066.xml"/><Relationship Id="rId3" Type="http://schemas.openxmlformats.org/officeDocument/2006/relationships/image" Target="../media/image969.png"/><Relationship Id="rId25" Type="http://schemas.openxmlformats.org/officeDocument/2006/relationships/image" Target="../media/image980.png"/><Relationship Id="rId46" Type="http://schemas.openxmlformats.org/officeDocument/2006/relationships/customXml" Target="../ink/ink1018.xml"/><Relationship Id="rId67" Type="http://schemas.openxmlformats.org/officeDocument/2006/relationships/image" Target="../media/image1001.png"/><Relationship Id="rId116" Type="http://schemas.openxmlformats.org/officeDocument/2006/relationships/customXml" Target="../ink/ink1053.xml"/><Relationship Id="rId137" Type="http://schemas.openxmlformats.org/officeDocument/2006/relationships/image" Target="../media/image103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2.png"/><Relationship Id="rId18" Type="http://schemas.openxmlformats.org/officeDocument/2006/relationships/customXml" Target="../ink/ink1082.xml"/><Relationship Id="rId26" Type="http://schemas.openxmlformats.org/officeDocument/2006/relationships/customXml" Target="../ink/ink1086.xml"/><Relationship Id="rId39" Type="http://schemas.openxmlformats.org/officeDocument/2006/relationships/image" Target="../media/image1065.png"/><Relationship Id="rId21" Type="http://schemas.openxmlformats.org/officeDocument/2006/relationships/image" Target="../media/image1056.png"/><Relationship Id="rId34" Type="http://schemas.openxmlformats.org/officeDocument/2006/relationships/customXml" Target="../ink/ink1090.xml"/><Relationship Id="rId42" Type="http://schemas.openxmlformats.org/officeDocument/2006/relationships/customXml" Target="../ink/ink1094.xml"/><Relationship Id="rId47" Type="http://schemas.openxmlformats.org/officeDocument/2006/relationships/image" Target="../media/image1069.png"/><Relationship Id="rId50" Type="http://schemas.openxmlformats.org/officeDocument/2006/relationships/customXml" Target="../ink/ink1098.xml"/><Relationship Id="rId55" Type="http://schemas.openxmlformats.org/officeDocument/2006/relationships/image" Target="../media/image1073.png"/><Relationship Id="rId63" Type="http://schemas.openxmlformats.org/officeDocument/2006/relationships/image" Target="../media/image1077.png"/><Relationship Id="rId68" Type="http://schemas.openxmlformats.org/officeDocument/2006/relationships/customXml" Target="../ink/ink1107.xml"/><Relationship Id="rId7" Type="http://schemas.openxmlformats.org/officeDocument/2006/relationships/image" Target="../media/image1049.png"/><Relationship Id="rId71" Type="http://schemas.openxmlformats.org/officeDocument/2006/relationships/image" Target="../media/image1081.png"/><Relationship Id="rId2" Type="http://schemas.openxmlformats.org/officeDocument/2006/relationships/customXml" Target="../ink/ink1074.xml"/><Relationship Id="rId16" Type="http://schemas.openxmlformats.org/officeDocument/2006/relationships/customXml" Target="../ink/ink1081.xml"/><Relationship Id="rId29" Type="http://schemas.openxmlformats.org/officeDocument/2006/relationships/image" Target="../media/image1060.png"/><Relationship Id="rId11" Type="http://schemas.openxmlformats.org/officeDocument/2006/relationships/image" Target="../media/image1051.png"/><Relationship Id="rId24" Type="http://schemas.openxmlformats.org/officeDocument/2006/relationships/customXml" Target="../ink/ink1085.xml"/><Relationship Id="rId32" Type="http://schemas.openxmlformats.org/officeDocument/2006/relationships/customXml" Target="../ink/ink1089.xml"/><Relationship Id="rId37" Type="http://schemas.openxmlformats.org/officeDocument/2006/relationships/image" Target="../media/image1064.png"/><Relationship Id="rId40" Type="http://schemas.openxmlformats.org/officeDocument/2006/relationships/customXml" Target="../ink/ink1093.xml"/><Relationship Id="rId45" Type="http://schemas.openxmlformats.org/officeDocument/2006/relationships/image" Target="../media/image1068.png"/><Relationship Id="rId53" Type="http://schemas.openxmlformats.org/officeDocument/2006/relationships/image" Target="../media/image1072.png"/><Relationship Id="rId58" Type="http://schemas.openxmlformats.org/officeDocument/2006/relationships/customXml" Target="../ink/ink1102.xml"/><Relationship Id="rId66" Type="http://schemas.openxmlformats.org/officeDocument/2006/relationships/customXml" Target="../ink/ink1106.xml"/><Relationship Id="rId5" Type="http://schemas.openxmlformats.org/officeDocument/2006/relationships/image" Target="../media/image1048.png"/><Relationship Id="rId15" Type="http://schemas.openxmlformats.org/officeDocument/2006/relationships/image" Target="../media/image1053.png"/><Relationship Id="rId23" Type="http://schemas.openxmlformats.org/officeDocument/2006/relationships/image" Target="../media/image1057.png"/><Relationship Id="rId28" Type="http://schemas.openxmlformats.org/officeDocument/2006/relationships/customXml" Target="../ink/ink1087.xml"/><Relationship Id="rId36" Type="http://schemas.openxmlformats.org/officeDocument/2006/relationships/customXml" Target="../ink/ink1091.xml"/><Relationship Id="rId49" Type="http://schemas.openxmlformats.org/officeDocument/2006/relationships/image" Target="../media/image1070.png"/><Relationship Id="rId57" Type="http://schemas.openxmlformats.org/officeDocument/2006/relationships/image" Target="../media/image1074.png"/><Relationship Id="rId61" Type="http://schemas.openxmlformats.org/officeDocument/2006/relationships/image" Target="../media/image1076.png"/><Relationship Id="rId10" Type="http://schemas.openxmlformats.org/officeDocument/2006/relationships/customXml" Target="../ink/ink1078.xml"/><Relationship Id="rId19" Type="http://schemas.openxmlformats.org/officeDocument/2006/relationships/image" Target="../media/image1055.png"/><Relationship Id="rId31" Type="http://schemas.openxmlformats.org/officeDocument/2006/relationships/image" Target="../media/image1061.png"/><Relationship Id="rId44" Type="http://schemas.openxmlformats.org/officeDocument/2006/relationships/customXml" Target="../ink/ink1095.xml"/><Relationship Id="rId52" Type="http://schemas.openxmlformats.org/officeDocument/2006/relationships/customXml" Target="../ink/ink1099.xml"/><Relationship Id="rId60" Type="http://schemas.openxmlformats.org/officeDocument/2006/relationships/customXml" Target="../ink/ink1103.xml"/><Relationship Id="rId65" Type="http://schemas.openxmlformats.org/officeDocument/2006/relationships/image" Target="../media/image1078.png"/><Relationship Id="rId73" Type="http://schemas.openxmlformats.org/officeDocument/2006/relationships/image" Target="../media/image1082.png"/><Relationship Id="rId4" Type="http://schemas.openxmlformats.org/officeDocument/2006/relationships/customXml" Target="../ink/ink1075.xml"/><Relationship Id="rId9" Type="http://schemas.openxmlformats.org/officeDocument/2006/relationships/image" Target="../media/image1050.png"/><Relationship Id="rId14" Type="http://schemas.openxmlformats.org/officeDocument/2006/relationships/customXml" Target="../ink/ink1080.xml"/><Relationship Id="rId22" Type="http://schemas.openxmlformats.org/officeDocument/2006/relationships/customXml" Target="../ink/ink1084.xml"/><Relationship Id="rId27" Type="http://schemas.openxmlformats.org/officeDocument/2006/relationships/image" Target="../media/image1059.png"/><Relationship Id="rId30" Type="http://schemas.openxmlformats.org/officeDocument/2006/relationships/customXml" Target="../ink/ink1088.xml"/><Relationship Id="rId35" Type="http://schemas.openxmlformats.org/officeDocument/2006/relationships/image" Target="../media/image1063.png"/><Relationship Id="rId43" Type="http://schemas.openxmlformats.org/officeDocument/2006/relationships/image" Target="../media/image1067.png"/><Relationship Id="rId48" Type="http://schemas.openxmlformats.org/officeDocument/2006/relationships/customXml" Target="../ink/ink1097.xml"/><Relationship Id="rId56" Type="http://schemas.openxmlformats.org/officeDocument/2006/relationships/customXml" Target="../ink/ink1101.xml"/><Relationship Id="rId64" Type="http://schemas.openxmlformats.org/officeDocument/2006/relationships/customXml" Target="../ink/ink1105.xml"/><Relationship Id="rId69" Type="http://schemas.openxmlformats.org/officeDocument/2006/relationships/image" Target="../media/image1080.png"/><Relationship Id="rId8" Type="http://schemas.openxmlformats.org/officeDocument/2006/relationships/customXml" Target="../ink/ink1077.xml"/><Relationship Id="rId51" Type="http://schemas.openxmlformats.org/officeDocument/2006/relationships/image" Target="../media/image1071.png"/><Relationship Id="rId72" Type="http://schemas.openxmlformats.org/officeDocument/2006/relationships/customXml" Target="../ink/ink1109.xml"/><Relationship Id="rId3" Type="http://schemas.openxmlformats.org/officeDocument/2006/relationships/image" Target="../media/image1047.png"/><Relationship Id="rId12" Type="http://schemas.openxmlformats.org/officeDocument/2006/relationships/customXml" Target="../ink/ink1079.xml"/><Relationship Id="rId17" Type="http://schemas.openxmlformats.org/officeDocument/2006/relationships/image" Target="../media/image1054.png"/><Relationship Id="rId25" Type="http://schemas.openxmlformats.org/officeDocument/2006/relationships/image" Target="../media/image1058.png"/><Relationship Id="rId33" Type="http://schemas.openxmlformats.org/officeDocument/2006/relationships/image" Target="../media/image1062.png"/><Relationship Id="rId38" Type="http://schemas.openxmlformats.org/officeDocument/2006/relationships/customXml" Target="../ink/ink1092.xml"/><Relationship Id="rId46" Type="http://schemas.openxmlformats.org/officeDocument/2006/relationships/customXml" Target="../ink/ink1096.xml"/><Relationship Id="rId59" Type="http://schemas.openxmlformats.org/officeDocument/2006/relationships/image" Target="../media/image1075.png"/><Relationship Id="rId67" Type="http://schemas.openxmlformats.org/officeDocument/2006/relationships/image" Target="../media/image1079.png"/><Relationship Id="rId20" Type="http://schemas.openxmlformats.org/officeDocument/2006/relationships/customXml" Target="../ink/ink1083.xml"/><Relationship Id="rId41" Type="http://schemas.openxmlformats.org/officeDocument/2006/relationships/image" Target="../media/image1066.png"/><Relationship Id="rId54" Type="http://schemas.openxmlformats.org/officeDocument/2006/relationships/customXml" Target="../ink/ink1100.xml"/><Relationship Id="rId62" Type="http://schemas.openxmlformats.org/officeDocument/2006/relationships/customXml" Target="../ink/ink1104.xml"/><Relationship Id="rId70" Type="http://schemas.openxmlformats.org/officeDocument/2006/relationships/customXml" Target="../ink/ink1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8.png"/><Relationship Id="rId18" Type="http://schemas.openxmlformats.org/officeDocument/2006/relationships/customXml" Target="../ink/ink1118.xml"/><Relationship Id="rId26" Type="http://schemas.openxmlformats.org/officeDocument/2006/relationships/customXml" Target="../ink/ink1122.xml"/><Relationship Id="rId39" Type="http://schemas.openxmlformats.org/officeDocument/2006/relationships/image" Target="../media/image1101.png"/><Relationship Id="rId21" Type="http://schemas.openxmlformats.org/officeDocument/2006/relationships/image" Target="../media/image1092.png"/><Relationship Id="rId34" Type="http://schemas.openxmlformats.org/officeDocument/2006/relationships/customXml" Target="../ink/ink1126.xml"/><Relationship Id="rId42" Type="http://schemas.openxmlformats.org/officeDocument/2006/relationships/customXml" Target="../ink/ink1130.xml"/><Relationship Id="rId47" Type="http://schemas.openxmlformats.org/officeDocument/2006/relationships/image" Target="../media/image1105.png"/><Relationship Id="rId50" Type="http://schemas.openxmlformats.org/officeDocument/2006/relationships/customXml" Target="../ink/ink1134.xml"/><Relationship Id="rId55" Type="http://schemas.openxmlformats.org/officeDocument/2006/relationships/image" Target="../media/image1109.png"/><Relationship Id="rId63" Type="http://schemas.openxmlformats.org/officeDocument/2006/relationships/image" Target="../media/image1113.png"/><Relationship Id="rId68" Type="http://schemas.openxmlformats.org/officeDocument/2006/relationships/customXml" Target="../ink/ink1143.xml"/><Relationship Id="rId76" Type="http://schemas.openxmlformats.org/officeDocument/2006/relationships/customXml" Target="../ink/ink1147.xml"/><Relationship Id="rId84" Type="http://schemas.openxmlformats.org/officeDocument/2006/relationships/customXml" Target="../ink/ink1151.xml"/><Relationship Id="rId89" Type="http://schemas.openxmlformats.org/officeDocument/2006/relationships/image" Target="../media/image1126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2" Type="http://schemas.openxmlformats.org/officeDocument/2006/relationships/customXml" Target="../ink/ink1110.xml"/><Relationship Id="rId16" Type="http://schemas.openxmlformats.org/officeDocument/2006/relationships/customXml" Target="../ink/ink1117.xml"/><Relationship Id="rId29" Type="http://schemas.openxmlformats.org/officeDocument/2006/relationships/image" Target="../media/image1096.png"/><Relationship Id="rId11" Type="http://schemas.openxmlformats.org/officeDocument/2006/relationships/image" Target="../media/image1087.png"/><Relationship Id="rId24" Type="http://schemas.openxmlformats.org/officeDocument/2006/relationships/customXml" Target="../ink/ink1121.xml"/><Relationship Id="rId32" Type="http://schemas.openxmlformats.org/officeDocument/2006/relationships/customXml" Target="../ink/ink1125.xml"/><Relationship Id="rId37" Type="http://schemas.openxmlformats.org/officeDocument/2006/relationships/image" Target="../media/image1100.png"/><Relationship Id="rId40" Type="http://schemas.openxmlformats.org/officeDocument/2006/relationships/customXml" Target="../ink/ink1129.xml"/><Relationship Id="rId45" Type="http://schemas.openxmlformats.org/officeDocument/2006/relationships/image" Target="../media/image1104.png"/><Relationship Id="rId53" Type="http://schemas.openxmlformats.org/officeDocument/2006/relationships/image" Target="../media/image1108.png"/><Relationship Id="rId58" Type="http://schemas.openxmlformats.org/officeDocument/2006/relationships/customXml" Target="../ink/ink1138.xml"/><Relationship Id="rId66" Type="http://schemas.openxmlformats.org/officeDocument/2006/relationships/customXml" Target="../ink/ink1142.xml"/><Relationship Id="rId74" Type="http://schemas.openxmlformats.org/officeDocument/2006/relationships/customXml" Target="../ink/ink1146.xml"/><Relationship Id="rId79" Type="http://schemas.openxmlformats.org/officeDocument/2006/relationships/image" Target="../media/image1121.png"/><Relationship Id="rId87" Type="http://schemas.openxmlformats.org/officeDocument/2006/relationships/image" Target="../media/image1125.png"/><Relationship Id="rId5" Type="http://schemas.openxmlformats.org/officeDocument/2006/relationships/image" Target="../media/image1084.png"/><Relationship Id="rId61" Type="http://schemas.openxmlformats.org/officeDocument/2006/relationships/image" Target="../media/image1112.png"/><Relationship Id="rId82" Type="http://schemas.openxmlformats.org/officeDocument/2006/relationships/customXml" Target="../ink/ink1150.xml"/><Relationship Id="rId19" Type="http://schemas.openxmlformats.org/officeDocument/2006/relationships/image" Target="../media/image1091.png"/><Relationship Id="rId4" Type="http://schemas.openxmlformats.org/officeDocument/2006/relationships/customXml" Target="../ink/ink1111.xml"/><Relationship Id="rId9" Type="http://schemas.openxmlformats.org/officeDocument/2006/relationships/image" Target="../media/image1086.png"/><Relationship Id="rId14" Type="http://schemas.openxmlformats.org/officeDocument/2006/relationships/customXml" Target="../ink/ink1116.xml"/><Relationship Id="rId22" Type="http://schemas.openxmlformats.org/officeDocument/2006/relationships/customXml" Target="../ink/ink1120.xml"/><Relationship Id="rId27" Type="http://schemas.openxmlformats.org/officeDocument/2006/relationships/image" Target="../media/image1095.png"/><Relationship Id="rId30" Type="http://schemas.openxmlformats.org/officeDocument/2006/relationships/customXml" Target="../ink/ink1124.xml"/><Relationship Id="rId35" Type="http://schemas.openxmlformats.org/officeDocument/2006/relationships/image" Target="../media/image1099.png"/><Relationship Id="rId43" Type="http://schemas.openxmlformats.org/officeDocument/2006/relationships/image" Target="../media/image1103.png"/><Relationship Id="rId48" Type="http://schemas.openxmlformats.org/officeDocument/2006/relationships/customXml" Target="../ink/ink1133.xml"/><Relationship Id="rId56" Type="http://schemas.openxmlformats.org/officeDocument/2006/relationships/customXml" Target="../ink/ink1137.xml"/><Relationship Id="rId64" Type="http://schemas.openxmlformats.org/officeDocument/2006/relationships/customXml" Target="../ink/ink1141.xml"/><Relationship Id="rId69" Type="http://schemas.openxmlformats.org/officeDocument/2006/relationships/image" Target="../media/image1116.png"/><Relationship Id="rId77" Type="http://schemas.openxmlformats.org/officeDocument/2006/relationships/image" Target="../media/image1120.png"/><Relationship Id="rId8" Type="http://schemas.openxmlformats.org/officeDocument/2006/relationships/customXml" Target="../ink/ink1113.xml"/><Relationship Id="rId51" Type="http://schemas.openxmlformats.org/officeDocument/2006/relationships/image" Target="../media/image1107.png"/><Relationship Id="rId72" Type="http://schemas.openxmlformats.org/officeDocument/2006/relationships/customXml" Target="../ink/ink1145.xml"/><Relationship Id="rId80" Type="http://schemas.openxmlformats.org/officeDocument/2006/relationships/customXml" Target="../ink/ink1149.xml"/><Relationship Id="rId85" Type="http://schemas.openxmlformats.org/officeDocument/2006/relationships/image" Target="../media/image1124.png"/><Relationship Id="rId3" Type="http://schemas.openxmlformats.org/officeDocument/2006/relationships/image" Target="../media/image1083.png"/><Relationship Id="rId12" Type="http://schemas.openxmlformats.org/officeDocument/2006/relationships/customXml" Target="../ink/ink1115.xml"/><Relationship Id="rId17" Type="http://schemas.openxmlformats.org/officeDocument/2006/relationships/image" Target="../media/image1090.png"/><Relationship Id="rId25" Type="http://schemas.openxmlformats.org/officeDocument/2006/relationships/image" Target="../media/image1094.png"/><Relationship Id="rId33" Type="http://schemas.openxmlformats.org/officeDocument/2006/relationships/image" Target="../media/image1098.png"/><Relationship Id="rId38" Type="http://schemas.openxmlformats.org/officeDocument/2006/relationships/customXml" Target="../ink/ink1128.xml"/><Relationship Id="rId46" Type="http://schemas.openxmlformats.org/officeDocument/2006/relationships/customXml" Target="../ink/ink1132.xml"/><Relationship Id="rId59" Type="http://schemas.openxmlformats.org/officeDocument/2006/relationships/image" Target="../media/image1111.png"/><Relationship Id="rId67" Type="http://schemas.openxmlformats.org/officeDocument/2006/relationships/image" Target="../media/image1115.png"/><Relationship Id="rId20" Type="http://schemas.openxmlformats.org/officeDocument/2006/relationships/customXml" Target="../ink/ink1119.xml"/><Relationship Id="rId41" Type="http://schemas.openxmlformats.org/officeDocument/2006/relationships/image" Target="../media/image1102.png"/><Relationship Id="rId54" Type="http://schemas.openxmlformats.org/officeDocument/2006/relationships/customXml" Target="../ink/ink1136.xml"/><Relationship Id="rId62" Type="http://schemas.openxmlformats.org/officeDocument/2006/relationships/customXml" Target="../ink/ink1140.xml"/><Relationship Id="rId70" Type="http://schemas.openxmlformats.org/officeDocument/2006/relationships/customXml" Target="../ink/ink1144.xml"/><Relationship Id="rId75" Type="http://schemas.openxmlformats.org/officeDocument/2006/relationships/image" Target="../media/image1119.png"/><Relationship Id="rId83" Type="http://schemas.openxmlformats.org/officeDocument/2006/relationships/image" Target="../media/image1123.png"/><Relationship Id="rId88" Type="http://schemas.openxmlformats.org/officeDocument/2006/relationships/customXml" Target="../ink/ink11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2.xml"/><Relationship Id="rId15" Type="http://schemas.openxmlformats.org/officeDocument/2006/relationships/image" Target="../media/image1089.png"/><Relationship Id="rId23" Type="http://schemas.openxmlformats.org/officeDocument/2006/relationships/image" Target="../media/image1093.png"/><Relationship Id="rId28" Type="http://schemas.openxmlformats.org/officeDocument/2006/relationships/customXml" Target="../ink/ink1123.xml"/><Relationship Id="rId36" Type="http://schemas.openxmlformats.org/officeDocument/2006/relationships/customXml" Target="../ink/ink1127.xml"/><Relationship Id="rId49" Type="http://schemas.openxmlformats.org/officeDocument/2006/relationships/image" Target="../media/image1106.png"/><Relationship Id="rId57" Type="http://schemas.openxmlformats.org/officeDocument/2006/relationships/image" Target="../media/image1110.png"/><Relationship Id="rId10" Type="http://schemas.openxmlformats.org/officeDocument/2006/relationships/customXml" Target="../ink/ink1114.xml"/><Relationship Id="rId31" Type="http://schemas.openxmlformats.org/officeDocument/2006/relationships/image" Target="../media/image1097.png"/><Relationship Id="rId44" Type="http://schemas.openxmlformats.org/officeDocument/2006/relationships/customXml" Target="../ink/ink1131.xml"/><Relationship Id="rId52" Type="http://schemas.openxmlformats.org/officeDocument/2006/relationships/customXml" Target="../ink/ink1135.xml"/><Relationship Id="rId60" Type="http://schemas.openxmlformats.org/officeDocument/2006/relationships/customXml" Target="../ink/ink1139.xml"/><Relationship Id="rId65" Type="http://schemas.openxmlformats.org/officeDocument/2006/relationships/image" Target="../media/image1114.png"/><Relationship Id="rId73" Type="http://schemas.openxmlformats.org/officeDocument/2006/relationships/image" Target="../media/image1118.png"/><Relationship Id="rId78" Type="http://schemas.openxmlformats.org/officeDocument/2006/relationships/customXml" Target="../ink/ink1148.xml"/><Relationship Id="rId81" Type="http://schemas.openxmlformats.org/officeDocument/2006/relationships/image" Target="../media/image1122.png"/><Relationship Id="rId86" Type="http://schemas.openxmlformats.org/officeDocument/2006/relationships/customXml" Target="../ink/ink115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66.xml"/><Relationship Id="rId117" Type="http://schemas.openxmlformats.org/officeDocument/2006/relationships/image" Target="../media/image1184.png"/><Relationship Id="rId21" Type="http://schemas.openxmlformats.org/officeDocument/2006/relationships/image" Target="../media/image1136.png"/><Relationship Id="rId42" Type="http://schemas.openxmlformats.org/officeDocument/2006/relationships/customXml" Target="../ink/ink1174.xml"/><Relationship Id="rId47" Type="http://schemas.openxmlformats.org/officeDocument/2006/relationships/image" Target="../media/image1149.png"/><Relationship Id="rId63" Type="http://schemas.openxmlformats.org/officeDocument/2006/relationships/image" Target="../media/image1157.png"/><Relationship Id="rId68" Type="http://schemas.openxmlformats.org/officeDocument/2006/relationships/customXml" Target="../ink/ink1187.xml"/><Relationship Id="rId84" Type="http://schemas.openxmlformats.org/officeDocument/2006/relationships/customXml" Target="../ink/ink1195.xml"/><Relationship Id="rId89" Type="http://schemas.openxmlformats.org/officeDocument/2006/relationships/image" Target="../media/image1170.png"/><Relationship Id="rId112" Type="http://schemas.openxmlformats.org/officeDocument/2006/relationships/customXml" Target="../ink/ink1209.xml"/><Relationship Id="rId16" Type="http://schemas.openxmlformats.org/officeDocument/2006/relationships/customXml" Target="../ink/ink1161.xml"/><Relationship Id="rId107" Type="http://schemas.openxmlformats.org/officeDocument/2006/relationships/image" Target="../media/image1179.png"/><Relationship Id="rId11" Type="http://schemas.openxmlformats.org/officeDocument/2006/relationships/image" Target="../media/image1131.png"/><Relationship Id="rId32" Type="http://schemas.openxmlformats.org/officeDocument/2006/relationships/customXml" Target="../ink/ink1169.xml"/><Relationship Id="rId37" Type="http://schemas.openxmlformats.org/officeDocument/2006/relationships/image" Target="../media/image1144.png"/><Relationship Id="rId53" Type="http://schemas.openxmlformats.org/officeDocument/2006/relationships/image" Target="../media/image1152.png"/><Relationship Id="rId58" Type="http://schemas.openxmlformats.org/officeDocument/2006/relationships/customXml" Target="../ink/ink1182.xml"/><Relationship Id="rId74" Type="http://schemas.openxmlformats.org/officeDocument/2006/relationships/customXml" Target="../ink/ink1190.xml"/><Relationship Id="rId79" Type="http://schemas.openxmlformats.org/officeDocument/2006/relationships/image" Target="../media/image1165.png"/><Relationship Id="rId102" Type="http://schemas.openxmlformats.org/officeDocument/2006/relationships/customXml" Target="../ink/ink1204.xml"/><Relationship Id="rId123" Type="http://schemas.openxmlformats.org/officeDocument/2006/relationships/image" Target="../media/image1187.png"/><Relationship Id="rId5" Type="http://schemas.openxmlformats.org/officeDocument/2006/relationships/image" Target="../media/image1128.png"/><Relationship Id="rId90" Type="http://schemas.openxmlformats.org/officeDocument/2006/relationships/customXml" Target="../ink/ink1198.xml"/><Relationship Id="rId95" Type="http://schemas.openxmlformats.org/officeDocument/2006/relationships/image" Target="../media/image1173.png"/><Relationship Id="rId19" Type="http://schemas.openxmlformats.org/officeDocument/2006/relationships/image" Target="../media/image1135.png"/><Relationship Id="rId14" Type="http://schemas.openxmlformats.org/officeDocument/2006/relationships/customXml" Target="../ink/ink1160.xml"/><Relationship Id="rId22" Type="http://schemas.openxmlformats.org/officeDocument/2006/relationships/customXml" Target="../ink/ink1164.xml"/><Relationship Id="rId27" Type="http://schemas.openxmlformats.org/officeDocument/2006/relationships/image" Target="../media/image1139.png"/><Relationship Id="rId30" Type="http://schemas.openxmlformats.org/officeDocument/2006/relationships/customXml" Target="../ink/ink1168.xml"/><Relationship Id="rId35" Type="http://schemas.openxmlformats.org/officeDocument/2006/relationships/image" Target="../media/image1143.png"/><Relationship Id="rId43" Type="http://schemas.openxmlformats.org/officeDocument/2006/relationships/image" Target="../media/image1147.png"/><Relationship Id="rId48" Type="http://schemas.openxmlformats.org/officeDocument/2006/relationships/customXml" Target="../ink/ink1177.xml"/><Relationship Id="rId56" Type="http://schemas.openxmlformats.org/officeDocument/2006/relationships/customXml" Target="../ink/ink1181.xml"/><Relationship Id="rId64" Type="http://schemas.openxmlformats.org/officeDocument/2006/relationships/customXml" Target="../ink/ink1185.xml"/><Relationship Id="rId69" Type="http://schemas.openxmlformats.org/officeDocument/2006/relationships/image" Target="../media/image1160.png"/><Relationship Id="rId77" Type="http://schemas.openxmlformats.org/officeDocument/2006/relationships/image" Target="../media/image1164.png"/><Relationship Id="rId100" Type="http://schemas.openxmlformats.org/officeDocument/2006/relationships/customXml" Target="../ink/ink1203.xml"/><Relationship Id="rId105" Type="http://schemas.openxmlformats.org/officeDocument/2006/relationships/image" Target="../media/image1178.png"/><Relationship Id="rId113" Type="http://schemas.openxmlformats.org/officeDocument/2006/relationships/image" Target="../media/image1182.png"/><Relationship Id="rId118" Type="http://schemas.openxmlformats.org/officeDocument/2006/relationships/customXml" Target="../ink/ink1212.xml"/><Relationship Id="rId126" Type="http://schemas.openxmlformats.org/officeDocument/2006/relationships/customXml" Target="../ink/ink1216.xml"/><Relationship Id="rId8" Type="http://schemas.openxmlformats.org/officeDocument/2006/relationships/customXml" Target="../ink/ink1157.xml"/><Relationship Id="rId51" Type="http://schemas.openxmlformats.org/officeDocument/2006/relationships/image" Target="../media/image1151.png"/><Relationship Id="rId72" Type="http://schemas.openxmlformats.org/officeDocument/2006/relationships/customXml" Target="../ink/ink1189.xml"/><Relationship Id="rId80" Type="http://schemas.openxmlformats.org/officeDocument/2006/relationships/customXml" Target="../ink/ink1193.xml"/><Relationship Id="rId85" Type="http://schemas.openxmlformats.org/officeDocument/2006/relationships/image" Target="../media/image1168.png"/><Relationship Id="rId93" Type="http://schemas.openxmlformats.org/officeDocument/2006/relationships/image" Target="../media/image1172.png"/><Relationship Id="rId98" Type="http://schemas.openxmlformats.org/officeDocument/2006/relationships/customXml" Target="../ink/ink1202.xml"/><Relationship Id="rId121" Type="http://schemas.openxmlformats.org/officeDocument/2006/relationships/image" Target="../media/image1186.png"/><Relationship Id="rId3" Type="http://schemas.openxmlformats.org/officeDocument/2006/relationships/image" Target="../media/image1127.png"/><Relationship Id="rId12" Type="http://schemas.openxmlformats.org/officeDocument/2006/relationships/customXml" Target="../ink/ink1159.xml"/><Relationship Id="rId17" Type="http://schemas.openxmlformats.org/officeDocument/2006/relationships/image" Target="../media/image1134.png"/><Relationship Id="rId25" Type="http://schemas.openxmlformats.org/officeDocument/2006/relationships/image" Target="../media/image1138.png"/><Relationship Id="rId33" Type="http://schemas.openxmlformats.org/officeDocument/2006/relationships/image" Target="../media/image1142.png"/><Relationship Id="rId38" Type="http://schemas.openxmlformats.org/officeDocument/2006/relationships/customXml" Target="../ink/ink1172.xml"/><Relationship Id="rId46" Type="http://schemas.openxmlformats.org/officeDocument/2006/relationships/customXml" Target="../ink/ink1176.xml"/><Relationship Id="rId59" Type="http://schemas.openxmlformats.org/officeDocument/2006/relationships/image" Target="../media/image1155.png"/><Relationship Id="rId67" Type="http://schemas.openxmlformats.org/officeDocument/2006/relationships/image" Target="../media/image1159.png"/><Relationship Id="rId103" Type="http://schemas.openxmlformats.org/officeDocument/2006/relationships/image" Target="../media/image1177.png"/><Relationship Id="rId108" Type="http://schemas.openxmlformats.org/officeDocument/2006/relationships/customXml" Target="../ink/ink1207.xml"/><Relationship Id="rId116" Type="http://schemas.openxmlformats.org/officeDocument/2006/relationships/customXml" Target="../ink/ink1211.xml"/><Relationship Id="rId124" Type="http://schemas.openxmlformats.org/officeDocument/2006/relationships/customXml" Target="../ink/ink1215.xml"/><Relationship Id="rId20" Type="http://schemas.openxmlformats.org/officeDocument/2006/relationships/customXml" Target="../ink/ink1163.xml"/><Relationship Id="rId41" Type="http://schemas.openxmlformats.org/officeDocument/2006/relationships/image" Target="../media/image1146.png"/><Relationship Id="rId54" Type="http://schemas.openxmlformats.org/officeDocument/2006/relationships/customXml" Target="../ink/ink1180.xml"/><Relationship Id="rId62" Type="http://schemas.openxmlformats.org/officeDocument/2006/relationships/customXml" Target="../ink/ink1184.xml"/><Relationship Id="rId70" Type="http://schemas.openxmlformats.org/officeDocument/2006/relationships/customXml" Target="../ink/ink1188.xml"/><Relationship Id="rId75" Type="http://schemas.openxmlformats.org/officeDocument/2006/relationships/image" Target="../media/image1163.png"/><Relationship Id="rId83" Type="http://schemas.openxmlformats.org/officeDocument/2006/relationships/image" Target="../media/image1167.png"/><Relationship Id="rId88" Type="http://schemas.openxmlformats.org/officeDocument/2006/relationships/customXml" Target="../ink/ink1197.xml"/><Relationship Id="rId91" Type="http://schemas.openxmlformats.org/officeDocument/2006/relationships/image" Target="../media/image1171.png"/><Relationship Id="rId96" Type="http://schemas.openxmlformats.org/officeDocument/2006/relationships/customXml" Target="../ink/ink1201.xml"/><Relationship Id="rId111" Type="http://schemas.openxmlformats.org/officeDocument/2006/relationships/image" Target="../media/image11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6.xml"/><Relationship Id="rId15" Type="http://schemas.openxmlformats.org/officeDocument/2006/relationships/image" Target="../media/image1133.png"/><Relationship Id="rId23" Type="http://schemas.openxmlformats.org/officeDocument/2006/relationships/image" Target="../media/image1137.png"/><Relationship Id="rId28" Type="http://schemas.openxmlformats.org/officeDocument/2006/relationships/customXml" Target="../ink/ink1167.xml"/><Relationship Id="rId36" Type="http://schemas.openxmlformats.org/officeDocument/2006/relationships/customXml" Target="../ink/ink1171.xml"/><Relationship Id="rId49" Type="http://schemas.openxmlformats.org/officeDocument/2006/relationships/image" Target="../media/image1150.png"/><Relationship Id="rId57" Type="http://schemas.openxmlformats.org/officeDocument/2006/relationships/image" Target="../media/image1154.png"/><Relationship Id="rId106" Type="http://schemas.openxmlformats.org/officeDocument/2006/relationships/customXml" Target="../ink/ink1206.xml"/><Relationship Id="rId114" Type="http://schemas.openxmlformats.org/officeDocument/2006/relationships/customXml" Target="../ink/ink1210.xml"/><Relationship Id="rId119" Type="http://schemas.openxmlformats.org/officeDocument/2006/relationships/image" Target="../media/image1185.png"/><Relationship Id="rId127" Type="http://schemas.openxmlformats.org/officeDocument/2006/relationships/image" Target="../media/image1189.png"/><Relationship Id="rId10" Type="http://schemas.openxmlformats.org/officeDocument/2006/relationships/customXml" Target="../ink/ink1158.xml"/><Relationship Id="rId31" Type="http://schemas.openxmlformats.org/officeDocument/2006/relationships/image" Target="../media/image1141.png"/><Relationship Id="rId44" Type="http://schemas.openxmlformats.org/officeDocument/2006/relationships/customXml" Target="../ink/ink1175.xml"/><Relationship Id="rId52" Type="http://schemas.openxmlformats.org/officeDocument/2006/relationships/customXml" Target="../ink/ink1179.xml"/><Relationship Id="rId60" Type="http://schemas.openxmlformats.org/officeDocument/2006/relationships/customXml" Target="../ink/ink1183.xml"/><Relationship Id="rId65" Type="http://schemas.openxmlformats.org/officeDocument/2006/relationships/image" Target="../media/image1158.png"/><Relationship Id="rId73" Type="http://schemas.openxmlformats.org/officeDocument/2006/relationships/image" Target="../media/image1162.png"/><Relationship Id="rId78" Type="http://schemas.openxmlformats.org/officeDocument/2006/relationships/customXml" Target="../ink/ink1192.xml"/><Relationship Id="rId81" Type="http://schemas.openxmlformats.org/officeDocument/2006/relationships/image" Target="../media/image1166.png"/><Relationship Id="rId86" Type="http://schemas.openxmlformats.org/officeDocument/2006/relationships/customXml" Target="../ink/ink1196.xml"/><Relationship Id="rId94" Type="http://schemas.openxmlformats.org/officeDocument/2006/relationships/customXml" Target="../ink/ink1200.xml"/><Relationship Id="rId99" Type="http://schemas.openxmlformats.org/officeDocument/2006/relationships/image" Target="../media/image1175.png"/><Relationship Id="rId101" Type="http://schemas.openxmlformats.org/officeDocument/2006/relationships/image" Target="../media/image1176.png"/><Relationship Id="rId122" Type="http://schemas.openxmlformats.org/officeDocument/2006/relationships/customXml" Target="../ink/ink1214.xml"/><Relationship Id="rId4" Type="http://schemas.openxmlformats.org/officeDocument/2006/relationships/customXml" Target="../ink/ink1155.xml"/><Relationship Id="rId9" Type="http://schemas.openxmlformats.org/officeDocument/2006/relationships/image" Target="../media/image1130.png"/><Relationship Id="rId13" Type="http://schemas.openxmlformats.org/officeDocument/2006/relationships/image" Target="../media/image1132.png"/><Relationship Id="rId18" Type="http://schemas.openxmlformats.org/officeDocument/2006/relationships/customXml" Target="../ink/ink1162.xml"/><Relationship Id="rId39" Type="http://schemas.openxmlformats.org/officeDocument/2006/relationships/image" Target="../media/image1145.png"/><Relationship Id="rId109" Type="http://schemas.openxmlformats.org/officeDocument/2006/relationships/image" Target="../media/image1180.png"/><Relationship Id="rId34" Type="http://schemas.openxmlformats.org/officeDocument/2006/relationships/customXml" Target="../ink/ink1170.xml"/><Relationship Id="rId50" Type="http://schemas.openxmlformats.org/officeDocument/2006/relationships/customXml" Target="../ink/ink1178.xml"/><Relationship Id="rId55" Type="http://schemas.openxmlformats.org/officeDocument/2006/relationships/image" Target="../media/image1153.png"/><Relationship Id="rId76" Type="http://schemas.openxmlformats.org/officeDocument/2006/relationships/customXml" Target="../ink/ink1191.xml"/><Relationship Id="rId97" Type="http://schemas.openxmlformats.org/officeDocument/2006/relationships/image" Target="../media/image1174.png"/><Relationship Id="rId104" Type="http://schemas.openxmlformats.org/officeDocument/2006/relationships/customXml" Target="../ink/ink1205.xml"/><Relationship Id="rId120" Type="http://schemas.openxmlformats.org/officeDocument/2006/relationships/customXml" Target="../ink/ink1213.xml"/><Relationship Id="rId125" Type="http://schemas.openxmlformats.org/officeDocument/2006/relationships/image" Target="../media/image1188.png"/><Relationship Id="rId7" Type="http://schemas.openxmlformats.org/officeDocument/2006/relationships/image" Target="../media/image1129.png"/><Relationship Id="rId71" Type="http://schemas.openxmlformats.org/officeDocument/2006/relationships/image" Target="../media/image1161.png"/><Relationship Id="rId92" Type="http://schemas.openxmlformats.org/officeDocument/2006/relationships/customXml" Target="../ink/ink1199.xml"/><Relationship Id="rId2" Type="http://schemas.openxmlformats.org/officeDocument/2006/relationships/customXml" Target="../ink/ink1154.xml"/><Relationship Id="rId29" Type="http://schemas.openxmlformats.org/officeDocument/2006/relationships/image" Target="../media/image1140.png"/><Relationship Id="rId24" Type="http://schemas.openxmlformats.org/officeDocument/2006/relationships/customXml" Target="../ink/ink1165.xml"/><Relationship Id="rId40" Type="http://schemas.openxmlformats.org/officeDocument/2006/relationships/customXml" Target="../ink/ink1173.xml"/><Relationship Id="rId45" Type="http://schemas.openxmlformats.org/officeDocument/2006/relationships/image" Target="../media/image1148.png"/><Relationship Id="rId66" Type="http://schemas.openxmlformats.org/officeDocument/2006/relationships/customXml" Target="../ink/ink1186.xml"/><Relationship Id="rId87" Type="http://schemas.openxmlformats.org/officeDocument/2006/relationships/image" Target="../media/image1169.png"/><Relationship Id="rId110" Type="http://schemas.openxmlformats.org/officeDocument/2006/relationships/customXml" Target="../ink/ink1208.xml"/><Relationship Id="rId115" Type="http://schemas.openxmlformats.org/officeDocument/2006/relationships/image" Target="../media/image1183.png"/><Relationship Id="rId61" Type="http://schemas.openxmlformats.org/officeDocument/2006/relationships/image" Target="../media/image1156.png"/><Relationship Id="rId82" Type="http://schemas.openxmlformats.org/officeDocument/2006/relationships/customXml" Target="../ink/ink1194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29.xml"/><Relationship Id="rId117" Type="http://schemas.openxmlformats.org/officeDocument/2006/relationships/customXml" Target="../ink/ink1275.xml"/><Relationship Id="rId21" Type="http://schemas.openxmlformats.org/officeDocument/2006/relationships/image" Target="../media/image1198.png"/><Relationship Id="rId42" Type="http://schemas.openxmlformats.org/officeDocument/2006/relationships/customXml" Target="../ink/ink1237.xml"/><Relationship Id="rId47" Type="http://schemas.openxmlformats.org/officeDocument/2006/relationships/image" Target="../media/image1211.png"/><Relationship Id="rId63" Type="http://schemas.openxmlformats.org/officeDocument/2006/relationships/image" Target="../media/image1219.png"/><Relationship Id="rId68" Type="http://schemas.openxmlformats.org/officeDocument/2006/relationships/customXml" Target="../ink/ink1250.xml"/><Relationship Id="rId84" Type="http://schemas.openxmlformats.org/officeDocument/2006/relationships/customXml" Target="../ink/ink1258.xml"/><Relationship Id="rId89" Type="http://schemas.openxmlformats.org/officeDocument/2006/relationships/image" Target="../media/image1232.png"/><Relationship Id="rId112" Type="http://schemas.openxmlformats.org/officeDocument/2006/relationships/image" Target="../media/image1243.png"/><Relationship Id="rId133" Type="http://schemas.openxmlformats.org/officeDocument/2006/relationships/customXml" Target="../ink/ink1283.xml"/><Relationship Id="rId138" Type="http://schemas.openxmlformats.org/officeDocument/2006/relationships/image" Target="../media/image1256.png"/><Relationship Id="rId154" Type="http://schemas.openxmlformats.org/officeDocument/2006/relationships/customXml" Target="../ink/ink1294.xml"/><Relationship Id="rId159" Type="http://schemas.openxmlformats.org/officeDocument/2006/relationships/image" Target="../media/image1266.png"/><Relationship Id="rId175" Type="http://schemas.openxmlformats.org/officeDocument/2006/relationships/customXml" Target="../ink/ink1305.xml"/><Relationship Id="rId170" Type="http://schemas.openxmlformats.org/officeDocument/2006/relationships/image" Target="../media/image1271.png"/><Relationship Id="rId16" Type="http://schemas.openxmlformats.org/officeDocument/2006/relationships/customXml" Target="../ink/ink1224.xml"/><Relationship Id="rId107" Type="http://schemas.openxmlformats.org/officeDocument/2006/relationships/image" Target="../media/image1241.png"/><Relationship Id="rId11" Type="http://schemas.openxmlformats.org/officeDocument/2006/relationships/image" Target="../media/image1194.png"/><Relationship Id="rId32" Type="http://schemas.openxmlformats.org/officeDocument/2006/relationships/customXml" Target="../ink/ink1232.xml"/><Relationship Id="rId37" Type="http://schemas.openxmlformats.org/officeDocument/2006/relationships/image" Target="../media/image1206.png"/><Relationship Id="rId53" Type="http://schemas.openxmlformats.org/officeDocument/2006/relationships/image" Target="../media/image1214.png"/><Relationship Id="rId58" Type="http://schemas.openxmlformats.org/officeDocument/2006/relationships/customXml" Target="../ink/ink1245.xml"/><Relationship Id="rId74" Type="http://schemas.openxmlformats.org/officeDocument/2006/relationships/customXml" Target="../ink/ink1253.xml"/><Relationship Id="rId79" Type="http://schemas.openxmlformats.org/officeDocument/2006/relationships/image" Target="../media/image1227.png"/><Relationship Id="rId102" Type="http://schemas.openxmlformats.org/officeDocument/2006/relationships/customXml" Target="../ink/ink1267.xml"/><Relationship Id="rId123" Type="http://schemas.openxmlformats.org/officeDocument/2006/relationships/customXml" Target="../ink/ink1278.xml"/><Relationship Id="rId128" Type="http://schemas.openxmlformats.org/officeDocument/2006/relationships/image" Target="../media/image1251.png"/><Relationship Id="rId144" Type="http://schemas.openxmlformats.org/officeDocument/2006/relationships/image" Target="../media/image1259.png"/><Relationship Id="rId149" Type="http://schemas.openxmlformats.org/officeDocument/2006/relationships/customXml" Target="../ink/ink1291.xml"/><Relationship Id="rId5" Type="http://schemas.openxmlformats.org/officeDocument/2006/relationships/image" Target="../media/image1191.png"/><Relationship Id="rId90" Type="http://schemas.openxmlformats.org/officeDocument/2006/relationships/customXml" Target="../ink/ink1261.xml"/><Relationship Id="rId95" Type="http://schemas.openxmlformats.org/officeDocument/2006/relationships/image" Target="../media/image1235.png"/><Relationship Id="rId160" Type="http://schemas.openxmlformats.org/officeDocument/2006/relationships/customXml" Target="../ink/ink1297.xml"/><Relationship Id="rId165" Type="http://schemas.openxmlformats.org/officeDocument/2006/relationships/image" Target="../media/image1269.png"/><Relationship Id="rId181" Type="http://schemas.openxmlformats.org/officeDocument/2006/relationships/customXml" Target="../ink/ink1308.xml"/><Relationship Id="rId186" Type="http://schemas.openxmlformats.org/officeDocument/2006/relationships/image" Target="../media/image1279.png"/><Relationship Id="rId22" Type="http://schemas.openxmlformats.org/officeDocument/2006/relationships/customXml" Target="../ink/ink1227.xml"/><Relationship Id="rId27" Type="http://schemas.openxmlformats.org/officeDocument/2006/relationships/image" Target="../media/image1201.png"/><Relationship Id="rId43" Type="http://schemas.openxmlformats.org/officeDocument/2006/relationships/image" Target="../media/image1209.png"/><Relationship Id="rId48" Type="http://schemas.openxmlformats.org/officeDocument/2006/relationships/customXml" Target="../ink/ink1240.xml"/><Relationship Id="rId64" Type="http://schemas.openxmlformats.org/officeDocument/2006/relationships/customXml" Target="../ink/ink1248.xml"/><Relationship Id="rId69" Type="http://schemas.openxmlformats.org/officeDocument/2006/relationships/image" Target="../media/image1222.png"/><Relationship Id="rId113" Type="http://schemas.openxmlformats.org/officeDocument/2006/relationships/customXml" Target="../ink/ink1273.xml"/><Relationship Id="rId118" Type="http://schemas.openxmlformats.org/officeDocument/2006/relationships/image" Target="../media/image1246.png"/><Relationship Id="rId134" Type="http://schemas.openxmlformats.org/officeDocument/2006/relationships/image" Target="../media/image1254.png"/><Relationship Id="rId139" Type="http://schemas.openxmlformats.org/officeDocument/2006/relationships/customXml" Target="../ink/ink1286.xml"/><Relationship Id="rId80" Type="http://schemas.openxmlformats.org/officeDocument/2006/relationships/customXml" Target="../ink/ink1256.xml"/><Relationship Id="rId85" Type="http://schemas.openxmlformats.org/officeDocument/2006/relationships/image" Target="../media/image1230.png"/><Relationship Id="rId150" Type="http://schemas.openxmlformats.org/officeDocument/2006/relationships/customXml" Target="../ink/ink1292.xml"/><Relationship Id="rId155" Type="http://schemas.openxmlformats.org/officeDocument/2006/relationships/image" Target="../media/image1264.png"/><Relationship Id="rId171" Type="http://schemas.openxmlformats.org/officeDocument/2006/relationships/customXml" Target="../ink/ink1303.xml"/><Relationship Id="rId176" Type="http://schemas.openxmlformats.org/officeDocument/2006/relationships/image" Target="../media/image1274.png"/><Relationship Id="rId12" Type="http://schemas.openxmlformats.org/officeDocument/2006/relationships/customXml" Target="../ink/ink1222.xml"/><Relationship Id="rId17" Type="http://schemas.openxmlformats.org/officeDocument/2006/relationships/image" Target="../media/image1196.png"/><Relationship Id="rId33" Type="http://schemas.openxmlformats.org/officeDocument/2006/relationships/image" Target="../media/image1204.png"/><Relationship Id="rId38" Type="http://schemas.openxmlformats.org/officeDocument/2006/relationships/customXml" Target="../ink/ink1235.xml"/><Relationship Id="rId59" Type="http://schemas.openxmlformats.org/officeDocument/2006/relationships/image" Target="../media/image1217.png"/><Relationship Id="rId103" Type="http://schemas.openxmlformats.org/officeDocument/2006/relationships/image" Target="../media/image1239.png"/><Relationship Id="rId108" Type="http://schemas.openxmlformats.org/officeDocument/2006/relationships/customXml" Target="../ink/ink1270.xml"/><Relationship Id="rId124" Type="http://schemas.openxmlformats.org/officeDocument/2006/relationships/image" Target="../media/image1249.png"/><Relationship Id="rId129" Type="http://schemas.openxmlformats.org/officeDocument/2006/relationships/customXml" Target="../ink/ink1281.xml"/><Relationship Id="rId54" Type="http://schemas.openxmlformats.org/officeDocument/2006/relationships/customXml" Target="../ink/ink1243.xml"/><Relationship Id="rId70" Type="http://schemas.openxmlformats.org/officeDocument/2006/relationships/customXml" Target="../ink/ink1251.xml"/><Relationship Id="rId75" Type="http://schemas.openxmlformats.org/officeDocument/2006/relationships/image" Target="../media/image1225.png"/><Relationship Id="rId91" Type="http://schemas.openxmlformats.org/officeDocument/2006/relationships/image" Target="../media/image1233.png"/><Relationship Id="rId96" Type="http://schemas.openxmlformats.org/officeDocument/2006/relationships/customXml" Target="../ink/ink1264.xml"/><Relationship Id="rId140" Type="http://schemas.openxmlformats.org/officeDocument/2006/relationships/image" Target="../media/image1257.png"/><Relationship Id="rId145" Type="http://schemas.openxmlformats.org/officeDocument/2006/relationships/customXml" Target="../ink/ink1289.xml"/><Relationship Id="rId161" Type="http://schemas.openxmlformats.org/officeDocument/2006/relationships/image" Target="../media/image1267.png"/><Relationship Id="rId166" Type="http://schemas.openxmlformats.org/officeDocument/2006/relationships/customXml" Target="../ink/ink1300.xml"/><Relationship Id="rId182" Type="http://schemas.openxmlformats.org/officeDocument/2006/relationships/image" Target="../media/image1277.png"/><Relationship Id="rId187" Type="http://schemas.openxmlformats.org/officeDocument/2006/relationships/customXml" Target="../ink/ink13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9.xml"/><Relationship Id="rId23" Type="http://schemas.openxmlformats.org/officeDocument/2006/relationships/image" Target="../media/image1199.png"/><Relationship Id="rId28" Type="http://schemas.openxmlformats.org/officeDocument/2006/relationships/customXml" Target="../ink/ink1230.xml"/><Relationship Id="rId49" Type="http://schemas.openxmlformats.org/officeDocument/2006/relationships/image" Target="../media/image1212.png"/><Relationship Id="rId114" Type="http://schemas.openxmlformats.org/officeDocument/2006/relationships/image" Target="../media/image1244.png"/><Relationship Id="rId119" Type="http://schemas.openxmlformats.org/officeDocument/2006/relationships/customXml" Target="../ink/ink1276.xml"/><Relationship Id="rId44" Type="http://schemas.openxmlformats.org/officeDocument/2006/relationships/customXml" Target="../ink/ink1238.xml"/><Relationship Id="rId60" Type="http://schemas.openxmlformats.org/officeDocument/2006/relationships/customXml" Target="../ink/ink1246.xml"/><Relationship Id="rId65" Type="http://schemas.openxmlformats.org/officeDocument/2006/relationships/image" Target="../media/image1220.png"/><Relationship Id="rId81" Type="http://schemas.openxmlformats.org/officeDocument/2006/relationships/image" Target="../media/image1228.png"/><Relationship Id="rId86" Type="http://schemas.openxmlformats.org/officeDocument/2006/relationships/customXml" Target="../ink/ink1259.xml"/><Relationship Id="rId130" Type="http://schemas.openxmlformats.org/officeDocument/2006/relationships/image" Target="../media/image1252.png"/><Relationship Id="rId135" Type="http://schemas.openxmlformats.org/officeDocument/2006/relationships/customXml" Target="../ink/ink1284.xml"/><Relationship Id="rId151" Type="http://schemas.openxmlformats.org/officeDocument/2006/relationships/image" Target="../media/image1262.png"/><Relationship Id="rId156" Type="http://schemas.openxmlformats.org/officeDocument/2006/relationships/customXml" Target="../ink/ink1295.xml"/><Relationship Id="rId177" Type="http://schemas.openxmlformats.org/officeDocument/2006/relationships/customXml" Target="../ink/ink1306.xml"/><Relationship Id="rId172" Type="http://schemas.openxmlformats.org/officeDocument/2006/relationships/image" Target="../media/image1272.png"/><Relationship Id="rId13" Type="http://schemas.openxmlformats.org/officeDocument/2006/relationships/image" Target="../media/image1195.png"/><Relationship Id="rId18" Type="http://schemas.openxmlformats.org/officeDocument/2006/relationships/customXml" Target="../ink/ink1225.xml"/><Relationship Id="rId39" Type="http://schemas.openxmlformats.org/officeDocument/2006/relationships/image" Target="../media/image1207.png"/><Relationship Id="rId109" Type="http://schemas.openxmlformats.org/officeDocument/2006/relationships/customXml" Target="../ink/ink1271.xml"/><Relationship Id="rId34" Type="http://schemas.openxmlformats.org/officeDocument/2006/relationships/customXml" Target="../ink/ink1233.xml"/><Relationship Id="rId50" Type="http://schemas.openxmlformats.org/officeDocument/2006/relationships/customXml" Target="../ink/ink1241.xml"/><Relationship Id="rId55" Type="http://schemas.openxmlformats.org/officeDocument/2006/relationships/image" Target="../media/image1215.png"/><Relationship Id="rId76" Type="http://schemas.openxmlformats.org/officeDocument/2006/relationships/customXml" Target="../ink/ink1254.xml"/><Relationship Id="rId97" Type="http://schemas.openxmlformats.org/officeDocument/2006/relationships/image" Target="../media/image1236.png"/><Relationship Id="rId104" Type="http://schemas.openxmlformats.org/officeDocument/2006/relationships/customXml" Target="../ink/ink1268.xml"/><Relationship Id="rId120" Type="http://schemas.openxmlformats.org/officeDocument/2006/relationships/image" Target="../media/image1247.png"/><Relationship Id="rId125" Type="http://schemas.openxmlformats.org/officeDocument/2006/relationships/customXml" Target="../ink/ink1279.xml"/><Relationship Id="rId141" Type="http://schemas.openxmlformats.org/officeDocument/2006/relationships/customXml" Target="../ink/ink1287.xml"/><Relationship Id="rId146" Type="http://schemas.openxmlformats.org/officeDocument/2006/relationships/image" Target="../media/image1260.png"/><Relationship Id="rId167" Type="http://schemas.openxmlformats.org/officeDocument/2006/relationships/customXml" Target="../ink/ink1301.xml"/><Relationship Id="rId188" Type="http://schemas.openxmlformats.org/officeDocument/2006/relationships/image" Target="../media/image1280.png"/><Relationship Id="rId7" Type="http://schemas.openxmlformats.org/officeDocument/2006/relationships/image" Target="../media/image1192.png"/><Relationship Id="rId71" Type="http://schemas.openxmlformats.org/officeDocument/2006/relationships/image" Target="../media/image1223.png"/><Relationship Id="rId92" Type="http://schemas.openxmlformats.org/officeDocument/2006/relationships/customXml" Target="../ink/ink1262.xml"/><Relationship Id="rId162" Type="http://schemas.openxmlformats.org/officeDocument/2006/relationships/customXml" Target="../ink/ink1298.xml"/><Relationship Id="rId183" Type="http://schemas.openxmlformats.org/officeDocument/2006/relationships/customXml" Target="../ink/ink1309.xml"/><Relationship Id="rId2" Type="http://schemas.openxmlformats.org/officeDocument/2006/relationships/customXml" Target="../ink/ink1217.xml"/><Relationship Id="rId29" Type="http://schemas.openxmlformats.org/officeDocument/2006/relationships/image" Target="../media/image1202.png"/><Relationship Id="rId24" Type="http://schemas.openxmlformats.org/officeDocument/2006/relationships/customXml" Target="../ink/ink1228.xml"/><Relationship Id="rId40" Type="http://schemas.openxmlformats.org/officeDocument/2006/relationships/customXml" Target="../ink/ink1236.xml"/><Relationship Id="rId45" Type="http://schemas.openxmlformats.org/officeDocument/2006/relationships/image" Target="../media/image1210.png"/><Relationship Id="rId66" Type="http://schemas.openxmlformats.org/officeDocument/2006/relationships/customXml" Target="../ink/ink1249.xml"/><Relationship Id="rId87" Type="http://schemas.openxmlformats.org/officeDocument/2006/relationships/image" Target="../media/image1231.png"/><Relationship Id="rId110" Type="http://schemas.openxmlformats.org/officeDocument/2006/relationships/image" Target="../media/image1242.png"/><Relationship Id="rId115" Type="http://schemas.openxmlformats.org/officeDocument/2006/relationships/customXml" Target="../ink/ink1274.xml"/><Relationship Id="rId131" Type="http://schemas.openxmlformats.org/officeDocument/2006/relationships/customXml" Target="../ink/ink1282.xml"/><Relationship Id="rId136" Type="http://schemas.openxmlformats.org/officeDocument/2006/relationships/image" Target="../media/image1255.png"/><Relationship Id="rId157" Type="http://schemas.openxmlformats.org/officeDocument/2006/relationships/image" Target="../media/image1265.png"/><Relationship Id="rId178" Type="http://schemas.openxmlformats.org/officeDocument/2006/relationships/image" Target="../media/image1275.png"/><Relationship Id="rId61" Type="http://schemas.openxmlformats.org/officeDocument/2006/relationships/image" Target="../media/image1218.png"/><Relationship Id="rId82" Type="http://schemas.openxmlformats.org/officeDocument/2006/relationships/customXml" Target="../ink/ink1257.xml"/><Relationship Id="rId152" Type="http://schemas.openxmlformats.org/officeDocument/2006/relationships/customXml" Target="../ink/ink1293.xml"/><Relationship Id="rId173" Type="http://schemas.openxmlformats.org/officeDocument/2006/relationships/customXml" Target="../ink/ink1304.xml"/><Relationship Id="rId19" Type="http://schemas.openxmlformats.org/officeDocument/2006/relationships/image" Target="../media/image1197.png"/><Relationship Id="rId14" Type="http://schemas.openxmlformats.org/officeDocument/2006/relationships/customXml" Target="../ink/ink1223.xml"/><Relationship Id="rId30" Type="http://schemas.openxmlformats.org/officeDocument/2006/relationships/customXml" Target="../ink/ink1231.xml"/><Relationship Id="rId35" Type="http://schemas.openxmlformats.org/officeDocument/2006/relationships/image" Target="../media/image1205.png"/><Relationship Id="rId56" Type="http://schemas.openxmlformats.org/officeDocument/2006/relationships/customXml" Target="../ink/ink1244.xml"/><Relationship Id="rId77" Type="http://schemas.openxmlformats.org/officeDocument/2006/relationships/image" Target="../media/image1226.png"/><Relationship Id="rId100" Type="http://schemas.openxmlformats.org/officeDocument/2006/relationships/customXml" Target="../ink/ink1266.xml"/><Relationship Id="rId105" Type="http://schemas.openxmlformats.org/officeDocument/2006/relationships/image" Target="../media/image1240.png"/><Relationship Id="rId126" Type="http://schemas.openxmlformats.org/officeDocument/2006/relationships/image" Target="../media/image1250.png"/><Relationship Id="rId147" Type="http://schemas.openxmlformats.org/officeDocument/2006/relationships/customXml" Target="../ink/ink1290.xml"/><Relationship Id="rId168" Type="http://schemas.openxmlformats.org/officeDocument/2006/relationships/image" Target="../media/image1270.png"/><Relationship Id="rId8" Type="http://schemas.openxmlformats.org/officeDocument/2006/relationships/customXml" Target="../ink/ink1220.xml"/><Relationship Id="rId51" Type="http://schemas.openxmlformats.org/officeDocument/2006/relationships/image" Target="../media/image1213.png"/><Relationship Id="rId72" Type="http://schemas.openxmlformats.org/officeDocument/2006/relationships/customXml" Target="../ink/ink1252.xml"/><Relationship Id="rId93" Type="http://schemas.openxmlformats.org/officeDocument/2006/relationships/image" Target="../media/image1234.png"/><Relationship Id="rId98" Type="http://schemas.openxmlformats.org/officeDocument/2006/relationships/customXml" Target="../ink/ink1265.xml"/><Relationship Id="rId121" Type="http://schemas.openxmlformats.org/officeDocument/2006/relationships/customXml" Target="../ink/ink1277.xml"/><Relationship Id="rId142" Type="http://schemas.openxmlformats.org/officeDocument/2006/relationships/image" Target="../media/image1258.png"/><Relationship Id="rId163" Type="http://schemas.openxmlformats.org/officeDocument/2006/relationships/image" Target="../media/image1268.png"/><Relationship Id="rId184" Type="http://schemas.openxmlformats.org/officeDocument/2006/relationships/image" Target="../media/image1278.png"/><Relationship Id="rId3" Type="http://schemas.openxmlformats.org/officeDocument/2006/relationships/image" Target="../media/image1190.png"/><Relationship Id="rId25" Type="http://schemas.openxmlformats.org/officeDocument/2006/relationships/image" Target="../media/image1200.png"/><Relationship Id="rId46" Type="http://schemas.openxmlformats.org/officeDocument/2006/relationships/customXml" Target="../ink/ink1239.xml"/><Relationship Id="rId67" Type="http://schemas.openxmlformats.org/officeDocument/2006/relationships/image" Target="../media/image1221.png"/><Relationship Id="rId116" Type="http://schemas.openxmlformats.org/officeDocument/2006/relationships/image" Target="../media/image1245.png"/><Relationship Id="rId137" Type="http://schemas.openxmlformats.org/officeDocument/2006/relationships/customXml" Target="../ink/ink1285.xml"/><Relationship Id="rId158" Type="http://schemas.openxmlformats.org/officeDocument/2006/relationships/customXml" Target="../ink/ink1296.xml"/><Relationship Id="rId20" Type="http://schemas.openxmlformats.org/officeDocument/2006/relationships/customXml" Target="../ink/ink1226.xml"/><Relationship Id="rId41" Type="http://schemas.openxmlformats.org/officeDocument/2006/relationships/image" Target="../media/image1208.png"/><Relationship Id="rId62" Type="http://schemas.openxmlformats.org/officeDocument/2006/relationships/customXml" Target="../ink/ink1247.xml"/><Relationship Id="rId83" Type="http://schemas.openxmlformats.org/officeDocument/2006/relationships/image" Target="../media/image1229.png"/><Relationship Id="rId88" Type="http://schemas.openxmlformats.org/officeDocument/2006/relationships/customXml" Target="../ink/ink1260.xml"/><Relationship Id="rId111" Type="http://schemas.openxmlformats.org/officeDocument/2006/relationships/customXml" Target="../ink/ink1272.xml"/><Relationship Id="rId132" Type="http://schemas.openxmlformats.org/officeDocument/2006/relationships/image" Target="../media/image1253.png"/><Relationship Id="rId153" Type="http://schemas.openxmlformats.org/officeDocument/2006/relationships/image" Target="../media/image1263.png"/><Relationship Id="rId174" Type="http://schemas.openxmlformats.org/officeDocument/2006/relationships/image" Target="../media/image1273.png"/><Relationship Id="rId179" Type="http://schemas.openxmlformats.org/officeDocument/2006/relationships/customXml" Target="../ink/ink1307.xml"/><Relationship Id="rId15" Type="http://schemas.openxmlformats.org/officeDocument/2006/relationships/image" Target="../media/image913.png"/><Relationship Id="rId36" Type="http://schemas.openxmlformats.org/officeDocument/2006/relationships/customXml" Target="../ink/ink1234.xml"/><Relationship Id="rId57" Type="http://schemas.openxmlformats.org/officeDocument/2006/relationships/image" Target="../media/image1216.png"/><Relationship Id="rId106" Type="http://schemas.openxmlformats.org/officeDocument/2006/relationships/customXml" Target="../ink/ink1269.xml"/><Relationship Id="rId127" Type="http://schemas.openxmlformats.org/officeDocument/2006/relationships/customXml" Target="../ink/ink1280.xml"/><Relationship Id="rId10" Type="http://schemas.openxmlformats.org/officeDocument/2006/relationships/customXml" Target="../ink/ink1221.xml"/><Relationship Id="rId31" Type="http://schemas.openxmlformats.org/officeDocument/2006/relationships/image" Target="../media/image1203.png"/><Relationship Id="rId52" Type="http://schemas.openxmlformats.org/officeDocument/2006/relationships/customXml" Target="../ink/ink1242.xml"/><Relationship Id="rId73" Type="http://schemas.openxmlformats.org/officeDocument/2006/relationships/image" Target="../media/image1224.png"/><Relationship Id="rId78" Type="http://schemas.openxmlformats.org/officeDocument/2006/relationships/customXml" Target="../ink/ink1255.xml"/><Relationship Id="rId94" Type="http://schemas.openxmlformats.org/officeDocument/2006/relationships/customXml" Target="../ink/ink1263.xml"/><Relationship Id="rId99" Type="http://schemas.openxmlformats.org/officeDocument/2006/relationships/image" Target="../media/image1237.png"/><Relationship Id="rId101" Type="http://schemas.openxmlformats.org/officeDocument/2006/relationships/image" Target="../media/image1238.png"/><Relationship Id="rId122" Type="http://schemas.openxmlformats.org/officeDocument/2006/relationships/image" Target="../media/image1248.png"/><Relationship Id="rId143" Type="http://schemas.openxmlformats.org/officeDocument/2006/relationships/customXml" Target="../ink/ink1288.xml"/><Relationship Id="rId148" Type="http://schemas.openxmlformats.org/officeDocument/2006/relationships/image" Target="../media/image1261.png"/><Relationship Id="rId164" Type="http://schemas.openxmlformats.org/officeDocument/2006/relationships/customXml" Target="../ink/ink1299.xml"/><Relationship Id="rId169" Type="http://schemas.openxmlformats.org/officeDocument/2006/relationships/customXml" Target="../ink/ink1302.xml"/><Relationship Id="rId185" Type="http://schemas.openxmlformats.org/officeDocument/2006/relationships/customXml" Target="../ink/ink1310.xml"/><Relationship Id="rId4" Type="http://schemas.openxmlformats.org/officeDocument/2006/relationships/customXml" Target="../ink/ink1218.xml"/><Relationship Id="rId9" Type="http://schemas.openxmlformats.org/officeDocument/2006/relationships/image" Target="../media/image1193.png"/><Relationship Id="rId180" Type="http://schemas.openxmlformats.org/officeDocument/2006/relationships/image" Target="../media/image1276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.xml"/><Relationship Id="rId21" Type="http://schemas.openxmlformats.org/officeDocument/2006/relationships/customXml" Target="../ink/ink25.xml"/><Relationship Id="rId42" Type="http://schemas.openxmlformats.org/officeDocument/2006/relationships/image" Target="../media/image36.png"/><Relationship Id="rId63" Type="http://schemas.openxmlformats.org/officeDocument/2006/relationships/customXml" Target="../ink/ink46.xml"/><Relationship Id="rId84" Type="http://schemas.openxmlformats.org/officeDocument/2006/relationships/image" Target="../media/image57.png"/><Relationship Id="rId138" Type="http://schemas.openxmlformats.org/officeDocument/2006/relationships/image" Target="../media/image84.png"/><Relationship Id="rId159" Type="http://schemas.openxmlformats.org/officeDocument/2006/relationships/customXml" Target="../ink/ink94.xml"/><Relationship Id="rId170" Type="http://schemas.openxmlformats.org/officeDocument/2006/relationships/image" Target="../media/image100.png"/><Relationship Id="rId191" Type="http://schemas.openxmlformats.org/officeDocument/2006/relationships/customXml" Target="../ink/ink110.xml"/><Relationship Id="rId205" Type="http://schemas.openxmlformats.org/officeDocument/2006/relationships/customXml" Target="../ink/ink117.xml"/><Relationship Id="rId226" Type="http://schemas.openxmlformats.org/officeDocument/2006/relationships/image" Target="../media/image128.png"/><Relationship Id="rId247" Type="http://schemas.openxmlformats.org/officeDocument/2006/relationships/customXml" Target="../ink/ink138.xml"/><Relationship Id="rId107" Type="http://schemas.openxmlformats.org/officeDocument/2006/relationships/customXml" Target="../ink/ink68.xml"/><Relationship Id="rId268" Type="http://schemas.openxmlformats.org/officeDocument/2006/relationships/image" Target="../media/image149.png"/><Relationship Id="rId11" Type="http://schemas.openxmlformats.org/officeDocument/2006/relationships/customXml" Target="../ink/ink20.xml"/><Relationship Id="rId32" Type="http://schemas.openxmlformats.org/officeDocument/2006/relationships/image" Target="../media/image31.png"/><Relationship Id="rId53" Type="http://schemas.openxmlformats.org/officeDocument/2006/relationships/customXml" Target="../ink/ink41.xml"/><Relationship Id="rId74" Type="http://schemas.openxmlformats.org/officeDocument/2006/relationships/image" Target="../media/image52.png"/><Relationship Id="rId128" Type="http://schemas.openxmlformats.org/officeDocument/2006/relationships/image" Target="../media/image79.png"/><Relationship Id="rId149" Type="http://schemas.openxmlformats.org/officeDocument/2006/relationships/customXml" Target="../ink/ink89.xml"/><Relationship Id="rId5" Type="http://schemas.openxmlformats.org/officeDocument/2006/relationships/customXml" Target="../ink/ink17.xml"/><Relationship Id="rId95" Type="http://schemas.openxmlformats.org/officeDocument/2006/relationships/customXml" Target="../ink/ink62.xml"/><Relationship Id="rId160" Type="http://schemas.openxmlformats.org/officeDocument/2006/relationships/image" Target="../media/image95.png"/><Relationship Id="rId181" Type="http://schemas.openxmlformats.org/officeDocument/2006/relationships/customXml" Target="../ink/ink105.xml"/><Relationship Id="rId216" Type="http://schemas.openxmlformats.org/officeDocument/2006/relationships/image" Target="../media/image123.png"/><Relationship Id="rId237" Type="http://schemas.openxmlformats.org/officeDocument/2006/relationships/customXml" Target="../ink/ink133.xml"/><Relationship Id="rId258" Type="http://schemas.openxmlformats.org/officeDocument/2006/relationships/image" Target="../media/image144.png"/><Relationship Id="rId279" Type="http://schemas.openxmlformats.org/officeDocument/2006/relationships/customXml" Target="../ink/ink154.xml"/><Relationship Id="rId22" Type="http://schemas.openxmlformats.org/officeDocument/2006/relationships/image" Target="../media/image26.png"/><Relationship Id="rId43" Type="http://schemas.openxmlformats.org/officeDocument/2006/relationships/customXml" Target="../ink/ink36.xml"/><Relationship Id="rId64" Type="http://schemas.openxmlformats.org/officeDocument/2006/relationships/image" Target="../media/image47.png"/><Relationship Id="rId118" Type="http://schemas.openxmlformats.org/officeDocument/2006/relationships/image" Target="../media/image74.png"/><Relationship Id="rId139" Type="http://schemas.openxmlformats.org/officeDocument/2006/relationships/customXml" Target="../ink/ink84.xml"/><Relationship Id="rId85" Type="http://schemas.openxmlformats.org/officeDocument/2006/relationships/customXml" Target="../ink/ink57.xml"/><Relationship Id="rId150" Type="http://schemas.openxmlformats.org/officeDocument/2006/relationships/image" Target="../media/image90.png"/><Relationship Id="rId171" Type="http://schemas.openxmlformats.org/officeDocument/2006/relationships/customXml" Target="../ink/ink100.xml"/><Relationship Id="rId192" Type="http://schemas.openxmlformats.org/officeDocument/2006/relationships/image" Target="../media/image111.png"/><Relationship Id="rId206" Type="http://schemas.openxmlformats.org/officeDocument/2006/relationships/image" Target="../media/image118.png"/><Relationship Id="rId227" Type="http://schemas.openxmlformats.org/officeDocument/2006/relationships/customXml" Target="../ink/ink128.xml"/><Relationship Id="rId248" Type="http://schemas.openxmlformats.org/officeDocument/2006/relationships/image" Target="../media/image139.png"/><Relationship Id="rId269" Type="http://schemas.openxmlformats.org/officeDocument/2006/relationships/customXml" Target="../ink/ink149.xml"/><Relationship Id="rId12" Type="http://schemas.openxmlformats.org/officeDocument/2006/relationships/image" Target="../media/image21.png"/><Relationship Id="rId33" Type="http://schemas.openxmlformats.org/officeDocument/2006/relationships/customXml" Target="../ink/ink31.xml"/><Relationship Id="rId108" Type="http://schemas.openxmlformats.org/officeDocument/2006/relationships/image" Target="../media/image69.png"/><Relationship Id="rId129" Type="http://schemas.openxmlformats.org/officeDocument/2006/relationships/customXml" Target="../ink/ink79.xml"/><Relationship Id="rId280" Type="http://schemas.openxmlformats.org/officeDocument/2006/relationships/image" Target="../media/image155.png"/><Relationship Id="rId54" Type="http://schemas.openxmlformats.org/officeDocument/2006/relationships/image" Target="../media/image42.png"/><Relationship Id="rId75" Type="http://schemas.openxmlformats.org/officeDocument/2006/relationships/customXml" Target="../ink/ink52.xml"/><Relationship Id="rId96" Type="http://schemas.openxmlformats.org/officeDocument/2006/relationships/image" Target="../media/image63.png"/><Relationship Id="rId140" Type="http://schemas.openxmlformats.org/officeDocument/2006/relationships/image" Target="../media/image85.png"/><Relationship Id="rId161" Type="http://schemas.openxmlformats.org/officeDocument/2006/relationships/customXml" Target="../ink/ink95.xml"/><Relationship Id="rId182" Type="http://schemas.openxmlformats.org/officeDocument/2006/relationships/image" Target="../media/image106.png"/><Relationship Id="rId217" Type="http://schemas.openxmlformats.org/officeDocument/2006/relationships/customXml" Target="../ink/ink123.xml"/><Relationship Id="rId6" Type="http://schemas.openxmlformats.org/officeDocument/2006/relationships/image" Target="../media/image18.png"/><Relationship Id="rId238" Type="http://schemas.openxmlformats.org/officeDocument/2006/relationships/image" Target="../media/image134.png"/><Relationship Id="rId259" Type="http://schemas.openxmlformats.org/officeDocument/2006/relationships/customXml" Target="../ink/ink144.xml"/><Relationship Id="rId23" Type="http://schemas.openxmlformats.org/officeDocument/2006/relationships/customXml" Target="../ink/ink26.xml"/><Relationship Id="rId119" Type="http://schemas.openxmlformats.org/officeDocument/2006/relationships/customXml" Target="../ink/ink74.xml"/><Relationship Id="rId270" Type="http://schemas.openxmlformats.org/officeDocument/2006/relationships/image" Target="../media/image150.png"/><Relationship Id="rId44" Type="http://schemas.openxmlformats.org/officeDocument/2006/relationships/image" Target="../media/image37.png"/><Relationship Id="rId65" Type="http://schemas.openxmlformats.org/officeDocument/2006/relationships/customXml" Target="../ink/ink47.xml"/><Relationship Id="rId86" Type="http://schemas.openxmlformats.org/officeDocument/2006/relationships/image" Target="../media/image58.png"/><Relationship Id="rId130" Type="http://schemas.openxmlformats.org/officeDocument/2006/relationships/image" Target="../media/image80.png"/><Relationship Id="rId151" Type="http://schemas.openxmlformats.org/officeDocument/2006/relationships/customXml" Target="../ink/ink90.xml"/><Relationship Id="rId172" Type="http://schemas.openxmlformats.org/officeDocument/2006/relationships/image" Target="../media/image101.png"/><Relationship Id="rId193" Type="http://schemas.openxmlformats.org/officeDocument/2006/relationships/customXml" Target="../ink/ink111.xml"/><Relationship Id="rId207" Type="http://schemas.openxmlformats.org/officeDocument/2006/relationships/customXml" Target="../ink/ink118.xml"/><Relationship Id="rId228" Type="http://schemas.openxmlformats.org/officeDocument/2006/relationships/image" Target="../media/image129.png"/><Relationship Id="rId249" Type="http://schemas.openxmlformats.org/officeDocument/2006/relationships/customXml" Target="../ink/ink139.xml"/><Relationship Id="rId13" Type="http://schemas.openxmlformats.org/officeDocument/2006/relationships/customXml" Target="../ink/ink21.xml"/><Relationship Id="rId18" Type="http://schemas.openxmlformats.org/officeDocument/2006/relationships/image" Target="../media/image24.png"/><Relationship Id="rId39" Type="http://schemas.openxmlformats.org/officeDocument/2006/relationships/customXml" Target="../ink/ink34.xml"/><Relationship Id="rId109" Type="http://schemas.openxmlformats.org/officeDocument/2006/relationships/customXml" Target="../ink/ink69.xml"/><Relationship Id="rId260" Type="http://schemas.openxmlformats.org/officeDocument/2006/relationships/image" Target="../media/image145.png"/><Relationship Id="rId265" Type="http://schemas.openxmlformats.org/officeDocument/2006/relationships/customXml" Target="../ink/ink147.xml"/><Relationship Id="rId281" Type="http://schemas.openxmlformats.org/officeDocument/2006/relationships/customXml" Target="../ink/ink155.xml"/><Relationship Id="rId286" Type="http://schemas.openxmlformats.org/officeDocument/2006/relationships/image" Target="../media/image158.png"/><Relationship Id="rId34" Type="http://schemas.openxmlformats.org/officeDocument/2006/relationships/image" Target="../media/image32.png"/><Relationship Id="rId50" Type="http://schemas.openxmlformats.org/officeDocument/2006/relationships/image" Target="../media/image40.png"/><Relationship Id="rId55" Type="http://schemas.openxmlformats.org/officeDocument/2006/relationships/customXml" Target="../ink/ink42.xml"/><Relationship Id="rId76" Type="http://schemas.openxmlformats.org/officeDocument/2006/relationships/image" Target="../media/image53.png"/><Relationship Id="rId97" Type="http://schemas.openxmlformats.org/officeDocument/2006/relationships/customXml" Target="../ink/ink63.xml"/><Relationship Id="rId104" Type="http://schemas.openxmlformats.org/officeDocument/2006/relationships/image" Target="../media/image67.png"/><Relationship Id="rId120" Type="http://schemas.openxmlformats.org/officeDocument/2006/relationships/image" Target="../media/image75.png"/><Relationship Id="rId125" Type="http://schemas.openxmlformats.org/officeDocument/2006/relationships/customXml" Target="../ink/ink77.xml"/><Relationship Id="rId141" Type="http://schemas.openxmlformats.org/officeDocument/2006/relationships/customXml" Target="../ink/ink85.xml"/><Relationship Id="rId146" Type="http://schemas.openxmlformats.org/officeDocument/2006/relationships/image" Target="../media/image88.png"/><Relationship Id="rId167" Type="http://schemas.openxmlformats.org/officeDocument/2006/relationships/customXml" Target="../ink/ink98.xml"/><Relationship Id="rId188" Type="http://schemas.openxmlformats.org/officeDocument/2006/relationships/image" Target="../media/image109.png"/><Relationship Id="rId7" Type="http://schemas.openxmlformats.org/officeDocument/2006/relationships/customXml" Target="../ink/ink18.xml"/><Relationship Id="rId71" Type="http://schemas.openxmlformats.org/officeDocument/2006/relationships/customXml" Target="../ink/ink50.xml"/><Relationship Id="rId92" Type="http://schemas.openxmlformats.org/officeDocument/2006/relationships/image" Target="../media/image61.png"/><Relationship Id="rId162" Type="http://schemas.openxmlformats.org/officeDocument/2006/relationships/image" Target="../media/image96.png"/><Relationship Id="rId183" Type="http://schemas.openxmlformats.org/officeDocument/2006/relationships/customXml" Target="../ink/ink106.xml"/><Relationship Id="rId213" Type="http://schemas.openxmlformats.org/officeDocument/2006/relationships/customXml" Target="../ink/ink121.xml"/><Relationship Id="rId218" Type="http://schemas.openxmlformats.org/officeDocument/2006/relationships/image" Target="../media/image124.png"/><Relationship Id="rId234" Type="http://schemas.openxmlformats.org/officeDocument/2006/relationships/image" Target="../media/image132.png"/><Relationship Id="rId239" Type="http://schemas.openxmlformats.org/officeDocument/2006/relationships/customXml" Target="../ink/ink134.xml"/><Relationship Id="rId2" Type="http://schemas.openxmlformats.org/officeDocument/2006/relationships/image" Target="../media/image16.png"/><Relationship Id="rId29" Type="http://schemas.openxmlformats.org/officeDocument/2006/relationships/customXml" Target="../ink/ink29.xml"/><Relationship Id="rId250" Type="http://schemas.openxmlformats.org/officeDocument/2006/relationships/image" Target="../media/image140.png"/><Relationship Id="rId255" Type="http://schemas.openxmlformats.org/officeDocument/2006/relationships/customXml" Target="../ink/ink142.xml"/><Relationship Id="rId271" Type="http://schemas.openxmlformats.org/officeDocument/2006/relationships/customXml" Target="../ink/ink150.xml"/><Relationship Id="rId276" Type="http://schemas.openxmlformats.org/officeDocument/2006/relationships/image" Target="../media/image153.png"/><Relationship Id="rId24" Type="http://schemas.openxmlformats.org/officeDocument/2006/relationships/image" Target="../media/image27.png"/><Relationship Id="rId40" Type="http://schemas.openxmlformats.org/officeDocument/2006/relationships/image" Target="../media/image35.png"/><Relationship Id="rId45" Type="http://schemas.openxmlformats.org/officeDocument/2006/relationships/customXml" Target="../ink/ink37.xml"/><Relationship Id="rId66" Type="http://schemas.openxmlformats.org/officeDocument/2006/relationships/image" Target="../media/image48.png"/><Relationship Id="rId87" Type="http://schemas.openxmlformats.org/officeDocument/2006/relationships/customXml" Target="../ink/ink58.xml"/><Relationship Id="rId110" Type="http://schemas.openxmlformats.org/officeDocument/2006/relationships/image" Target="../media/image70.png"/><Relationship Id="rId115" Type="http://schemas.openxmlformats.org/officeDocument/2006/relationships/customXml" Target="../ink/ink72.xml"/><Relationship Id="rId131" Type="http://schemas.openxmlformats.org/officeDocument/2006/relationships/customXml" Target="../ink/ink80.xml"/><Relationship Id="rId136" Type="http://schemas.openxmlformats.org/officeDocument/2006/relationships/image" Target="../media/image83.png"/><Relationship Id="rId157" Type="http://schemas.openxmlformats.org/officeDocument/2006/relationships/customXml" Target="../ink/ink93.xml"/><Relationship Id="rId178" Type="http://schemas.openxmlformats.org/officeDocument/2006/relationships/image" Target="../media/image104.png"/><Relationship Id="rId61" Type="http://schemas.openxmlformats.org/officeDocument/2006/relationships/customXml" Target="../ink/ink45.xml"/><Relationship Id="rId82" Type="http://schemas.openxmlformats.org/officeDocument/2006/relationships/image" Target="../media/image56.png"/><Relationship Id="rId152" Type="http://schemas.openxmlformats.org/officeDocument/2006/relationships/image" Target="../media/image91.png"/><Relationship Id="rId173" Type="http://schemas.openxmlformats.org/officeDocument/2006/relationships/customXml" Target="../ink/ink101.xml"/><Relationship Id="rId194" Type="http://schemas.openxmlformats.org/officeDocument/2006/relationships/image" Target="../media/image112.png"/><Relationship Id="rId199" Type="http://schemas.openxmlformats.org/officeDocument/2006/relationships/customXml" Target="../ink/ink114.xml"/><Relationship Id="rId203" Type="http://schemas.openxmlformats.org/officeDocument/2006/relationships/customXml" Target="../ink/ink116.xml"/><Relationship Id="rId208" Type="http://schemas.openxmlformats.org/officeDocument/2006/relationships/image" Target="../media/image119.png"/><Relationship Id="rId229" Type="http://schemas.openxmlformats.org/officeDocument/2006/relationships/customXml" Target="../ink/ink129.xml"/><Relationship Id="rId19" Type="http://schemas.openxmlformats.org/officeDocument/2006/relationships/customXml" Target="../ink/ink24.xml"/><Relationship Id="rId224" Type="http://schemas.openxmlformats.org/officeDocument/2006/relationships/image" Target="../media/image127.png"/><Relationship Id="rId240" Type="http://schemas.openxmlformats.org/officeDocument/2006/relationships/image" Target="../media/image135.png"/><Relationship Id="rId245" Type="http://schemas.openxmlformats.org/officeDocument/2006/relationships/customXml" Target="../ink/ink137.xml"/><Relationship Id="rId261" Type="http://schemas.openxmlformats.org/officeDocument/2006/relationships/customXml" Target="../ink/ink145.xml"/><Relationship Id="rId266" Type="http://schemas.openxmlformats.org/officeDocument/2006/relationships/image" Target="../media/image148.png"/><Relationship Id="rId287" Type="http://schemas.openxmlformats.org/officeDocument/2006/relationships/customXml" Target="../ink/ink158.xml"/><Relationship Id="rId14" Type="http://schemas.openxmlformats.org/officeDocument/2006/relationships/image" Target="../media/image22.png"/><Relationship Id="rId30" Type="http://schemas.openxmlformats.org/officeDocument/2006/relationships/image" Target="../media/image30.png"/><Relationship Id="rId35" Type="http://schemas.openxmlformats.org/officeDocument/2006/relationships/customXml" Target="../ink/ink32.xml"/><Relationship Id="rId56" Type="http://schemas.openxmlformats.org/officeDocument/2006/relationships/image" Target="../media/image43.png"/><Relationship Id="rId77" Type="http://schemas.openxmlformats.org/officeDocument/2006/relationships/customXml" Target="../ink/ink53.xml"/><Relationship Id="rId100" Type="http://schemas.openxmlformats.org/officeDocument/2006/relationships/image" Target="../media/image65.png"/><Relationship Id="rId105" Type="http://schemas.openxmlformats.org/officeDocument/2006/relationships/customXml" Target="../ink/ink67.xml"/><Relationship Id="rId126" Type="http://schemas.openxmlformats.org/officeDocument/2006/relationships/image" Target="../media/image78.png"/><Relationship Id="rId147" Type="http://schemas.openxmlformats.org/officeDocument/2006/relationships/customXml" Target="../ink/ink88.xml"/><Relationship Id="rId168" Type="http://schemas.openxmlformats.org/officeDocument/2006/relationships/image" Target="../media/image99.png"/><Relationship Id="rId282" Type="http://schemas.openxmlformats.org/officeDocument/2006/relationships/image" Target="../media/image156.png"/><Relationship Id="rId8" Type="http://schemas.openxmlformats.org/officeDocument/2006/relationships/image" Target="../media/image19.png"/><Relationship Id="rId51" Type="http://schemas.openxmlformats.org/officeDocument/2006/relationships/customXml" Target="../ink/ink40.xml"/><Relationship Id="rId72" Type="http://schemas.openxmlformats.org/officeDocument/2006/relationships/image" Target="../media/image51.png"/><Relationship Id="rId93" Type="http://schemas.openxmlformats.org/officeDocument/2006/relationships/customXml" Target="../ink/ink61.xml"/><Relationship Id="rId98" Type="http://schemas.openxmlformats.org/officeDocument/2006/relationships/image" Target="../media/image64.png"/><Relationship Id="rId121" Type="http://schemas.openxmlformats.org/officeDocument/2006/relationships/customXml" Target="../ink/ink75.xml"/><Relationship Id="rId142" Type="http://schemas.openxmlformats.org/officeDocument/2006/relationships/image" Target="../media/image86.png"/><Relationship Id="rId163" Type="http://schemas.openxmlformats.org/officeDocument/2006/relationships/customXml" Target="../ink/ink96.xml"/><Relationship Id="rId184" Type="http://schemas.openxmlformats.org/officeDocument/2006/relationships/image" Target="../media/image107.png"/><Relationship Id="rId189" Type="http://schemas.openxmlformats.org/officeDocument/2006/relationships/customXml" Target="../ink/ink109.xml"/><Relationship Id="rId219" Type="http://schemas.openxmlformats.org/officeDocument/2006/relationships/customXml" Target="../ink/ink124.xml"/><Relationship Id="rId3" Type="http://schemas.openxmlformats.org/officeDocument/2006/relationships/customXml" Target="../ink/ink16.xml"/><Relationship Id="rId214" Type="http://schemas.openxmlformats.org/officeDocument/2006/relationships/image" Target="../media/image122.png"/><Relationship Id="rId230" Type="http://schemas.openxmlformats.org/officeDocument/2006/relationships/image" Target="../media/image130.png"/><Relationship Id="rId235" Type="http://schemas.openxmlformats.org/officeDocument/2006/relationships/customXml" Target="../ink/ink132.xml"/><Relationship Id="rId251" Type="http://schemas.openxmlformats.org/officeDocument/2006/relationships/customXml" Target="../ink/ink140.xml"/><Relationship Id="rId256" Type="http://schemas.openxmlformats.org/officeDocument/2006/relationships/image" Target="../media/image143.png"/><Relationship Id="rId277" Type="http://schemas.openxmlformats.org/officeDocument/2006/relationships/customXml" Target="../ink/ink153.xml"/><Relationship Id="rId25" Type="http://schemas.openxmlformats.org/officeDocument/2006/relationships/customXml" Target="../ink/ink27.xml"/><Relationship Id="rId46" Type="http://schemas.openxmlformats.org/officeDocument/2006/relationships/image" Target="../media/image38.png"/><Relationship Id="rId67" Type="http://schemas.openxmlformats.org/officeDocument/2006/relationships/customXml" Target="../ink/ink48.xml"/><Relationship Id="rId116" Type="http://schemas.openxmlformats.org/officeDocument/2006/relationships/image" Target="../media/image73.png"/><Relationship Id="rId137" Type="http://schemas.openxmlformats.org/officeDocument/2006/relationships/customXml" Target="../ink/ink83.xml"/><Relationship Id="rId158" Type="http://schemas.openxmlformats.org/officeDocument/2006/relationships/image" Target="../media/image94.png"/><Relationship Id="rId272" Type="http://schemas.openxmlformats.org/officeDocument/2006/relationships/image" Target="../media/image151.png"/><Relationship Id="rId20" Type="http://schemas.openxmlformats.org/officeDocument/2006/relationships/image" Target="../media/image25.png"/><Relationship Id="rId41" Type="http://schemas.openxmlformats.org/officeDocument/2006/relationships/customXml" Target="../ink/ink35.xml"/><Relationship Id="rId62" Type="http://schemas.openxmlformats.org/officeDocument/2006/relationships/image" Target="../media/image46.png"/><Relationship Id="rId83" Type="http://schemas.openxmlformats.org/officeDocument/2006/relationships/customXml" Target="../ink/ink56.xml"/><Relationship Id="rId88" Type="http://schemas.openxmlformats.org/officeDocument/2006/relationships/image" Target="../media/image59.png"/><Relationship Id="rId111" Type="http://schemas.openxmlformats.org/officeDocument/2006/relationships/customXml" Target="../ink/ink70.xml"/><Relationship Id="rId132" Type="http://schemas.openxmlformats.org/officeDocument/2006/relationships/image" Target="../media/image81.png"/><Relationship Id="rId153" Type="http://schemas.openxmlformats.org/officeDocument/2006/relationships/customXml" Target="../ink/ink91.xml"/><Relationship Id="rId174" Type="http://schemas.openxmlformats.org/officeDocument/2006/relationships/image" Target="../media/image102.png"/><Relationship Id="rId179" Type="http://schemas.openxmlformats.org/officeDocument/2006/relationships/customXml" Target="../ink/ink104.xml"/><Relationship Id="rId195" Type="http://schemas.openxmlformats.org/officeDocument/2006/relationships/customXml" Target="../ink/ink112.xml"/><Relationship Id="rId209" Type="http://schemas.openxmlformats.org/officeDocument/2006/relationships/customXml" Target="../ink/ink119.xml"/><Relationship Id="rId190" Type="http://schemas.openxmlformats.org/officeDocument/2006/relationships/image" Target="../media/image110.png"/><Relationship Id="rId204" Type="http://schemas.openxmlformats.org/officeDocument/2006/relationships/image" Target="../media/image117.png"/><Relationship Id="rId220" Type="http://schemas.openxmlformats.org/officeDocument/2006/relationships/image" Target="../media/image125.png"/><Relationship Id="rId225" Type="http://schemas.openxmlformats.org/officeDocument/2006/relationships/customXml" Target="../ink/ink127.xml"/><Relationship Id="rId241" Type="http://schemas.openxmlformats.org/officeDocument/2006/relationships/customXml" Target="../ink/ink135.xml"/><Relationship Id="rId246" Type="http://schemas.openxmlformats.org/officeDocument/2006/relationships/image" Target="../media/image138.png"/><Relationship Id="rId267" Type="http://schemas.openxmlformats.org/officeDocument/2006/relationships/customXml" Target="../ink/ink148.xml"/><Relationship Id="rId288" Type="http://schemas.openxmlformats.org/officeDocument/2006/relationships/image" Target="../media/image159.png"/><Relationship Id="rId15" Type="http://schemas.openxmlformats.org/officeDocument/2006/relationships/customXml" Target="../ink/ink22.xml"/><Relationship Id="rId36" Type="http://schemas.openxmlformats.org/officeDocument/2006/relationships/image" Target="../media/image33.png"/><Relationship Id="rId57" Type="http://schemas.openxmlformats.org/officeDocument/2006/relationships/customXml" Target="../ink/ink43.xml"/><Relationship Id="rId106" Type="http://schemas.openxmlformats.org/officeDocument/2006/relationships/image" Target="../media/image68.png"/><Relationship Id="rId127" Type="http://schemas.openxmlformats.org/officeDocument/2006/relationships/customXml" Target="../ink/ink78.xml"/><Relationship Id="rId262" Type="http://schemas.openxmlformats.org/officeDocument/2006/relationships/image" Target="../media/image146.png"/><Relationship Id="rId283" Type="http://schemas.openxmlformats.org/officeDocument/2006/relationships/customXml" Target="../ink/ink156.xml"/><Relationship Id="rId10" Type="http://schemas.openxmlformats.org/officeDocument/2006/relationships/image" Target="../media/image20.png"/><Relationship Id="rId31" Type="http://schemas.openxmlformats.org/officeDocument/2006/relationships/customXml" Target="../ink/ink30.xml"/><Relationship Id="rId52" Type="http://schemas.openxmlformats.org/officeDocument/2006/relationships/image" Target="../media/image41.png"/><Relationship Id="rId73" Type="http://schemas.openxmlformats.org/officeDocument/2006/relationships/customXml" Target="../ink/ink51.xml"/><Relationship Id="rId78" Type="http://schemas.openxmlformats.org/officeDocument/2006/relationships/image" Target="../media/image54.png"/><Relationship Id="rId94" Type="http://schemas.openxmlformats.org/officeDocument/2006/relationships/image" Target="../media/image62.png"/><Relationship Id="rId99" Type="http://schemas.openxmlformats.org/officeDocument/2006/relationships/customXml" Target="../ink/ink64.xml"/><Relationship Id="rId101" Type="http://schemas.openxmlformats.org/officeDocument/2006/relationships/customXml" Target="../ink/ink65.xml"/><Relationship Id="rId122" Type="http://schemas.openxmlformats.org/officeDocument/2006/relationships/image" Target="../media/image76.png"/><Relationship Id="rId143" Type="http://schemas.openxmlformats.org/officeDocument/2006/relationships/customXml" Target="../ink/ink86.xml"/><Relationship Id="rId148" Type="http://schemas.openxmlformats.org/officeDocument/2006/relationships/image" Target="../media/image89.png"/><Relationship Id="rId164" Type="http://schemas.openxmlformats.org/officeDocument/2006/relationships/image" Target="../media/image97.png"/><Relationship Id="rId169" Type="http://schemas.openxmlformats.org/officeDocument/2006/relationships/customXml" Target="../ink/ink99.xml"/><Relationship Id="rId185" Type="http://schemas.openxmlformats.org/officeDocument/2006/relationships/customXml" Target="../ink/ink107.xml"/><Relationship Id="rId4" Type="http://schemas.openxmlformats.org/officeDocument/2006/relationships/image" Target="../media/image17.png"/><Relationship Id="rId9" Type="http://schemas.openxmlformats.org/officeDocument/2006/relationships/customXml" Target="../ink/ink19.xml"/><Relationship Id="rId180" Type="http://schemas.openxmlformats.org/officeDocument/2006/relationships/image" Target="../media/image105.png"/><Relationship Id="rId210" Type="http://schemas.openxmlformats.org/officeDocument/2006/relationships/image" Target="../media/image120.png"/><Relationship Id="rId215" Type="http://schemas.openxmlformats.org/officeDocument/2006/relationships/customXml" Target="../ink/ink122.xml"/><Relationship Id="rId236" Type="http://schemas.openxmlformats.org/officeDocument/2006/relationships/image" Target="../media/image133.png"/><Relationship Id="rId257" Type="http://schemas.openxmlformats.org/officeDocument/2006/relationships/customXml" Target="../ink/ink143.xml"/><Relationship Id="rId278" Type="http://schemas.openxmlformats.org/officeDocument/2006/relationships/image" Target="../media/image154.png"/><Relationship Id="rId26" Type="http://schemas.openxmlformats.org/officeDocument/2006/relationships/image" Target="../media/image28.png"/><Relationship Id="rId231" Type="http://schemas.openxmlformats.org/officeDocument/2006/relationships/customXml" Target="../ink/ink130.xml"/><Relationship Id="rId252" Type="http://schemas.openxmlformats.org/officeDocument/2006/relationships/image" Target="../media/image141.png"/><Relationship Id="rId273" Type="http://schemas.openxmlformats.org/officeDocument/2006/relationships/customXml" Target="../ink/ink151.xml"/><Relationship Id="rId47" Type="http://schemas.openxmlformats.org/officeDocument/2006/relationships/customXml" Target="../ink/ink38.xml"/><Relationship Id="rId68" Type="http://schemas.openxmlformats.org/officeDocument/2006/relationships/image" Target="../media/image49.png"/><Relationship Id="rId89" Type="http://schemas.openxmlformats.org/officeDocument/2006/relationships/customXml" Target="../ink/ink59.xml"/><Relationship Id="rId112" Type="http://schemas.openxmlformats.org/officeDocument/2006/relationships/image" Target="../media/image71.png"/><Relationship Id="rId133" Type="http://schemas.openxmlformats.org/officeDocument/2006/relationships/customXml" Target="../ink/ink81.xml"/><Relationship Id="rId154" Type="http://schemas.openxmlformats.org/officeDocument/2006/relationships/image" Target="../media/image92.png"/><Relationship Id="rId175" Type="http://schemas.openxmlformats.org/officeDocument/2006/relationships/customXml" Target="../ink/ink102.xml"/><Relationship Id="rId196" Type="http://schemas.openxmlformats.org/officeDocument/2006/relationships/image" Target="../media/image113.png"/><Relationship Id="rId200" Type="http://schemas.openxmlformats.org/officeDocument/2006/relationships/image" Target="../media/image115.png"/><Relationship Id="rId16" Type="http://schemas.openxmlformats.org/officeDocument/2006/relationships/image" Target="../media/image23.png"/><Relationship Id="rId221" Type="http://schemas.openxmlformats.org/officeDocument/2006/relationships/customXml" Target="../ink/ink125.xml"/><Relationship Id="rId242" Type="http://schemas.openxmlformats.org/officeDocument/2006/relationships/image" Target="../media/image136.png"/><Relationship Id="rId263" Type="http://schemas.openxmlformats.org/officeDocument/2006/relationships/customXml" Target="../ink/ink146.xml"/><Relationship Id="rId284" Type="http://schemas.openxmlformats.org/officeDocument/2006/relationships/image" Target="../media/image157.png"/><Relationship Id="rId37" Type="http://schemas.openxmlformats.org/officeDocument/2006/relationships/customXml" Target="../ink/ink33.xml"/><Relationship Id="rId58" Type="http://schemas.openxmlformats.org/officeDocument/2006/relationships/image" Target="../media/image44.png"/><Relationship Id="rId79" Type="http://schemas.openxmlformats.org/officeDocument/2006/relationships/customXml" Target="../ink/ink54.xml"/><Relationship Id="rId102" Type="http://schemas.openxmlformats.org/officeDocument/2006/relationships/image" Target="../media/image66.png"/><Relationship Id="rId123" Type="http://schemas.openxmlformats.org/officeDocument/2006/relationships/customXml" Target="../ink/ink76.xml"/><Relationship Id="rId144" Type="http://schemas.openxmlformats.org/officeDocument/2006/relationships/image" Target="../media/image87.png"/><Relationship Id="rId90" Type="http://schemas.openxmlformats.org/officeDocument/2006/relationships/image" Target="../media/image60.png"/><Relationship Id="rId165" Type="http://schemas.openxmlformats.org/officeDocument/2006/relationships/customXml" Target="../ink/ink97.xml"/><Relationship Id="rId186" Type="http://schemas.openxmlformats.org/officeDocument/2006/relationships/image" Target="../media/image108.png"/><Relationship Id="rId211" Type="http://schemas.openxmlformats.org/officeDocument/2006/relationships/customXml" Target="../ink/ink120.xml"/><Relationship Id="rId232" Type="http://schemas.openxmlformats.org/officeDocument/2006/relationships/image" Target="../media/image131.png"/><Relationship Id="rId253" Type="http://schemas.openxmlformats.org/officeDocument/2006/relationships/customXml" Target="../ink/ink141.xml"/><Relationship Id="rId274" Type="http://schemas.openxmlformats.org/officeDocument/2006/relationships/image" Target="../media/image152.png"/><Relationship Id="rId27" Type="http://schemas.openxmlformats.org/officeDocument/2006/relationships/customXml" Target="../ink/ink28.xml"/><Relationship Id="rId48" Type="http://schemas.openxmlformats.org/officeDocument/2006/relationships/image" Target="../media/image39.png"/><Relationship Id="rId69" Type="http://schemas.openxmlformats.org/officeDocument/2006/relationships/customXml" Target="../ink/ink49.xml"/><Relationship Id="rId113" Type="http://schemas.openxmlformats.org/officeDocument/2006/relationships/customXml" Target="../ink/ink71.xml"/><Relationship Id="rId134" Type="http://schemas.openxmlformats.org/officeDocument/2006/relationships/image" Target="../media/image82.png"/><Relationship Id="rId80" Type="http://schemas.openxmlformats.org/officeDocument/2006/relationships/image" Target="../media/image55.png"/><Relationship Id="rId155" Type="http://schemas.openxmlformats.org/officeDocument/2006/relationships/customXml" Target="../ink/ink92.xml"/><Relationship Id="rId176" Type="http://schemas.openxmlformats.org/officeDocument/2006/relationships/image" Target="../media/image103.png"/><Relationship Id="rId197" Type="http://schemas.openxmlformats.org/officeDocument/2006/relationships/customXml" Target="../ink/ink113.xml"/><Relationship Id="rId201" Type="http://schemas.openxmlformats.org/officeDocument/2006/relationships/customXml" Target="../ink/ink115.xml"/><Relationship Id="rId222" Type="http://schemas.openxmlformats.org/officeDocument/2006/relationships/image" Target="../media/image126.png"/><Relationship Id="rId243" Type="http://schemas.openxmlformats.org/officeDocument/2006/relationships/customXml" Target="../ink/ink136.xml"/><Relationship Id="rId264" Type="http://schemas.openxmlformats.org/officeDocument/2006/relationships/image" Target="../media/image147.png"/><Relationship Id="rId285" Type="http://schemas.openxmlformats.org/officeDocument/2006/relationships/customXml" Target="../ink/ink157.xml"/><Relationship Id="rId17" Type="http://schemas.openxmlformats.org/officeDocument/2006/relationships/customXml" Target="../ink/ink23.xml"/><Relationship Id="rId38" Type="http://schemas.openxmlformats.org/officeDocument/2006/relationships/image" Target="../media/image34.png"/><Relationship Id="rId59" Type="http://schemas.openxmlformats.org/officeDocument/2006/relationships/customXml" Target="../ink/ink44.xml"/><Relationship Id="rId103" Type="http://schemas.openxmlformats.org/officeDocument/2006/relationships/customXml" Target="../ink/ink66.xml"/><Relationship Id="rId124" Type="http://schemas.openxmlformats.org/officeDocument/2006/relationships/image" Target="../media/image77.png"/><Relationship Id="rId70" Type="http://schemas.openxmlformats.org/officeDocument/2006/relationships/image" Target="../media/image50.png"/><Relationship Id="rId91" Type="http://schemas.openxmlformats.org/officeDocument/2006/relationships/customXml" Target="../ink/ink60.xml"/><Relationship Id="rId145" Type="http://schemas.openxmlformats.org/officeDocument/2006/relationships/customXml" Target="../ink/ink87.xml"/><Relationship Id="rId166" Type="http://schemas.openxmlformats.org/officeDocument/2006/relationships/image" Target="../media/image98.png"/><Relationship Id="rId187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1.png"/><Relationship Id="rId233" Type="http://schemas.openxmlformats.org/officeDocument/2006/relationships/customXml" Target="../ink/ink131.xml"/><Relationship Id="rId254" Type="http://schemas.openxmlformats.org/officeDocument/2006/relationships/image" Target="../media/image142.png"/><Relationship Id="rId28" Type="http://schemas.openxmlformats.org/officeDocument/2006/relationships/image" Target="../media/image29.png"/><Relationship Id="rId49" Type="http://schemas.openxmlformats.org/officeDocument/2006/relationships/customXml" Target="../ink/ink39.xml"/><Relationship Id="rId114" Type="http://schemas.openxmlformats.org/officeDocument/2006/relationships/image" Target="../media/image72.png"/><Relationship Id="rId275" Type="http://schemas.openxmlformats.org/officeDocument/2006/relationships/customXml" Target="../ink/ink152.xml"/><Relationship Id="rId60" Type="http://schemas.openxmlformats.org/officeDocument/2006/relationships/image" Target="../media/image45.png"/><Relationship Id="rId81" Type="http://schemas.openxmlformats.org/officeDocument/2006/relationships/customXml" Target="../ink/ink55.xml"/><Relationship Id="rId135" Type="http://schemas.openxmlformats.org/officeDocument/2006/relationships/customXml" Target="../ink/ink82.xml"/><Relationship Id="rId156" Type="http://schemas.openxmlformats.org/officeDocument/2006/relationships/image" Target="../media/image93.png"/><Relationship Id="rId177" Type="http://schemas.openxmlformats.org/officeDocument/2006/relationships/customXml" Target="../ink/ink103.xml"/><Relationship Id="rId198" Type="http://schemas.openxmlformats.org/officeDocument/2006/relationships/image" Target="../media/image114.png"/><Relationship Id="rId202" Type="http://schemas.openxmlformats.org/officeDocument/2006/relationships/image" Target="../media/image116.png"/><Relationship Id="rId223" Type="http://schemas.openxmlformats.org/officeDocument/2006/relationships/customXml" Target="../ink/ink126.xml"/><Relationship Id="rId244" Type="http://schemas.openxmlformats.org/officeDocument/2006/relationships/image" Target="../media/image137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24.xml"/><Relationship Id="rId117" Type="http://schemas.openxmlformats.org/officeDocument/2006/relationships/image" Target="../media/image1338.png"/><Relationship Id="rId21" Type="http://schemas.openxmlformats.org/officeDocument/2006/relationships/image" Target="../media/image1290.png"/><Relationship Id="rId42" Type="http://schemas.openxmlformats.org/officeDocument/2006/relationships/customXml" Target="../ink/ink1332.xml"/><Relationship Id="rId47" Type="http://schemas.openxmlformats.org/officeDocument/2006/relationships/image" Target="../media/image1303.png"/><Relationship Id="rId63" Type="http://schemas.openxmlformats.org/officeDocument/2006/relationships/image" Target="../media/image1311.png"/><Relationship Id="rId68" Type="http://schemas.openxmlformats.org/officeDocument/2006/relationships/customXml" Target="../ink/ink1345.xml"/><Relationship Id="rId84" Type="http://schemas.openxmlformats.org/officeDocument/2006/relationships/customXml" Target="../ink/ink1353.xml"/><Relationship Id="rId89" Type="http://schemas.openxmlformats.org/officeDocument/2006/relationships/image" Target="../media/image1324.png"/><Relationship Id="rId112" Type="http://schemas.openxmlformats.org/officeDocument/2006/relationships/customXml" Target="../ink/ink1367.xml"/><Relationship Id="rId133" Type="http://schemas.openxmlformats.org/officeDocument/2006/relationships/image" Target="../media/image1346.png"/><Relationship Id="rId16" Type="http://schemas.openxmlformats.org/officeDocument/2006/relationships/customXml" Target="../ink/ink1319.xml"/><Relationship Id="rId107" Type="http://schemas.openxmlformats.org/officeDocument/2006/relationships/image" Target="../media/image1333.png"/><Relationship Id="rId11" Type="http://schemas.openxmlformats.org/officeDocument/2006/relationships/image" Target="../media/image1285.png"/><Relationship Id="rId32" Type="http://schemas.openxmlformats.org/officeDocument/2006/relationships/customXml" Target="../ink/ink1327.xml"/><Relationship Id="rId37" Type="http://schemas.openxmlformats.org/officeDocument/2006/relationships/image" Target="../media/image1298.png"/><Relationship Id="rId53" Type="http://schemas.openxmlformats.org/officeDocument/2006/relationships/image" Target="../media/image1306.png"/><Relationship Id="rId58" Type="http://schemas.openxmlformats.org/officeDocument/2006/relationships/customXml" Target="../ink/ink1340.xml"/><Relationship Id="rId74" Type="http://schemas.openxmlformats.org/officeDocument/2006/relationships/customXml" Target="../ink/ink1348.xml"/><Relationship Id="rId79" Type="http://schemas.openxmlformats.org/officeDocument/2006/relationships/image" Target="../media/image1319.png"/><Relationship Id="rId102" Type="http://schemas.openxmlformats.org/officeDocument/2006/relationships/customXml" Target="../ink/ink1362.xml"/><Relationship Id="rId123" Type="http://schemas.openxmlformats.org/officeDocument/2006/relationships/image" Target="../media/image1341.png"/><Relationship Id="rId128" Type="http://schemas.openxmlformats.org/officeDocument/2006/relationships/customXml" Target="../ink/ink1375.xml"/><Relationship Id="rId5" Type="http://schemas.openxmlformats.org/officeDocument/2006/relationships/image" Target="../media/image1282.png"/><Relationship Id="rId90" Type="http://schemas.openxmlformats.org/officeDocument/2006/relationships/customXml" Target="../ink/ink1356.xml"/><Relationship Id="rId95" Type="http://schemas.openxmlformats.org/officeDocument/2006/relationships/image" Target="../media/image1327.png"/><Relationship Id="rId14" Type="http://schemas.openxmlformats.org/officeDocument/2006/relationships/customXml" Target="../ink/ink1318.xml"/><Relationship Id="rId22" Type="http://schemas.openxmlformats.org/officeDocument/2006/relationships/customXml" Target="../ink/ink1322.xml"/><Relationship Id="rId27" Type="http://schemas.openxmlformats.org/officeDocument/2006/relationships/image" Target="../media/image1293.png"/><Relationship Id="rId30" Type="http://schemas.openxmlformats.org/officeDocument/2006/relationships/customXml" Target="../ink/ink1326.xml"/><Relationship Id="rId35" Type="http://schemas.openxmlformats.org/officeDocument/2006/relationships/image" Target="../media/image1297.png"/><Relationship Id="rId43" Type="http://schemas.openxmlformats.org/officeDocument/2006/relationships/image" Target="../media/image1301.png"/><Relationship Id="rId48" Type="http://schemas.openxmlformats.org/officeDocument/2006/relationships/customXml" Target="../ink/ink1335.xml"/><Relationship Id="rId56" Type="http://schemas.openxmlformats.org/officeDocument/2006/relationships/customXml" Target="../ink/ink1339.xml"/><Relationship Id="rId64" Type="http://schemas.openxmlformats.org/officeDocument/2006/relationships/customXml" Target="../ink/ink1343.xml"/><Relationship Id="rId69" Type="http://schemas.openxmlformats.org/officeDocument/2006/relationships/image" Target="../media/image1314.png"/><Relationship Id="rId77" Type="http://schemas.openxmlformats.org/officeDocument/2006/relationships/image" Target="../media/image1318.png"/><Relationship Id="rId100" Type="http://schemas.openxmlformats.org/officeDocument/2006/relationships/customXml" Target="../ink/ink1361.xml"/><Relationship Id="rId105" Type="http://schemas.openxmlformats.org/officeDocument/2006/relationships/image" Target="../media/image1332.png"/><Relationship Id="rId113" Type="http://schemas.openxmlformats.org/officeDocument/2006/relationships/image" Target="../media/image1336.png"/><Relationship Id="rId118" Type="http://schemas.openxmlformats.org/officeDocument/2006/relationships/customXml" Target="../ink/ink1370.xml"/><Relationship Id="rId126" Type="http://schemas.openxmlformats.org/officeDocument/2006/relationships/customXml" Target="../ink/ink1374.xml"/><Relationship Id="rId8" Type="http://schemas.openxmlformats.org/officeDocument/2006/relationships/customXml" Target="../ink/ink1315.xml"/><Relationship Id="rId51" Type="http://schemas.openxmlformats.org/officeDocument/2006/relationships/image" Target="../media/image1305.png"/><Relationship Id="rId72" Type="http://schemas.openxmlformats.org/officeDocument/2006/relationships/customXml" Target="../ink/ink1347.xml"/><Relationship Id="rId80" Type="http://schemas.openxmlformats.org/officeDocument/2006/relationships/customXml" Target="../ink/ink1351.xml"/><Relationship Id="rId85" Type="http://schemas.openxmlformats.org/officeDocument/2006/relationships/image" Target="../media/image1322.png"/><Relationship Id="rId93" Type="http://schemas.openxmlformats.org/officeDocument/2006/relationships/image" Target="../media/image1326.png"/><Relationship Id="rId98" Type="http://schemas.openxmlformats.org/officeDocument/2006/relationships/customXml" Target="../ink/ink1360.xml"/><Relationship Id="rId121" Type="http://schemas.openxmlformats.org/officeDocument/2006/relationships/image" Target="../media/image1340.png"/><Relationship Id="rId3" Type="http://schemas.openxmlformats.org/officeDocument/2006/relationships/image" Target="../media/image1281.png"/><Relationship Id="rId12" Type="http://schemas.openxmlformats.org/officeDocument/2006/relationships/customXml" Target="../ink/ink1317.xml"/><Relationship Id="rId17" Type="http://schemas.openxmlformats.org/officeDocument/2006/relationships/image" Target="../media/image1288.png"/><Relationship Id="rId25" Type="http://schemas.openxmlformats.org/officeDocument/2006/relationships/image" Target="../media/image1292.png"/><Relationship Id="rId33" Type="http://schemas.openxmlformats.org/officeDocument/2006/relationships/image" Target="../media/image1296.png"/><Relationship Id="rId38" Type="http://schemas.openxmlformats.org/officeDocument/2006/relationships/customXml" Target="../ink/ink1330.xml"/><Relationship Id="rId46" Type="http://schemas.openxmlformats.org/officeDocument/2006/relationships/customXml" Target="../ink/ink1334.xml"/><Relationship Id="rId59" Type="http://schemas.openxmlformats.org/officeDocument/2006/relationships/image" Target="../media/image1309.png"/><Relationship Id="rId67" Type="http://schemas.openxmlformats.org/officeDocument/2006/relationships/image" Target="../media/image1313.png"/><Relationship Id="rId103" Type="http://schemas.openxmlformats.org/officeDocument/2006/relationships/image" Target="../media/image1331.png"/><Relationship Id="rId108" Type="http://schemas.openxmlformats.org/officeDocument/2006/relationships/customXml" Target="../ink/ink1365.xml"/><Relationship Id="rId116" Type="http://schemas.openxmlformats.org/officeDocument/2006/relationships/customXml" Target="../ink/ink1369.xml"/><Relationship Id="rId124" Type="http://schemas.openxmlformats.org/officeDocument/2006/relationships/customXml" Target="../ink/ink1373.xml"/><Relationship Id="rId129" Type="http://schemas.openxmlformats.org/officeDocument/2006/relationships/image" Target="../media/image1344.png"/><Relationship Id="rId20" Type="http://schemas.openxmlformats.org/officeDocument/2006/relationships/customXml" Target="../ink/ink1321.xml"/><Relationship Id="rId41" Type="http://schemas.openxmlformats.org/officeDocument/2006/relationships/image" Target="../media/image1300.png"/><Relationship Id="rId54" Type="http://schemas.openxmlformats.org/officeDocument/2006/relationships/customXml" Target="../ink/ink1338.xml"/><Relationship Id="rId62" Type="http://schemas.openxmlformats.org/officeDocument/2006/relationships/customXml" Target="../ink/ink1342.xml"/><Relationship Id="rId70" Type="http://schemas.openxmlformats.org/officeDocument/2006/relationships/customXml" Target="../ink/ink1346.xml"/><Relationship Id="rId75" Type="http://schemas.openxmlformats.org/officeDocument/2006/relationships/image" Target="../media/image1317.png"/><Relationship Id="rId83" Type="http://schemas.openxmlformats.org/officeDocument/2006/relationships/image" Target="../media/image1321.png"/><Relationship Id="rId88" Type="http://schemas.openxmlformats.org/officeDocument/2006/relationships/customXml" Target="../ink/ink1355.xml"/><Relationship Id="rId91" Type="http://schemas.openxmlformats.org/officeDocument/2006/relationships/image" Target="../media/image1325.png"/><Relationship Id="rId96" Type="http://schemas.openxmlformats.org/officeDocument/2006/relationships/customXml" Target="../ink/ink1359.xml"/><Relationship Id="rId111" Type="http://schemas.openxmlformats.org/officeDocument/2006/relationships/image" Target="../media/image1335.png"/><Relationship Id="rId132" Type="http://schemas.openxmlformats.org/officeDocument/2006/relationships/customXml" Target="../ink/ink13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14.xml"/><Relationship Id="rId15" Type="http://schemas.openxmlformats.org/officeDocument/2006/relationships/image" Target="../media/image1287.png"/><Relationship Id="rId23" Type="http://schemas.openxmlformats.org/officeDocument/2006/relationships/image" Target="../media/image1291.png"/><Relationship Id="rId28" Type="http://schemas.openxmlformats.org/officeDocument/2006/relationships/customXml" Target="../ink/ink1325.xml"/><Relationship Id="rId36" Type="http://schemas.openxmlformats.org/officeDocument/2006/relationships/customXml" Target="../ink/ink1329.xml"/><Relationship Id="rId49" Type="http://schemas.openxmlformats.org/officeDocument/2006/relationships/image" Target="../media/image1304.png"/><Relationship Id="rId57" Type="http://schemas.openxmlformats.org/officeDocument/2006/relationships/image" Target="../media/image1308.png"/><Relationship Id="rId106" Type="http://schemas.openxmlformats.org/officeDocument/2006/relationships/customXml" Target="../ink/ink1364.xml"/><Relationship Id="rId114" Type="http://schemas.openxmlformats.org/officeDocument/2006/relationships/customXml" Target="../ink/ink1368.xml"/><Relationship Id="rId119" Type="http://schemas.openxmlformats.org/officeDocument/2006/relationships/image" Target="../media/image1339.png"/><Relationship Id="rId127" Type="http://schemas.openxmlformats.org/officeDocument/2006/relationships/image" Target="../media/image1343.png"/><Relationship Id="rId10" Type="http://schemas.openxmlformats.org/officeDocument/2006/relationships/customXml" Target="../ink/ink1316.xml"/><Relationship Id="rId31" Type="http://schemas.openxmlformats.org/officeDocument/2006/relationships/image" Target="../media/image1295.png"/><Relationship Id="rId44" Type="http://schemas.openxmlformats.org/officeDocument/2006/relationships/customXml" Target="../ink/ink1333.xml"/><Relationship Id="rId52" Type="http://schemas.openxmlformats.org/officeDocument/2006/relationships/customXml" Target="../ink/ink1337.xml"/><Relationship Id="rId60" Type="http://schemas.openxmlformats.org/officeDocument/2006/relationships/customXml" Target="../ink/ink1341.xml"/><Relationship Id="rId65" Type="http://schemas.openxmlformats.org/officeDocument/2006/relationships/image" Target="../media/image1312.png"/><Relationship Id="rId73" Type="http://schemas.openxmlformats.org/officeDocument/2006/relationships/image" Target="../media/image1316.png"/><Relationship Id="rId78" Type="http://schemas.openxmlformats.org/officeDocument/2006/relationships/customXml" Target="../ink/ink1350.xml"/><Relationship Id="rId81" Type="http://schemas.openxmlformats.org/officeDocument/2006/relationships/image" Target="../media/image1320.png"/><Relationship Id="rId86" Type="http://schemas.openxmlformats.org/officeDocument/2006/relationships/customXml" Target="../ink/ink1354.xml"/><Relationship Id="rId94" Type="http://schemas.openxmlformats.org/officeDocument/2006/relationships/customXml" Target="../ink/ink1358.xml"/><Relationship Id="rId99" Type="http://schemas.openxmlformats.org/officeDocument/2006/relationships/image" Target="../media/image1329.png"/><Relationship Id="rId101" Type="http://schemas.openxmlformats.org/officeDocument/2006/relationships/image" Target="../media/image1330.png"/><Relationship Id="rId122" Type="http://schemas.openxmlformats.org/officeDocument/2006/relationships/customXml" Target="../ink/ink1372.xml"/><Relationship Id="rId130" Type="http://schemas.openxmlformats.org/officeDocument/2006/relationships/customXml" Target="../ink/ink1376.xml"/><Relationship Id="rId4" Type="http://schemas.openxmlformats.org/officeDocument/2006/relationships/customXml" Target="../ink/ink1313.xml"/><Relationship Id="rId9" Type="http://schemas.openxmlformats.org/officeDocument/2006/relationships/image" Target="../media/image1284.png"/><Relationship Id="rId13" Type="http://schemas.openxmlformats.org/officeDocument/2006/relationships/image" Target="../media/image1286.png"/><Relationship Id="rId18" Type="http://schemas.openxmlformats.org/officeDocument/2006/relationships/customXml" Target="../ink/ink1320.xml"/><Relationship Id="rId39" Type="http://schemas.openxmlformats.org/officeDocument/2006/relationships/image" Target="../media/image1299.png"/><Relationship Id="rId109" Type="http://schemas.openxmlformats.org/officeDocument/2006/relationships/image" Target="../media/image1334.png"/><Relationship Id="rId34" Type="http://schemas.openxmlformats.org/officeDocument/2006/relationships/customXml" Target="../ink/ink1328.xml"/><Relationship Id="rId50" Type="http://schemas.openxmlformats.org/officeDocument/2006/relationships/customXml" Target="../ink/ink1336.xml"/><Relationship Id="rId55" Type="http://schemas.openxmlformats.org/officeDocument/2006/relationships/image" Target="../media/image1307.png"/><Relationship Id="rId76" Type="http://schemas.openxmlformats.org/officeDocument/2006/relationships/customXml" Target="../ink/ink1349.xml"/><Relationship Id="rId97" Type="http://schemas.openxmlformats.org/officeDocument/2006/relationships/image" Target="../media/image1328.png"/><Relationship Id="rId104" Type="http://schemas.openxmlformats.org/officeDocument/2006/relationships/customXml" Target="../ink/ink1363.xml"/><Relationship Id="rId120" Type="http://schemas.openxmlformats.org/officeDocument/2006/relationships/customXml" Target="../ink/ink1371.xml"/><Relationship Id="rId125" Type="http://schemas.openxmlformats.org/officeDocument/2006/relationships/image" Target="../media/image1342.png"/><Relationship Id="rId7" Type="http://schemas.openxmlformats.org/officeDocument/2006/relationships/image" Target="../media/image1283.png"/><Relationship Id="rId71" Type="http://schemas.openxmlformats.org/officeDocument/2006/relationships/image" Target="../media/image1315.png"/><Relationship Id="rId92" Type="http://schemas.openxmlformats.org/officeDocument/2006/relationships/customXml" Target="../ink/ink1357.xml"/><Relationship Id="rId2" Type="http://schemas.openxmlformats.org/officeDocument/2006/relationships/customXml" Target="../ink/ink1312.xml"/><Relationship Id="rId29" Type="http://schemas.openxmlformats.org/officeDocument/2006/relationships/image" Target="../media/image1294.png"/><Relationship Id="rId24" Type="http://schemas.openxmlformats.org/officeDocument/2006/relationships/customXml" Target="../ink/ink1323.xml"/><Relationship Id="rId40" Type="http://schemas.openxmlformats.org/officeDocument/2006/relationships/customXml" Target="../ink/ink1331.xml"/><Relationship Id="rId45" Type="http://schemas.openxmlformats.org/officeDocument/2006/relationships/image" Target="../media/image1302.png"/><Relationship Id="rId66" Type="http://schemas.openxmlformats.org/officeDocument/2006/relationships/customXml" Target="../ink/ink1344.xml"/><Relationship Id="rId87" Type="http://schemas.openxmlformats.org/officeDocument/2006/relationships/image" Target="../media/image1323.png"/><Relationship Id="rId110" Type="http://schemas.openxmlformats.org/officeDocument/2006/relationships/customXml" Target="../ink/ink1366.xml"/><Relationship Id="rId115" Type="http://schemas.openxmlformats.org/officeDocument/2006/relationships/image" Target="../media/image1337.png"/><Relationship Id="rId131" Type="http://schemas.openxmlformats.org/officeDocument/2006/relationships/image" Target="../media/image1345.png"/><Relationship Id="rId61" Type="http://schemas.openxmlformats.org/officeDocument/2006/relationships/image" Target="../media/image1310.png"/><Relationship Id="rId82" Type="http://schemas.openxmlformats.org/officeDocument/2006/relationships/customXml" Target="../ink/ink1352.xml"/><Relationship Id="rId19" Type="http://schemas.openxmlformats.org/officeDocument/2006/relationships/image" Target="../media/image128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2.png"/><Relationship Id="rId18" Type="http://schemas.openxmlformats.org/officeDocument/2006/relationships/customXml" Target="../ink/ink1386.xml"/><Relationship Id="rId26" Type="http://schemas.openxmlformats.org/officeDocument/2006/relationships/customXml" Target="../ink/ink1390.xml"/><Relationship Id="rId39" Type="http://schemas.openxmlformats.org/officeDocument/2006/relationships/image" Target="../media/image1365.png"/><Relationship Id="rId21" Type="http://schemas.openxmlformats.org/officeDocument/2006/relationships/image" Target="../media/image1356.png"/><Relationship Id="rId34" Type="http://schemas.openxmlformats.org/officeDocument/2006/relationships/customXml" Target="../ink/ink1394.xml"/><Relationship Id="rId42" Type="http://schemas.openxmlformats.org/officeDocument/2006/relationships/customXml" Target="../ink/ink1398.xml"/><Relationship Id="rId47" Type="http://schemas.openxmlformats.org/officeDocument/2006/relationships/image" Target="../media/image1369.png"/><Relationship Id="rId50" Type="http://schemas.openxmlformats.org/officeDocument/2006/relationships/customXml" Target="../ink/ink1402.xml"/><Relationship Id="rId55" Type="http://schemas.openxmlformats.org/officeDocument/2006/relationships/image" Target="../media/image1373.png"/><Relationship Id="rId63" Type="http://schemas.openxmlformats.org/officeDocument/2006/relationships/image" Target="../media/image1377.png"/><Relationship Id="rId68" Type="http://schemas.openxmlformats.org/officeDocument/2006/relationships/customXml" Target="../ink/ink1411.xml"/><Relationship Id="rId76" Type="http://schemas.openxmlformats.org/officeDocument/2006/relationships/customXml" Target="../ink/ink1415.xml"/><Relationship Id="rId84" Type="http://schemas.openxmlformats.org/officeDocument/2006/relationships/customXml" Target="../ink/ink1419.xml"/><Relationship Id="rId89" Type="http://schemas.openxmlformats.org/officeDocument/2006/relationships/image" Target="../media/image1390.png"/><Relationship Id="rId7" Type="http://schemas.openxmlformats.org/officeDocument/2006/relationships/image" Target="../media/image1349.png"/><Relationship Id="rId71" Type="http://schemas.openxmlformats.org/officeDocument/2006/relationships/image" Target="../media/image1381.png"/><Relationship Id="rId92" Type="http://schemas.openxmlformats.org/officeDocument/2006/relationships/customXml" Target="../ink/ink1423.xml"/><Relationship Id="rId2" Type="http://schemas.openxmlformats.org/officeDocument/2006/relationships/customXml" Target="../ink/ink1378.xml"/><Relationship Id="rId16" Type="http://schemas.openxmlformats.org/officeDocument/2006/relationships/customXml" Target="../ink/ink1385.xml"/><Relationship Id="rId29" Type="http://schemas.openxmlformats.org/officeDocument/2006/relationships/image" Target="../media/image1360.png"/><Relationship Id="rId11" Type="http://schemas.openxmlformats.org/officeDocument/2006/relationships/image" Target="../media/image1351.png"/><Relationship Id="rId24" Type="http://schemas.openxmlformats.org/officeDocument/2006/relationships/customXml" Target="../ink/ink1389.xml"/><Relationship Id="rId32" Type="http://schemas.openxmlformats.org/officeDocument/2006/relationships/customXml" Target="../ink/ink1393.xml"/><Relationship Id="rId37" Type="http://schemas.openxmlformats.org/officeDocument/2006/relationships/image" Target="../media/image1364.png"/><Relationship Id="rId40" Type="http://schemas.openxmlformats.org/officeDocument/2006/relationships/customXml" Target="../ink/ink1397.xml"/><Relationship Id="rId45" Type="http://schemas.openxmlformats.org/officeDocument/2006/relationships/image" Target="../media/image1368.png"/><Relationship Id="rId53" Type="http://schemas.openxmlformats.org/officeDocument/2006/relationships/image" Target="../media/image1372.png"/><Relationship Id="rId58" Type="http://schemas.openxmlformats.org/officeDocument/2006/relationships/customXml" Target="../ink/ink1406.xml"/><Relationship Id="rId66" Type="http://schemas.openxmlformats.org/officeDocument/2006/relationships/customXml" Target="../ink/ink1410.xml"/><Relationship Id="rId74" Type="http://schemas.openxmlformats.org/officeDocument/2006/relationships/customXml" Target="../ink/ink1414.xml"/><Relationship Id="rId79" Type="http://schemas.openxmlformats.org/officeDocument/2006/relationships/image" Target="../media/image1385.png"/><Relationship Id="rId87" Type="http://schemas.openxmlformats.org/officeDocument/2006/relationships/image" Target="../media/image1389.png"/><Relationship Id="rId5" Type="http://schemas.openxmlformats.org/officeDocument/2006/relationships/image" Target="../media/image1348.png"/><Relationship Id="rId61" Type="http://schemas.openxmlformats.org/officeDocument/2006/relationships/image" Target="../media/image1376.png"/><Relationship Id="rId82" Type="http://schemas.openxmlformats.org/officeDocument/2006/relationships/customXml" Target="../ink/ink1418.xml"/><Relationship Id="rId90" Type="http://schemas.openxmlformats.org/officeDocument/2006/relationships/customXml" Target="../ink/ink1422.xml"/><Relationship Id="rId19" Type="http://schemas.openxmlformats.org/officeDocument/2006/relationships/image" Target="../media/image1355.png"/><Relationship Id="rId14" Type="http://schemas.openxmlformats.org/officeDocument/2006/relationships/customXml" Target="../ink/ink1384.xml"/><Relationship Id="rId22" Type="http://schemas.openxmlformats.org/officeDocument/2006/relationships/customXml" Target="../ink/ink1388.xml"/><Relationship Id="rId27" Type="http://schemas.openxmlformats.org/officeDocument/2006/relationships/image" Target="../media/image1359.png"/><Relationship Id="rId30" Type="http://schemas.openxmlformats.org/officeDocument/2006/relationships/customXml" Target="../ink/ink1392.xml"/><Relationship Id="rId35" Type="http://schemas.openxmlformats.org/officeDocument/2006/relationships/image" Target="../media/image1363.png"/><Relationship Id="rId43" Type="http://schemas.openxmlformats.org/officeDocument/2006/relationships/image" Target="../media/image1367.png"/><Relationship Id="rId48" Type="http://schemas.openxmlformats.org/officeDocument/2006/relationships/customXml" Target="../ink/ink1401.xml"/><Relationship Id="rId56" Type="http://schemas.openxmlformats.org/officeDocument/2006/relationships/customXml" Target="../ink/ink1405.xml"/><Relationship Id="rId64" Type="http://schemas.openxmlformats.org/officeDocument/2006/relationships/customXml" Target="../ink/ink1409.xml"/><Relationship Id="rId69" Type="http://schemas.openxmlformats.org/officeDocument/2006/relationships/image" Target="../media/image1380.png"/><Relationship Id="rId77" Type="http://schemas.openxmlformats.org/officeDocument/2006/relationships/image" Target="../media/image1384.png"/><Relationship Id="rId8" Type="http://schemas.openxmlformats.org/officeDocument/2006/relationships/customXml" Target="../ink/ink1381.xml"/><Relationship Id="rId51" Type="http://schemas.openxmlformats.org/officeDocument/2006/relationships/image" Target="../media/image1371.png"/><Relationship Id="rId72" Type="http://schemas.openxmlformats.org/officeDocument/2006/relationships/customXml" Target="../ink/ink1413.xml"/><Relationship Id="rId80" Type="http://schemas.openxmlformats.org/officeDocument/2006/relationships/customXml" Target="../ink/ink1417.xml"/><Relationship Id="rId85" Type="http://schemas.openxmlformats.org/officeDocument/2006/relationships/image" Target="../media/image1388.png"/><Relationship Id="rId93" Type="http://schemas.openxmlformats.org/officeDocument/2006/relationships/image" Target="../media/image1392.png"/><Relationship Id="rId3" Type="http://schemas.openxmlformats.org/officeDocument/2006/relationships/image" Target="../media/image1347.png"/><Relationship Id="rId12" Type="http://schemas.openxmlformats.org/officeDocument/2006/relationships/customXml" Target="../ink/ink1383.xml"/><Relationship Id="rId17" Type="http://schemas.openxmlformats.org/officeDocument/2006/relationships/image" Target="../media/image1354.png"/><Relationship Id="rId25" Type="http://schemas.openxmlformats.org/officeDocument/2006/relationships/image" Target="../media/image1358.png"/><Relationship Id="rId33" Type="http://schemas.openxmlformats.org/officeDocument/2006/relationships/image" Target="../media/image1362.png"/><Relationship Id="rId38" Type="http://schemas.openxmlformats.org/officeDocument/2006/relationships/customXml" Target="../ink/ink1396.xml"/><Relationship Id="rId46" Type="http://schemas.openxmlformats.org/officeDocument/2006/relationships/customXml" Target="../ink/ink1400.xml"/><Relationship Id="rId59" Type="http://schemas.openxmlformats.org/officeDocument/2006/relationships/image" Target="../media/image1375.png"/><Relationship Id="rId67" Type="http://schemas.openxmlformats.org/officeDocument/2006/relationships/image" Target="../media/image1379.png"/><Relationship Id="rId20" Type="http://schemas.openxmlformats.org/officeDocument/2006/relationships/customXml" Target="../ink/ink1387.xml"/><Relationship Id="rId41" Type="http://schemas.openxmlformats.org/officeDocument/2006/relationships/image" Target="../media/image1366.png"/><Relationship Id="rId54" Type="http://schemas.openxmlformats.org/officeDocument/2006/relationships/customXml" Target="../ink/ink1404.xml"/><Relationship Id="rId62" Type="http://schemas.openxmlformats.org/officeDocument/2006/relationships/customXml" Target="../ink/ink1408.xml"/><Relationship Id="rId70" Type="http://schemas.openxmlformats.org/officeDocument/2006/relationships/customXml" Target="../ink/ink1412.xml"/><Relationship Id="rId75" Type="http://schemas.openxmlformats.org/officeDocument/2006/relationships/image" Target="../media/image1383.png"/><Relationship Id="rId83" Type="http://schemas.openxmlformats.org/officeDocument/2006/relationships/image" Target="../media/image1387.png"/><Relationship Id="rId88" Type="http://schemas.openxmlformats.org/officeDocument/2006/relationships/customXml" Target="../ink/ink1421.xml"/><Relationship Id="rId91" Type="http://schemas.openxmlformats.org/officeDocument/2006/relationships/image" Target="../media/image13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0.xml"/><Relationship Id="rId15" Type="http://schemas.openxmlformats.org/officeDocument/2006/relationships/image" Target="../media/image1353.png"/><Relationship Id="rId23" Type="http://schemas.openxmlformats.org/officeDocument/2006/relationships/image" Target="../media/image1357.png"/><Relationship Id="rId28" Type="http://schemas.openxmlformats.org/officeDocument/2006/relationships/customXml" Target="../ink/ink1391.xml"/><Relationship Id="rId36" Type="http://schemas.openxmlformats.org/officeDocument/2006/relationships/customXml" Target="../ink/ink1395.xml"/><Relationship Id="rId49" Type="http://schemas.openxmlformats.org/officeDocument/2006/relationships/image" Target="../media/image1370.png"/><Relationship Id="rId57" Type="http://schemas.openxmlformats.org/officeDocument/2006/relationships/image" Target="../media/image1374.png"/><Relationship Id="rId10" Type="http://schemas.openxmlformats.org/officeDocument/2006/relationships/customXml" Target="../ink/ink1382.xml"/><Relationship Id="rId31" Type="http://schemas.openxmlformats.org/officeDocument/2006/relationships/image" Target="../media/image1361.png"/><Relationship Id="rId44" Type="http://schemas.openxmlformats.org/officeDocument/2006/relationships/customXml" Target="../ink/ink1399.xml"/><Relationship Id="rId52" Type="http://schemas.openxmlformats.org/officeDocument/2006/relationships/customXml" Target="../ink/ink1403.xml"/><Relationship Id="rId60" Type="http://schemas.openxmlformats.org/officeDocument/2006/relationships/customXml" Target="../ink/ink1407.xml"/><Relationship Id="rId65" Type="http://schemas.openxmlformats.org/officeDocument/2006/relationships/image" Target="../media/image1378.png"/><Relationship Id="rId73" Type="http://schemas.openxmlformats.org/officeDocument/2006/relationships/image" Target="../media/image1382.png"/><Relationship Id="rId78" Type="http://schemas.openxmlformats.org/officeDocument/2006/relationships/customXml" Target="../ink/ink1416.xml"/><Relationship Id="rId81" Type="http://schemas.openxmlformats.org/officeDocument/2006/relationships/image" Target="../media/image1386.png"/><Relationship Id="rId86" Type="http://schemas.openxmlformats.org/officeDocument/2006/relationships/customXml" Target="../ink/ink1420.xml"/><Relationship Id="rId4" Type="http://schemas.openxmlformats.org/officeDocument/2006/relationships/customXml" Target="../ink/ink1379.xml"/><Relationship Id="rId9" Type="http://schemas.openxmlformats.org/officeDocument/2006/relationships/image" Target="../media/image135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36.xml"/><Relationship Id="rId117" Type="http://schemas.openxmlformats.org/officeDocument/2006/relationships/image" Target="../media/image1450.png"/><Relationship Id="rId21" Type="http://schemas.openxmlformats.org/officeDocument/2006/relationships/image" Target="../media/image1402.png"/><Relationship Id="rId42" Type="http://schemas.openxmlformats.org/officeDocument/2006/relationships/customXml" Target="../ink/ink1444.xml"/><Relationship Id="rId47" Type="http://schemas.openxmlformats.org/officeDocument/2006/relationships/image" Target="../media/image1415.png"/><Relationship Id="rId63" Type="http://schemas.openxmlformats.org/officeDocument/2006/relationships/image" Target="../media/image1423.png"/><Relationship Id="rId68" Type="http://schemas.openxmlformats.org/officeDocument/2006/relationships/customXml" Target="../ink/ink1457.xml"/><Relationship Id="rId84" Type="http://schemas.openxmlformats.org/officeDocument/2006/relationships/customXml" Target="../ink/ink1465.xml"/><Relationship Id="rId89" Type="http://schemas.openxmlformats.org/officeDocument/2006/relationships/image" Target="../media/image1436.png"/><Relationship Id="rId112" Type="http://schemas.openxmlformats.org/officeDocument/2006/relationships/customXml" Target="../ink/ink1479.xml"/><Relationship Id="rId133" Type="http://schemas.openxmlformats.org/officeDocument/2006/relationships/image" Target="../media/image1458.png"/><Relationship Id="rId138" Type="http://schemas.openxmlformats.org/officeDocument/2006/relationships/customXml" Target="../ink/ink1492.xml"/><Relationship Id="rId16" Type="http://schemas.openxmlformats.org/officeDocument/2006/relationships/customXml" Target="../ink/ink1431.xml"/><Relationship Id="rId107" Type="http://schemas.openxmlformats.org/officeDocument/2006/relationships/image" Target="../media/image1445.png"/><Relationship Id="rId11" Type="http://schemas.openxmlformats.org/officeDocument/2006/relationships/image" Target="../media/image1397.png"/><Relationship Id="rId32" Type="http://schemas.openxmlformats.org/officeDocument/2006/relationships/customXml" Target="../ink/ink1439.xml"/><Relationship Id="rId37" Type="http://schemas.openxmlformats.org/officeDocument/2006/relationships/image" Target="../media/image1410.png"/><Relationship Id="rId53" Type="http://schemas.openxmlformats.org/officeDocument/2006/relationships/image" Target="../media/image1418.png"/><Relationship Id="rId58" Type="http://schemas.openxmlformats.org/officeDocument/2006/relationships/customXml" Target="../ink/ink1452.xml"/><Relationship Id="rId74" Type="http://schemas.openxmlformats.org/officeDocument/2006/relationships/customXml" Target="../ink/ink1460.xml"/><Relationship Id="rId79" Type="http://schemas.openxmlformats.org/officeDocument/2006/relationships/image" Target="../media/image1431.png"/><Relationship Id="rId102" Type="http://schemas.openxmlformats.org/officeDocument/2006/relationships/customXml" Target="../ink/ink1474.xml"/><Relationship Id="rId123" Type="http://schemas.openxmlformats.org/officeDocument/2006/relationships/image" Target="../media/image1453.png"/><Relationship Id="rId128" Type="http://schemas.openxmlformats.org/officeDocument/2006/relationships/customXml" Target="../ink/ink1487.xml"/><Relationship Id="rId5" Type="http://schemas.openxmlformats.org/officeDocument/2006/relationships/image" Target="../media/image1394.png"/><Relationship Id="rId90" Type="http://schemas.openxmlformats.org/officeDocument/2006/relationships/customXml" Target="../ink/ink1468.xml"/><Relationship Id="rId95" Type="http://schemas.openxmlformats.org/officeDocument/2006/relationships/image" Target="../media/image1439.png"/><Relationship Id="rId22" Type="http://schemas.openxmlformats.org/officeDocument/2006/relationships/customXml" Target="../ink/ink1434.xml"/><Relationship Id="rId27" Type="http://schemas.openxmlformats.org/officeDocument/2006/relationships/image" Target="../media/image1405.png"/><Relationship Id="rId43" Type="http://schemas.openxmlformats.org/officeDocument/2006/relationships/image" Target="../media/image1413.png"/><Relationship Id="rId48" Type="http://schemas.openxmlformats.org/officeDocument/2006/relationships/customXml" Target="../ink/ink1447.xml"/><Relationship Id="rId64" Type="http://schemas.openxmlformats.org/officeDocument/2006/relationships/customXml" Target="../ink/ink1455.xml"/><Relationship Id="rId69" Type="http://schemas.openxmlformats.org/officeDocument/2006/relationships/image" Target="../media/image1426.png"/><Relationship Id="rId113" Type="http://schemas.openxmlformats.org/officeDocument/2006/relationships/image" Target="../media/image1448.png"/><Relationship Id="rId118" Type="http://schemas.openxmlformats.org/officeDocument/2006/relationships/customXml" Target="../ink/ink1482.xml"/><Relationship Id="rId134" Type="http://schemas.openxmlformats.org/officeDocument/2006/relationships/customXml" Target="../ink/ink1490.xml"/><Relationship Id="rId139" Type="http://schemas.openxmlformats.org/officeDocument/2006/relationships/image" Target="../media/image1461.png"/><Relationship Id="rId8" Type="http://schemas.openxmlformats.org/officeDocument/2006/relationships/customXml" Target="../ink/ink1427.xml"/><Relationship Id="rId51" Type="http://schemas.openxmlformats.org/officeDocument/2006/relationships/image" Target="../media/image1417.png"/><Relationship Id="rId72" Type="http://schemas.openxmlformats.org/officeDocument/2006/relationships/customXml" Target="../ink/ink1459.xml"/><Relationship Id="rId80" Type="http://schemas.openxmlformats.org/officeDocument/2006/relationships/customXml" Target="../ink/ink1463.xml"/><Relationship Id="rId85" Type="http://schemas.openxmlformats.org/officeDocument/2006/relationships/image" Target="../media/image1434.png"/><Relationship Id="rId93" Type="http://schemas.openxmlformats.org/officeDocument/2006/relationships/image" Target="../media/image1438.png"/><Relationship Id="rId98" Type="http://schemas.openxmlformats.org/officeDocument/2006/relationships/customXml" Target="../ink/ink1472.xml"/><Relationship Id="rId121" Type="http://schemas.openxmlformats.org/officeDocument/2006/relationships/image" Target="../media/image1452.png"/><Relationship Id="rId3" Type="http://schemas.openxmlformats.org/officeDocument/2006/relationships/image" Target="../media/image1393.png"/><Relationship Id="rId12" Type="http://schemas.openxmlformats.org/officeDocument/2006/relationships/customXml" Target="../ink/ink1429.xml"/><Relationship Id="rId17" Type="http://schemas.openxmlformats.org/officeDocument/2006/relationships/image" Target="../media/image1400.png"/><Relationship Id="rId25" Type="http://schemas.openxmlformats.org/officeDocument/2006/relationships/image" Target="../media/image1404.png"/><Relationship Id="rId33" Type="http://schemas.openxmlformats.org/officeDocument/2006/relationships/image" Target="../media/image1408.png"/><Relationship Id="rId38" Type="http://schemas.openxmlformats.org/officeDocument/2006/relationships/customXml" Target="../ink/ink1442.xml"/><Relationship Id="rId46" Type="http://schemas.openxmlformats.org/officeDocument/2006/relationships/customXml" Target="../ink/ink1446.xml"/><Relationship Id="rId59" Type="http://schemas.openxmlformats.org/officeDocument/2006/relationships/image" Target="../media/image1421.png"/><Relationship Id="rId67" Type="http://schemas.openxmlformats.org/officeDocument/2006/relationships/image" Target="../media/image1425.png"/><Relationship Id="rId103" Type="http://schemas.openxmlformats.org/officeDocument/2006/relationships/image" Target="../media/image1443.png"/><Relationship Id="rId108" Type="http://schemas.openxmlformats.org/officeDocument/2006/relationships/customXml" Target="../ink/ink1477.xml"/><Relationship Id="rId116" Type="http://schemas.openxmlformats.org/officeDocument/2006/relationships/customXml" Target="../ink/ink1481.xml"/><Relationship Id="rId124" Type="http://schemas.openxmlformats.org/officeDocument/2006/relationships/customXml" Target="../ink/ink1485.xml"/><Relationship Id="rId129" Type="http://schemas.openxmlformats.org/officeDocument/2006/relationships/image" Target="../media/image1456.png"/><Relationship Id="rId137" Type="http://schemas.openxmlformats.org/officeDocument/2006/relationships/image" Target="../media/image1460.png"/><Relationship Id="rId20" Type="http://schemas.openxmlformats.org/officeDocument/2006/relationships/customXml" Target="../ink/ink1433.xml"/><Relationship Id="rId41" Type="http://schemas.openxmlformats.org/officeDocument/2006/relationships/image" Target="../media/image1412.png"/><Relationship Id="rId54" Type="http://schemas.openxmlformats.org/officeDocument/2006/relationships/customXml" Target="../ink/ink1450.xml"/><Relationship Id="rId62" Type="http://schemas.openxmlformats.org/officeDocument/2006/relationships/customXml" Target="../ink/ink1454.xml"/><Relationship Id="rId70" Type="http://schemas.openxmlformats.org/officeDocument/2006/relationships/customXml" Target="../ink/ink1458.xml"/><Relationship Id="rId75" Type="http://schemas.openxmlformats.org/officeDocument/2006/relationships/image" Target="../media/image1429.png"/><Relationship Id="rId83" Type="http://schemas.openxmlformats.org/officeDocument/2006/relationships/image" Target="../media/image1433.png"/><Relationship Id="rId88" Type="http://schemas.openxmlformats.org/officeDocument/2006/relationships/customXml" Target="../ink/ink1467.xml"/><Relationship Id="rId91" Type="http://schemas.openxmlformats.org/officeDocument/2006/relationships/image" Target="../media/image1437.png"/><Relationship Id="rId96" Type="http://schemas.openxmlformats.org/officeDocument/2006/relationships/customXml" Target="../ink/ink1471.xml"/><Relationship Id="rId111" Type="http://schemas.openxmlformats.org/officeDocument/2006/relationships/image" Target="../media/image1447.png"/><Relationship Id="rId132" Type="http://schemas.openxmlformats.org/officeDocument/2006/relationships/customXml" Target="../ink/ink1489.xml"/><Relationship Id="rId140" Type="http://schemas.openxmlformats.org/officeDocument/2006/relationships/customXml" Target="../ink/ink14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26.xml"/><Relationship Id="rId15" Type="http://schemas.openxmlformats.org/officeDocument/2006/relationships/image" Target="../media/image1399.png"/><Relationship Id="rId23" Type="http://schemas.openxmlformats.org/officeDocument/2006/relationships/image" Target="../media/image1403.png"/><Relationship Id="rId28" Type="http://schemas.openxmlformats.org/officeDocument/2006/relationships/customXml" Target="../ink/ink1437.xml"/><Relationship Id="rId36" Type="http://schemas.openxmlformats.org/officeDocument/2006/relationships/customXml" Target="../ink/ink1441.xml"/><Relationship Id="rId49" Type="http://schemas.openxmlformats.org/officeDocument/2006/relationships/image" Target="../media/image1416.png"/><Relationship Id="rId57" Type="http://schemas.openxmlformats.org/officeDocument/2006/relationships/image" Target="../media/image1420.png"/><Relationship Id="rId106" Type="http://schemas.openxmlformats.org/officeDocument/2006/relationships/customXml" Target="../ink/ink1476.xml"/><Relationship Id="rId114" Type="http://schemas.openxmlformats.org/officeDocument/2006/relationships/customXml" Target="../ink/ink1480.xml"/><Relationship Id="rId119" Type="http://schemas.openxmlformats.org/officeDocument/2006/relationships/image" Target="../media/image1451.png"/><Relationship Id="rId127" Type="http://schemas.openxmlformats.org/officeDocument/2006/relationships/image" Target="../media/image1455.png"/><Relationship Id="rId10" Type="http://schemas.openxmlformats.org/officeDocument/2006/relationships/customXml" Target="../ink/ink1428.xml"/><Relationship Id="rId31" Type="http://schemas.openxmlformats.org/officeDocument/2006/relationships/image" Target="../media/image1407.png"/><Relationship Id="rId44" Type="http://schemas.openxmlformats.org/officeDocument/2006/relationships/customXml" Target="../ink/ink1445.xml"/><Relationship Id="rId52" Type="http://schemas.openxmlformats.org/officeDocument/2006/relationships/customXml" Target="../ink/ink1449.xml"/><Relationship Id="rId60" Type="http://schemas.openxmlformats.org/officeDocument/2006/relationships/customXml" Target="../ink/ink1453.xml"/><Relationship Id="rId65" Type="http://schemas.openxmlformats.org/officeDocument/2006/relationships/image" Target="../media/image1424.png"/><Relationship Id="rId73" Type="http://schemas.openxmlformats.org/officeDocument/2006/relationships/image" Target="../media/image1428.png"/><Relationship Id="rId78" Type="http://schemas.openxmlformats.org/officeDocument/2006/relationships/customXml" Target="../ink/ink1462.xml"/><Relationship Id="rId81" Type="http://schemas.openxmlformats.org/officeDocument/2006/relationships/image" Target="../media/image1432.png"/><Relationship Id="rId86" Type="http://schemas.openxmlformats.org/officeDocument/2006/relationships/customXml" Target="../ink/ink1466.xml"/><Relationship Id="rId94" Type="http://schemas.openxmlformats.org/officeDocument/2006/relationships/customXml" Target="../ink/ink1470.xml"/><Relationship Id="rId99" Type="http://schemas.openxmlformats.org/officeDocument/2006/relationships/image" Target="../media/image1441.png"/><Relationship Id="rId101" Type="http://schemas.openxmlformats.org/officeDocument/2006/relationships/image" Target="../media/image1442.png"/><Relationship Id="rId122" Type="http://schemas.openxmlformats.org/officeDocument/2006/relationships/customXml" Target="../ink/ink1484.xml"/><Relationship Id="rId130" Type="http://schemas.openxmlformats.org/officeDocument/2006/relationships/customXml" Target="../ink/ink1488.xml"/><Relationship Id="rId135" Type="http://schemas.openxmlformats.org/officeDocument/2006/relationships/image" Target="../media/image1459.png"/><Relationship Id="rId4" Type="http://schemas.openxmlformats.org/officeDocument/2006/relationships/customXml" Target="../ink/ink1425.xml"/><Relationship Id="rId9" Type="http://schemas.openxmlformats.org/officeDocument/2006/relationships/image" Target="../media/image1396.png"/><Relationship Id="rId13" Type="http://schemas.openxmlformats.org/officeDocument/2006/relationships/image" Target="../media/image1398.png"/><Relationship Id="rId18" Type="http://schemas.openxmlformats.org/officeDocument/2006/relationships/customXml" Target="../ink/ink1432.xml"/><Relationship Id="rId39" Type="http://schemas.openxmlformats.org/officeDocument/2006/relationships/image" Target="../media/image1411.png"/><Relationship Id="rId109" Type="http://schemas.openxmlformats.org/officeDocument/2006/relationships/image" Target="../media/image1446.png"/><Relationship Id="rId34" Type="http://schemas.openxmlformats.org/officeDocument/2006/relationships/customXml" Target="../ink/ink1440.xml"/><Relationship Id="rId50" Type="http://schemas.openxmlformats.org/officeDocument/2006/relationships/customXml" Target="../ink/ink1448.xml"/><Relationship Id="rId55" Type="http://schemas.openxmlformats.org/officeDocument/2006/relationships/image" Target="../media/image1419.png"/><Relationship Id="rId76" Type="http://schemas.openxmlformats.org/officeDocument/2006/relationships/customXml" Target="../ink/ink1461.xml"/><Relationship Id="rId97" Type="http://schemas.openxmlformats.org/officeDocument/2006/relationships/image" Target="../media/image1440.png"/><Relationship Id="rId104" Type="http://schemas.openxmlformats.org/officeDocument/2006/relationships/customXml" Target="../ink/ink1475.xml"/><Relationship Id="rId120" Type="http://schemas.openxmlformats.org/officeDocument/2006/relationships/customXml" Target="../ink/ink1483.xml"/><Relationship Id="rId125" Type="http://schemas.openxmlformats.org/officeDocument/2006/relationships/image" Target="../media/image1454.png"/><Relationship Id="rId141" Type="http://schemas.openxmlformats.org/officeDocument/2006/relationships/image" Target="../media/image1462.png"/><Relationship Id="rId7" Type="http://schemas.openxmlformats.org/officeDocument/2006/relationships/image" Target="../media/image1395.png"/><Relationship Id="rId71" Type="http://schemas.openxmlformats.org/officeDocument/2006/relationships/image" Target="../media/image1427.png"/><Relationship Id="rId92" Type="http://schemas.openxmlformats.org/officeDocument/2006/relationships/customXml" Target="../ink/ink1469.xml"/><Relationship Id="rId2" Type="http://schemas.openxmlformats.org/officeDocument/2006/relationships/customXml" Target="../ink/ink1424.xml"/><Relationship Id="rId29" Type="http://schemas.openxmlformats.org/officeDocument/2006/relationships/image" Target="../media/image1406.png"/><Relationship Id="rId24" Type="http://schemas.openxmlformats.org/officeDocument/2006/relationships/customXml" Target="../ink/ink1435.xml"/><Relationship Id="rId40" Type="http://schemas.openxmlformats.org/officeDocument/2006/relationships/customXml" Target="../ink/ink1443.xml"/><Relationship Id="rId45" Type="http://schemas.openxmlformats.org/officeDocument/2006/relationships/image" Target="../media/image1414.png"/><Relationship Id="rId66" Type="http://schemas.openxmlformats.org/officeDocument/2006/relationships/customXml" Target="../ink/ink1456.xml"/><Relationship Id="rId87" Type="http://schemas.openxmlformats.org/officeDocument/2006/relationships/image" Target="../media/image1435.png"/><Relationship Id="rId110" Type="http://schemas.openxmlformats.org/officeDocument/2006/relationships/customXml" Target="../ink/ink1478.xml"/><Relationship Id="rId115" Type="http://schemas.openxmlformats.org/officeDocument/2006/relationships/image" Target="../media/image1449.png"/><Relationship Id="rId131" Type="http://schemas.openxmlformats.org/officeDocument/2006/relationships/image" Target="../media/image1457.png"/><Relationship Id="rId136" Type="http://schemas.openxmlformats.org/officeDocument/2006/relationships/customXml" Target="../ink/ink1491.xml"/><Relationship Id="rId61" Type="http://schemas.openxmlformats.org/officeDocument/2006/relationships/image" Target="../media/image1422.png"/><Relationship Id="rId82" Type="http://schemas.openxmlformats.org/officeDocument/2006/relationships/customXml" Target="../ink/ink1464.xml"/><Relationship Id="rId19" Type="http://schemas.openxmlformats.org/officeDocument/2006/relationships/image" Target="../media/image1401.png"/><Relationship Id="rId14" Type="http://schemas.openxmlformats.org/officeDocument/2006/relationships/customXml" Target="../ink/ink1430.xml"/><Relationship Id="rId30" Type="http://schemas.openxmlformats.org/officeDocument/2006/relationships/customXml" Target="../ink/ink1438.xml"/><Relationship Id="rId35" Type="http://schemas.openxmlformats.org/officeDocument/2006/relationships/image" Target="../media/image1409.png"/><Relationship Id="rId56" Type="http://schemas.openxmlformats.org/officeDocument/2006/relationships/customXml" Target="../ink/ink1451.xml"/><Relationship Id="rId77" Type="http://schemas.openxmlformats.org/officeDocument/2006/relationships/image" Target="../media/image1430.png"/><Relationship Id="rId100" Type="http://schemas.openxmlformats.org/officeDocument/2006/relationships/customXml" Target="../ink/ink1473.xml"/><Relationship Id="rId105" Type="http://schemas.openxmlformats.org/officeDocument/2006/relationships/image" Target="../media/image1444.png"/><Relationship Id="rId126" Type="http://schemas.openxmlformats.org/officeDocument/2006/relationships/customXml" Target="../ink/ink148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7.xml"/><Relationship Id="rId13" Type="http://schemas.openxmlformats.org/officeDocument/2006/relationships/image" Target="../media/image1468.png"/><Relationship Id="rId18" Type="http://schemas.openxmlformats.org/officeDocument/2006/relationships/customXml" Target="../ink/ink1502.xml"/><Relationship Id="rId26" Type="http://schemas.openxmlformats.org/officeDocument/2006/relationships/customXml" Target="../ink/ink1506.xml"/><Relationship Id="rId3" Type="http://schemas.openxmlformats.org/officeDocument/2006/relationships/image" Target="../media/image1463.png"/><Relationship Id="rId21" Type="http://schemas.openxmlformats.org/officeDocument/2006/relationships/image" Target="../media/image1472.png"/><Relationship Id="rId7" Type="http://schemas.openxmlformats.org/officeDocument/2006/relationships/image" Target="../media/image1465.png"/><Relationship Id="rId12" Type="http://schemas.openxmlformats.org/officeDocument/2006/relationships/customXml" Target="../ink/ink1499.xml"/><Relationship Id="rId17" Type="http://schemas.openxmlformats.org/officeDocument/2006/relationships/image" Target="../media/image1470.png"/><Relationship Id="rId25" Type="http://schemas.openxmlformats.org/officeDocument/2006/relationships/image" Target="../media/image1474.png"/><Relationship Id="rId33" Type="http://schemas.openxmlformats.org/officeDocument/2006/relationships/image" Target="../media/image1478.png"/><Relationship Id="rId2" Type="http://schemas.openxmlformats.org/officeDocument/2006/relationships/customXml" Target="../ink/ink1494.xml"/><Relationship Id="rId16" Type="http://schemas.openxmlformats.org/officeDocument/2006/relationships/customXml" Target="../ink/ink1501.xml"/><Relationship Id="rId20" Type="http://schemas.openxmlformats.org/officeDocument/2006/relationships/customXml" Target="../ink/ink1503.xml"/><Relationship Id="rId29" Type="http://schemas.openxmlformats.org/officeDocument/2006/relationships/image" Target="../media/image14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6.xml"/><Relationship Id="rId11" Type="http://schemas.openxmlformats.org/officeDocument/2006/relationships/image" Target="../media/image1467.png"/><Relationship Id="rId24" Type="http://schemas.openxmlformats.org/officeDocument/2006/relationships/customXml" Target="../ink/ink1505.xml"/><Relationship Id="rId32" Type="http://schemas.openxmlformats.org/officeDocument/2006/relationships/customXml" Target="../ink/ink1509.xml"/><Relationship Id="rId5" Type="http://schemas.openxmlformats.org/officeDocument/2006/relationships/image" Target="../media/image1464.png"/><Relationship Id="rId15" Type="http://schemas.openxmlformats.org/officeDocument/2006/relationships/image" Target="../media/image1469.png"/><Relationship Id="rId23" Type="http://schemas.openxmlformats.org/officeDocument/2006/relationships/image" Target="../media/image1473.png"/><Relationship Id="rId28" Type="http://schemas.openxmlformats.org/officeDocument/2006/relationships/customXml" Target="../ink/ink1507.xml"/><Relationship Id="rId10" Type="http://schemas.openxmlformats.org/officeDocument/2006/relationships/customXml" Target="../ink/ink1498.xml"/><Relationship Id="rId19" Type="http://schemas.openxmlformats.org/officeDocument/2006/relationships/image" Target="../media/image1471.png"/><Relationship Id="rId31" Type="http://schemas.openxmlformats.org/officeDocument/2006/relationships/image" Target="../media/image1477.png"/><Relationship Id="rId4" Type="http://schemas.openxmlformats.org/officeDocument/2006/relationships/customXml" Target="../ink/ink1495.xml"/><Relationship Id="rId9" Type="http://schemas.openxmlformats.org/officeDocument/2006/relationships/image" Target="../media/image1466.png"/><Relationship Id="rId14" Type="http://schemas.openxmlformats.org/officeDocument/2006/relationships/customXml" Target="../ink/ink1500.xml"/><Relationship Id="rId22" Type="http://schemas.openxmlformats.org/officeDocument/2006/relationships/customXml" Target="../ink/ink1504.xml"/><Relationship Id="rId27" Type="http://schemas.openxmlformats.org/officeDocument/2006/relationships/image" Target="../media/image1475.png"/><Relationship Id="rId30" Type="http://schemas.openxmlformats.org/officeDocument/2006/relationships/customXml" Target="../ink/ink1508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22.xml"/><Relationship Id="rId117" Type="http://schemas.openxmlformats.org/officeDocument/2006/relationships/image" Target="../media/image1536.png"/><Relationship Id="rId21" Type="http://schemas.openxmlformats.org/officeDocument/2006/relationships/image" Target="../media/image1488.png"/><Relationship Id="rId42" Type="http://schemas.openxmlformats.org/officeDocument/2006/relationships/customXml" Target="../ink/ink1530.xml"/><Relationship Id="rId47" Type="http://schemas.openxmlformats.org/officeDocument/2006/relationships/image" Target="../media/image1501.png"/><Relationship Id="rId63" Type="http://schemas.openxmlformats.org/officeDocument/2006/relationships/image" Target="../media/image1509.png"/><Relationship Id="rId68" Type="http://schemas.openxmlformats.org/officeDocument/2006/relationships/customXml" Target="../ink/ink1543.xml"/><Relationship Id="rId84" Type="http://schemas.openxmlformats.org/officeDocument/2006/relationships/customXml" Target="../ink/ink1551.xml"/><Relationship Id="rId89" Type="http://schemas.openxmlformats.org/officeDocument/2006/relationships/image" Target="../media/image1522.png"/><Relationship Id="rId112" Type="http://schemas.openxmlformats.org/officeDocument/2006/relationships/customXml" Target="../ink/ink1565.xml"/><Relationship Id="rId133" Type="http://schemas.openxmlformats.org/officeDocument/2006/relationships/image" Target="../media/image1544.png"/><Relationship Id="rId16" Type="http://schemas.openxmlformats.org/officeDocument/2006/relationships/customXml" Target="../ink/ink1517.xml"/><Relationship Id="rId107" Type="http://schemas.openxmlformats.org/officeDocument/2006/relationships/image" Target="../media/image1531.png"/><Relationship Id="rId11" Type="http://schemas.openxmlformats.org/officeDocument/2006/relationships/image" Target="../media/image1483.png"/><Relationship Id="rId32" Type="http://schemas.openxmlformats.org/officeDocument/2006/relationships/customXml" Target="../ink/ink1525.xml"/><Relationship Id="rId37" Type="http://schemas.openxmlformats.org/officeDocument/2006/relationships/image" Target="../media/image1496.png"/><Relationship Id="rId53" Type="http://schemas.openxmlformats.org/officeDocument/2006/relationships/image" Target="../media/image1504.png"/><Relationship Id="rId58" Type="http://schemas.openxmlformats.org/officeDocument/2006/relationships/customXml" Target="../ink/ink1538.xml"/><Relationship Id="rId74" Type="http://schemas.openxmlformats.org/officeDocument/2006/relationships/customXml" Target="../ink/ink1546.xml"/><Relationship Id="rId79" Type="http://schemas.openxmlformats.org/officeDocument/2006/relationships/image" Target="../media/image1517.png"/><Relationship Id="rId102" Type="http://schemas.openxmlformats.org/officeDocument/2006/relationships/customXml" Target="../ink/ink1560.xml"/><Relationship Id="rId123" Type="http://schemas.openxmlformats.org/officeDocument/2006/relationships/image" Target="../media/image1539.png"/><Relationship Id="rId128" Type="http://schemas.openxmlformats.org/officeDocument/2006/relationships/customXml" Target="../ink/ink1573.xml"/><Relationship Id="rId5" Type="http://schemas.openxmlformats.org/officeDocument/2006/relationships/image" Target="../media/image1480.png"/><Relationship Id="rId90" Type="http://schemas.openxmlformats.org/officeDocument/2006/relationships/customXml" Target="../ink/ink1554.xml"/><Relationship Id="rId95" Type="http://schemas.openxmlformats.org/officeDocument/2006/relationships/image" Target="../media/image1525.png"/><Relationship Id="rId14" Type="http://schemas.openxmlformats.org/officeDocument/2006/relationships/customXml" Target="../ink/ink1516.xml"/><Relationship Id="rId22" Type="http://schemas.openxmlformats.org/officeDocument/2006/relationships/customXml" Target="../ink/ink1520.xml"/><Relationship Id="rId27" Type="http://schemas.openxmlformats.org/officeDocument/2006/relationships/image" Target="../media/image1491.png"/><Relationship Id="rId30" Type="http://schemas.openxmlformats.org/officeDocument/2006/relationships/customXml" Target="../ink/ink1524.xml"/><Relationship Id="rId35" Type="http://schemas.openxmlformats.org/officeDocument/2006/relationships/image" Target="../media/image1495.png"/><Relationship Id="rId43" Type="http://schemas.openxmlformats.org/officeDocument/2006/relationships/image" Target="../media/image1499.png"/><Relationship Id="rId48" Type="http://schemas.openxmlformats.org/officeDocument/2006/relationships/customXml" Target="../ink/ink1533.xml"/><Relationship Id="rId56" Type="http://schemas.openxmlformats.org/officeDocument/2006/relationships/customXml" Target="../ink/ink1537.xml"/><Relationship Id="rId64" Type="http://schemas.openxmlformats.org/officeDocument/2006/relationships/customXml" Target="../ink/ink1541.xml"/><Relationship Id="rId69" Type="http://schemas.openxmlformats.org/officeDocument/2006/relationships/image" Target="../media/image1512.png"/><Relationship Id="rId77" Type="http://schemas.openxmlformats.org/officeDocument/2006/relationships/image" Target="../media/image1516.png"/><Relationship Id="rId100" Type="http://schemas.openxmlformats.org/officeDocument/2006/relationships/customXml" Target="../ink/ink1559.xml"/><Relationship Id="rId105" Type="http://schemas.openxmlformats.org/officeDocument/2006/relationships/image" Target="../media/image1530.png"/><Relationship Id="rId113" Type="http://schemas.openxmlformats.org/officeDocument/2006/relationships/image" Target="../media/image1534.png"/><Relationship Id="rId118" Type="http://schemas.openxmlformats.org/officeDocument/2006/relationships/customXml" Target="../ink/ink1568.xml"/><Relationship Id="rId126" Type="http://schemas.openxmlformats.org/officeDocument/2006/relationships/customXml" Target="../ink/ink1572.xml"/><Relationship Id="rId134" Type="http://schemas.openxmlformats.org/officeDocument/2006/relationships/customXml" Target="../ink/ink1576.xml"/><Relationship Id="rId8" Type="http://schemas.openxmlformats.org/officeDocument/2006/relationships/customXml" Target="../ink/ink1513.xml"/><Relationship Id="rId51" Type="http://schemas.openxmlformats.org/officeDocument/2006/relationships/image" Target="../media/image1503.png"/><Relationship Id="rId72" Type="http://schemas.openxmlformats.org/officeDocument/2006/relationships/customXml" Target="../ink/ink1545.xml"/><Relationship Id="rId80" Type="http://schemas.openxmlformats.org/officeDocument/2006/relationships/customXml" Target="../ink/ink1549.xml"/><Relationship Id="rId85" Type="http://schemas.openxmlformats.org/officeDocument/2006/relationships/image" Target="../media/image1520.png"/><Relationship Id="rId93" Type="http://schemas.openxmlformats.org/officeDocument/2006/relationships/image" Target="../media/image1524.png"/><Relationship Id="rId98" Type="http://schemas.openxmlformats.org/officeDocument/2006/relationships/customXml" Target="../ink/ink1558.xml"/><Relationship Id="rId121" Type="http://schemas.openxmlformats.org/officeDocument/2006/relationships/image" Target="../media/image1538.png"/><Relationship Id="rId3" Type="http://schemas.openxmlformats.org/officeDocument/2006/relationships/image" Target="../media/image1479.png"/><Relationship Id="rId12" Type="http://schemas.openxmlformats.org/officeDocument/2006/relationships/customXml" Target="../ink/ink1515.xml"/><Relationship Id="rId17" Type="http://schemas.openxmlformats.org/officeDocument/2006/relationships/image" Target="../media/image1486.png"/><Relationship Id="rId25" Type="http://schemas.openxmlformats.org/officeDocument/2006/relationships/image" Target="../media/image1490.png"/><Relationship Id="rId33" Type="http://schemas.openxmlformats.org/officeDocument/2006/relationships/image" Target="../media/image1494.png"/><Relationship Id="rId38" Type="http://schemas.openxmlformats.org/officeDocument/2006/relationships/customXml" Target="../ink/ink1528.xml"/><Relationship Id="rId46" Type="http://schemas.openxmlformats.org/officeDocument/2006/relationships/customXml" Target="../ink/ink1532.xml"/><Relationship Id="rId59" Type="http://schemas.openxmlformats.org/officeDocument/2006/relationships/image" Target="../media/image1507.png"/><Relationship Id="rId67" Type="http://schemas.openxmlformats.org/officeDocument/2006/relationships/image" Target="../media/image1511.png"/><Relationship Id="rId103" Type="http://schemas.openxmlformats.org/officeDocument/2006/relationships/image" Target="../media/image1529.png"/><Relationship Id="rId108" Type="http://schemas.openxmlformats.org/officeDocument/2006/relationships/customXml" Target="../ink/ink1563.xml"/><Relationship Id="rId116" Type="http://schemas.openxmlformats.org/officeDocument/2006/relationships/customXml" Target="../ink/ink1567.xml"/><Relationship Id="rId124" Type="http://schemas.openxmlformats.org/officeDocument/2006/relationships/customXml" Target="../ink/ink1571.xml"/><Relationship Id="rId129" Type="http://schemas.openxmlformats.org/officeDocument/2006/relationships/image" Target="../media/image1542.png"/><Relationship Id="rId20" Type="http://schemas.openxmlformats.org/officeDocument/2006/relationships/customXml" Target="../ink/ink1519.xml"/><Relationship Id="rId41" Type="http://schemas.openxmlformats.org/officeDocument/2006/relationships/image" Target="../media/image1498.png"/><Relationship Id="rId54" Type="http://schemas.openxmlformats.org/officeDocument/2006/relationships/customXml" Target="../ink/ink1536.xml"/><Relationship Id="rId62" Type="http://schemas.openxmlformats.org/officeDocument/2006/relationships/customXml" Target="../ink/ink1540.xml"/><Relationship Id="rId70" Type="http://schemas.openxmlformats.org/officeDocument/2006/relationships/customXml" Target="../ink/ink1544.xml"/><Relationship Id="rId75" Type="http://schemas.openxmlformats.org/officeDocument/2006/relationships/image" Target="../media/image1515.png"/><Relationship Id="rId83" Type="http://schemas.openxmlformats.org/officeDocument/2006/relationships/image" Target="../media/image1519.png"/><Relationship Id="rId88" Type="http://schemas.openxmlformats.org/officeDocument/2006/relationships/customXml" Target="../ink/ink1553.xml"/><Relationship Id="rId91" Type="http://schemas.openxmlformats.org/officeDocument/2006/relationships/image" Target="../media/image1523.png"/><Relationship Id="rId96" Type="http://schemas.openxmlformats.org/officeDocument/2006/relationships/customXml" Target="../ink/ink1557.xml"/><Relationship Id="rId111" Type="http://schemas.openxmlformats.org/officeDocument/2006/relationships/image" Target="../media/image1533.png"/><Relationship Id="rId132" Type="http://schemas.openxmlformats.org/officeDocument/2006/relationships/customXml" Target="../ink/ink15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2.xml"/><Relationship Id="rId15" Type="http://schemas.openxmlformats.org/officeDocument/2006/relationships/image" Target="../media/image1485.png"/><Relationship Id="rId23" Type="http://schemas.openxmlformats.org/officeDocument/2006/relationships/image" Target="../media/image1489.png"/><Relationship Id="rId28" Type="http://schemas.openxmlformats.org/officeDocument/2006/relationships/customXml" Target="../ink/ink1523.xml"/><Relationship Id="rId36" Type="http://schemas.openxmlformats.org/officeDocument/2006/relationships/customXml" Target="../ink/ink1527.xml"/><Relationship Id="rId49" Type="http://schemas.openxmlformats.org/officeDocument/2006/relationships/image" Target="../media/image1502.png"/><Relationship Id="rId57" Type="http://schemas.openxmlformats.org/officeDocument/2006/relationships/image" Target="../media/image1506.png"/><Relationship Id="rId106" Type="http://schemas.openxmlformats.org/officeDocument/2006/relationships/customXml" Target="../ink/ink1562.xml"/><Relationship Id="rId114" Type="http://schemas.openxmlformats.org/officeDocument/2006/relationships/customXml" Target="../ink/ink1566.xml"/><Relationship Id="rId119" Type="http://schemas.openxmlformats.org/officeDocument/2006/relationships/image" Target="../media/image1537.png"/><Relationship Id="rId127" Type="http://schemas.openxmlformats.org/officeDocument/2006/relationships/image" Target="../media/image1541.png"/><Relationship Id="rId10" Type="http://schemas.openxmlformats.org/officeDocument/2006/relationships/customXml" Target="../ink/ink1514.xml"/><Relationship Id="rId31" Type="http://schemas.openxmlformats.org/officeDocument/2006/relationships/image" Target="../media/image1493.png"/><Relationship Id="rId44" Type="http://schemas.openxmlformats.org/officeDocument/2006/relationships/customXml" Target="../ink/ink1531.xml"/><Relationship Id="rId52" Type="http://schemas.openxmlformats.org/officeDocument/2006/relationships/customXml" Target="../ink/ink1535.xml"/><Relationship Id="rId60" Type="http://schemas.openxmlformats.org/officeDocument/2006/relationships/customXml" Target="../ink/ink1539.xml"/><Relationship Id="rId65" Type="http://schemas.openxmlformats.org/officeDocument/2006/relationships/image" Target="../media/image1510.png"/><Relationship Id="rId73" Type="http://schemas.openxmlformats.org/officeDocument/2006/relationships/image" Target="../media/image1514.png"/><Relationship Id="rId78" Type="http://schemas.openxmlformats.org/officeDocument/2006/relationships/customXml" Target="../ink/ink1548.xml"/><Relationship Id="rId81" Type="http://schemas.openxmlformats.org/officeDocument/2006/relationships/image" Target="../media/image1518.png"/><Relationship Id="rId86" Type="http://schemas.openxmlformats.org/officeDocument/2006/relationships/customXml" Target="../ink/ink1552.xml"/><Relationship Id="rId94" Type="http://schemas.openxmlformats.org/officeDocument/2006/relationships/customXml" Target="../ink/ink1556.xml"/><Relationship Id="rId99" Type="http://schemas.openxmlformats.org/officeDocument/2006/relationships/image" Target="../media/image1527.png"/><Relationship Id="rId101" Type="http://schemas.openxmlformats.org/officeDocument/2006/relationships/image" Target="../media/image1528.png"/><Relationship Id="rId122" Type="http://schemas.openxmlformats.org/officeDocument/2006/relationships/customXml" Target="../ink/ink1570.xml"/><Relationship Id="rId130" Type="http://schemas.openxmlformats.org/officeDocument/2006/relationships/customXml" Target="../ink/ink1574.xml"/><Relationship Id="rId135" Type="http://schemas.openxmlformats.org/officeDocument/2006/relationships/image" Target="../media/image1545.png"/><Relationship Id="rId4" Type="http://schemas.openxmlformats.org/officeDocument/2006/relationships/customXml" Target="../ink/ink1511.xml"/><Relationship Id="rId9" Type="http://schemas.openxmlformats.org/officeDocument/2006/relationships/image" Target="../media/image1482.png"/><Relationship Id="rId13" Type="http://schemas.openxmlformats.org/officeDocument/2006/relationships/image" Target="../media/image1484.png"/><Relationship Id="rId18" Type="http://schemas.openxmlformats.org/officeDocument/2006/relationships/customXml" Target="../ink/ink1518.xml"/><Relationship Id="rId39" Type="http://schemas.openxmlformats.org/officeDocument/2006/relationships/image" Target="../media/image1497.png"/><Relationship Id="rId109" Type="http://schemas.openxmlformats.org/officeDocument/2006/relationships/image" Target="../media/image1532.png"/><Relationship Id="rId34" Type="http://schemas.openxmlformats.org/officeDocument/2006/relationships/customXml" Target="../ink/ink1526.xml"/><Relationship Id="rId50" Type="http://schemas.openxmlformats.org/officeDocument/2006/relationships/customXml" Target="../ink/ink1534.xml"/><Relationship Id="rId55" Type="http://schemas.openxmlformats.org/officeDocument/2006/relationships/image" Target="../media/image1505.png"/><Relationship Id="rId76" Type="http://schemas.openxmlformats.org/officeDocument/2006/relationships/customXml" Target="../ink/ink1547.xml"/><Relationship Id="rId97" Type="http://schemas.openxmlformats.org/officeDocument/2006/relationships/image" Target="../media/image1526.png"/><Relationship Id="rId104" Type="http://schemas.openxmlformats.org/officeDocument/2006/relationships/customXml" Target="../ink/ink1561.xml"/><Relationship Id="rId120" Type="http://schemas.openxmlformats.org/officeDocument/2006/relationships/customXml" Target="../ink/ink1569.xml"/><Relationship Id="rId125" Type="http://schemas.openxmlformats.org/officeDocument/2006/relationships/image" Target="../media/image1540.png"/><Relationship Id="rId7" Type="http://schemas.openxmlformats.org/officeDocument/2006/relationships/image" Target="../media/image1481.png"/><Relationship Id="rId71" Type="http://schemas.openxmlformats.org/officeDocument/2006/relationships/image" Target="../media/image1513.png"/><Relationship Id="rId92" Type="http://schemas.openxmlformats.org/officeDocument/2006/relationships/customXml" Target="../ink/ink1555.xml"/><Relationship Id="rId2" Type="http://schemas.openxmlformats.org/officeDocument/2006/relationships/customXml" Target="../ink/ink1510.xml"/><Relationship Id="rId29" Type="http://schemas.openxmlformats.org/officeDocument/2006/relationships/image" Target="../media/image1492.png"/><Relationship Id="rId24" Type="http://schemas.openxmlformats.org/officeDocument/2006/relationships/customXml" Target="../ink/ink1521.xml"/><Relationship Id="rId40" Type="http://schemas.openxmlformats.org/officeDocument/2006/relationships/customXml" Target="../ink/ink1529.xml"/><Relationship Id="rId45" Type="http://schemas.openxmlformats.org/officeDocument/2006/relationships/image" Target="../media/image1500.png"/><Relationship Id="rId66" Type="http://schemas.openxmlformats.org/officeDocument/2006/relationships/customXml" Target="../ink/ink1542.xml"/><Relationship Id="rId87" Type="http://schemas.openxmlformats.org/officeDocument/2006/relationships/image" Target="../media/image1521.png"/><Relationship Id="rId110" Type="http://schemas.openxmlformats.org/officeDocument/2006/relationships/customXml" Target="../ink/ink1564.xml"/><Relationship Id="rId115" Type="http://schemas.openxmlformats.org/officeDocument/2006/relationships/image" Target="../media/image1535.png"/><Relationship Id="rId131" Type="http://schemas.openxmlformats.org/officeDocument/2006/relationships/image" Target="../media/image1543.png"/><Relationship Id="rId61" Type="http://schemas.openxmlformats.org/officeDocument/2006/relationships/image" Target="../media/image1508.png"/><Relationship Id="rId82" Type="http://schemas.openxmlformats.org/officeDocument/2006/relationships/customXml" Target="../ink/ink1550.xml"/><Relationship Id="rId19" Type="http://schemas.openxmlformats.org/officeDocument/2006/relationships/image" Target="../media/image1487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89.xml"/><Relationship Id="rId117" Type="http://schemas.openxmlformats.org/officeDocument/2006/relationships/image" Target="../media/image1603.png"/><Relationship Id="rId21" Type="http://schemas.openxmlformats.org/officeDocument/2006/relationships/image" Target="../media/image1555.png"/><Relationship Id="rId42" Type="http://schemas.openxmlformats.org/officeDocument/2006/relationships/customXml" Target="../ink/ink1597.xml"/><Relationship Id="rId47" Type="http://schemas.openxmlformats.org/officeDocument/2006/relationships/image" Target="../media/image1568.png"/><Relationship Id="rId63" Type="http://schemas.openxmlformats.org/officeDocument/2006/relationships/image" Target="../media/image1576.png"/><Relationship Id="rId68" Type="http://schemas.openxmlformats.org/officeDocument/2006/relationships/customXml" Target="../ink/ink1610.xml"/><Relationship Id="rId84" Type="http://schemas.openxmlformats.org/officeDocument/2006/relationships/customXml" Target="../ink/ink1618.xml"/><Relationship Id="rId89" Type="http://schemas.openxmlformats.org/officeDocument/2006/relationships/image" Target="../media/image1589.png"/><Relationship Id="rId112" Type="http://schemas.openxmlformats.org/officeDocument/2006/relationships/customXml" Target="../ink/ink1632.xml"/><Relationship Id="rId133" Type="http://schemas.openxmlformats.org/officeDocument/2006/relationships/image" Target="../media/image1611.png"/><Relationship Id="rId138" Type="http://schemas.openxmlformats.org/officeDocument/2006/relationships/customXml" Target="../ink/ink1645.xml"/><Relationship Id="rId154" Type="http://schemas.openxmlformats.org/officeDocument/2006/relationships/customXml" Target="../ink/ink1653.xml"/><Relationship Id="rId159" Type="http://schemas.openxmlformats.org/officeDocument/2006/relationships/image" Target="../media/image1624.png"/><Relationship Id="rId175" Type="http://schemas.openxmlformats.org/officeDocument/2006/relationships/image" Target="../media/image1632.png"/><Relationship Id="rId170" Type="http://schemas.openxmlformats.org/officeDocument/2006/relationships/customXml" Target="../ink/ink1661.xml"/><Relationship Id="rId16" Type="http://schemas.openxmlformats.org/officeDocument/2006/relationships/customXml" Target="../ink/ink1584.xml"/><Relationship Id="rId107" Type="http://schemas.openxmlformats.org/officeDocument/2006/relationships/image" Target="../media/image1598.png"/><Relationship Id="rId11" Type="http://schemas.openxmlformats.org/officeDocument/2006/relationships/image" Target="../media/image1550.png"/><Relationship Id="rId32" Type="http://schemas.openxmlformats.org/officeDocument/2006/relationships/customXml" Target="../ink/ink1592.xml"/><Relationship Id="rId37" Type="http://schemas.openxmlformats.org/officeDocument/2006/relationships/image" Target="../media/image1563.png"/><Relationship Id="rId53" Type="http://schemas.openxmlformats.org/officeDocument/2006/relationships/image" Target="../media/image1571.png"/><Relationship Id="rId58" Type="http://schemas.openxmlformats.org/officeDocument/2006/relationships/customXml" Target="../ink/ink1605.xml"/><Relationship Id="rId74" Type="http://schemas.openxmlformats.org/officeDocument/2006/relationships/customXml" Target="../ink/ink1613.xml"/><Relationship Id="rId79" Type="http://schemas.openxmlformats.org/officeDocument/2006/relationships/image" Target="../media/image1584.png"/><Relationship Id="rId102" Type="http://schemas.openxmlformats.org/officeDocument/2006/relationships/customXml" Target="../ink/ink1627.xml"/><Relationship Id="rId123" Type="http://schemas.openxmlformats.org/officeDocument/2006/relationships/image" Target="../media/image1606.png"/><Relationship Id="rId128" Type="http://schemas.openxmlformats.org/officeDocument/2006/relationships/customXml" Target="../ink/ink1640.xml"/><Relationship Id="rId144" Type="http://schemas.openxmlformats.org/officeDocument/2006/relationships/customXml" Target="../ink/ink1648.xml"/><Relationship Id="rId149" Type="http://schemas.openxmlformats.org/officeDocument/2006/relationships/image" Target="../media/image1619.png"/><Relationship Id="rId5" Type="http://schemas.openxmlformats.org/officeDocument/2006/relationships/image" Target="../media/image1547.png"/><Relationship Id="rId90" Type="http://schemas.openxmlformats.org/officeDocument/2006/relationships/customXml" Target="../ink/ink1621.xml"/><Relationship Id="rId95" Type="http://schemas.openxmlformats.org/officeDocument/2006/relationships/image" Target="../media/image1592.png"/><Relationship Id="rId160" Type="http://schemas.openxmlformats.org/officeDocument/2006/relationships/customXml" Target="../ink/ink1656.xml"/><Relationship Id="rId165" Type="http://schemas.openxmlformats.org/officeDocument/2006/relationships/image" Target="../media/image1627.png"/><Relationship Id="rId22" Type="http://schemas.openxmlformats.org/officeDocument/2006/relationships/customXml" Target="../ink/ink1587.xml"/><Relationship Id="rId27" Type="http://schemas.openxmlformats.org/officeDocument/2006/relationships/image" Target="../media/image1558.png"/><Relationship Id="rId43" Type="http://schemas.openxmlformats.org/officeDocument/2006/relationships/image" Target="../media/image1566.png"/><Relationship Id="rId48" Type="http://schemas.openxmlformats.org/officeDocument/2006/relationships/customXml" Target="../ink/ink1600.xml"/><Relationship Id="rId64" Type="http://schemas.openxmlformats.org/officeDocument/2006/relationships/customXml" Target="../ink/ink1608.xml"/><Relationship Id="rId69" Type="http://schemas.openxmlformats.org/officeDocument/2006/relationships/image" Target="../media/image1579.png"/><Relationship Id="rId113" Type="http://schemas.openxmlformats.org/officeDocument/2006/relationships/image" Target="../media/image1601.png"/><Relationship Id="rId118" Type="http://schemas.openxmlformats.org/officeDocument/2006/relationships/customXml" Target="../ink/ink1635.xml"/><Relationship Id="rId134" Type="http://schemas.openxmlformats.org/officeDocument/2006/relationships/customXml" Target="../ink/ink1643.xml"/><Relationship Id="rId139" Type="http://schemas.openxmlformats.org/officeDocument/2006/relationships/image" Target="../media/image1614.png"/><Relationship Id="rId80" Type="http://schemas.openxmlformats.org/officeDocument/2006/relationships/customXml" Target="../ink/ink1616.xml"/><Relationship Id="rId85" Type="http://schemas.openxmlformats.org/officeDocument/2006/relationships/image" Target="../media/image1587.png"/><Relationship Id="rId150" Type="http://schemas.openxmlformats.org/officeDocument/2006/relationships/customXml" Target="../ink/ink1651.xml"/><Relationship Id="rId155" Type="http://schemas.openxmlformats.org/officeDocument/2006/relationships/image" Target="../media/image1622.png"/><Relationship Id="rId171" Type="http://schemas.openxmlformats.org/officeDocument/2006/relationships/image" Target="../media/image1630.png"/><Relationship Id="rId176" Type="http://schemas.openxmlformats.org/officeDocument/2006/relationships/customXml" Target="../ink/ink1664.xml"/><Relationship Id="rId12" Type="http://schemas.openxmlformats.org/officeDocument/2006/relationships/customXml" Target="../ink/ink1582.xml"/><Relationship Id="rId17" Type="http://schemas.openxmlformats.org/officeDocument/2006/relationships/image" Target="../media/image1553.png"/><Relationship Id="rId33" Type="http://schemas.openxmlformats.org/officeDocument/2006/relationships/image" Target="../media/image1561.png"/><Relationship Id="rId38" Type="http://schemas.openxmlformats.org/officeDocument/2006/relationships/customXml" Target="../ink/ink1595.xml"/><Relationship Id="rId59" Type="http://schemas.openxmlformats.org/officeDocument/2006/relationships/image" Target="../media/image1574.png"/><Relationship Id="rId103" Type="http://schemas.openxmlformats.org/officeDocument/2006/relationships/image" Target="../media/image1596.png"/><Relationship Id="rId108" Type="http://schemas.openxmlformats.org/officeDocument/2006/relationships/customXml" Target="../ink/ink1630.xml"/><Relationship Id="rId124" Type="http://schemas.openxmlformats.org/officeDocument/2006/relationships/customXml" Target="../ink/ink1638.xml"/><Relationship Id="rId129" Type="http://schemas.openxmlformats.org/officeDocument/2006/relationships/image" Target="../media/image1609.png"/><Relationship Id="rId54" Type="http://schemas.openxmlformats.org/officeDocument/2006/relationships/customXml" Target="../ink/ink1603.xml"/><Relationship Id="rId70" Type="http://schemas.openxmlformats.org/officeDocument/2006/relationships/customXml" Target="../ink/ink1611.xml"/><Relationship Id="rId75" Type="http://schemas.openxmlformats.org/officeDocument/2006/relationships/image" Target="../media/image1582.png"/><Relationship Id="rId91" Type="http://schemas.openxmlformats.org/officeDocument/2006/relationships/image" Target="../media/image1590.png"/><Relationship Id="rId96" Type="http://schemas.openxmlformats.org/officeDocument/2006/relationships/customXml" Target="../ink/ink1624.xml"/><Relationship Id="rId140" Type="http://schemas.openxmlformats.org/officeDocument/2006/relationships/customXml" Target="../ink/ink1646.xml"/><Relationship Id="rId145" Type="http://schemas.openxmlformats.org/officeDocument/2006/relationships/image" Target="../media/image1617.png"/><Relationship Id="rId161" Type="http://schemas.openxmlformats.org/officeDocument/2006/relationships/image" Target="../media/image1625.png"/><Relationship Id="rId166" Type="http://schemas.openxmlformats.org/officeDocument/2006/relationships/customXml" Target="../ink/ink16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9.xml"/><Relationship Id="rId23" Type="http://schemas.openxmlformats.org/officeDocument/2006/relationships/image" Target="../media/image1556.png"/><Relationship Id="rId28" Type="http://schemas.openxmlformats.org/officeDocument/2006/relationships/customXml" Target="../ink/ink1590.xml"/><Relationship Id="rId49" Type="http://schemas.openxmlformats.org/officeDocument/2006/relationships/image" Target="../media/image1569.png"/><Relationship Id="rId114" Type="http://schemas.openxmlformats.org/officeDocument/2006/relationships/customXml" Target="../ink/ink1633.xml"/><Relationship Id="rId119" Type="http://schemas.openxmlformats.org/officeDocument/2006/relationships/image" Target="../media/image1604.png"/><Relationship Id="rId10" Type="http://schemas.openxmlformats.org/officeDocument/2006/relationships/customXml" Target="../ink/ink1581.xml"/><Relationship Id="rId31" Type="http://schemas.openxmlformats.org/officeDocument/2006/relationships/image" Target="../media/image1560.png"/><Relationship Id="rId44" Type="http://schemas.openxmlformats.org/officeDocument/2006/relationships/customXml" Target="../ink/ink1598.xml"/><Relationship Id="rId52" Type="http://schemas.openxmlformats.org/officeDocument/2006/relationships/customXml" Target="../ink/ink1602.xml"/><Relationship Id="rId60" Type="http://schemas.openxmlformats.org/officeDocument/2006/relationships/customXml" Target="../ink/ink1606.xml"/><Relationship Id="rId65" Type="http://schemas.openxmlformats.org/officeDocument/2006/relationships/image" Target="../media/image1577.png"/><Relationship Id="rId73" Type="http://schemas.openxmlformats.org/officeDocument/2006/relationships/image" Target="../media/image1581.png"/><Relationship Id="rId78" Type="http://schemas.openxmlformats.org/officeDocument/2006/relationships/customXml" Target="../ink/ink1615.xml"/><Relationship Id="rId81" Type="http://schemas.openxmlformats.org/officeDocument/2006/relationships/image" Target="../media/image1585.png"/><Relationship Id="rId86" Type="http://schemas.openxmlformats.org/officeDocument/2006/relationships/customXml" Target="../ink/ink1619.xml"/><Relationship Id="rId94" Type="http://schemas.openxmlformats.org/officeDocument/2006/relationships/customXml" Target="../ink/ink1623.xml"/><Relationship Id="rId99" Type="http://schemas.openxmlformats.org/officeDocument/2006/relationships/image" Target="../media/image1594.png"/><Relationship Id="rId101" Type="http://schemas.openxmlformats.org/officeDocument/2006/relationships/image" Target="../media/image1595.png"/><Relationship Id="rId122" Type="http://schemas.openxmlformats.org/officeDocument/2006/relationships/customXml" Target="../ink/ink1637.xml"/><Relationship Id="rId130" Type="http://schemas.openxmlformats.org/officeDocument/2006/relationships/customXml" Target="../ink/ink1641.xml"/><Relationship Id="rId135" Type="http://schemas.openxmlformats.org/officeDocument/2006/relationships/image" Target="../media/image1612.png"/><Relationship Id="rId143" Type="http://schemas.openxmlformats.org/officeDocument/2006/relationships/image" Target="../media/image1616.png"/><Relationship Id="rId148" Type="http://schemas.openxmlformats.org/officeDocument/2006/relationships/customXml" Target="../ink/ink1650.xml"/><Relationship Id="rId151" Type="http://schemas.openxmlformats.org/officeDocument/2006/relationships/image" Target="../media/image1620.png"/><Relationship Id="rId156" Type="http://schemas.openxmlformats.org/officeDocument/2006/relationships/customXml" Target="../ink/ink1654.xml"/><Relationship Id="rId164" Type="http://schemas.openxmlformats.org/officeDocument/2006/relationships/customXml" Target="../ink/ink1658.xml"/><Relationship Id="rId169" Type="http://schemas.openxmlformats.org/officeDocument/2006/relationships/image" Target="../media/image1629.png"/><Relationship Id="rId177" Type="http://schemas.openxmlformats.org/officeDocument/2006/relationships/image" Target="../media/image1633.png"/><Relationship Id="rId4" Type="http://schemas.openxmlformats.org/officeDocument/2006/relationships/customXml" Target="../ink/ink1578.xml"/><Relationship Id="rId9" Type="http://schemas.openxmlformats.org/officeDocument/2006/relationships/image" Target="../media/image1549.png"/><Relationship Id="rId172" Type="http://schemas.openxmlformats.org/officeDocument/2006/relationships/customXml" Target="../ink/ink1662.xml"/><Relationship Id="rId13" Type="http://schemas.openxmlformats.org/officeDocument/2006/relationships/image" Target="../media/image1551.png"/><Relationship Id="rId18" Type="http://schemas.openxmlformats.org/officeDocument/2006/relationships/customXml" Target="../ink/ink1585.xml"/><Relationship Id="rId39" Type="http://schemas.openxmlformats.org/officeDocument/2006/relationships/image" Target="../media/image1564.png"/><Relationship Id="rId109" Type="http://schemas.openxmlformats.org/officeDocument/2006/relationships/image" Target="../media/image1599.png"/><Relationship Id="rId34" Type="http://schemas.openxmlformats.org/officeDocument/2006/relationships/customXml" Target="../ink/ink1593.xml"/><Relationship Id="rId50" Type="http://schemas.openxmlformats.org/officeDocument/2006/relationships/customXml" Target="../ink/ink1601.xml"/><Relationship Id="rId55" Type="http://schemas.openxmlformats.org/officeDocument/2006/relationships/image" Target="../media/image1572.png"/><Relationship Id="rId76" Type="http://schemas.openxmlformats.org/officeDocument/2006/relationships/customXml" Target="../ink/ink1614.xml"/><Relationship Id="rId97" Type="http://schemas.openxmlformats.org/officeDocument/2006/relationships/image" Target="../media/image1593.png"/><Relationship Id="rId104" Type="http://schemas.openxmlformats.org/officeDocument/2006/relationships/customXml" Target="../ink/ink1628.xml"/><Relationship Id="rId120" Type="http://schemas.openxmlformats.org/officeDocument/2006/relationships/customXml" Target="../ink/ink1636.xml"/><Relationship Id="rId125" Type="http://schemas.openxmlformats.org/officeDocument/2006/relationships/image" Target="../media/image1607.png"/><Relationship Id="rId141" Type="http://schemas.openxmlformats.org/officeDocument/2006/relationships/image" Target="../media/image1615.png"/><Relationship Id="rId146" Type="http://schemas.openxmlformats.org/officeDocument/2006/relationships/customXml" Target="../ink/ink1649.xml"/><Relationship Id="rId167" Type="http://schemas.openxmlformats.org/officeDocument/2006/relationships/image" Target="../media/image1628.png"/><Relationship Id="rId7" Type="http://schemas.openxmlformats.org/officeDocument/2006/relationships/image" Target="../media/image1548.png"/><Relationship Id="rId71" Type="http://schemas.openxmlformats.org/officeDocument/2006/relationships/image" Target="../media/image1580.png"/><Relationship Id="rId92" Type="http://schemas.openxmlformats.org/officeDocument/2006/relationships/customXml" Target="../ink/ink1622.xml"/><Relationship Id="rId162" Type="http://schemas.openxmlformats.org/officeDocument/2006/relationships/customXml" Target="../ink/ink1657.xml"/><Relationship Id="rId2" Type="http://schemas.openxmlformats.org/officeDocument/2006/relationships/customXml" Target="../ink/ink1577.xml"/><Relationship Id="rId29" Type="http://schemas.openxmlformats.org/officeDocument/2006/relationships/image" Target="../media/image1559.png"/><Relationship Id="rId24" Type="http://schemas.openxmlformats.org/officeDocument/2006/relationships/customXml" Target="../ink/ink1588.xml"/><Relationship Id="rId40" Type="http://schemas.openxmlformats.org/officeDocument/2006/relationships/customXml" Target="../ink/ink1596.xml"/><Relationship Id="rId45" Type="http://schemas.openxmlformats.org/officeDocument/2006/relationships/image" Target="../media/image1567.png"/><Relationship Id="rId66" Type="http://schemas.openxmlformats.org/officeDocument/2006/relationships/customXml" Target="../ink/ink1609.xml"/><Relationship Id="rId87" Type="http://schemas.openxmlformats.org/officeDocument/2006/relationships/image" Target="../media/image1588.png"/><Relationship Id="rId110" Type="http://schemas.openxmlformats.org/officeDocument/2006/relationships/customXml" Target="../ink/ink1631.xml"/><Relationship Id="rId115" Type="http://schemas.openxmlformats.org/officeDocument/2006/relationships/image" Target="../media/image1602.png"/><Relationship Id="rId131" Type="http://schemas.openxmlformats.org/officeDocument/2006/relationships/image" Target="../media/image1610.png"/><Relationship Id="rId136" Type="http://schemas.openxmlformats.org/officeDocument/2006/relationships/customXml" Target="../ink/ink1644.xml"/><Relationship Id="rId157" Type="http://schemas.openxmlformats.org/officeDocument/2006/relationships/image" Target="../media/image1623.png"/><Relationship Id="rId61" Type="http://schemas.openxmlformats.org/officeDocument/2006/relationships/image" Target="../media/image1575.png"/><Relationship Id="rId82" Type="http://schemas.openxmlformats.org/officeDocument/2006/relationships/customXml" Target="../ink/ink1617.xml"/><Relationship Id="rId152" Type="http://schemas.openxmlformats.org/officeDocument/2006/relationships/customXml" Target="../ink/ink1652.xml"/><Relationship Id="rId173" Type="http://schemas.openxmlformats.org/officeDocument/2006/relationships/image" Target="../media/image1631.png"/><Relationship Id="rId19" Type="http://schemas.openxmlformats.org/officeDocument/2006/relationships/image" Target="../media/image1554.png"/><Relationship Id="rId14" Type="http://schemas.openxmlformats.org/officeDocument/2006/relationships/customXml" Target="../ink/ink1583.xml"/><Relationship Id="rId30" Type="http://schemas.openxmlformats.org/officeDocument/2006/relationships/customXml" Target="../ink/ink1591.xml"/><Relationship Id="rId35" Type="http://schemas.openxmlformats.org/officeDocument/2006/relationships/image" Target="../media/image1562.png"/><Relationship Id="rId56" Type="http://schemas.openxmlformats.org/officeDocument/2006/relationships/customXml" Target="../ink/ink1604.xml"/><Relationship Id="rId77" Type="http://schemas.openxmlformats.org/officeDocument/2006/relationships/image" Target="../media/image1583.png"/><Relationship Id="rId100" Type="http://schemas.openxmlformats.org/officeDocument/2006/relationships/customXml" Target="../ink/ink1626.xml"/><Relationship Id="rId105" Type="http://schemas.openxmlformats.org/officeDocument/2006/relationships/image" Target="../media/image1597.png"/><Relationship Id="rId126" Type="http://schemas.openxmlformats.org/officeDocument/2006/relationships/customXml" Target="../ink/ink1639.xml"/><Relationship Id="rId147" Type="http://schemas.openxmlformats.org/officeDocument/2006/relationships/image" Target="../media/image1618.png"/><Relationship Id="rId168" Type="http://schemas.openxmlformats.org/officeDocument/2006/relationships/customXml" Target="../ink/ink1660.xml"/><Relationship Id="rId8" Type="http://schemas.openxmlformats.org/officeDocument/2006/relationships/customXml" Target="../ink/ink1580.xml"/><Relationship Id="rId51" Type="http://schemas.openxmlformats.org/officeDocument/2006/relationships/image" Target="../media/image1570.png"/><Relationship Id="rId72" Type="http://schemas.openxmlformats.org/officeDocument/2006/relationships/customXml" Target="../ink/ink1612.xml"/><Relationship Id="rId93" Type="http://schemas.openxmlformats.org/officeDocument/2006/relationships/image" Target="../media/image1591.png"/><Relationship Id="rId98" Type="http://schemas.openxmlformats.org/officeDocument/2006/relationships/customXml" Target="../ink/ink1625.xml"/><Relationship Id="rId121" Type="http://schemas.openxmlformats.org/officeDocument/2006/relationships/image" Target="../media/image1605.png"/><Relationship Id="rId142" Type="http://schemas.openxmlformats.org/officeDocument/2006/relationships/customXml" Target="../ink/ink1647.xml"/><Relationship Id="rId163" Type="http://schemas.openxmlformats.org/officeDocument/2006/relationships/image" Target="../media/image1626.png"/><Relationship Id="rId3" Type="http://schemas.openxmlformats.org/officeDocument/2006/relationships/image" Target="../media/image1546.png"/><Relationship Id="rId25" Type="http://schemas.openxmlformats.org/officeDocument/2006/relationships/image" Target="../media/image1557.png"/><Relationship Id="rId46" Type="http://schemas.openxmlformats.org/officeDocument/2006/relationships/customXml" Target="../ink/ink1599.xml"/><Relationship Id="rId67" Type="http://schemas.openxmlformats.org/officeDocument/2006/relationships/image" Target="../media/image1578.png"/><Relationship Id="rId116" Type="http://schemas.openxmlformats.org/officeDocument/2006/relationships/customXml" Target="../ink/ink1634.xml"/><Relationship Id="rId137" Type="http://schemas.openxmlformats.org/officeDocument/2006/relationships/image" Target="../media/image1613.png"/><Relationship Id="rId158" Type="http://schemas.openxmlformats.org/officeDocument/2006/relationships/customXml" Target="../ink/ink1655.xml"/><Relationship Id="rId20" Type="http://schemas.openxmlformats.org/officeDocument/2006/relationships/customXml" Target="../ink/ink1586.xml"/><Relationship Id="rId41" Type="http://schemas.openxmlformats.org/officeDocument/2006/relationships/image" Target="../media/image1565.png"/><Relationship Id="rId62" Type="http://schemas.openxmlformats.org/officeDocument/2006/relationships/customXml" Target="../ink/ink1607.xml"/><Relationship Id="rId83" Type="http://schemas.openxmlformats.org/officeDocument/2006/relationships/image" Target="../media/image1586.png"/><Relationship Id="rId88" Type="http://schemas.openxmlformats.org/officeDocument/2006/relationships/customXml" Target="../ink/ink1620.xml"/><Relationship Id="rId111" Type="http://schemas.openxmlformats.org/officeDocument/2006/relationships/image" Target="../media/image1600.png"/><Relationship Id="rId132" Type="http://schemas.openxmlformats.org/officeDocument/2006/relationships/customXml" Target="../ink/ink1642.xml"/><Relationship Id="rId153" Type="http://schemas.openxmlformats.org/officeDocument/2006/relationships/image" Target="../media/image1621.png"/><Relationship Id="rId174" Type="http://schemas.openxmlformats.org/officeDocument/2006/relationships/customXml" Target="../ink/ink1663.xml"/><Relationship Id="rId15" Type="http://schemas.openxmlformats.org/officeDocument/2006/relationships/image" Target="../media/image1552.png"/><Relationship Id="rId36" Type="http://schemas.openxmlformats.org/officeDocument/2006/relationships/customXml" Target="../ink/ink1594.xml"/><Relationship Id="rId57" Type="http://schemas.openxmlformats.org/officeDocument/2006/relationships/image" Target="../media/image1573.png"/><Relationship Id="rId106" Type="http://schemas.openxmlformats.org/officeDocument/2006/relationships/customXml" Target="../ink/ink1629.xml"/><Relationship Id="rId127" Type="http://schemas.openxmlformats.org/officeDocument/2006/relationships/image" Target="../media/image1608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77.xml"/><Relationship Id="rId21" Type="http://schemas.openxmlformats.org/officeDocument/2006/relationships/image" Target="../media/image1643.png"/><Relationship Id="rId42" Type="http://schemas.openxmlformats.org/officeDocument/2006/relationships/customXml" Target="../ink/ink1685.xml"/><Relationship Id="rId47" Type="http://schemas.openxmlformats.org/officeDocument/2006/relationships/image" Target="../media/image1656.png"/><Relationship Id="rId63" Type="http://schemas.openxmlformats.org/officeDocument/2006/relationships/image" Target="../media/image1664.png"/><Relationship Id="rId68" Type="http://schemas.openxmlformats.org/officeDocument/2006/relationships/customXml" Target="../ink/ink1698.xml"/><Relationship Id="rId84" Type="http://schemas.openxmlformats.org/officeDocument/2006/relationships/customXml" Target="../ink/ink1706.xml"/><Relationship Id="rId89" Type="http://schemas.openxmlformats.org/officeDocument/2006/relationships/image" Target="../media/image1677.png"/><Relationship Id="rId2" Type="http://schemas.openxmlformats.org/officeDocument/2006/relationships/customXml" Target="../ink/ink1665.xml"/><Relationship Id="rId16" Type="http://schemas.openxmlformats.org/officeDocument/2006/relationships/customXml" Target="../ink/ink1672.xml"/><Relationship Id="rId29" Type="http://schemas.openxmlformats.org/officeDocument/2006/relationships/image" Target="../media/image1647.png"/><Relationship Id="rId107" Type="http://schemas.openxmlformats.org/officeDocument/2006/relationships/image" Target="../media/image1686.png"/><Relationship Id="rId11" Type="http://schemas.openxmlformats.org/officeDocument/2006/relationships/image" Target="../media/image1638.png"/><Relationship Id="rId24" Type="http://schemas.openxmlformats.org/officeDocument/2006/relationships/customXml" Target="../ink/ink1676.xml"/><Relationship Id="rId32" Type="http://schemas.openxmlformats.org/officeDocument/2006/relationships/customXml" Target="../ink/ink1680.xml"/><Relationship Id="rId37" Type="http://schemas.openxmlformats.org/officeDocument/2006/relationships/image" Target="../media/image1651.png"/><Relationship Id="rId40" Type="http://schemas.openxmlformats.org/officeDocument/2006/relationships/customXml" Target="../ink/ink1684.xml"/><Relationship Id="rId45" Type="http://schemas.openxmlformats.org/officeDocument/2006/relationships/image" Target="../media/image1655.png"/><Relationship Id="rId53" Type="http://schemas.openxmlformats.org/officeDocument/2006/relationships/image" Target="../media/image1659.png"/><Relationship Id="rId58" Type="http://schemas.openxmlformats.org/officeDocument/2006/relationships/customXml" Target="../ink/ink1693.xml"/><Relationship Id="rId66" Type="http://schemas.openxmlformats.org/officeDocument/2006/relationships/customXml" Target="../ink/ink1697.xml"/><Relationship Id="rId74" Type="http://schemas.openxmlformats.org/officeDocument/2006/relationships/customXml" Target="../ink/ink1701.xml"/><Relationship Id="rId79" Type="http://schemas.openxmlformats.org/officeDocument/2006/relationships/image" Target="../media/image1672.png"/><Relationship Id="rId87" Type="http://schemas.openxmlformats.org/officeDocument/2006/relationships/image" Target="../media/image1676.png"/><Relationship Id="rId102" Type="http://schemas.openxmlformats.org/officeDocument/2006/relationships/customXml" Target="../ink/ink1715.xml"/><Relationship Id="rId110" Type="http://schemas.openxmlformats.org/officeDocument/2006/relationships/customXml" Target="../ink/ink1719.xml"/><Relationship Id="rId5" Type="http://schemas.openxmlformats.org/officeDocument/2006/relationships/image" Target="../media/image1635.png"/><Relationship Id="rId61" Type="http://schemas.openxmlformats.org/officeDocument/2006/relationships/image" Target="../media/image1663.png"/><Relationship Id="rId82" Type="http://schemas.openxmlformats.org/officeDocument/2006/relationships/customXml" Target="../ink/ink1705.xml"/><Relationship Id="rId90" Type="http://schemas.openxmlformats.org/officeDocument/2006/relationships/customXml" Target="../ink/ink1709.xml"/><Relationship Id="rId95" Type="http://schemas.openxmlformats.org/officeDocument/2006/relationships/image" Target="../media/image1680.png"/><Relationship Id="rId19" Type="http://schemas.openxmlformats.org/officeDocument/2006/relationships/image" Target="../media/image1642.png"/><Relationship Id="rId14" Type="http://schemas.openxmlformats.org/officeDocument/2006/relationships/customXml" Target="../ink/ink1671.xml"/><Relationship Id="rId22" Type="http://schemas.openxmlformats.org/officeDocument/2006/relationships/customXml" Target="../ink/ink1675.xml"/><Relationship Id="rId27" Type="http://schemas.openxmlformats.org/officeDocument/2006/relationships/image" Target="../media/image1646.png"/><Relationship Id="rId30" Type="http://schemas.openxmlformats.org/officeDocument/2006/relationships/customXml" Target="../ink/ink1679.xml"/><Relationship Id="rId35" Type="http://schemas.openxmlformats.org/officeDocument/2006/relationships/image" Target="../media/image1650.png"/><Relationship Id="rId43" Type="http://schemas.openxmlformats.org/officeDocument/2006/relationships/image" Target="../media/image1654.png"/><Relationship Id="rId48" Type="http://schemas.openxmlformats.org/officeDocument/2006/relationships/customXml" Target="../ink/ink1688.xml"/><Relationship Id="rId56" Type="http://schemas.openxmlformats.org/officeDocument/2006/relationships/customXml" Target="../ink/ink1692.xml"/><Relationship Id="rId64" Type="http://schemas.openxmlformats.org/officeDocument/2006/relationships/customXml" Target="../ink/ink1696.xml"/><Relationship Id="rId69" Type="http://schemas.openxmlformats.org/officeDocument/2006/relationships/image" Target="../media/image1667.png"/><Relationship Id="rId77" Type="http://schemas.openxmlformats.org/officeDocument/2006/relationships/image" Target="../media/image1671.png"/><Relationship Id="rId100" Type="http://schemas.openxmlformats.org/officeDocument/2006/relationships/customXml" Target="../ink/ink1714.xml"/><Relationship Id="rId105" Type="http://schemas.openxmlformats.org/officeDocument/2006/relationships/image" Target="../media/image1685.png"/><Relationship Id="rId8" Type="http://schemas.openxmlformats.org/officeDocument/2006/relationships/customXml" Target="../ink/ink1668.xml"/><Relationship Id="rId51" Type="http://schemas.openxmlformats.org/officeDocument/2006/relationships/image" Target="../media/image1658.png"/><Relationship Id="rId72" Type="http://schemas.openxmlformats.org/officeDocument/2006/relationships/customXml" Target="../ink/ink1700.xml"/><Relationship Id="rId80" Type="http://schemas.openxmlformats.org/officeDocument/2006/relationships/customXml" Target="../ink/ink1704.xml"/><Relationship Id="rId85" Type="http://schemas.openxmlformats.org/officeDocument/2006/relationships/image" Target="../media/image1675.png"/><Relationship Id="rId93" Type="http://schemas.openxmlformats.org/officeDocument/2006/relationships/image" Target="../media/image1679.png"/><Relationship Id="rId98" Type="http://schemas.openxmlformats.org/officeDocument/2006/relationships/customXml" Target="../ink/ink1713.xml"/><Relationship Id="rId3" Type="http://schemas.openxmlformats.org/officeDocument/2006/relationships/image" Target="../media/image1634.png"/><Relationship Id="rId12" Type="http://schemas.openxmlformats.org/officeDocument/2006/relationships/customXml" Target="../ink/ink1670.xml"/><Relationship Id="rId17" Type="http://schemas.openxmlformats.org/officeDocument/2006/relationships/image" Target="../media/image1641.png"/><Relationship Id="rId25" Type="http://schemas.openxmlformats.org/officeDocument/2006/relationships/image" Target="../media/image1645.png"/><Relationship Id="rId33" Type="http://schemas.openxmlformats.org/officeDocument/2006/relationships/image" Target="../media/image1649.png"/><Relationship Id="rId38" Type="http://schemas.openxmlformats.org/officeDocument/2006/relationships/customXml" Target="../ink/ink1683.xml"/><Relationship Id="rId46" Type="http://schemas.openxmlformats.org/officeDocument/2006/relationships/customXml" Target="../ink/ink1687.xml"/><Relationship Id="rId59" Type="http://schemas.openxmlformats.org/officeDocument/2006/relationships/image" Target="../media/image1662.png"/><Relationship Id="rId67" Type="http://schemas.openxmlformats.org/officeDocument/2006/relationships/image" Target="../media/image1666.png"/><Relationship Id="rId103" Type="http://schemas.openxmlformats.org/officeDocument/2006/relationships/image" Target="../media/image1684.png"/><Relationship Id="rId108" Type="http://schemas.openxmlformats.org/officeDocument/2006/relationships/customXml" Target="../ink/ink1718.xml"/><Relationship Id="rId20" Type="http://schemas.openxmlformats.org/officeDocument/2006/relationships/customXml" Target="../ink/ink1674.xml"/><Relationship Id="rId41" Type="http://schemas.openxmlformats.org/officeDocument/2006/relationships/image" Target="../media/image1653.png"/><Relationship Id="rId54" Type="http://schemas.openxmlformats.org/officeDocument/2006/relationships/customXml" Target="../ink/ink1691.xml"/><Relationship Id="rId62" Type="http://schemas.openxmlformats.org/officeDocument/2006/relationships/customXml" Target="../ink/ink1695.xml"/><Relationship Id="rId70" Type="http://schemas.openxmlformats.org/officeDocument/2006/relationships/customXml" Target="../ink/ink1699.xml"/><Relationship Id="rId75" Type="http://schemas.openxmlformats.org/officeDocument/2006/relationships/image" Target="../media/image1670.png"/><Relationship Id="rId83" Type="http://schemas.openxmlformats.org/officeDocument/2006/relationships/image" Target="../media/image1674.png"/><Relationship Id="rId88" Type="http://schemas.openxmlformats.org/officeDocument/2006/relationships/customXml" Target="../ink/ink1708.xml"/><Relationship Id="rId91" Type="http://schemas.openxmlformats.org/officeDocument/2006/relationships/image" Target="../media/image1678.png"/><Relationship Id="rId96" Type="http://schemas.openxmlformats.org/officeDocument/2006/relationships/customXml" Target="../ink/ink1712.xml"/><Relationship Id="rId111" Type="http://schemas.openxmlformats.org/officeDocument/2006/relationships/image" Target="../media/image16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67.xml"/><Relationship Id="rId15" Type="http://schemas.openxmlformats.org/officeDocument/2006/relationships/image" Target="../media/image1640.png"/><Relationship Id="rId23" Type="http://schemas.openxmlformats.org/officeDocument/2006/relationships/image" Target="../media/image1644.png"/><Relationship Id="rId28" Type="http://schemas.openxmlformats.org/officeDocument/2006/relationships/customXml" Target="../ink/ink1678.xml"/><Relationship Id="rId36" Type="http://schemas.openxmlformats.org/officeDocument/2006/relationships/customXml" Target="../ink/ink1682.xml"/><Relationship Id="rId49" Type="http://schemas.openxmlformats.org/officeDocument/2006/relationships/image" Target="../media/image1657.png"/><Relationship Id="rId57" Type="http://schemas.openxmlformats.org/officeDocument/2006/relationships/image" Target="../media/image1661.png"/><Relationship Id="rId106" Type="http://schemas.openxmlformats.org/officeDocument/2006/relationships/customXml" Target="../ink/ink1717.xml"/><Relationship Id="rId10" Type="http://schemas.openxmlformats.org/officeDocument/2006/relationships/customXml" Target="../ink/ink1669.xml"/><Relationship Id="rId31" Type="http://schemas.openxmlformats.org/officeDocument/2006/relationships/image" Target="../media/image1648.png"/><Relationship Id="rId44" Type="http://schemas.openxmlformats.org/officeDocument/2006/relationships/customXml" Target="../ink/ink1686.xml"/><Relationship Id="rId52" Type="http://schemas.openxmlformats.org/officeDocument/2006/relationships/customXml" Target="../ink/ink1690.xml"/><Relationship Id="rId60" Type="http://schemas.openxmlformats.org/officeDocument/2006/relationships/customXml" Target="../ink/ink1694.xml"/><Relationship Id="rId65" Type="http://schemas.openxmlformats.org/officeDocument/2006/relationships/image" Target="../media/image1665.png"/><Relationship Id="rId73" Type="http://schemas.openxmlformats.org/officeDocument/2006/relationships/image" Target="../media/image1669.png"/><Relationship Id="rId78" Type="http://schemas.openxmlformats.org/officeDocument/2006/relationships/customXml" Target="../ink/ink1703.xml"/><Relationship Id="rId81" Type="http://schemas.openxmlformats.org/officeDocument/2006/relationships/image" Target="../media/image1673.png"/><Relationship Id="rId86" Type="http://schemas.openxmlformats.org/officeDocument/2006/relationships/customXml" Target="../ink/ink1707.xml"/><Relationship Id="rId94" Type="http://schemas.openxmlformats.org/officeDocument/2006/relationships/customXml" Target="../ink/ink1711.xml"/><Relationship Id="rId99" Type="http://schemas.openxmlformats.org/officeDocument/2006/relationships/image" Target="../media/image1682.png"/><Relationship Id="rId101" Type="http://schemas.openxmlformats.org/officeDocument/2006/relationships/image" Target="../media/image1683.png"/><Relationship Id="rId4" Type="http://schemas.openxmlformats.org/officeDocument/2006/relationships/customXml" Target="../ink/ink1666.xml"/><Relationship Id="rId9" Type="http://schemas.openxmlformats.org/officeDocument/2006/relationships/image" Target="../media/image1637.png"/><Relationship Id="rId13" Type="http://schemas.openxmlformats.org/officeDocument/2006/relationships/image" Target="../media/image1639.png"/><Relationship Id="rId18" Type="http://schemas.openxmlformats.org/officeDocument/2006/relationships/customXml" Target="../ink/ink1673.xml"/><Relationship Id="rId39" Type="http://schemas.openxmlformats.org/officeDocument/2006/relationships/image" Target="../media/image1652.png"/><Relationship Id="rId109" Type="http://schemas.openxmlformats.org/officeDocument/2006/relationships/image" Target="../media/image1687.png"/><Relationship Id="rId34" Type="http://schemas.openxmlformats.org/officeDocument/2006/relationships/customXml" Target="../ink/ink1681.xml"/><Relationship Id="rId50" Type="http://schemas.openxmlformats.org/officeDocument/2006/relationships/customXml" Target="../ink/ink1689.xml"/><Relationship Id="rId55" Type="http://schemas.openxmlformats.org/officeDocument/2006/relationships/image" Target="../media/image1660.png"/><Relationship Id="rId76" Type="http://schemas.openxmlformats.org/officeDocument/2006/relationships/customXml" Target="../ink/ink1702.xml"/><Relationship Id="rId97" Type="http://schemas.openxmlformats.org/officeDocument/2006/relationships/image" Target="../media/image1681.png"/><Relationship Id="rId104" Type="http://schemas.openxmlformats.org/officeDocument/2006/relationships/customXml" Target="../ink/ink1716.xml"/><Relationship Id="rId7" Type="http://schemas.openxmlformats.org/officeDocument/2006/relationships/image" Target="../media/image1636.png"/><Relationship Id="rId71" Type="http://schemas.openxmlformats.org/officeDocument/2006/relationships/image" Target="../media/image1668.png"/><Relationship Id="rId92" Type="http://schemas.openxmlformats.org/officeDocument/2006/relationships/customXml" Target="../ink/ink1710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4.png"/><Relationship Id="rId18" Type="http://schemas.openxmlformats.org/officeDocument/2006/relationships/customXml" Target="../ink/ink1728.xml"/><Relationship Id="rId26" Type="http://schemas.openxmlformats.org/officeDocument/2006/relationships/customXml" Target="../ink/ink1732.xml"/><Relationship Id="rId39" Type="http://schemas.openxmlformats.org/officeDocument/2006/relationships/image" Target="../media/image1707.png"/><Relationship Id="rId21" Type="http://schemas.openxmlformats.org/officeDocument/2006/relationships/image" Target="../media/image1698.png"/><Relationship Id="rId34" Type="http://schemas.openxmlformats.org/officeDocument/2006/relationships/customXml" Target="../ink/ink1736.xml"/><Relationship Id="rId42" Type="http://schemas.openxmlformats.org/officeDocument/2006/relationships/customXml" Target="../ink/ink1740.xml"/><Relationship Id="rId47" Type="http://schemas.openxmlformats.org/officeDocument/2006/relationships/image" Target="../media/image1711.png"/><Relationship Id="rId50" Type="http://schemas.openxmlformats.org/officeDocument/2006/relationships/customXml" Target="../ink/ink1744.xml"/><Relationship Id="rId55" Type="http://schemas.openxmlformats.org/officeDocument/2006/relationships/image" Target="../media/image1715.png"/><Relationship Id="rId63" Type="http://schemas.openxmlformats.org/officeDocument/2006/relationships/image" Target="../media/image1719.png"/><Relationship Id="rId68" Type="http://schemas.openxmlformats.org/officeDocument/2006/relationships/customXml" Target="../ink/ink1753.xml"/><Relationship Id="rId76" Type="http://schemas.openxmlformats.org/officeDocument/2006/relationships/customXml" Target="../ink/ink1757.xml"/><Relationship Id="rId7" Type="http://schemas.openxmlformats.org/officeDocument/2006/relationships/image" Target="../media/image1691.png"/><Relationship Id="rId71" Type="http://schemas.openxmlformats.org/officeDocument/2006/relationships/image" Target="../media/image1723.png"/><Relationship Id="rId2" Type="http://schemas.openxmlformats.org/officeDocument/2006/relationships/customXml" Target="../ink/ink1720.xml"/><Relationship Id="rId16" Type="http://schemas.openxmlformats.org/officeDocument/2006/relationships/customXml" Target="../ink/ink1727.xml"/><Relationship Id="rId29" Type="http://schemas.openxmlformats.org/officeDocument/2006/relationships/image" Target="../media/image1702.png"/><Relationship Id="rId11" Type="http://schemas.openxmlformats.org/officeDocument/2006/relationships/image" Target="../media/image1693.png"/><Relationship Id="rId24" Type="http://schemas.openxmlformats.org/officeDocument/2006/relationships/customXml" Target="../ink/ink1731.xml"/><Relationship Id="rId32" Type="http://schemas.openxmlformats.org/officeDocument/2006/relationships/customXml" Target="../ink/ink1735.xml"/><Relationship Id="rId37" Type="http://schemas.openxmlformats.org/officeDocument/2006/relationships/image" Target="../media/image1706.png"/><Relationship Id="rId40" Type="http://schemas.openxmlformats.org/officeDocument/2006/relationships/customXml" Target="../ink/ink1739.xml"/><Relationship Id="rId45" Type="http://schemas.openxmlformats.org/officeDocument/2006/relationships/image" Target="../media/image1710.png"/><Relationship Id="rId53" Type="http://schemas.openxmlformats.org/officeDocument/2006/relationships/image" Target="../media/image1714.png"/><Relationship Id="rId58" Type="http://schemas.openxmlformats.org/officeDocument/2006/relationships/customXml" Target="../ink/ink1748.xml"/><Relationship Id="rId66" Type="http://schemas.openxmlformats.org/officeDocument/2006/relationships/customXml" Target="../ink/ink1752.xml"/><Relationship Id="rId74" Type="http://schemas.openxmlformats.org/officeDocument/2006/relationships/customXml" Target="../ink/ink1756.xml"/><Relationship Id="rId79" Type="http://schemas.openxmlformats.org/officeDocument/2006/relationships/image" Target="../media/image1727.png"/><Relationship Id="rId5" Type="http://schemas.openxmlformats.org/officeDocument/2006/relationships/image" Target="../media/image1690.png"/><Relationship Id="rId61" Type="http://schemas.openxmlformats.org/officeDocument/2006/relationships/image" Target="../media/image1718.png"/><Relationship Id="rId82" Type="http://schemas.openxmlformats.org/officeDocument/2006/relationships/customXml" Target="../ink/ink1760.xml"/><Relationship Id="rId10" Type="http://schemas.openxmlformats.org/officeDocument/2006/relationships/customXml" Target="../ink/ink1724.xml"/><Relationship Id="rId19" Type="http://schemas.openxmlformats.org/officeDocument/2006/relationships/image" Target="../media/image1697.png"/><Relationship Id="rId31" Type="http://schemas.openxmlformats.org/officeDocument/2006/relationships/image" Target="../media/image1703.png"/><Relationship Id="rId44" Type="http://schemas.openxmlformats.org/officeDocument/2006/relationships/customXml" Target="../ink/ink1741.xml"/><Relationship Id="rId52" Type="http://schemas.openxmlformats.org/officeDocument/2006/relationships/customXml" Target="../ink/ink1745.xml"/><Relationship Id="rId60" Type="http://schemas.openxmlformats.org/officeDocument/2006/relationships/customXml" Target="../ink/ink1749.xml"/><Relationship Id="rId65" Type="http://schemas.openxmlformats.org/officeDocument/2006/relationships/image" Target="../media/image1720.png"/><Relationship Id="rId73" Type="http://schemas.openxmlformats.org/officeDocument/2006/relationships/image" Target="../media/image1724.png"/><Relationship Id="rId78" Type="http://schemas.openxmlformats.org/officeDocument/2006/relationships/customXml" Target="../ink/ink1758.xml"/><Relationship Id="rId81" Type="http://schemas.openxmlformats.org/officeDocument/2006/relationships/image" Target="../media/image1728.png"/><Relationship Id="rId4" Type="http://schemas.openxmlformats.org/officeDocument/2006/relationships/customXml" Target="../ink/ink1721.xml"/><Relationship Id="rId9" Type="http://schemas.openxmlformats.org/officeDocument/2006/relationships/image" Target="../media/image1692.png"/><Relationship Id="rId14" Type="http://schemas.openxmlformats.org/officeDocument/2006/relationships/customXml" Target="../ink/ink1726.xml"/><Relationship Id="rId22" Type="http://schemas.openxmlformats.org/officeDocument/2006/relationships/customXml" Target="../ink/ink1730.xml"/><Relationship Id="rId27" Type="http://schemas.openxmlformats.org/officeDocument/2006/relationships/image" Target="../media/image1701.png"/><Relationship Id="rId30" Type="http://schemas.openxmlformats.org/officeDocument/2006/relationships/customXml" Target="../ink/ink1734.xml"/><Relationship Id="rId35" Type="http://schemas.openxmlformats.org/officeDocument/2006/relationships/image" Target="../media/image1705.png"/><Relationship Id="rId43" Type="http://schemas.openxmlformats.org/officeDocument/2006/relationships/image" Target="../media/image1709.png"/><Relationship Id="rId48" Type="http://schemas.openxmlformats.org/officeDocument/2006/relationships/customXml" Target="../ink/ink1743.xml"/><Relationship Id="rId56" Type="http://schemas.openxmlformats.org/officeDocument/2006/relationships/customXml" Target="../ink/ink1747.xml"/><Relationship Id="rId64" Type="http://schemas.openxmlformats.org/officeDocument/2006/relationships/customXml" Target="../ink/ink1751.xml"/><Relationship Id="rId69" Type="http://schemas.openxmlformats.org/officeDocument/2006/relationships/image" Target="../media/image1722.png"/><Relationship Id="rId77" Type="http://schemas.openxmlformats.org/officeDocument/2006/relationships/image" Target="../media/image1726.png"/><Relationship Id="rId8" Type="http://schemas.openxmlformats.org/officeDocument/2006/relationships/customXml" Target="../ink/ink1723.xml"/><Relationship Id="rId51" Type="http://schemas.openxmlformats.org/officeDocument/2006/relationships/image" Target="../media/image1713.png"/><Relationship Id="rId72" Type="http://schemas.openxmlformats.org/officeDocument/2006/relationships/customXml" Target="../ink/ink1755.xml"/><Relationship Id="rId80" Type="http://schemas.openxmlformats.org/officeDocument/2006/relationships/customXml" Target="../ink/ink1759.xml"/><Relationship Id="rId3" Type="http://schemas.openxmlformats.org/officeDocument/2006/relationships/image" Target="../media/image1689.png"/><Relationship Id="rId12" Type="http://schemas.openxmlformats.org/officeDocument/2006/relationships/customXml" Target="../ink/ink1725.xml"/><Relationship Id="rId17" Type="http://schemas.openxmlformats.org/officeDocument/2006/relationships/image" Target="../media/image1696.png"/><Relationship Id="rId25" Type="http://schemas.openxmlformats.org/officeDocument/2006/relationships/image" Target="../media/image1700.png"/><Relationship Id="rId33" Type="http://schemas.openxmlformats.org/officeDocument/2006/relationships/image" Target="../media/image1704.png"/><Relationship Id="rId38" Type="http://schemas.openxmlformats.org/officeDocument/2006/relationships/customXml" Target="../ink/ink1738.xml"/><Relationship Id="rId46" Type="http://schemas.openxmlformats.org/officeDocument/2006/relationships/customXml" Target="../ink/ink1742.xml"/><Relationship Id="rId59" Type="http://schemas.openxmlformats.org/officeDocument/2006/relationships/image" Target="../media/image1717.png"/><Relationship Id="rId67" Type="http://schemas.openxmlformats.org/officeDocument/2006/relationships/image" Target="../media/image1721.png"/><Relationship Id="rId20" Type="http://schemas.openxmlformats.org/officeDocument/2006/relationships/customXml" Target="../ink/ink1729.xml"/><Relationship Id="rId41" Type="http://schemas.openxmlformats.org/officeDocument/2006/relationships/image" Target="../media/image1708.png"/><Relationship Id="rId54" Type="http://schemas.openxmlformats.org/officeDocument/2006/relationships/customXml" Target="../ink/ink1746.xml"/><Relationship Id="rId62" Type="http://schemas.openxmlformats.org/officeDocument/2006/relationships/customXml" Target="../ink/ink1750.xml"/><Relationship Id="rId70" Type="http://schemas.openxmlformats.org/officeDocument/2006/relationships/customXml" Target="../ink/ink1754.xml"/><Relationship Id="rId75" Type="http://schemas.openxmlformats.org/officeDocument/2006/relationships/image" Target="../media/image1725.png"/><Relationship Id="rId83" Type="http://schemas.openxmlformats.org/officeDocument/2006/relationships/image" Target="../media/image17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2.xml"/><Relationship Id="rId15" Type="http://schemas.openxmlformats.org/officeDocument/2006/relationships/image" Target="../media/image1695.png"/><Relationship Id="rId23" Type="http://schemas.openxmlformats.org/officeDocument/2006/relationships/image" Target="../media/image1699.png"/><Relationship Id="rId28" Type="http://schemas.openxmlformats.org/officeDocument/2006/relationships/customXml" Target="../ink/ink1733.xml"/><Relationship Id="rId36" Type="http://schemas.openxmlformats.org/officeDocument/2006/relationships/customXml" Target="../ink/ink1737.xml"/><Relationship Id="rId49" Type="http://schemas.openxmlformats.org/officeDocument/2006/relationships/image" Target="../media/image1712.png"/><Relationship Id="rId57" Type="http://schemas.openxmlformats.org/officeDocument/2006/relationships/image" Target="../media/image1716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5.png"/><Relationship Id="rId18" Type="http://schemas.openxmlformats.org/officeDocument/2006/relationships/customXml" Target="../ink/ink1769.xml"/><Relationship Id="rId26" Type="http://schemas.openxmlformats.org/officeDocument/2006/relationships/customXml" Target="../ink/ink1773.xml"/><Relationship Id="rId39" Type="http://schemas.openxmlformats.org/officeDocument/2006/relationships/image" Target="../media/image1748.png"/><Relationship Id="rId21" Type="http://schemas.openxmlformats.org/officeDocument/2006/relationships/image" Target="../media/image1739.png"/><Relationship Id="rId34" Type="http://schemas.openxmlformats.org/officeDocument/2006/relationships/customXml" Target="../ink/ink1777.xml"/><Relationship Id="rId42" Type="http://schemas.openxmlformats.org/officeDocument/2006/relationships/customXml" Target="../ink/ink1781.xml"/><Relationship Id="rId47" Type="http://schemas.openxmlformats.org/officeDocument/2006/relationships/image" Target="../media/image1752.png"/><Relationship Id="rId50" Type="http://schemas.openxmlformats.org/officeDocument/2006/relationships/customXml" Target="../ink/ink1785.xml"/><Relationship Id="rId55" Type="http://schemas.openxmlformats.org/officeDocument/2006/relationships/image" Target="../media/image1756.png"/><Relationship Id="rId63" Type="http://schemas.openxmlformats.org/officeDocument/2006/relationships/image" Target="../media/image1760.png"/><Relationship Id="rId68" Type="http://schemas.openxmlformats.org/officeDocument/2006/relationships/customXml" Target="../ink/ink1794.xml"/><Relationship Id="rId76" Type="http://schemas.openxmlformats.org/officeDocument/2006/relationships/customXml" Target="../ink/ink1798.xml"/><Relationship Id="rId84" Type="http://schemas.openxmlformats.org/officeDocument/2006/relationships/customXml" Target="../ink/ink1802.xml"/><Relationship Id="rId89" Type="http://schemas.openxmlformats.org/officeDocument/2006/relationships/image" Target="../media/image1773.png"/><Relationship Id="rId7" Type="http://schemas.openxmlformats.org/officeDocument/2006/relationships/image" Target="../media/image1732.png"/><Relationship Id="rId71" Type="http://schemas.openxmlformats.org/officeDocument/2006/relationships/image" Target="../media/image1764.png"/><Relationship Id="rId92" Type="http://schemas.openxmlformats.org/officeDocument/2006/relationships/customXml" Target="../ink/ink1806.xml"/><Relationship Id="rId2" Type="http://schemas.openxmlformats.org/officeDocument/2006/relationships/customXml" Target="../ink/ink1761.xml"/><Relationship Id="rId16" Type="http://schemas.openxmlformats.org/officeDocument/2006/relationships/customXml" Target="../ink/ink1768.xml"/><Relationship Id="rId29" Type="http://schemas.openxmlformats.org/officeDocument/2006/relationships/image" Target="../media/image1743.png"/><Relationship Id="rId11" Type="http://schemas.openxmlformats.org/officeDocument/2006/relationships/image" Target="../media/image1734.png"/><Relationship Id="rId24" Type="http://schemas.openxmlformats.org/officeDocument/2006/relationships/customXml" Target="../ink/ink1772.xml"/><Relationship Id="rId32" Type="http://schemas.openxmlformats.org/officeDocument/2006/relationships/customXml" Target="../ink/ink1776.xml"/><Relationship Id="rId37" Type="http://schemas.openxmlformats.org/officeDocument/2006/relationships/image" Target="../media/image1747.png"/><Relationship Id="rId40" Type="http://schemas.openxmlformats.org/officeDocument/2006/relationships/customXml" Target="../ink/ink1780.xml"/><Relationship Id="rId45" Type="http://schemas.openxmlformats.org/officeDocument/2006/relationships/image" Target="../media/image1751.png"/><Relationship Id="rId53" Type="http://schemas.openxmlformats.org/officeDocument/2006/relationships/image" Target="../media/image1755.png"/><Relationship Id="rId58" Type="http://schemas.openxmlformats.org/officeDocument/2006/relationships/customXml" Target="../ink/ink1789.xml"/><Relationship Id="rId66" Type="http://schemas.openxmlformats.org/officeDocument/2006/relationships/customXml" Target="../ink/ink1793.xml"/><Relationship Id="rId74" Type="http://schemas.openxmlformats.org/officeDocument/2006/relationships/customXml" Target="../ink/ink1797.xml"/><Relationship Id="rId79" Type="http://schemas.openxmlformats.org/officeDocument/2006/relationships/image" Target="../media/image1768.png"/><Relationship Id="rId87" Type="http://schemas.openxmlformats.org/officeDocument/2006/relationships/image" Target="../media/image1772.png"/><Relationship Id="rId5" Type="http://schemas.openxmlformats.org/officeDocument/2006/relationships/image" Target="../media/image1731.png"/><Relationship Id="rId61" Type="http://schemas.openxmlformats.org/officeDocument/2006/relationships/image" Target="../media/image1759.png"/><Relationship Id="rId82" Type="http://schemas.openxmlformats.org/officeDocument/2006/relationships/customXml" Target="../ink/ink1801.xml"/><Relationship Id="rId90" Type="http://schemas.openxmlformats.org/officeDocument/2006/relationships/customXml" Target="../ink/ink1805.xml"/><Relationship Id="rId19" Type="http://schemas.openxmlformats.org/officeDocument/2006/relationships/image" Target="../media/image1738.png"/><Relationship Id="rId14" Type="http://schemas.openxmlformats.org/officeDocument/2006/relationships/customXml" Target="../ink/ink1767.xml"/><Relationship Id="rId22" Type="http://schemas.openxmlformats.org/officeDocument/2006/relationships/customXml" Target="../ink/ink1771.xml"/><Relationship Id="rId27" Type="http://schemas.openxmlformats.org/officeDocument/2006/relationships/image" Target="../media/image1742.png"/><Relationship Id="rId30" Type="http://schemas.openxmlformats.org/officeDocument/2006/relationships/customXml" Target="../ink/ink1775.xml"/><Relationship Id="rId35" Type="http://schemas.openxmlformats.org/officeDocument/2006/relationships/image" Target="../media/image1746.png"/><Relationship Id="rId43" Type="http://schemas.openxmlformats.org/officeDocument/2006/relationships/image" Target="../media/image1750.png"/><Relationship Id="rId48" Type="http://schemas.openxmlformats.org/officeDocument/2006/relationships/customXml" Target="../ink/ink1784.xml"/><Relationship Id="rId56" Type="http://schemas.openxmlformats.org/officeDocument/2006/relationships/customXml" Target="../ink/ink1788.xml"/><Relationship Id="rId64" Type="http://schemas.openxmlformats.org/officeDocument/2006/relationships/customXml" Target="../ink/ink1792.xml"/><Relationship Id="rId69" Type="http://schemas.openxmlformats.org/officeDocument/2006/relationships/image" Target="../media/image1763.png"/><Relationship Id="rId77" Type="http://schemas.openxmlformats.org/officeDocument/2006/relationships/image" Target="../media/image1767.png"/><Relationship Id="rId8" Type="http://schemas.openxmlformats.org/officeDocument/2006/relationships/customXml" Target="../ink/ink1764.xml"/><Relationship Id="rId51" Type="http://schemas.openxmlformats.org/officeDocument/2006/relationships/image" Target="../media/image1754.png"/><Relationship Id="rId72" Type="http://schemas.openxmlformats.org/officeDocument/2006/relationships/customXml" Target="../ink/ink1796.xml"/><Relationship Id="rId80" Type="http://schemas.openxmlformats.org/officeDocument/2006/relationships/customXml" Target="../ink/ink1800.xml"/><Relationship Id="rId85" Type="http://schemas.openxmlformats.org/officeDocument/2006/relationships/image" Target="../media/image1771.png"/><Relationship Id="rId93" Type="http://schemas.openxmlformats.org/officeDocument/2006/relationships/image" Target="../media/image1775.png"/><Relationship Id="rId3" Type="http://schemas.openxmlformats.org/officeDocument/2006/relationships/image" Target="../media/image1730.png"/><Relationship Id="rId12" Type="http://schemas.openxmlformats.org/officeDocument/2006/relationships/customXml" Target="../ink/ink1766.xml"/><Relationship Id="rId17" Type="http://schemas.openxmlformats.org/officeDocument/2006/relationships/image" Target="../media/image1737.png"/><Relationship Id="rId25" Type="http://schemas.openxmlformats.org/officeDocument/2006/relationships/image" Target="../media/image1741.png"/><Relationship Id="rId33" Type="http://schemas.openxmlformats.org/officeDocument/2006/relationships/image" Target="../media/image1745.png"/><Relationship Id="rId38" Type="http://schemas.openxmlformats.org/officeDocument/2006/relationships/customXml" Target="../ink/ink1779.xml"/><Relationship Id="rId46" Type="http://schemas.openxmlformats.org/officeDocument/2006/relationships/customXml" Target="../ink/ink1783.xml"/><Relationship Id="rId59" Type="http://schemas.openxmlformats.org/officeDocument/2006/relationships/image" Target="../media/image1758.png"/><Relationship Id="rId67" Type="http://schemas.openxmlformats.org/officeDocument/2006/relationships/image" Target="../media/image1762.png"/><Relationship Id="rId20" Type="http://schemas.openxmlformats.org/officeDocument/2006/relationships/customXml" Target="../ink/ink1770.xml"/><Relationship Id="rId41" Type="http://schemas.openxmlformats.org/officeDocument/2006/relationships/image" Target="../media/image1749.png"/><Relationship Id="rId54" Type="http://schemas.openxmlformats.org/officeDocument/2006/relationships/customXml" Target="../ink/ink1787.xml"/><Relationship Id="rId62" Type="http://schemas.openxmlformats.org/officeDocument/2006/relationships/customXml" Target="../ink/ink1791.xml"/><Relationship Id="rId70" Type="http://schemas.openxmlformats.org/officeDocument/2006/relationships/customXml" Target="../ink/ink1795.xml"/><Relationship Id="rId75" Type="http://schemas.openxmlformats.org/officeDocument/2006/relationships/image" Target="../media/image1766.png"/><Relationship Id="rId83" Type="http://schemas.openxmlformats.org/officeDocument/2006/relationships/image" Target="../media/image1770.png"/><Relationship Id="rId88" Type="http://schemas.openxmlformats.org/officeDocument/2006/relationships/customXml" Target="../ink/ink1804.xml"/><Relationship Id="rId91" Type="http://schemas.openxmlformats.org/officeDocument/2006/relationships/image" Target="../media/image17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63.xml"/><Relationship Id="rId15" Type="http://schemas.openxmlformats.org/officeDocument/2006/relationships/image" Target="../media/image1736.png"/><Relationship Id="rId23" Type="http://schemas.openxmlformats.org/officeDocument/2006/relationships/image" Target="../media/image1740.png"/><Relationship Id="rId28" Type="http://schemas.openxmlformats.org/officeDocument/2006/relationships/customXml" Target="../ink/ink1774.xml"/><Relationship Id="rId36" Type="http://schemas.openxmlformats.org/officeDocument/2006/relationships/customXml" Target="../ink/ink1778.xml"/><Relationship Id="rId49" Type="http://schemas.openxmlformats.org/officeDocument/2006/relationships/image" Target="../media/image1753.png"/><Relationship Id="rId57" Type="http://schemas.openxmlformats.org/officeDocument/2006/relationships/image" Target="../media/image1757.png"/><Relationship Id="rId10" Type="http://schemas.openxmlformats.org/officeDocument/2006/relationships/customXml" Target="../ink/ink1765.xml"/><Relationship Id="rId31" Type="http://schemas.openxmlformats.org/officeDocument/2006/relationships/image" Target="../media/image1744.png"/><Relationship Id="rId44" Type="http://schemas.openxmlformats.org/officeDocument/2006/relationships/customXml" Target="../ink/ink1782.xml"/><Relationship Id="rId52" Type="http://schemas.openxmlformats.org/officeDocument/2006/relationships/customXml" Target="../ink/ink1786.xml"/><Relationship Id="rId60" Type="http://schemas.openxmlformats.org/officeDocument/2006/relationships/customXml" Target="../ink/ink1790.xml"/><Relationship Id="rId65" Type="http://schemas.openxmlformats.org/officeDocument/2006/relationships/image" Target="../media/image1761.png"/><Relationship Id="rId73" Type="http://schemas.openxmlformats.org/officeDocument/2006/relationships/image" Target="../media/image1765.png"/><Relationship Id="rId78" Type="http://schemas.openxmlformats.org/officeDocument/2006/relationships/customXml" Target="../ink/ink1799.xml"/><Relationship Id="rId81" Type="http://schemas.openxmlformats.org/officeDocument/2006/relationships/image" Target="../media/image1769.png"/><Relationship Id="rId86" Type="http://schemas.openxmlformats.org/officeDocument/2006/relationships/customXml" Target="../ink/ink1803.xml"/><Relationship Id="rId4" Type="http://schemas.openxmlformats.org/officeDocument/2006/relationships/customXml" Target="../ink/ink1762.xml"/><Relationship Id="rId9" Type="http://schemas.openxmlformats.org/officeDocument/2006/relationships/image" Target="../media/image1733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19.xml"/><Relationship Id="rId117" Type="http://schemas.openxmlformats.org/officeDocument/2006/relationships/image" Target="../media/image1833.png"/><Relationship Id="rId21" Type="http://schemas.openxmlformats.org/officeDocument/2006/relationships/image" Target="../media/image1785.png"/><Relationship Id="rId42" Type="http://schemas.openxmlformats.org/officeDocument/2006/relationships/customXml" Target="../ink/ink1827.xml"/><Relationship Id="rId47" Type="http://schemas.openxmlformats.org/officeDocument/2006/relationships/image" Target="../media/image1798.png"/><Relationship Id="rId63" Type="http://schemas.openxmlformats.org/officeDocument/2006/relationships/image" Target="../media/image1806.png"/><Relationship Id="rId68" Type="http://schemas.openxmlformats.org/officeDocument/2006/relationships/customXml" Target="../ink/ink1840.xml"/><Relationship Id="rId84" Type="http://schemas.openxmlformats.org/officeDocument/2006/relationships/customXml" Target="../ink/ink1848.xml"/><Relationship Id="rId89" Type="http://schemas.openxmlformats.org/officeDocument/2006/relationships/image" Target="../media/image1819.png"/><Relationship Id="rId112" Type="http://schemas.openxmlformats.org/officeDocument/2006/relationships/customXml" Target="../ink/ink1862.xml"/><Relationship Id="rId133" Type="http://schemas.openxmlformats.org/officeDocument/2006/relationships/image" Target="../media/image1841.png"/><Relationship Id="rId138" Type="http://schemas.openxmlformats.org/officeDocument/2006/relationships/customXml" Target="../ink/ink1875.xml"/><Relationship Id="rId154" Type="http://schemas.openxmlformats.org/officeDocument/2006/relationships/customXml" Target="../ink/ink1883.xml"/><Relationship Id="rId159" Type="http://schemas.openxmlformats.org/officeDocument/2006/relationships/image" Target="../media/image1854.png"/><Relationship Id="rId16" Type="http://schemas.openxmlformats.org/officeDocument/2006/relationships/customXml" Target="../ink/ink1814.xml"/><Relationship Id="rId107" Type="http://schemas.openxmlformats.org/officeDocument/2006/relationships/image" Target="../media/image1828.png"/><Relationship Id="rId11" Type="http://schemas.openxmlformats.org/officeDocument/2006/relationships/image" Target="../media/image1780.png"/><Relationship Id="rId32" Type="http://schemas.openxmlformats.org/officeDocument/2006/relationships/customXml" Target="../ink/ink1822.xml"/><Relationship Id="rId37" Type="http://schemas.openxmlformats.org/officeDocument/2006/relationships/image" Target="../media/image1793.png"/><Relationship Id="rId53" Type="http://schemas.openxmlformats.org/officeDocument/2006/relationships/image" Target="../media/image1801.png"/><Relationship Id="rId58" Type="http://schemas.openxmlformats.org/officeDocument/2006/relationships/customXml" Target="../ink/ink1835.xml"/><Relationship Id="rId74" Type="http://schemas.openxmlformats.org/officeDocument/2006/relationships/customXml" Target="../ink/ink1843.xml"/><Relationship Id="rId79" Type="http://schemas.openxmlformats.org/officeDocument/2006/relationships/image" Target="../media/image1814.png"/><Relationship Id="rId102" Type="http://schemas.openxmlformats.org/officeDocument/2006/relationships/customXml" Target="../ink/ink1857.xml"/><Relationship Id="rId123" Type="http://schemas.openxmlformats.org/officeDocument/2006/relationships/image" Target="../media/image1836.png"/><Relationship Id="rId128" Type="http://schemas.openxmlformats.org/officeDocument/2006/relationships/customXml" Target="../ink/ink1870.xml"/><Relationship Id="rId144" Type="http://schemas.openxmlformats.org/officeDocument/2006/relationships/customXml" Target="../ink/ink1878.xml"/><Relationship Id="rId149" Type="http://schemas.openxmlformats.org/officeDocument/2006/relationships/image" Target="../media/image1849.png"/><Relationship Id="rId5" Type="http://schemas.openxmlformats.org/officeDocument/2006/relationships/image" Target="../media/image1777.png"/><Relationship Id="rId90" Type="http://schemas.openxmlformats.org/officeDocument/2006/relationships/customXml" Target="../ink/ink1851.xml"/><Relationship Id="rId95" Type="http://schemas.openxmlformats.org/officeDocument/2006/relationships/image" Target="../media/image1822.png"/><Relationship Id="rId160" Type="http://schemas.openxmlformats.org/officeDocument/2006/relationships/customXml" Target="../ink/ink1886.xml"/><Relationship Id="rId165" Type="http://schemas.openxmlformats.org/officeDocument/2006/relationships/image" Target="../media/image1857.png"/><Relationship Id="rId22" Type="http://schemas.openxmlformats.org/officeDocument/2006/relationships/customXml" Target="../ink/ink1817.xml"/><Relationship Id="rId27" Type="http://schemas.openxmlformats.org/officeDocument/2006/relationships/image" Target="../media/image1788.png"/><Relationship Id="rId43" Type="http://schemas.openxmlformats.org/officeDocument/2006/relationships/image" Target="../media/image1796.png"/><Relationship Id="rId48" Type="http://schemas.openxmlformats.org/officeDocument/2006/relationships/customXml" Target="../ink/ink1830.xml"/><Relationship Id="rId64" Type="http://schemas.openxmlformats.org/officeDocument/2006/relationships/customXml" Target="../ink/ink1838.xml"/><Relationship Id="rId69" Type="http://schemas.openxmlformats.org/officeDocument/2006/relationships/image" Target="../media/image1809.png"/><Relationship Id="rId113" Type="http://schemas.openxmlformats.org/officeDocument/2006/relationships/image" Target="../media/image1831.png"/><Relationship Id="rId118" Type="http://schemas.openxmlformats.org/officeDocument/2006/relationships/customXml" Target="../ink/ink1865.xml"/><Relationship Id="rId134" Type="http://schemas.openxmlformats.org/officeDocument/2006/relationships/customXml" Target="../ink/ink1873.xml"/><Relationship Id="rId139" Type="http://schemas.openxmlformats.org/officeDocument/2006/relationships/image" Target="../media/image1844.png"/><Relationship Id="rId80" Type="http://schemas.openxmlformats.org/officeDocument/2006/relationships/customXml" Target="../ink/ink1846.xml"/><Relationship Id="rId85" Type="http://schemas.openxmlformats.org/officeDocument/2006/relationships/image" Target="../media/image1817.png"/><Relationship Id="rId150" Type="http://schemas.openxmlformats.org/officeDocument/2006/relationships/customXml" Target="../ink/ink1881.xml"/><Relationship Id="rId155" Type="http://schemas.openxmlformats.org/officeDocument/2006/relationships/image" Target="../media/image1852.png"/><Relationship Id="rId12" Type="http://schemas.openxmlformats.org/officeDocument/2006/relationships/customXml" Target="../ink/ink1812.xml"/><Relationship Id="rId17" Type="http://schemas.openxmlformats.org/officeDocument/2006/relationships/image" Target="../media/image1783.png"/><Relationship Id="rId33" Type="http://schemas.openxmlformats.org/officeDocument/2006/relationships/image" Target="../media/image1791.png"/><Relationship Id="rId38" Type="http://schemas.openxmlformats.org/officeDocument/2006/relationships/customXml" Target="../ink/ink1825.xml"/><Relationship Id="rId59" Type="http://schemas.openxmlformats.org/officeDocument/2006/relationships/image" Target="../media/image1804.png"/><Relationship Id="rId103" Type="http://schemas.openxmlformats.org/officeDocument/2006/relationships/image" Target="../media/image1826.png"/><Relationship Id="rId108" Type="http://schemas.openxmlformats.org/officeDocument/2006/relationships/customXml" Target="../ink/ink1860.xml"/><Relationship Id="rId124" Type="http://schemas.openxmlformats.org/officeDocument/2006/relationships/customXml" Target="../ink/ink1868.xml"/><Relationship Id="rId129" Type="http://schemas.openxmlformats.org/officeDocument/2006/relationships/image" Target="../media/image1839.png"/><Relationship Id="rId54" Type="http://schemas.openxmlformats.org/officeDocument/2006/relationships/customXml" Target="../ink/ink1833.xml"/><Relationship Id="rId70" Type="http://schemas.openxmlformats.org/officeDocument/2006/relationships/customXml" Target="../ink/ink1841.xml"/><Relationship Id="rId75" Type="http://schemas.openxmlformats.org/officeDocument/2006/relationships/image" Target="../media/image1812.png"/><Relationship Id="rId91" Type="http://schemas.openxmlformats.org/officeDocument/2006/relationships/image" Target="../media/image1820.png"/><Relationship Id="rId96" Type="http://schemas.openxmlformats.org/officeDocument/2006/relationships/customXml" Target="../ink/ink1854.xml"/><Relationship Id="rId140" Type="http://schemas.openxmlformats.org/officeDocument/2006/relationships/customXml" Target="../ink/ink1876.xml"/><Relationship Id="rId145" Type="http://schemas.openxmlformats.org/officeDocument/2006/relationships/image" Target="../media/image1847.png"/><Relationship Id="rId161" Type="http://schemas.openxmlformats.org/officeDocument/2006/relationships/image" Target="../media/image18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09.xml"/><Relationship Id="rId15" Type="http://schemas.openxmlformats.org/officeDocument/2006/relationships/image" Target="../media/image1782.png"/><Relationship Id="rId23" Type="http://schemas.openxmlformats.org/officeDocument/2006/relationships/image" Target="../media/image1786.png"/><Relationship Id="rId28" Type="http://schemas.openxmlformats.org/officeDocument/2006/relationships/customXml" Target="../ink/ink1820.xml"/><Relationship Id="rId36" Type="http://schemas.openxmlformats.org/officeDocument/2006/relationships/customXml" Target="../ink/ink1824.xml"/><Relationship Id="rId49" Type="http://schemas.openxmlformats.org/officeDocument/2006/relationships/image" Target="../media/image1799.png"/><Relationship Id="rId57" Type="http://schemas.openxmlformats.org/officeDocument/2006/relationships/image" Target="../media/image1803.png"/><Relationship Id="rId106" Type="http://schemas.openxmlformats.org/officeDocument/2006/relationships/customXml" Target="../ink/ink1859.xml"/><Relationship Id="rId114" Type="http://schemas.openxmlformats.org/officeDocument/2006/relationships/customXml" Target="../ink/ink1863.xml"/><Relationship Id="rId119" Type="http://schemas.openxmlformats.org/officeDocument/2006/relationships/image" Target="../media/image1834.png"/><Relationship Id="rId127" Type="http://schemas.openxmlformats.org/officeDocument/2006/relationships/image" Target="../media/image1838.png"/><Relationship Id="rId10" Type="http://schemas.openxmlformats.org/officeDocument/2006/relationships/customXml" Target="../ink/ink1811.xml"/><Relationship Id="rId31" Type="http://schemas.openxmlformats.org/officeDocument/2006/relationships/image" Target="../media/image1790.png"/><Relationship Id="rId44" Type="http://schemas.openxmlformats.org/officeDocument/2006/relationships/customXml" Target="../ink/ink1828.xml"/><Relationship Id="rId52" Type="http://schemas.openxmlformats.org/officeDocument/2006/relationships/customXml" Target="../ink/ink1832.xml"/><Relationship Id="rId60" Type="http://schemas.openxmlformats.org/officeDocument/2006/relationships/customXml" Target="../ink/ink1836.xml"/><Relationship Id="rId65" Type="http://schemas.openxmlformats.org/officeDocument/2006/relationships/image" Target="../media/image1807.png"/><Relationship Id="rId73" Type="http://schemas.openxmlformats.org/officeDocument/2006/relationships/image" Target="../media/image1811.png"/><Relationship Id="rId78" Type="http://schemas.openxmlformats.org/officeDocument/2006/relationships/customXml" Target="../ink/ink1845.xml"/><Relationship Id="rId81" Type="http://schemas.openxmlformats.org/officeDocument/2006/relationships/image" Target="../media/image1815.png"/><Relationship Id="rId86" Type="http://schemas.openxmlformats.org/officeDocument/2006/relationships/customXml" Target="../ink/ink1849.xml"/><Relationship Id="rId94" Type="http://schemas.openxmlformats.org/officeDocument/2006/relationships/customXml" Target="../ink/ink1853.xml"/><Relationship Id="rId99" Type="http://schemas.openxmlformats.org/officeDocument/2006/relationships/image" Target="../media/image1824.png"/><Relationship Id="rId101" Type="http://schemas.openxmlformats.org/officeDocument/2006/relationships/image" Target="../media/image1825.png"/><Relationship Id="rId122" Type="http://schemas.openxmlformats.org/officeDocument/2006/relationships/customXml" Target="../ink/ink1867.xml"/><Relationship Id="rId130" Type="http://schemas.openxmlformats.org/officeDocument/2006/relationships/customXml" Target="../ink/ink1871.xml"/><Relationship Id="rId135" Type="http://schemas.openxmlformats.org/officeDocument/2006/relationships/image" Target="../media/image1842.png"/><Relationship Id="rId143" Type="http://schemas.openxmlformats.org/officeDocument/2006/relationships/image" Target="../media/image1846.png"/><Relationship Id="rId148" Type="http://schemas.openxmlformats.org/officeDocument/2006/relationships/customXml" Target="../ink/ink1880.xml"/><Relationship Id="rId151" Type="http://schemas.openxmlformats.org/officeDocument/2006/relationships/image" Target="../media/image1850.png"/><Relationship Id="rId156" Type="http://schemas.openxmlformats.org/officeDocument/2006/relationships/customXml" Target="../ink/ink1884.xml"/><Relationship Id="rId164" Type="http://schemas.openxmlformats.org/officeDocument/2006/relationships/customXml" Target="../ink/ink1888.xml"/><Relationship Id="rId4" Type="http://schemas.openxmlformats.org/officeDocument/2006/relationships/customXml" Target="../ink/ink1808.xml"/><Relationship Id="rId9" Type="http://schemas.openxmlformats.org/officeDocument/2006/relationships/image" Target="../media/image1779.png"/><Relationship Id="rId13" Type="http://schemas.openxmlformats.org/officeDocument/2006/relationships/image" Target="../media/image1781.png"/><Relationship Id="rId18" Type="http://schemas.openxmlformats.org/officeDocument/2006/relationships/customXml" Target="../ink/ink1815.xml"/><Relationship Id="rId39" Type="http://schemas.openxmlformats.org/officeDocument/2006/relationships/image" Target="../media/image1794.png"/><Relationship Id="rId109" Type="http://schemas.openxmlformats.org/officeDocument/2006/relationships/image" Target="../media/image1829.png"/><Relationship Id="rId34" Type="http://schemas.openxmlformats.org/officeDocument/2006/relationships/customXml" Target="../ink/ink1823.xml"/><Relationship Id="rId50" Type="http://schemas.openxmlformats.org/officeDocument/2006/relationships/customXml" Target="../ink/ink1831.xml"/><Relationship Id="rId55" Type="http://schemas.openxmlformats.org/officeDocument/2006/relationships/image" Target="../media/image1802.png"/><Relationship Id="rId76" Type="http://schemas.openxmlformats.org/officeDocument/2006/relationships/customXml" Target="../ink/ink1844.xml"/><Relationship Id="rId97" Type="http://schemas.openxmlformats.org/officeDocument/2006/relationships/image" Target="../media/image1823.png"/><Relationship Id="rId104" Type="http://schemas.openxmlformats.org/officeDocument/2006/relationships/customXml" Target="../ink/ink1858.xml"/><Relationship Id="rId120" Type="http://schemas.openxmlformats.org/officeDocument/2006/relationships/customXml" Target="../ink/ink1866.xml"/><Relationship Id="rId125" Type="http://schemas.openxmlformats.org/officeDocument/2006/relationships/image" Target="../media/image1837.png"/><Relationship Id="rId141" Type="http://schemas.openxmlformats.org/officeDocument/2006/relationships/image" Target="../media/image1845.png"/><Relationship Id="rId146" Type="http://schemas.openxmlformats.org/officeDocument/2006/relationships/customXml" Target="../ink/ink1879.xml"/><Relationship Id="rId7" Type="http://schemas.openxmlformats.org/officeDocument/2006/relationships/image" Target="../media/image1778.png"/><Relationship Id="rId71" Type="http://schemas.openxmlformats.org/officeDocument/2006/relationships/image" Target="../media/image1810.png"/><Relationship Id="rId92" Type="http://schemas.openxmlformats.org/officeDocument/2006/relationships/customXml" Target="../ink/ink1852.xml"/><Relationship Id="rId162" Type="http://schemas.openxmlformats.org/officeDocument/2006/relationships/customXml" Target="../ink/ink1887.xml"/><Relationship Id="rId2" Type="http://schemas.openxmlformats.org/officeDocument/2006/relationships/customXml" Target="../ink/ink1807.xml"/><Relationship Id="rId29" Type="http://schemas.openxmlformats.org/officeDocument/2006/relationships/image" Target="../media/image1789.png"/><Relationship Id="rId24" Type="http://schemas.openxmlformats.org/officeDocument/2006/relationships/customXml" Target="../ink/ink1818.xml"/><Relationship Id="rId40" Type="http://schemas.openxmlformats.org/officeDocument/2006/relationships/customXml" Target="../ink/ink1826.xml"/><Relationship Id="rId45" Type="http://schemas.openxmlformats.org/officeDocument/2006/relationships/image" Target="../media/image1797.png"/><Relationship Id="rId66" Type="http://schemas.openxmlformats.org/officeDocument/2006/relationships/customXml" Target="../ink/ink1839.xml"/><Relationship Id="rId87" Type="http://schemas.openxmlformats.org/officeDocument/2006/relationships/image" Target="../media/image1818.png"/><Relationship Id="rId110" Type="http://schemas.openxmlformats.org/officeDocument/2006/relationships/customXml" Target="../ink/ink1861.xml"/><Relationship Id="rId115" Type="http://schemas.openxmlformats.org/officeDocument/2006/relationships/image" Target="../media/image1832.png"/><Relationship Id="rId131" Type="http://schemas.openxmlformats.org/officeDocument/2006/relationships/image" Target="../media/image1840.png"/><Relationship Id="rId136" Type="http://schemas.openxmlformats.org/officeDocument/2006/relationships/customXml" Target="../ink/ink1874.xml"/><Relationship Id="rId157" Type="http://schemas.openxmlformats.org/officeDocument/2006/relationships/image" Target="../media/image1853.png"/><Relationship Id="rId61" Type="http://schemas.openxmlformats.org/officeDocument/2006/relationships/image" Target="../media/image1805.png"/><Relationship Id="rId82" Type="http://schemas.openxmlformats.org/officeDocument/2006/relationships/customXml" Target="../ink/ink1847.xml"/><Relationship Id="rId152" Type="http://schemas.openxmlformats.org/officeDocument/2006/relationships/customXml" Target="../ink/ink1882.xml"/><Relationship Id="rId19" Type="http://schemas.openxmlformats.org/officeDocument/2006/relationships/image" Target="../media/image1784.png"/><Relationship Id="rId14" Type="http://schemas.openxmlformats.org/officeDocument/2006/relationships/customXml" Target="../ink/ink1813.xml"/><Relationship Id="rId30" Type="http://schemas.openxmlformats.org/officeDocument/2006/relationships/customXml" Target="../ink/ink1821.xml"/><Relationship Id="rId35" Type="http://schemas.openxmlformats.org/officeDocument/2006/relationships/image" Target="../media/image1792.png"/><Relationship Id="rId56" Type="http://schemas.openxmlformats.org/officeDocument/2006/relationships/customXml" Target="../ink/ink1834.xml"/><Relationship Id="rId77" Type="http://schemas.openxmlformats.org/officeDocument/2006/relationships/image" Target="../media/image1813.png"/><Relationship Id="rId100" Type="http://schemas.openxmlformats.org/officeDocument/2006/relationships/customXml" Target="../ink/ink1856.xml"/><Relationship Id="rId105" Type="http://schemas.openxmlformats.org/officeDocument/2006/relationships/image" Target="../media/image1827.png"/><Relationship Id="rId126" Type="http://schemas.openxmlformats.org/officeDocument/2006/relationships/customXml" Target="../ink/ink1869.xml"/><Relationship Id="rId147" Type="http://schemas.openxmlformats.org/officeDocument/2006/relationships/image" Target="../media/image1848.png"/><Relationship Id="rId8" Type="http://schemas.openxmlformats.org/officeDocument/2006/relationships/customXml" Target="../ink/ink1810.xml"/><Relationship Id="rId51" Type="http://schemas.openxmlformats.org/officeDocument/2006/relationships/image" Target="../media/image1800.png"/><Relationship Id="rId72" Type="http://schemas.openxmlformats.org/officeDocument/2006/relationships/customXml" Target="../ink/ink1842.xml"/><Relationship Id="rId93" Type="http://schemas.openxmlformats.org/officeDocument/2006/relationships/image" Target="../media/image1821.png"/><Relationship Id="rId98" Type="http://schemas.openxmlformats.org/officeDocument/2006/relationships/customXml" Target="../ink/ink1855.xml"/><Relationship Id="rId121" Type="http://schemas.openxmlformats.org/officeDocument/2006/relationships/image" Target="../media/image1835.png"/><Relationship Id="rId142" Type="http://schemas.openxmlformats.org/officeDocument/2006/relationships/customXml" Target="../ink/ink1877.xml"/><Relationship Id="rId163" Type="http://schemas.openxmlformats.org/officeDocument/2006/relationships/image" Target="../media/image1856.png"/><Relationship Id="rId3" Type="http://schemas.openxmlformats.org/officeDocument/2006/relationships/image" Target="../media/image1776.png"/><Relationship Id="rId25" Type="http://schemas.openxmlformats.org/officeDocument/2006/relationships/image" Target="../media/image1787.png"/><Relationship Id="rId46" Type="http://schemas.openxmlformats.org/officeDocument/2006/relationships/customXml" Target="../ink/ink1829.xml"/><Relationship Id="rId67" Type="http://schemas.openxmlformats.org/officeDocument/2006/relationships/image" Target="../media/image1808.png"/><Relationship Id="rId116" Type="http://schemas.openxmlformats.org/officeDocument/2006/relationships/customXml" Target="../ink/ink1864.xml"/><Relationship Id="rId137" Type="http://schemas.openxmlformats.org/officeDocument/2006/relationships/image" Target="../media/image1843.png"/><Relationship Id="rId158" Type="http://schemas.openxmlformats.org/officeDocument/2006/relationships/customXml" Target="../ink/ink1885.xml"/><Relationship Id="rId20" Type="http://schemas.openxmlformats.org/officeDocument/2006/relationships/customXml" Target="../ink/ink1816.xml"/><Relationship Id="rId41" Type="http://schemas.openxmlformats.org/officeDocument/2006/relationships/image" Target="../media/image1795.png"/><Relationship Id="rId62" Type="http://schemas.openxmlformats.org/officeDocument/2006/relationships/customXml" Target="../ink/ink1837.xml"/><Relationship Id="rId83" Type="http://schemas.openxmlformats.org/officeDocument/2006/relationships/image" Target="../media/image1816.png"/><Relationship Id="rId88" Type="http://schemas.openxmlformats.org/officeDocument/2006/relationships/customXml" Target="../ink/ink1850.xml"/><Relationship Id="rId111" Type="http://schemas.openxmlformats.org/officeDocument/2006/relationships/image" Target="../media/image1830.png"/><Relationship Id="rId132" Type="http://schemas.openxmlformats.org/officeDocument/2006/relationships/customXml" Target="../ink/ink1872.xml"/><Relationship Id="rId153" Type="http://schemas.openxmlformats.org/officeDocument/2006/relationships/image" Target="../media/image185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png"/><Relationship Id="rId18" Type="http://schemas.openxmlformats.org/officeDocument/2006/relationships/customXml" Target="../ink/ink167.xml"/><Relationship Id="rId26" Type="http://schemas.openxmlformats.org/officeDocument/2006/relationships/customXml" Target="../ink/ink171.xml"/><Relationship Id="rId39" Type="http://schemas.openxmlformats.org/officeDocument/2006/relationships/image" Target="../media/image178.png"/><Relationship Id="rId21" Type="http://schemas.openxmlformats.org/officeDocument/2006/relationships/image" Target="../media/image169.png"/><Relationship Id="rId34" Type="http://schemas.openxmlformats.org/officeDocument/2006/relationships/customXml" Target="../ink/ink175.xml"/><Relationship Id="rId42" Type="http://schemas.openxmlformats.org/officeDocument/2006/relationships/customXml" Target="../ink/ink179.xml"/><Relationship Id="rId47" Type="http://schemas.openxmlformats.org/officeDocument/2006/relationships/image" Target="../media/image182.png"/><Relationship Id="rId50" Type="http://schemas.openxmlformats.org/officeDocument/2006/relationships/customXml" Target="../ink/ink183.xml"/><Relationship Id="rId55" Type="http://schemas.openxmlformats.org/officeDocument/2006/relationships/image" Target="../media/image186.png"/><Relationship Id="rId63" Type="http://schemas.openxmlformats.org/officeDocument/2006/relationships/image" Target="../media/image190.png"/><Relationship Id="rId68" Type="http://schemas.openxmlformats.org/officeDocument/2006/relationships/customXml" Target="../ink/ink192.xml"/><Relationship Id="rId7" Type="http://schemas.openxmlformats.org/officeDocument/2006/relationships/image" Target="../media/image162.png"/><Relationship Id="rId71" Type="http://schemas.openxmlformats.org/officeDocument/2006/relationships/image" Target="../media/image194.png"/><Relationship Id="rId2" Type="http://schemas.openxmlformats.org/officeDocument/2006/relationships/customXml" Target="../ink/ink159.xml"/><Relationship Id="rId16" Type="http://schemas.openxmlformats.org/officeDocument/2006/relationships/customXml" Target="../ink/ink166.xml"/><Relationship Id="rId29" Type="http://schemas.openxmlformats.org/officeDocument/2006/relationships/image" Target="../media/image173.png"/><Relationship Id="rId11" Type="http://schemas.openxmlformats.org/officeDocument/2006/relationships/image" Target="../media/image164.png"/><Relationship Id="rId24" Type="http://schemas.openxmlformats.org/officeDocument/2006/relationships/customXml" Target="../ink/ink170.xml"/><Relationship Id="rId32" Type="http://schemas.openxmlformats.org/officeDocument/2006/relationships/customXml" Target="../ink/ink174.xml"/><Relationship Id="rId37" Type="http://schemas.openxmlformats.org/officeDocument/2006/relationships/image" Target="../media/image177.png"/><Relationship Id="rId40" Type="http://schemas.openxmlformats.org/officeDocument/2006/relationships/customXml" Target="../ink/ink178.xml"/><Relationship Id="rId45" Type="http://schemas.openxmlformats.org/officeDocument/2006/relationships/image" Target="../media/image181.png"/><Relationship Id="rId53" Type="http://schemas.openxmlformats.org/officeDocument/2006/relationships/image" Target="../media/image185.png"/><Relationship Id="rId58" Type="http://schemas.openxmlformats.org/officeDocument/2006/relationships/customXml" Target="../ink/ink187.xml"/><Relationship Id="rId66" Type="http://schemas.openxmlformats.org/officeDocument/2006/relationships/customXml" Target="../ink/ink191.xml"/><Relationship Id="rId5" Type="http://schemas.openxmlformats.org/officeDocument/2006/relationships/image" Target="../media/image161.png"/><Relationship Id="rId15" Type="http://schemas.openxmlformats.org/officeDocument/2006/relationships/image" Target="../media/image166.png"/><Relationship Id="rId23" Type="http://schemas.openxmlformats.org/officeDocument/2006/relationships/image" Target="../media/image170.png"/><Relationship Id="rId28" Type="http://schemas.openxmlformats.org/officeDocument/2006/relationships/customXml" Target="../ink/ink172.xml"/><Relationship Id="rId36" Type="http://schemas.openxmlformats.org/officeDocument/2006/relationships/customXml" Target="../ink/ink176.xml"/><Relationship Id="rId49" Type="http://schemas.openxmlformats.org/officeDocument/2006/relationships/image" Target="../media/image183.png"/><Relationship Id="rId57" Type="http://schemas.openxmlformats.org/officeDocument/2006/relationships/image" Target="../media/image187.png"/><Relationship Id="rId61" Type="http://schemas.openxmlformats.org/officeDocument/2006/relationships/image" Target="../media/image189.png"/><Relationship Id="rId10" Type="http://schemas.openxmlformats.org/officeDocument/2006/relationships/customXml" Target="../ink/ink163.xml"/><Relationship Id="rId19" Type="http://schemas.openxmlformats.org/officeDocument/2006/relationships/image" Target="../media/image168.png"/><Relationship Id="rId31" Type="http://schemas.openxmlformats.org/officeDocument/2006/relationships/image" Target="../media/image174.png"/><Relationship Id="rId44" Type="http://schemas.openxmlformats.org/officeDocument/2006/relationships/customXml" Target="../ink/ink180.xml"/><Relationship Id="rId52" Type="http://schemas.openxmlformats.org/officeDocument/2006/relationships/customXml" Target="../ink/ink184.xml"/><Relationship Id="rId60" Type="http://schemas.openxmlformats.org/officeDocument/2006/relationships/customXml" Target="../ink/ink188.xml"/><Relationship Id="rId65" Type="http://schemas.openxmlformats.org/officeDocument/2006/relationships/image" Target="../media/image191.png"/><Relationship Id="rId73" Type="http://schemas.openxmlformats.org/officeDocument/2006/relationships/image" Target="../media/image195.png"/><Relationship Id="rId4" Type="http://schemas.openxmlformats.org/officeDocument/2006/relationships/customXml" Target="../ink/ink160.xml"/><Relationship Id="rId9" Type="http://schemas.openxmlformats.org/officeDocument/2006/relationships/image" Target="../media/image163.png"/><Relationship Id="rId14" Type="http://schemas.openxmlformats.org/officeDocument/2006/relationships/customXml" Target="../ink/ink165.xml"/><Relationship Id="rId22" Type="http://schemas.openxmlformats.org/officeDocument/2006/relationships/customXml" Target="../ink/ink169.xml"/><Relationship Id="rId27" Type="http://schemas.openxmlformats.org/officeDocument/2006/relationships/image" Target="../media/image172.png"/><Relationship Id="rId30" Type="http://schemas.openxmlformats.org/officeDocument/2006/relationships/customXml" Target="../ink/ink173.xml"/><Relationship Id="rId35" Type="http://schemas.openxmlformats.org/officeDocument/2006/relationships/image" Target="../media/image176.png"/><Relationship Id="rId43" Type="http://schemas.openxmlformats.org/officeDocument/2006/relationships/image" Target="../media/image180.png"/><Relationship Id="rId48" Type="http://schemas.openxmlformats.org/officeDocument/2006/relationships/customXml" Target="../ink/ink182.xml"/><Relationship Id="rId56" Type="http://schemas.openxmlformats.org/officeDocument/2006/relationships/customXml" Target="../ink/ink186.xml"/><Relationship Id="rId64" Type="http://schemas.openxmlformats.org/officeDocument/2006/relationships/customXml" Target="../ink/ink190.xml"/><Relationship Id="rId69" Type="http://schemas.openxmlformats.org/officeDocument/2006/relationships/image" Target="../media/image193.png"/><Relationship Id="rId8" Type="http://schemas.openxmlformats.org/officeDocument/2006/relationships/customXml" Target="../ink/ink162.xml"/><Relationship Id="rId51" Type="http://schemas.openxmlformats.org/officeDocument/2006/relationships/image" Target="../media/image184.png"/><Relationship Id="rId72" Type="http://schemas.openxmlformats.org/officeDocument/2006/relationships/customXml" Target="../ink/ink194.xml"/><Relationship Id="rId3" Type="http://schemas.openxmlformats.org/officeDocument/2006/relationships/image" Target="../media/image160.png"/><Relationship Id="rId12" Type="http://schemas.openxmlformats.org/officeDocument/2006/relationships/customXml" Target="../ink/ink164.xml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33" Type="http://schemas.openxmlformats.org/officeDocument/2006/relationships/image" Target="../media/image175.png"/><Relationship Id="rId38" Type="http://schemas.openxmlformats.org/officeDocument/2006/relationships/customXml" Target="../ink/ink177.xml"/><Relationship Id="rId46" Type="http://schemas.openxmlformats.org/officeDocument/2006/relationships/customXml" Target="../ink/ink181.xml"/><Relationship Id="rId59" Type="http://schemas.openxmlformats.org/officeDocument/2006/relationships/image" Target="../media/image188.png"/><Relationship Id="rId67" Type="http://schemas.openxmlformats.org/officeDocument/2006/relationships/image" Target="../media/image192.png"/><Relationship Id="rId20" Type="http://schemas.openxmlformats.org/officeDocument/2006/relationships/customXml" Target="../ink/ink168.xml"/><Relationship Id="rId41" Type="http://schemas.openxmlformats.org/officeDocument/2006/relationships/image" Target="../media/image179.png"/><Relationship Id="rId54" Type="http://schemas.openxmlformats.org/officeDocument/2006/relationships/customXml" Target="../ink/ink185.xml"/><Relationship Id="rId62" Type="http://schemas.openxmlformats.org/officeDocument/2006/relationships/customXml" Target="../ink/ink189.xml"/><Relationship Id="rId70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70.png"/><Relationship Id="rId117" Type="http://schemas.openxmlformats.org/officeDocument/2006/relationships/customXml" Target="../ink/ink1946.xml"/><Relationship Id="rId21" Type="http://schemas.openxmlformats.org/officeDocument/2006/relationships/customXml" Target="../ink/ink1898.xml"/><Relationship Id="rId42" Type="http://schemas.openxmlformats.org/officeDocument/2006/relationships/image" Target="../media/image1878.png"/><Relationship Id="rId47" Type="http://schemas.openxmlformats.org/officeDocument/2006/relationships/customXml" Target="../ink/ink1911.xml"/><Relationship Id="rId63" Type="http://schemas.openxmlformats.org/officeDocument/2006/relationships/customXml" Target="../ink/ink1919.xml"/><Relationship Id="rId68" Type="http://schemas.openxmlformats.org/officeDocument/2006/relationships/image" Target="../media/image1891.png"/><Relationship Id="rId84" Type="http://schemas.openxmlformats.org/officeDocument/2006/relationships/image" Target="../media/image1899.png"/><Relationship Id="rId89" Type="http://schemas.openxmlformats.org/officeDocument/2006/relationships/customXml" Target="../ink/ink1932.xml"/><Relationship Id="rId112" Type="http://schemas.openxmlformats.org/officeDocument/2006/relationships/image" Target="../media/image1913.png"/><Relationship Id="rId133" Type="http://schemas.openxmlformats.org/officeDocument/2006/relationships/customXml" Target="../ink/ink1954.xml"/><Relationship Id="rId138" Type="http://schemas.openxmlformats.org/officeDocument/2006/relationships/image" Target="../media/image1926.png"/><Relationship Id="rId16" Type="http://schemas.openxmlformats.org/officeDocument/2006/relationships/image" Target="../media/image1865.png"/><Relationship Id="rId107" Type="http://schemas.openxmlformats.org/officeDocument/2006/relationships/customXml" Target="../ink/ink1941.xml"/><Relationship Id="rId11" Type="http://schemas.openxmlformats.org/officeDocument/2006/relationships/customXml" Target="../ink/ink1893.xml"/><Relationship Id="rId32" Type="http://schemas.openxmlformats.org/officeDocument/2006/relationships/image" Target="../media/image1873.png"/><Relationship Id="rId37" Type="http://schemas.openxmlformats.org/officeDocument/2006/relationships/customXml" Target="../ink/ink1906.xml"/><Relationship Id="rId53" Type="http://schemas.openxmlformats.org/officeDocument/2006/relationships/customXml" Target="../ink/ink1914.xml"/><Relationship Id="rId58" Type="http://schemas.openxmlformats.org/officeDocument/2006/relationships/image" Target="../media/image1886.png"/><Relationship Id="rId74" Type="http://schemas.openxmlformats.org/officeDocument/2006/relationships/image" Target="../media/image1894.png"/><Relationship Id="rId79" Type="http://schemas.openxmlformats.org/officeDocument/2006/relationships/customXml" Target="../ink/ink1927.xml"/><Relationship Id="rId102" Type="http://schemas.openxmlformats.org/officeDocument/2006/relationships/image" Target="../media/image1908.png"/><Relationship Id="rId123" Type="http://schemas.openxmlformats.org/officeDocument/2006/relationships/customXml" Target="../ink/ink1949.xml"/><Relationship Id="rId128" Type="http://schemas.openxmlformats.org/officeDocument/2006/relationships/image" Target="../media/image1921.png"/><Relationship Id="rId144" Type="http://schemas.openxmlformats.org/officeDocument/2006/relationships/image" Target="../media/image1929.png"/><Relationship Id="rId149" Type="http://schemas.openxmlformats.org/officeDocument/2006/relationships/customXml" Target="../ink/ink1962.xml"/><Relationship Id="rId5" Type="http://schemas.openxmlformats.org/officeDocument/2006/relationships/customXml" Target="../ink/ink1890.xml"/><Relationship Id="rId90" Type="http://schemas.openxmlformats.org/officeDocument/2006/relationships/image" Target="../media/image1902.png"/><Relationship Id="rId95" Type="http://schemas.openxmlformats.org/officeDocument/2006/relationships/customXml" Target="../ink/ink1935.xml"/><Relationship Id="rId22" Type="http://schemas.openxmlformats.org/officeDocument/2006/relationships/image" Target="../media/image1868.png"/><Relationship Id="rId27" Type="http://schemas.openxmlformats.org/officeDocument/2006/relationships/customXml" Target="../ink/ink1901.xml"/><Relationship Id="rId43" Type="http://schemas.openxmlformats.org/officeDocument/2006/relationships/customXml" Target="../ink/ink1909.xml"/><Relationship Id="rId48" Type="http://schemas.openxmlformats.org/officeDocument/2006/relationships/image" Target="../media/image1881.png"/><Relationship Id="rId64" Type="http://schemas.openxmlformats.org/officeDocument/2006/relationships/image" Target="../media/image1889.png"/><Relationship Id="rId69" Type="http://schemas.openxmlformats.org/officeDocument/2006/relationships/customXml" Target="../ink/ink1922.xml"/><Relationship Id="rId113" Type="http://schemas.openxmlformats.org/officeDocument/2006/relationships/customXml" Target="../ink/ink1944.xml"/><Relationship Id="rId118" Type="http://schemas.openxmlformats.org/officeDocument/2006/relationships/image" Target="../media/image1916.png"/><Relationship Id="rId134" Type="http://schemas.openxmlformats.org/officeDocument/2006/relationships/image" Target="../media/image1924.png"/><Relationship Id="rId139" Type="http://schemas.openxmlformats.org/officeDocument/2006/relationships/customXml" Target="../ink/ink1957.xml"/><Relationship Id="rId80" Type="http://schemas.openxmlformats.org/officeDocument/2006/relationships/image" Target="../media/image1897.png"/><Relationship Id="rId85" Type="http://schemas.openxmlformats.org/officeDocument/2006/relationships/customXml" Target="../ink/ink1930.xml"/><Relationship Id="rId150" Type="http://schemas.openxmlformats.org/officeDocument/2006/relationships/image" Target="../media/image1932.png"/><Relationship Id="rId12" Type="http://schemas.openxmlformats.org/officeDocument/2006/relationships/image" Target="../media/image1863.png"/><Relationship Id="rId17" Type="http://schemas.openxmlformats.org/officeDocument/2006/relationships/customXml" Target="../ink/ink1896.xml"/><Relationship Id="rId25" Type="http://schemas.openxmlformats.org/officeDocument/2006/relationships/customXml" Target="../ink/ink1900.xml"/><Relationship Id="rId33" Type="http://schemas.openxmlformats.org/officeDocument/2006/relationships/customXml" Target="../ink/ink1904.xml"/><Relationship Id="rId38" Type="http://schemas.openxmlformats.org/officeDocument/2006/relationships/image" Target="../media/image1876.png"/><Relationship Id="rId46" Type="http://schemas.openxmlformats.org/officeDocument/2006/relationships/image" Target="../media/image1880.png"/><Relationship Id="rId59" Type="http://schemas.openxmlformats.org/officeDocument/2006/relationships/customXml" Target="../ink/ink1917.xml"/><Relationship Id="rId67" Type="http://schemas.openxmlformats.org/officeDocument/2006/relationships/customXml" Target="../ink/ink1921.xml"/><Relationship Id="rId103" Type="http://schemas.openxmlformats.org/officeDocument/2006/relationships/customXml" Target="../ink/ink1939.xml"/><Relationship Id="rId108" Type="http://schemas.openxmlformats.org/officeDocument/2006/relationships/image" Target="../media/image1911.png"/><Relationship Id="rId116" Type="http://schemas.openxmlformats.org/officeDocument/2006/relationships/image" Target="../media/image1915.png"/><Relationship Id="rId124" Type="http://schemas.openxmlformats.org/officeDocument/2006/relationships/image" Target="../media/image1919.png"/><Relationship Id="rId129" Type="http://schemas.openxmlformats.org/officeDocument/2006/relationships/customXml" Target="../ink/ink1952.xml"/><Relationship Id="rId137" Type="http://schemas.openxmlformats.org/officeDocument/2006/relationships/customXml" Target="../ink/ink1956.xml"/><Relationship Id="rId20" Type="http://schemas.openxmlformats.org/officeDocument/2006/relationships/image" Target="../media/image1867.png"/><Relationship Id="rId41" Type="http://schemas.openxmlformats.org/officeDocument/2006/relationships/customXml" Target="../ink/ink1908.xml"/><Relationship Id="rId54" Type="http://schemas.openxmlformats.org/officeDocument/2006/relationships/image" Target="../media/image1884.png"/><Relationship Id="rId62" Type="http://schemas.openxmlformats.org/officeDocument/2006/relationships/image" Target="../media/image1888.png"/><Relationship Id="rId70" Type="http://schemas.openxmlformats.org/officeDocument/2006/relationships/image" Target="../media/image1892.png"/><Relationship Id="rId75" Type="http://schemas.openxmlformats.org/officeDocument/2006/relationships/customXml" Target="../ink/ink1925.xml"/><Relationship Id="rId83" Type="http://schemas.openxmlformats.org/officeDocument/2006/relationships/customXml" Target="../ink/ink1929.xml"/><Relationship Id="rId88" Type="http://schemas.openxmlformats.org/officeDocument/2006/relationships/image" Target="../media/image1901.png"/><Relationship Id="rId91" Type="http://schemas.openxmlformats.org/officeDocument/2006/relationships/customXml" Target="../ink/ink1933.xml"/><Relationship Id="rId96" Type="http://schemas.openxmlformats.org/officeDocument/2006/relationships/image" Target="../media/image1905.png"/><Relationship Id="rId111" Type="http://schemas.openxmlformats.org/officeDocument/2006/relationships/customXml" Target="../ink/ink1943.xml"/><Relationship Id="rId132" Type="http://schemas.openxmlformats.org/officeDocument/2006/relationships/image" Target="../media/image1923.png"/><Relationship Id="rId140" Type="http://schemas.openxmlformats.org/officeDocument/2006/relationships/image" Target="../media/image1927.png"/><Relationship Id="rId145" Type="http://schemas.openxmlformats.org/officeDocument/2006/relationships/customXml" Target="../ink/ink19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0.png"/><Relationship Id="rId15" Type="http://schemas.openxmlformats.org/officeDocument/2006/relationships/customXml" Target="../ink/ink1895.xml"/><Relationship Id="rId23" Type="http://schemas.openxmlformats.org/officeDocument/2006/relationships/customXml" Target="../ink/ink1899.xml"/><Relationship Id="rId28" Type="http://schemas.openxmlformats.org/officeDocument/2006/relationships/image" Target="../media/image1871.png"/><Relationship Id="rId36" Type="http://schemas.openxmlformats.org/officeDocument/2006/relationships/image" Target="../media/image1875.png"/><Relationship Id="rId49" Type="http://schemas.openxmlformats.org/officeDocument/2006/relationships/customXml" Target="../ink/ink1912.xml"/><Relationship Id="rId57" Type="http://schemas.openxmlformats.org/officeDocument/2006/relationships/customXml" Target="../ink/ink1916.xml"/><Relationship Id="rId106" Type="http://schemas.openxmlformats.org/officeDocument/2006/relationships/image" Target="../media/image1910.png"/><Relationship Id="rId114" Type="http://schemas.openxmlformats.org/officeDocument/2006/relationships/image" Target="../media/image1914.png"/><Relationship Id="rId119" Type="http://schemas.openxmlformats.org/officeDocument/2006/relationships/customXml" Target="../ink/ink1947.xml"/><Relationship Id="rId127" Type="http://schemas.openxmlformats.org/officeDocument/2006/relationships/customXml" Target="../ink/ink1951.xml"/><Relationship Id="rId10" Type="http://schemas.openxmlformats.org/officeDocument/2006/relationships/image" Target="../media/image1862.png"/><Relationship Id="rId31" Type="http://schemas.openxmlformats.org/officeDocument/2006/relationships/customXml" Target="../ink/ink1903.xml"/><Relationship Id="rId44" Type="http://schemas.openxmlformats.org/officeDocument/2006/relationships/image" Target="../media/image1879.png"/><Relationship Id="rId52" Type="http://schemas.openxmlformats.org/officeDocument/2006/relationships/image" Target="../media/image1883.png"/><Relationship Id="rId60" Type="http://schemas.openxmlformats.org/officeDocument/2006/relationships/image" Target="../media/image1887.png"/><Relationship Id="rId65" Type="http://schemas.openxmlformats.org/officeDocument/2006/relationships/customXml" Target="../ink/ink1920.xml"/><Relationship Id="rId73" Type="http://schemas.openxmlformats.org/officeDocument/2006/relationships/customXml" Target="../ink/ink1924.xml"/><Relationship Id="rId78" Type="http://schemas.openxmlformats.org/officeDocument/2006/relationships/image" Target="../media/image1896.png"/><Relationship Id="rId81" Type="http://schemas.openxmlformats.org/officeDocument/2006/relationships/customXml" Target="../ink/ink1928.xml"/><Relationship Id="rId86" Type="http://schemas.openxmlformats.org/officeDocument/2006/relationships/image" Target="../media/image1900.png"/><Relationship Id="rId94" Type="http://schemas.openxmlformats.org/officeDocument/2006/relationships/image" Target="../media/image1904.png"/><Relationship Id="rId99" Type="http://schemas.openxmlformats.org/officeDocument/2006/relationships/customXml" Target="../ink/ink1937.xml"/><Relationship Id="rId101" Type="http://schemas.openxmlformats.org/officeDocument/2006/relationships/customXml" Target="../ink/ink1938.xml"/><Relationship Id="rId122" Type="http://schemas.openxmlformats.org/officeDocument/2006/relationships/image" Target="../media/image1918.png"/><Relationship Id="rId130" Type="http://schemas.openxmlformats.org/officeDocument/2006/relationships/image" Target="../media/image1922.png"/><Relationship Id="rId135" Type="http://schemas.openxmlformats.org/officeDocument/2006/relationships/customXml" Target="../ink/ink1955.xml"/><Relationship Id="rId143" Type="http://schemas.openxmlformats.org/officeDocument/2006/relationships/customXml" Target="../ink/ink1959.xml"/><Relationship Id="rId148" Type="http://schemas.openxmlformats.org/officeDocument/2006/relationships/image" Target="../media/image1931.png"/><Relationship Id="rId151" Type="http://schemas.openxmlformats.org/officeDocument/2006/relationships/customXml" Target="../ink/ink1963.xml"/><Relationship Id="rId4" Type="http://schemas.openxmlformats.org/officeDocument/2006/relationships/image" Target="../media/image1859.png"/><Relationship Id="rId9" Type="http://schemas.openxmlformats.org/officeDocument/2006/relationships/customXml" Target="../ink/ink1892.xml"/><Relationship Id="rId13" Type="http://schemas.openxmlformats.org/officeDocument/2006/relationships/customXml" Target="../ink/ink1894.xml"/><Relationship Id="rId18" Type="http://schemas.openxmlformats.org/officeDocument/2006/relationships/image" Target="../media/image1866.png"/><Relationship Id="rId39" Type="http://schemas.openxmlformats.org/officeDocument/2006/relationships/customXml" Target="../ink/ink1907.xml"/><Relationship Id="rId109" Type="http://schemas.openxmlformats.org/officeDocument/2006/relationships/customXml" Target="../ink/ink1942.xml"/><Relationship Id="rId34" Type="http://schemas.openxmlformats.org/officeDocument/2006/relationships/image" Target="../media/image1874.png"/><Relationship Id="rId50" Type="http://schemas.openxmlformats.org/officeDocument/2006/relationships/image" Target="../media/image1882.png"/><Relationship Id="rId55" Type="http://schemas.openxmlformats.org/officeDocument/2006/relationships/customXml" Target="../ink/ink1915.xml"/><Relationship Id="rId76" Type="http://schemas.openxmlformats.org/officeDocument/2006/relationships/image" Target="../media/image1895.png"/><Relationship Id="rId97" Type="http://schemas.openxmlformats.org/officeDocument/2006/relationships/customXml" Target="../ink/ink1936.xml"/><Relationship Id="rId104" Type="http://schemas.openxmlformats.org/officeDocument/2006/relationships/image" Target="../media/image1909.png"/><Relationship Id="rId120" Type="http://schemas.openxmlformats.org/officeDocument/2006/relationships/image" Target="../media/image1917.png"/><Relationship Id="rId125" Type="http://schemas.openxmlformats.org/officeDocument/2006/relationships/customXml" Target="../ink/ink1950.xml"/><Relationship Id="rId141" Type="http://schemas.openxmlformats.org/officeDocument/2006/relationships/customXml" Target="../ink/ink1958.xml"/><Relationship Id="rId146" Type="http://schemas.openxmlformats.org/officeDocument/2006/relationships/image" Target="../media/image1930.png"/><Relationship Id="rId7" Type="http://schemas.openxmlformats.org/officeDocument/2006/relationships/customXml" Target="../ink/ink1891.xml"/><Relationship Id="rId71" Type="http://schemas.openxmlformats.org/officeDocument/2006/relationships/customXml" Target="../ink/ink1923.xml"/><Relationship Id="rId92" Type="http://schemas.openxmlformats.org/officeDocument/2006/relationships/image" Target="../media/image1903.png"/><Relationship Id="rId2" Type="http://schemas.openxmlformats.org/officeDocument/2006/relationships/image" Target="../media/image1858.png"/><Relationship Id="rId29" Type="http://schemas.openxmlformats.org/officeDocument/2006/relationships/customXml" Target="../ink/ink1902.xml"/><Relationship Id="rId24" Type="http://schemas.openxmlformats.org/officeDocument/2006/relationships/image" Target="../media/image1869.png"/><Relationship Id="rId40" Type="http://schemas.openxmlformats.org/officeDocument/2006/relationships/image" Target="../media/image1877.png"/><Relationship Id="rId45" Type="http://schemas.openxmlformats.org/officeDocument/2006/relationships/customXml" Target="../ink/ink1910.xml"/><Relationship Id="rId66" Type="http://schemas.openxmlformats.org/officeDocument/2006/relationships/image" Target="../media/image1890.png"/><Relationship Id="rId87" Type="http://schemas.openxmlformats.org/officeDocument/2006/relationships/customXml" Target="../ink/ink1931.xml"/><Relationship Id="rId110" Type="http://schemas.openxmlformats.org/officeDocument/2006/relationships/image" Target="../media/image1912.png"/><Relationship Id="rId115" Type="http://schemas.openxmlformats.org/officeDocument/2006/relationships/customXml" Target="../ink/ink1945.xml"/><Relationship Id="rId131" Type="http://schemas.openxmlformats.org/officeDocument/2006/relationships/customXml" Target="../ink/ink1953.xml"/><Relationship Id="rId136" Type="http://schemas.openxmlformats.org/officeDocument/2006/relationships/image" Target="../media/image1925.png"/><Relationship Id="rId61" Type="http://schemas.openxmlformats.org/officeDocument/2006/relationships/customXml" Target="../ink/ink1918.xml"/><Relationship Id="rId82" Type="http://schemas.openxmlformats.org/officeDocument/2006/relationships/image" Target="../media/image1898.png"/><Relationship Id="rId152" Type="http://schemas.openxmlformats.org/officeDocument/2006/relationships/image" Target="../media/image1933.png"/><Relationship Id="rId19" Type="http://schemas.openxmlformats.org/officeDocument/2006/relationships/customXml" Target="../ink/ink1897.xml"/><Relationship Id="rId14" Type="http://schemas.openxmlformats.org/officeDocument/2006/relationships/image" Target="../media/image1864.png"/><Relationship Id="rId30" Type="http://schemas.openxmlformats.org/officeDocument/2006/relationships/image" Target="../media/image1872.png"/><Relationship Id="rId35" Type="http://schemas.openxmlformats.org/officeDocument/2006/relationships/customXml" Target="../ink/ink1905.xml"/><Relationship Id="rId56" Type="http://schemas.openxmlformats.org/officeDocument/2006/relationships/image" Target="../media/image1885.png"/><Relationship Id="rId77" Type="http://schemas.openxmlformats.org/officeDocument/2006/relationships/customXml" Target="../ink/ink1926.xml"/><Relationship Id="rId100" Type="http://schemas.openxmlformats.org/officeDocument/2006/relationships/image" Target="../media/image1907.png"/><Relationship Id="rId105" Type="http://schemas.openxmlformats.org/officeDocument/2006/relationships/customXml" Target="../ink/ink1940.xml"/><Relationship Id="rId126" Type="http://schemas.openxmlformats.org/officeDocument/2006/relationships/image" Target="../media/image1920.png"/><Relationship Id="rId147" Type="http://schemas.openxmlformats.org/officeDocument/2006/relationships/customXml" Target="../ink/ink1961.xml"/><Relationship Id="rId8" Type="http://schemas.openxmlformats.org/officeDocument/2006/relationships/image" Target="../media/image1861.png"/><Relationship Id="rId51" Type="http://schemas.openxmlformats.org/officeDocument/2006/relationships/customXml" Target="../ink/ink1913.xml"/><Relationship Id="rId72" Type="http://schemas.openxmlformats.org/officeDocument/2006/relationships/image" Target="../media/image1893.png"/><Relationship Id="rId93" Type="http://schemas.openxmlformats.org/officeDocument/2006/relationships/customXml" Target="../ink/ink1934.xml"/><Relationship Id="rId98" Type="http://schemas.openxmlformats.org/officeDocument/2006/relationships/image" Target="../media/image1906.png"/><Relationship Id="rId121" Type="http://schemas.openxmlformats.org/officeDocument/2006/relationships/customXml" Target="../ink/ink1948.xml"/><Relationship Id="rId142" Type="http://schemas.openxmlformats.org/officeDocument/2006/relationships/image" Target="../media/image1928.png"/><Relationship Id="rId3" Type="http://schemas.openxmlformats.org/officeDocument/2006/relationships/customXml" Target="../ink/ink1889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46.png"/><Relationship Id="rId117" Type="http://schemas.openxmlformats.org/officeDocument/2006/relationships/customXml" Target="../ink/ink2021.xml"/><Relationship Id="rId21" Type="http://schemas.openxmlformats.org/officeDocument/2006/relationships/customXml" Target="../ink/ink1973.xml"/><Relationship Id="rId42" Type="http://schemas.openxmlformats.org/officeDocument/2006/relationships/image" Target="../media/image1954.png"/><Relationship Id="rId47" Type="http://schemas.openxmlformats.org/officeDocument/2006/relationships/customXml" Target="../ink/ink1986.xml"/><Relationship Id="rId63" Type="http://schemas.openxmlformats.org/officeDocument/2006/relationships/customXml" Target="../ink/ink1994.xml"/><Relationship Id="rId68" Type="http://schemas.openxmlformats.org/officeDocument/2006/relationships/image" Target="../media/image1967.png"/><Relationship Id="rId84" Type="http://schemas.openxmlformats.org/officeDocument/2006/relationships/image" Target="../media/image1975.png"/><Relationship Id="rId89" Type="http://schemas.openxmlformats.org/officeDocument/2006/relationships/customXml" Target="../ink/ink2007.xml"/><Relationship Id="rId112" Type="http://schemas.openxmlformats.org/officeDocument/2006/relationships/image" Target="../media/image1989.png"/><Relationship Id="rId133" Type="http://schemas.openxmlformats.org/officeDocument/2006/relationships/customXml" Target="../ink/ink2029.xml"/><Relationship Id="rId138" Type="http://schemas.openxmlformats.org/officeDocument/2006/relationships/image" Target="../media/image2002.png"/><Relationship Id="rId154" Type="http://schemas.openxmlformats.org/officeDocument/2006/relationships/image" Target="../media/image2010.png"/><Relationship Id="rId159" Type="http://schemas.openxmlformats.org/officeDocument/2006/relationships/customXml" Target="../ink/ink2042.xml"/><Relationship Id="rId16" Type="http://schemas.openxmlformats.org/officeDocument/2006/relationships/image" Target="../media/image1941.png"/><Relationship Id="rId107" Type="http://schemas.openxmlformats.org/officeDocument/2006/relationships/customXml" Target="../ink/ink2016.xml"/><Relationship Id="rId11" Type="http://schemas.openxmlformats.org/officeDocument/2006/relationships/customXml" Target="../ink/ink1968.xml"/><Relationship Id="rId32" Type="http://schemas.openxmlformats.org/officeDocument/2006/relationships/image" Target="../media/image1949.png"/><Relationship Id="rId37" Type="http://schemas.openxmlformats.org/officeDocument/2006/relationships/customXml" Target="../ink/ink1981.xml"/><Relationship Id="rId53" Type="http://schemas.openxmlformats.org/officeDocument/2006/relationships/customXml" Target="../ink/ink1989.xml"/><Relationship Id="rId58" Type="http://schemas.openxmlformats.org/officeDocument/2006/relationships/image" Target="../media/image1962.png"/><Relationship Id="rId74" Type="http://schemas.openxmlformats.org/officeDocument/2006/relationships/image" Target="../media/image1970.png"/><Relationship Id="rId79" Type="http://schemas.openxmlformats.org/officeDocument/2006/relationships/customXml" Target="../ink/ink2002.xml"/><Relationship Id="rId102" Type="http://schemas.openxmlformats.org/officeDocument/2006/relationships/image" Target="../media/image1984.png"/><Relationship Id="rId123" Type="http://schemas.openxmlformats.org/officeDocument/2006/relationships/customXml" Target="../ink/ink2024.xml"/><Relationship Id="rId128" Type="http://schemas.openxmlformats.org/officeDocument/2006/relationships/image" Target="../media/image1997.png"/><Relationship Id="rId144" Type="http://schemas.openxmlformats.org/officeDocument/2006/relationships/image" Target="../media/image2005.png"/><Relationship Id="rId149" Type="http://schemas.openxmlformats.org/officeDocument/2006/relationships/customXml" Target="../ink/ink2037.xml"/><Relationship Id="rId5" Type="http://schemas.openxmlformats.org/officeDocument/2006/relationships/customXml" Target="../ink/ink1965.xml"/><Relationship Id="rId90" Type="http://schemas.openxmlformats.org/officeDocument/2006/relationships/image" Target="../media/image1978.png"/><Relationship Id="rId95" Type="http://schemas.openxmlformats.org/officeDocument/2006/relationships/customXml" Target="../ink/ink2010.xml"/><Relationship Id="rId160" Type="http://schemas.openxmlformats.org/officeDocument/2006/relationships/image" Target="../media/image2013.png"/><Relationship Id="rId165" Type="http://schemas.openxmlformats.org/officeDocument/2006/relationships/customXml" Target="../ink/ink2045.xml"/><Relationship Id="rId22" Type="http://schemas.openxmlformats.org/officeDocument/2006/relationships/image" Target="../media/image1944.png"/><Relationship Id="rId27" Type="http://schemas.openxmlformats.org/officeDocument/2006/relationships/customXml" Target="../ink/ink1976.xml"/><Relationship Id="rId43" Type="http://schemas.openxmlformats.org/officeDocument/2006/relationships/customXml" Target="../ink/ink1984.xml"/><Relationship Id="rId48" Type="http://schemas.openxmlformats.org/officeDocument/2006/relationships/image" Target="../media/image1957.png"/><Relationship Id="rId64" Type="http://schemas.openxmlformats.org/officeDocument/2006/relationships/image" Target="../media/image1965.png"/><Relationship Id="rId69" Type="http://schemas.openxmlformats.org/officeDocument/2006/relationships/customXml" Target="../ink/ink1997.xml"/><Relationship Id="rId113" Type="http://schemas.openxmlformats.org/officeDocument/2006/relationships/customXml" Target="../ink/ink2019.xml"/><Relationship Id="rId118" Type="http://schemas.openxmlformats.org/officeDocument/2006/relationships/image" Target="../media/image1992.png"/><Relationship Id="rId134" Type="http://schemas.openxmlformats.org/officeDocument/2006/relationships/image" Target="../media/image2000.png"/><Relationship Id="rId139" Type="http://schemas.openxmlformats.org/officeDocument/2006/relationships/customXml" Target="../ink/ink2032.xml"/><Relationship Id="rId80" Type="http://schemas.openxmlformats.org/officeDocument/2006/relationships/image" Target="../media/image1973.png"/><Relationship Id="rId85" Type="http://schemas.openxmlformats.org/officeDocument/2006/relationships/customXml" Target="../ink/ink2005.xml"/><Relationship Id="rId150" Type="http://schemas.openxmlformats.org/officeDocument/2006/relationships/image" Target="../media/image2008.png"/><Relationship Id="rId155" Type="http://schemas.openxmlformats.org/officeDocument/2006/relationships/customXml" Target="../ink/ink2040.xml"/><Relationship Id="rId12" Type="http://schemas.openxmlformats.org/officeDocument/2006/relationships/image" Target="../media/image1939.png"/><Relationship Id="rId17" Type="http://schemas.openxmlformats.org/officeDocument/2006/relationships/customXml" Target="../ink/ink1971.xml"/><Relationship Id="rId33" Type="http://schemas.openxmlformats.org/officeDocument/2006/relationships/customXml" Target="../ink/ink1979.xml"/><Relationship Id="rId38" Type="http://schemas.openxmlformats.org/officeDocument/2006/relationships/image" Target="../media/image1952.png"/><Relationship Id="rId59" Type="http://schemas.openxmlformats.org/officeDocument/2006/relationships/customXml" Target="../ink/ink1992.xml"/><Relationship Id="rId103" Type="http://schemas.openxmlformats.org/officeDocument/2006/relationships/customXml" Target="../ink/ink2014.xml"/><Relationship Id="rId108" Type="http://schemas.openxmlformats.org/officeDocument/2006/relationships/image" Target="../media/image1987.png"/><Relationship Id="rId124" Type="http://schemas.openxmlformats.org/officeDocument/2006/relationships/image" Target="../media/image1995.png"/><Relationship Id="rId129" Type="http://schemas.openxmlformats.org/officeDocument/2006/relationships/customXml" Target="../ink/ink2027.xml"/><Relationship Id="rId54" Type="http://schemas.openxmlformats.org/officeDocument/2006/relationships/image" Target="../media/image1960.png"/><Relationship Id="rId70" Type="http://schemas.openxmlformats.org/officeDocument/2006/relationships/image" Target="../media/image1968.png"/><Relationship Id="rId75" Type="http://schemas.openxmlformats.org/officeDocument/2006/relationships/customXml" Target="../ink/ink2000.xml"/><Relationship Id="rId91" Type="http://schemas.openxmlformats.org/officeDocument/2006/relationships/customXml" Target="../ink/ink2008.xml"/><Relationship Id="rId96" Type="http://schemas.openxmlformats.org/officeDocument/2006/relationships/image" Target="../media/image1981.png"/><Relationship Id="rId140" Type="http://schemas.openxmlformats.org/officeDocument/2006/relationships/image" Target="../media/image2003.png"/><Relationship Id="rId145" Type="http://schemas.openxmlformats.org/officeDocument/2006/relationships/customXml" Target="../ink/ink2035.xml"/><Relationship Id="rId161" Type="http://schemas.openxmlformats.org/officeDocument/2006/relationships/customXml" Target="../ink/ink2043.xml"/><Relationship Id="rId166" Type="http://schemas.openxmlformats.org/officeDocument/2006/relationships/image" Target="../media/image20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6.png"/><Relationship Id="rId15" Type="http://schemas.openxmlformats.org/officeDocument/2006/relationships/customXml" Target="../ink/ink1970.xml"/><Relationship Id="rId23" Type="http://schemas.openxmlformats.org/officeDocument/2006/relationships/customXml" Target="../ink/ink1974.xml"/><Relationship Id="rId28" Type="http://schemas.openxmlformats.org/officeDocument/2006/relationships/image" Target="../media/image1947.png"/><Relationship Id="rId36" Type="http://schemas.openxmlformats.org/officeDocument/2006/relationships/image" Target="../media/image1951.png"/><Relationship Id="rId49" Type="http://schemas.openxmlformats.org/officeDocument/2006/relationships/customXml" Target="../ink/ink1987.xml"/><Relationship Id="rId57" Type="http://schemas.openxmlformats.org/officeDocument/2006/relationships/customXml" Target="../ink/ink1991.xml"/><Relationship Id="rId106" Type="http://schemas.openxmlformats.org/officeDocument/2006/relationships/image" Target="../media/image1986.png"/><Relationship Id="rId114" Type="http://schemas.openxmlformats.org/officeDocument/2006/relationships/image" Target="../media/image1990.png"/><Relationship Id="rId119" Type="http://schemas.openxmlformats.org/officeDocument/2006/relationships/customXml" Target="../ink/ink2022.xml"/><Relationship Id="rId127" Type="http://schemas.openxmlformats.org/officeDocument/2006/relationships/customXml" Target="../ink/ink2026.xml"/><Relationship Id="rId10" Type="http://schemas.openxmlformats.org/officeDocument/2006/relationships/image" Target="../media/image1938.png"/><Relationship Id="rId31" Type="http://schemas.openxmlformats.org/officeDocument/2006/relationships/customXml" Target="../ink/ink1978.xml"/><Relationship Id="rId44" Type="http://schemas.openxmlformats.org/officeDocument/2006/relationships/image" Target="../media/image1955.png"/><Relationship Id="rId52" Type="http://schemas.openxmlformats.org/officeDocument/2006/relationships/image" Target="../media/image1959.png"/><Relationship Id="rId60" Type="http://schemas.openxmlformats.org/officeDocument/2006/relationships/image" Target="../media/image1963.png"/><Relationship Id="rId65" Type="http://schemas.openxmlformats.org/officeDocument/2006/relationships/customXml" Target="../ink/ink1995.xml"/><Relationship Id="rId73" Type="http://schemas.openxmlformats.org/officeDocument/2006/relationships/customXml" Target="../ink/ink1999.xml"/><Relationship Id="rId78" Type="http://schemas.openxmlformats.org/officeDocument/2006/relationships/image" Target="../media/image1972.png"/><Relationship Id="rId81" Type="http://schemas.openxmlformats.org/officeDocument/2006/relationships/customXml" Target="../ink/ink2003.xml"/><Relationship Id="rId86" Type="http://schemas.openxmlformats.org/officeDocument/2006/relationships/image" Target="../media/image1976.png"/><Relationship Id="rId94" Type="http://schemas.openxmlformats.org/officeDocument/2006/relationships/image" Target="../media/image1980.png"/><Relationship Id="rId99" Type="http://schemas.openxmlformats.org/officeDocument/2006/relationships/customXml" Target="../ink/ink2012.xml"/><Relationship Id="rId101" Type="http://schemas.openxmlformats.org/officeDocument/2006/relationships/customXml" Target="../ink/ink2013.xml"/><Relationship Id="rId122" Type="http://schemas.openxmlformats.org/officeDocument/2006/relationships/image" Target="../media/image1994.png"/><Relationship Id="rId130" Type="http://schemas.openxmlformats.org/officeDocument/2006/relationships/image" Target="../media/image1998.png"/><Relationship Id="rId135" Type="http://schemas.openxmlformats.org/officeDocument/2006/relationships/customXml" Target="../ink/ink2030.xml"/><Relationship Id="rId143" Type="http://schemas.openxmlformats.org/officeDocument/2006/relationships/customXml" Target="../ink/ink2034.xml"/><Relationship Id="rId148" Type="http://schemas.openxmlformats.org/officeDocument/2006/relationships/image" Target="../media/image2007.png"/><Relationship Id="rId151" Type="http://schemas.openxmlformats.org/officeDocument/2006/relationships/customXml" Target="../ink/ink2038.xml"/><Relationship Id="rId156" Type="http://schemas.openxmlformats.org/officeDocument/2006/relationships/image" Target="../media/image2011.png"/><Relationship Id="rId164" Type="http://schemas.openxmlformats.org/officeDocument/2006/relationships/image" Target="../media/image2015.png"/><Relationship Id="rId4" Type="http://schemas.openxmlformats.org/officeDocument/2006/relationships/image" Target="../media/image1935.png"/><Relationship Id="rId9" Type="http://schemas.openxmlformats.org/officeDocument/2006/relationships/customXml" Target="../ink/ink1967.xml"/><Relationship Id="rId13" Type="http://schemas.openxmlformats.org/officeDocument/2006/relationships/customXml" Target="../ink/ink1969.xml"/><Relationship Id="rId18" Type="http://schemas.openxmlformats.org/officeDocument/2006/relationships/image" Target="../media/image1942.png"/><Relationship Id="rId39" Type="http://schemas.openxmlformats.org/officeDocument/2006/relationships/customXml" Target="../ink/ink1982.xml"/><Relationship Id="rId109" Type="http://schemas.openxmlformats.org/officeDocument/2006/relationships/customXml" Target="../ink/ink2017.xml"/><Relationship Id="rId34" Type="http://schemas.openxmlformats.org/officeDocument/2006/relationships/image" Target="../media/image1950.png"/><Relationship Id="rId50" Type="http://schemas.openxmlformats.org/officeDocument/2006/relationships/image" Target="../media/image1958.png"/><Relationship Id="rId55" Type="http://schemas.openxmlformats.org/officeDocument/2006/relationships/customXml" Target="../ink/ink1990.xml"/><Relationship Id="rId76" Type="http://schemas.openxmlformats.org/officeDocument/2006/relationships/image" Target="../media/image1971.png"/><Relationship Id="rId97" Type="http://schemas.openxmlformats.org/officeDocument/2006/relationships/customXml" Target="../ink/ink2011.xml"/><Relationship Id="rId104" Type="http://schemas.openxmlformats.org/officeDocument/2006/relationships/image" Target="../media/image1985.png"/><Relationship Id="rId120" Type="http://schemas.openxmlformats.org/officeDocument/2006/relationships/image" Target="../media/image1993.png"/><Relationship Id="rId125" Type="http://schemas.openxmlformats.org/officeDocument/2006/relationships/customXml" Target="../ink/ink2025.xml"/><Relationship Id="rId141" Type="http://schemas.openxmlformats.org/officeDocument/2006/relationships/customXml" Target="../ink/ink2033.xml"/><Relationship Id="rId146" Type="http://schemas.openxmlformats.org/officeDocument/2006/relationships/image" Target="../media/image2006.png"/><Relationship Id="rId7" Type="http://schemas.openxmlformats.org/officeDocument/2006/relationships/customXml" Target="../ink/ink1966.xml"/><Relationship Id="rId71" Type="http://schemas.openxmlformats.org/officeDocument/2006/relationships/customXml" Target="../ink/ink1998.xml"/><Relationship Id="rId92" Type="http://schemas.openxmlformats.org/officeDocument/2006/relationships/image" Target="../media/image1979.png"/><Relationship Id="rId162" Type="http://schemas.openxmlformats.org/officeDocument/2006/relationships/image" Target="../media/image2014.png"/><Relationship Id="rId2" Type="http://schemas.openxmlformats.org/officeDocument/2006/relationships/image" Target="../media/image1934.png"/><Relationship Id="rId29" Type="http://schemas.openxmlformats.org/officeDocument/2006/relationships/customXml" Target="../ink/ink1977.xml"/><Relationship Id="rId24" Type="http://schemas.openxmlformats.org/officeDocument/2006/relationships/image" Target="../media/image1945.png"/><Relationship Id="rId40" Type="http://schemas.openxmlformats.org/officeDocument/2006/relationships/image" Target="../media/image1953.png"/><Relationship Id="rId45" Type="http://schemas.openxmlformats.org/officeDocument/2006/relationships/customXml" Target="../ink/ink1985.xml"/><Relationship Id="rId66" Type="http://schemas.openxmlformats.org/officeDocument/2006/relationships/image" Target="../media/image1966.png"/><Relationship Id="rId87" Type="http://schemas.openxmlformats.org/officeDocument/2006/relationships/customXml" Target="../ink/ink2006.xml"/><Relationship Id="rId110" Type="http://schemas.openxmlformats.org/officeDocument/2006/relationships/image" Target="../media/image1988.png"/><Relationship Id="rId115" Type="http://schemas.openxmlformats.org/officeDocument/2006/relationships/customXml" Target="../ink/ink2020.xml"/><Relationship Id="rId131" Type="http://schemas.openxmlformats.org/officeDocument/2006/relationships/customXml" Target="../ink/ink2028.xml"/><Relationship Id="rId136" Type="http://schemas.openxmlformats.org/officeDocument/2006/relationships/image" Target="../media/image2001.png"/><Relationship Id="rId157" Type="http://schemas.openxmlformats.org/officeDocument/2006/relationships/customXml" Target="../ink/ink2041.xml"/><Relationship Id="rId61" Type="http://schemas.openxmlformats.org/officeDocument/2006/relationships/customXml" Target="../ink/ink1993.xml"/><Relationship Id="rId82" Type="http://schemas.openxmlformats.org/officeDocument/2006/relationships/image" Target="../media/image1974.png"/><Relationship Id="rId152" Type="http://schemas.openxmlformats.org/officeDocument/2006/relationships/image" Target="../media/image2009.png"/><Relationship Id="rId19" Type="http://schemas.openxmlformats.org/officeDocument/2006/relationships/customXml" Target="../ink/ink1972.xml"/><Relationship Id="rId14" Type="http://schemas.openxmlformats.org/officeDocument/2006/relationships/image" Target="../media/image1940.png"/><Relationship Id="rId30" Type="http://schemas.openxmlformats.org/officeDocument/2006/relationships/image" Target="../media/image1948.png"/><Relationship Id="rId35" Type="http://schemas.openxmlformats.org/officeDocument/2006/relationships/customXml" Target="../ink/ink1980.xml"/><Relationship Id="rId56" Type="http://schemas.openxmlformats.org/officeDocument/2006/relationships/image" Target="../media/image1961.png"/><Relationship Id="rId77" Type="http://schemas.openxmlformats.org/officeDocument/2006/relationships/customXml" Target="../ink/ink2001.xml"/><Relationship Id="rId100" Type="http://schemas.openxmlformats.org/officeDocument/2006/relationships/image" Target="../media/image1983.png"/><Relationship Id="rId105" Type="http://schemas.openxmlformats.org/officeDocument/2006/relationships/customXml" Target="../ink/ink2015.xml"/><Relationship Id="rId126" Type="http://schemas.openxmlformats.org/officeDocument/2006/relationships/image" Target="../media/image1996.png"/><Relationship Id="rId147" Type="http://schemas.openxmlformats.org/officeDocument/2006/relationships/customXml" Target="../ink/ink2036.xml"/><Relationship Id="rId8" Type="http://schemas.openxmlformats.org/officeDocument/2006/relationships/image" Target="../media/image1937.png"/><Relationship Id="rId51" Type="http://schemas.openxmlformats.org/officeDocument/2006/relationships/customXml" Target="../ink/ink1988.xml"/><Relationship Id="rId72" Type="http://schemas.openxmlformats.org/officeDocument/2006/relationships/image" Target="../media/image1969.png"/><Relationship Id="rId93" Type="http://schemas.openxmlformats.org/officeDocument/2006/relationships/customXml" Target="../ink/ink2009.xml"/><Relationship Id="rId98" Type="http://schemas.openxmlformats.org/officeDocument/2006/relationships/image" Target="../media/image1982.png"/><Relationship Id="rId121" Type="http://schemas.openxmlformats.org/officeDocument/2006/relationships/customXml" Target="../ink/ink2023.xml"/><Relationship Id="rId142" Type="http://schemas.openxmlformats.org/officeDocument/2006/relationships/image" Target="../media/image2004.png"/><Relationship Id="rId163" Type="http://schemas.openxmlformats.org/officeDocument/2006/relationships/customXml" Target="../ink/ink2044.xml"/><Relationship Id="rId3" Type="http://schemas.openxmlformats.org/officeDocument/2006/relationships/customXml" Target="../ink/ink1964.xml"/><Relationship Id="rId25" Type="http://schemas.openxmlformats.org/officeDocument/2006/relationships/customXml" Target="../ink/ink1975.xml"/><Relationship Id="rId46" Type="http://schemas.openxmlformats.org/officeDocument/2006/relationships/image" Target="../media/image1956.png"/><Relationship Id="rId67" Type="http://schemas.openxmlformats.org/officeDocument/2006/relationships/customXml" Target="../ink/ink1996.xml"/><Relationship Id="rId116" Type="http://schemas.openxmlformats.org/officeDocument/2006/relationships/image" Target="../media/image1991.png"/><Relationship Id="rId137" Type="http://schemas.openxmlformats.org/officeDocument/2006/relationships/customXml" Target="../ink/ink2031.xml"/><Relationship Id="rId158" Type="http://schemas.openxmlformats.org/officeDocument/2006/relationships/image" Target="../media/image2012.png"/><Relationship Id="rId20" Type="http://schemas.openxmlformats.org/officeDocument/2006/relationships/image" Target="../media/image1943.png"/><Relationship Id="rId41" Type="http://schemas.openxmlformats.org/officeDocument/2006/relationships/customXml" Target="../ink/ink1983.xml"/><Relationship Id="rId62" Type="http://schemas.openxmlformats.org/officeDocument/2006/relationships/image" Target="../media/image1964.png"/><Relationship Id="rId83" Type="http://schemas.openxmlformats.org/officeDocument/2006/relationships/customXml" Target="../ink/ink2004.xml"/><Relationship Id="rId88" Type="http://schemas.openxmlformats.org/officeDocument/2006/relationships/image" Target="../media/image1977.png"/><Relationship Id="rId111" Type="http://schemas.openxmlformats.org/officeDocument/2006/relationships/customXml" Target="../ink/ink2018.xml"/><Relationship Id="rId132" Type="http://schemas.openxmlformats.org/officeDocument/2006/relationships/image" Target="../media/image1999.png"/><Relationship Id="rId153" Type="http://schemas.openxmlformats.org/officeDocument/2006/relationships/customXml" Target="../ink/ink2039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29.png"/><Relationship Id="rId117" Type="http://schemas.openxmlformats.org/officeDocument/2006/relationships/customXml" Target="../ink/ink2103.xml"/><Relationship Id="rId21" Type="http://schemas.openxmlformats.org/officeDocument/2006/relationships/customXml" Target="../ink/ink2055.xml"/><Relationship Id="rId42" Type="http://schemas.openxmlformats.org/officeDocument/2006/relationships/image" Target="../media/image2037.png"/><Relationship Id="rId47" Type="http://schemas.openxmlformats.org/officeDocument/2006/relationships/customXml" Target="../ink/ink2068.xml"/><Relationship Id="rId63" Type="http://schemas.openxmlformats.org/officeDocument/2006/relationships/customXml" Target="../ink/ink2076.xml"/><Relationship Id="rId68" Type="http://schemas.openxmlformats.org/officeDocument/2006/relationships/image" Target="../media/image2050.png"/><Relationship Id="rId84" Type="http://schemas.openxmlformats.org/officeDocument/2006/relationships/image" Target="../media/image2058.png"/><Relationship Id="rId89" Type="http://schemas.openxmlformats.org/officeDocument/2006/relationships/customXml" Target="../ink/ink2089.xml"/><Relationship Id="rId112" Type="http://schemas.openxmlformats.org/officeDocument/2006/relationships/image" Target="../media/image2072.png"/><Relationship Id="rId133" Type="http://schemas.openxmlformats.org/officeDocument/2006/relationships/customXml" Target="../ink/ink2111.xml"/><Relationship Id="rId138" Type="http://schemas.openxmlformats.org/officeDocument/2006/relationships/image" Target="../media/image2085.png"/><Relationship Id="rId16" Type="http://schemas.openxmlformats.org/officeDocument/2006/relationships/image" Target="../media/image2024.png"/><Relationship Id="rId107" Type="http://schemas.openxmlformats.org/officeDocument/2006/relationships/customXml" Target="../ink/ink2098.xml"/><Relationship Id="rId11" Type="http://schemas.openxmlformats.org/officeDocument/2006/relationships/customXml" Target="../ink/ink2050.xml"/><Relationship Id="rId32" Type="http://schemas.openxmlformats.org/officeDocument/2006/relationships/image" Target="../media/image2032.png"/><Relationship Id="rId37" Type="http://schemas.openxmlformats.org/officeDocument/2006/relationships/customXml" Target="../ink/ink2063.xml"/><Relationship Id="rId53" Type="http://schemas.openxmlformats.org/officeDocument/2006/relationships/customXml" Target="../ink/ink2071.xml"/><Relationship Id="rId58" Type="http://schemas.openxmlformats.org/officeDocument/2006/relationships/image" Target="../media/image2045.png"/><Relationship Id="rId74" Type="http://schemas.openxmlformats.org/officeDocument/2006/relationships/image" Target="../media/image2053.png"/><Relationship Id="rId79" Type="http://schemas.openxmlformats.org/officeDocument/2006/relationships/customXml" Target="../ink/ink2084.xml"/><Relationship Id="rId102" Type="http://schemas.openxmlformats.org/officeDocument/2006/relationships/image" Target="../media/image2067.png"/><Relationship Id="rId123" Type="http://schemas.openxmlformats.org/officeDocument/2006/relationships/customXml" Target="../ink/ink2106.xml"/><Relationship Id="rId128" Type="http://schemas.openxmlformats.org/officeDocument/2006/relationships/image" Target="../media/image2080.png"/><Relationship Id="rId144" Type="http://schemas.openxmlformats.org/officeDocument/2006/relationships/image" Target="../media/image2088.png"/><Relationship Id="rId149" Type="http://schemas.openxmlformats.org/officeDocument/2006/relationships/customXml" Target="../ink/ink2119.xml"/><Relationship Id="rId5" Type="http://schemas.openxmlformats.org/officeDocument/2006/relationships/customXml" Target="../ink/ink2047.xml"/><Relationship Id="rId90" Type="http://schemas.openxmlformats.org/officeDocument/2006/relationships/image" Target="../media/image2061.png"/><Relationship Id="rId95" Type="http://schemas.openxmlformats.org/officeDocument/2006/relationships/customXml" Target="../ink/ink2092.xml"/><Relationship Id="rId22" Type="http://schemas.openxmlformats.org/officeDocument/2006/relationships/image" Target="../media/image2027.png"/><Relationship Id="rId27" Type="http://schemas.openxmlformats.org/officeDocument/2006/relationships/customXml" Target="../ink/ink2058.xml"/><Relationship Id="rId43" Type="http://schemas.openxmlformats.org/officeDocument/2006/relationships/customXml" Target="../ink/ink2066.xml"/><Relationship Id="rId48" Type="http://schemas.openxmlformats.org/officeDocument/2006/relationships/image" Target="../media/image2040.png"/><Relationship Id="rId64" Type="http://schemas.openxmlformats.org/officeDocument/2006/relationships/image" Target="../media/image2048.png"/><Relationship Id="rId69" Type="http://schemas.openxmlformats.org/officeDocument/2006/relationships/customXml" Target="../ink/ink2079.xml"/><Relationship Id="rId113" Type="http://schemas.openxmlformats.org/officeDocument/2006/relationships/customXml" Target="../ink/ink2101.xml"/><Relationship Id="rId118" Type="http://schemas.openxmlformats.org/officeDocument/2006/relationships/image" Target="../media/image2075.png"/><Relationship Id="rId134" Type="http://schemas.openxmlformats.org/officeDocument/2006/relationships/image" Target="../media/image2083.png"/><Relationship Id="rId139" Type="http://schemas.openxmlformats.org/officeDocument/2006/relationships/customXml" Target="../ink/ink2114.xml"/><Relationship Id="rId80" Type="http://schemas.openxmlformats.org/officeDocument/2006/relationships/image" Target="../media/image2056.png"/><Relationship Id="rId85" Type="http://schemas.openxmlformats.org/officeDocument/2006/relationships/customXml" Target="../ink/ink2087.xml"/><Relationship Id="rId150" Type="http://schemas.openxmlformats.org/officeDocument/2006/relationships/image" Target="../media/image2091.png"/><Relationship Id="rId3" Type="http://schemas.openxmlformats.org/officeDocument/2006/relationships/customXml" Target="../ink/ink2046.xml"/><Relationship Id="rId12" Type="http://schemas.openxmlformats.org/officeDocument/2006/relationships/image" Target="../media/image2022.png"/><Relationship Id="rId17" Type="http://schemas.openxmlformats.org/officeDocument/2006/relationships/customXml" Target="../ink/ink2053.xml"/><Relationship Id="rId25" Type="http://schemas.openxmlformats.org/officeDocument/2006/relationships/customXml" Target="../ink/ink2057.xml"/><Relationship Id="rId33" Type="http://schemas.openxmlformats.org/officeDocument/2006/relationships/customXml" Target="../ink/ink2061.xml"/><Relationship Id="rId38" Type="http://schemas.openxmlformats.org/officeDocument/2006/relationships/image" Target="../media/image2035.png"/><Relationship Id="rId46" Type="http://schemas.openxmlformats.org/officeDocument/2006/relationships/image" Target="../media/image2039.png"/><Relationship Id="rId59" Type="http://schemas.openxmlformats.org/officeDocument/2006/relationships/customXml" Target="../ink/ink2074.xml"/><Relationship Id="rId67" Type="http://schemas.openxmlformats.org/officeDocument/2006/relationships/customXml" Target="../ink/ink2078.xml"/><Relationship Id="rId103" Type="http://schemas.openxmlformats.org/officeDocument/2006/relationships/customXml" Target="../ink/ink2096.xml"/><Relationship Id="rId108" Type="http://schemas.openxmlformats.org/officeDocument/2006/relationships/image" Target="../media/image2070.png"/><Relationship Id="rId116" Type="http://schemas.openxmlformats.org/officeDocument/2006/relationships/image" Target="../media/image2074.png"/><Relationship Id="rId124" Type="http://schemas.openxmlformats.org/officeDocument/2006/relationships/image" Target="../media/image2078.png"/><Relationship Id="rId129" Type="http://schemas.openxmlformats.org/officeDocument/2006/relationships/customXml" Target="../ink/ink2109.xml"/><Relationship Id="rId137" Type="http://schemas.openxmlformats.org/officeDocument/2006/relationships/customXml" Target="../ink/ink2113.xml"/><Relationship Id="rId20" Type="http://schemas.openxmlformats.org/officeDocument/2006/relationships/image" Target="../media/image2026.png"/><Relationship Id="rId41" Type="http://schemas.openxmlformats.org/officeDocument/2006/relationships/customXml" Target="../ink/ink2065.xml"/><Relationship Id="rId54" Type="http://schemas.openxmlformats.org/officeDocument/2006/relationships/image" Target="../media/image2043.png"/><Relationship Id="rId62" Type="http://schemas.openxmlformats.org/officeDocument/2006/relationships/image" Target="../media/image2047.png"/><Relationship Id="rId70" Type="http://schemas.openxmlformats.org/officeDocument/2006/relationships/image" Target="../media/image2051.png"/><Relationship Id="rId75" Type="http://schemas.openxmlformats.org/officeDocument/2006/relationships/customXml" Target="../ink/ink2082.xml"/><Relationship Id="rId83" Type="http://schemas.openxmlformats.org/officeDocument/2006/relationships/customXml" Target="../ink/ink2086.xml"/><Relationship Id="rId88" Type="http://schemas.openxmlformats.org/officeDocument/2006/relationships/image" Target="../media/image2060.png"/><Relationship Id="rId91" Type="http://schemas.openxmlformats.org/officeDocument/2006/relationships/customXml" Target="../ink/ink2090.xml"/><Relationship Id="rId96" Type="http://schemas.openxmlformats.org/officeDocument/2006/relationships/image" Target="../media/image2064.png"/><Relationship Id="rId111" Type="http://schemas.openxmlformats.org/officeDocument/2006/relationships/customXml" Target="../ink/ink2100.xml"/><Relationship Id="rId132" Type="http://schemas.openxmlformats.org/officeDocument/2006/relationships/image" Target="../media/image2082.png"/><Relationship Id="rId140" Type="http://schemas.openxmlformats.org/officeDocument/2006/relationships/image" Target="../media/image2086.png"/><Relationship Id="rId145" Type="http://schemas.openxmlformats.org/officeDocument/2006/relationships/customXml" Target="../ink/ink2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9.png"/><Relationship Id="rId15" Type="http://schemas.openxmlformats.org/officeDocument/2006/relationships/customXml" Target="../ink/ink2052.xml"/><Relationship Id="rId23" Type="http://schemas.openxmlformats.org/officeDocument/2006/relationships/customXml" Target="../ink/ink2056.xml"/><Relationship Id="rId28" Type="http://schemas.openxmlformats.org/officeDocument/2006/relationships/image" Target="../media/image2030.png"/><Relationship Id="rId36" Type="http://schemas.openxmlformats.org/officeDocument/2006/relationships/image" Target="../media/image2034.png"/><Relationship Id="rId49" Type="http://schemas.openxmlformats.org/officeDocument/2006/relationships/customXml" Target="../ink/ink2069.xml"/><Relationship Id="rId57" Type="http://schemas.openxmlformats.org/officeDocument/2006/relationships/customXml" Target="../ink/ink2073.xml"/><Relationship Id="rId106" Type="http://schemas.openxmlformats.org/officeDocument/2006/relationships/image" Target="../media/image2069.png"/><Relationship Id="rId114" Type="http://schemas.openxmlformats.org/officeDocument/2006/relationships/image" Target="../media/image2073.png"/><Relationship Id="rId119" Type="http://schemas.openxmlformats.org/officeDocument/2006/relationships/customXml" Target="../ink/ink2104.xml"/><Relationship Id="rId127" Type="http://schemas.openxmlformats.org/officeDocument/2006/relationships/customXml" Target="../ink/ink2108.xml"/><Relationship Id="rId10" Type="http://schemas.openxmlformats.org/officeDocument/2006/relationships/image" Target="../media/image2021.png"/><Relationship Id="rId31" Type="http://schemas.openxmlformats.org/officeDocument/2006/relationships/customXml" Target="../ink/ink2060.xml"/><Relationship Id="rId44" Type="http://schemas.openxmlformats.org/officeDocument/2006/relationships/image" Target="../media/image2038.png"/><Relationship Id="rId52" Type="http://schemas.openxmlformats.org/officeDocument/2006/relationships/image" Target="../media/image2042.png"/><Relationship Id="rId60" Type="http://schemas.openxmlformats.org/officeDocument/2006/relationships/image" Target="../media/image2046.png"/><Relationship Id="rId65" Type="http://schemas.openxmlformats.org/officeDocument/2006/relationships/customXml" Target="../ink/ink2077.xml"/><Relationship Id="rId73" Type="http://schemas.openxmlformats.org/officeDocument/2006/relationships/customXml" Target="../ink/ink2081.xml"/><Relationship Id="rId78" Type="http://schemas.openxmlformats.org/officeDocument/2006/relationships/image" Target="../media/image2055.png"/><Relationship Id="rId81" Type="http://schemas.openxmlformats.org/officeDocument/2006/relationships/customXml" Target="../ink/ink2085.xml"/><Relationship Id="rId86" Type="http://schemas.openxmlformats.org/officeDocument/2006/relationships/image" Target="../media/image2059.png"/><Relationship Id="rId94" Type="http://schemas.openxmlformats.org/officeDocument/2006/relationships/image" Target="../media/image2063.png"/><Relationship Id="rId99" Type="http://schemas.openxmlformats.org/officeDocument/2006/relationships/customXml" Target="../ink/ink2094.xml"/><Relationship Id="rId101" Type="http://schemas.openxmlformats.org/officeDocument/2006/relationships/customXml" Target="../ink/ink2095.xml"/><Relationship Id="rId122" Type="http://schemas.openxmlformats.org/officeDocument/2006/relationships/image" Target="../media/image2077.png"/><Relationship Id="rId130" Type="http://schemas.openxmlformats.org/officeDocument/2006/relationships/image" Target="../media/image2081.png"/><Relationship Id="rId135" Type="http://schemas.openxmlformats.org/officeDocument/2006/relationships/customXml" Target="../ink/ink2112.xml"/><Relationship Id="rId143" Type="http://schemas.openxmlformats.org/officeDocument/2006/relationships/customXml" Target="../ink/ink2116.xml"/><Relationship Id="rId148" Type="http://schemas.openxmlformats.org/officeDocument/2006/relationships/image" Target="../media/image2090.png"/><Relationship Id="rId4" Type="http://schemas.openxmlformats.org/officeDocument/2006/relationships/image" Target="../media/image2018.png"/><Relationship Id="rId9" Type="http://schemas.openxmlformats.org/officeDocument/2006/relationships/customXml" Target="../ink/ink2049.xml"/><Relationship Id="rId13" Type="http://schemas.openxmlformats.org/officeDocument/2006/relationships/customXml" Target="../ink/ink2051.xml"/><Relationship Id="rId18" Type="http://schemas.openxmlformats.org/officeDocument/2006/relationships/image" Target="../media/image2025.png"/><Relationship Id="rId39" Type="http://schemas.openxmlformats.org/officeDocument/2006/relationships/customXml" Target="../ink/ink2064.xml"/><Relationship Id="rId109" Type="http://schemas.openxmlformats.org/officeDocument/2006/relationships/customXml" Target="../ink/ink2099.xml"/><Relationship Id="rId34" Type="http://schemas.openxmlformats.org/officeDocument/2006/relationships/image" Target="../media/image2033.png"/><Relationship Id="rId50" Type="http://schemas.openxmlformats.org/officeDocument/2006/relationships/image" Target="../media/image2041.png"/><Relationship Id="rId55" Type="http://schemas.openxmlformats.org/officeDocument/2006/relationships/customXml" Target="../ink/ink2072.xml"/><Relationship Id="rId76" Type="http://schemas.openxmlformats.org/officeDocument/2006/relationships/image" Target="../media/image2054.png"/><Relationship Id="rId97" Type="http://schemas.openxmlformats.org/officeDocument/2006/relationships/customXml" Target="../ink/ink2093.xml"/><Relationship Id="rId104" Type="http://schemas.openxmlformats.org/officeDocument/2006/relationships/image" Target="../media/image2068.png"/><Relationship Id="rId120" Type="http://schemas.openxmlformats.org/officeDocument/2006/relationships/image" Target="../media/image2076.png"/><Relationship Id="rId125" Type="http://schemas.openxmlformats.org/officeDocument/2006/relationships/customXml" Target="../ink/ink2107.xml"/><Relationship Id="rId141" Type="http://schemas.openxmlformats.org/officeDocument/2006/relationships/customXml" Target="../ink/ink2115.xml"/><Relationship Id="rId146" Type="http://schemas.openxmlformats.org/officeDocument/2006/relationships/image" Target="../media/image2089.png"/><Relationship Id="rId7" Type="http://schemas.openxmlformats.org/officeDocument/2006/relationships/customXml" Target="../ink/ink2048.xml"/><Relationship Id="rId71" Type="http://schemas.openxmlformats.org/officeDocument/2006/relationships/customXml" Target="../ink/ink2080.xml"/><Relationship Id="rId92" Type="http://schemas.openxmlformats.org/officeDocument/2006/relationships/image" Target="../media/image2062.png"/><Relationship Id="rId2" Type="http://schemas.openxmlformats.org/officeDocument/2006/relationships/image" Target="../media/image2017.png"/><Relationship Id="rId29" Type="http://schemas.openxmlformats.org/officeDocument/2006/relationships/customXml" Target="../ink/ink2059.xml"/><Relationship Id="rId24" Type="http://schemas.openxmlformats.org/officeDocument/2006/relationships/image" Target="../media/image2028.png"/><Relationship Id="rId40" Type="http://schemas.openxmlformats.org/officeDocument/2006/relationships/image" Target="../media/image2036.png"/><Relationship Id="rId45" Type="http://schemas.openxmlformats.org/officeDocument/2006/relationships/customXml" Target="../ink/ink2067.xml"/><Relationship Id="rId66" Type="http://schemas.openxmlformats.org/officeDocument/2006/relationships/image" Target="../media/image2049.png"/><Relationship Id="rId87" Type="http://schemas.openxmlformats.org/officeDocument/2006/relationships/customXml" Target="../ink/ink2088.xml"/><Relationship Id="rId110" Type="http://schemas.openxmlformats.org/officeDocument/2006/relationships/image" Target="../media/image2071.png"/><Relationship Id="rId115" Type="http://schemas.openxmlformats.org/officeDocument/2006/relationships/customXml" Target="../ink/ink2102.xml"/><Relationship Id="rId131" Type="http://schemas.openxmlformats.org/officeDocument/2006/relationships/customXml" Target="../ink/ink2110.xml"/><Relationship Id="rId136" Type="http://schemas.openxmlformats.org/officeDocument/2006/relationships/image" Target="../media/image2084.png"/><Relationship Id="rId61" Type="http://schemas.openxmlformats.org/officeDocument/2006/relationships/customXml" Target="../ink/ink2075.xml"/><Relationship Id="rId82" Type="http://schemas.openxmlformats.org/officeDocument/2006/relationships/image" Target="../media/image2057.png"/><Relationship Id="rId19" Type="http://schemas.openxmlformats.org/officeDocument/2006/relationships/customXml" Target="../ink/ink2054.xml"/><Relationship Id="rId14" Type="http://schemas.openxmlformats.org/officeDocument/2006/relationships/image" Target="../media/image2023.png"/><Relationship Id="rId30" Type="http://schemas.openxmlformats.org/officeDocument/2006/relationships/image" Target="../media/image2031.png"/><Relationship Id="rId35" Type="http://schemas.openxmlformats.org/officeDocument/2006/relationships/customXml" Target="../ink/ink2062.xml"/><Relationship Id="rId56" Type="http://schemas.openxmlformats.org/officeDocument/2006/relationships/image" Target="../media/image2044.png"/><Relationship Id="rId77" Type="http://schemas.openxmlformats.org/officeDocument/2006/relationships/customXml" Target="../ink/ink2083.xml"/><Relationship Id="rId100" Type="http://schemas.openxmlformats.org/officeDocument/2006/relationships/image" Target="../media/image2066.png"/><Relationship Id="rId105" Type="http://schemas.openxmlformats.org/officeDocument/2006/relationships/customXml" Target="../ink/ink2097.xml"/><Relationship Id="rId126" Type="http://schemas.openxmlformats.org/officeDocument/2006/relationships/image" Target="../media/image2079.png"/><Relationship Id="rId147" Type="http://schemas.openxmlformats.org/officeDocument/2006/relationships/customXml" Target="../ink/ink2118.xml"/><Relationship Id="rId8" Type="http://schemas.openxmlformats.org/officeDocument/2006/relationships/image" Target="../media/image2020.png"/><Relationship Id="rId51" Type="http://schemas.openxmlformats.org/officeDocument/2006/relationships/customXml" Target="../ink/ink2070.xml"/><Relationship Id="rId72" Type="http://schemas.openxmlformats.org/officeDocument/2006/relationships/image" Target="../media/image2052.png"/><Relationship Id="rId93" Type="http://schemas.openxmlformats.org/officeDocument/2006/relationships/customXml" Target="../ink/ink2091.xml"/><Relationship Id="rId98" Type="http://schemas.openxmlformats.org/officeDocument/2006/relationships/image" Target="../media/image2065.png"/><Relationship Id="rId121" Type="http://schemas.openxmlformats.org/officeDocument/2006/relationships/customXml" Target="../ink/ink2105.xml"/><Relationship Id="rId142" Type="http://schemas.openxmlformats.org/officeDocument/2006/relationships/image" Target="../media/image208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7.xml"/><Relationship Id="rId117" Type="http://schemas.openxmlformats.org/officeDocument/2006/relationships/image" Target="../media/image252.png"/><Relationship Id="rId21" Type="http://schemas.openxmlformats.org/officeDocument/2006/relationships/image" Target="../media/image204.png"/><Relationship Id="rId42" Type="http://schemas.openxmlformats.org/officeDocument/2006/relationships/customXml" Target="../ink/ink215.xml"/><Relationship Id="rId47" Type="http://schemas.openxmlformats.org/officeDocument/2006/relationships/image" Target="../media/image217.png"/><Relationship Id="rId63" Type="http://schemas.openxmlformats.org/officeDocument/2006/relationships/image" Target="../media/image225.png"/><Relationship Id="rId68" Type="http://schemas.openxmlformats.org/officeDocument/2006/relationships/customXml" Target="../ink/ink228.xml"/><Relationship Id="rId84" Type="http://schemas.openxmlformats.org/officeDocument/2006/relationships/customXml" Target="../ink/ink236.xml"/><Relationship Id="rId89" Type="http://schemas.openxmlformats.org/officeDocument/2006/relationships/image" Target="../media/image238.png"/><Relationship Id="rId112" Type="http://schemas.openxmlformats.org/officeDocument/2006/relationships/customXml" Target="../ink/ink250.xml"/><Relationship Id="rId133" Type="http://schemas.openxmlformats.org/officeDocument/2006/relationships/image" Target="../media/image260.png"/><Relationship Id="rId138" Type="http://schemas.openxmlformats.org/officeDocument/2006/relationships/customXml" Target="../ink/ink263.xml"/><Relationship Id="rId16" Type="http://schemas.openxmlformats.org/officeDocument/2006/relationships/customXml" Target="../ink/ink202.xml"/><Relationship Id="rId107" Type="http://schemas.openxmlformats.org/officeDocument/2006/relationships/image" Target="../media/image247.png"/><Relationship Id="rId11" Type="http://schemas.openxmlformats.org/officeDocument/2006/relationships/image" Target="../media/image200.png"/><Relationship Id="rId32" Type="http://schemas.openxmlformats.org/officeDocument/2006/relationships/customXml" Target="../ink/ink210.xml"/><Relationship Id="rId37" Type="http://schemas.openxmlformats.org/officeDocument/2006/relationships/image" Target="../media/image212.png"/><Relationship Id="rId53" Type="http://schemas.openxmlformats.org/officeDocument/2006/relationships/image" Target="../media/image220.png"/><Relationship Id="rId58" Type="http://schemas.openxmlformats.org/officeDocument/2006/relationships/customXml" Target="../ink/ink223.xml"/><Relationship Id="rId74" Type="http://schemas.openxmlformats.org/officeDocument/2006/relationships/customXml" Target="../ink/ink231.xml"/><Relationship Id="rId79" Type="http://schemas.openxmlformats.org/officeDocument/2006/relationships/image" Target="../media/image233.png"/><Relationship Id="rId102" Type="http://schemas.openxmlformats.org/officeDocument/2006/relationships/customXml" Target="../ink/ink245.xml"/><Relationship Id="rId123" Type="http://schemas.openxmlformats.org/officeDocument/2006/relationships/image" Target="../media/image255.png"/><Relationship Id="rId128" Type="http://schemas.openxmlformats.org/officeDocument/2006/relationships/customXml" Target="../ink/ink258.xml"/><Relationship Id="rId144" Type="http://schemas.openxmlformats.org/officeDocument/2006/relationships/image" Target="../media/image265.png"/><Relationship Id="rId5" Type="http://schemas.openxmlformats.org/officeDocument/2006/relationships/image" Target="../media/image197.png"/><Relationship Id="rId90" Type="http://schemas.openxmlformats.org/officeDocument/2006/relationships/customXml" Target="../ink/ink239.xml"/><Relationship Id="rId95" Type="http://schemas.openxmlformats.org/officeDocument/2006/relationships/image" Target="../media/image241.png"/><Relationship Id="rId22" Type="http://schemas.openxmlformats.org/officeDocument/2006/relationships/customXml" Target="../ink/ink205.xml"/><Relationship Id="rId27" Type="http://schemas.openxmlformats.org/officeDocument/2006/relationships/image" Target="../media/image207.png"/><Relationship Id="rId43" Type="http://schemas.openxmlformats.org/officeDocument/2006/relationships/image" Target="../media/image215.png"/><Relationship Id="rId48" Type="http://schemas.openxmlformats.org/officeDocument/2006/relationships/customXml" Target="../ink/ink218.xml"/><Relationship Id="rId64" Type="http://schemas.openxmlformats.org/officeDocument/2006/relationships/customXml" Target="../ink/ink226.xml"/><Relationship Id="rId69" Type="http://schemas.openxmlformats.org/officeDocument/2006/relationships/image" Target="../media/image228.png"/><Relationship Id="rId113" Type="http://schemas.openxmlformats.org/officeDocument/2006/relationships/image" Target="../media/image250.png"/><Relationship Id="rId118" Type="http://schemas.openxmlformats.org/officeDocument/2006/relationships/customXml" Target="../ink/ink253.xml"/><Relationship Id="rId134" Type="http://schemas.openxmlformats.org/officeDocument/2006/relationships/customXml" Target="../ink/ink261.xml"/><Relationship Id="rId139" Type="http://schemas.openxmlformats.org/officeDocument/2006/relationships/customXml" Target="../ink/ink264.xml"/><Relationship Id="rId8" Type="http://schemas.openxmlformats.org/officeDocument/2006/relationships/customXml" Target="../ink/ink198.xml"/><Relationship Id="rId51" Type="http://schemas.openxmlformats.org/officeDocument/2006/relationships/image" Target="../media/image219.png"/><Relationship Id="rId72" Type="http://schemas.openxmlformats.org/officeDocument/2006/relationships/customXml" Target="../ink/ink230.xml"/><Relationship Id="rId80" Type="http://schemas.openxmlformats.org/officeDocument/2006/relationships/customXml" Target="../ink/ink234.xml"/><Relationship Id="rId85" Type="http://schemas.openxmlformats.org/officeDocument/2006/relationships/image" Target="../media/image236.png"/><Relationship Id="rId93" Type="http://schemas.openxmlformats.org/officeDocument/2006/relationships/image" Target="../media/image240.png"/><Relationship Id="rId98" Type="http://schemas.openxmlformats.org/officeDocument/2006/relationships/customXml" Target="../ink/ink243.xml"/><Relationship Id="rId121" Type="http://schemas.openxmlformats.org/officeDocument/2006/relationships/image" Target="../media/image254.png"/><Relationship Id="rId142" Type="http://schemas.openxmlformats.org/officeDocument/2006/relationships/image" Target="../media/image264.png"/><Relationship Id="rId3" Type="http://schemas.openxmlformats.org/officeDocument/2006/relationships/image" Target="../media/image196.png"/><Relationship Id="rId12" Type="http://schemas.openxmlformats.org/officeDocument/2006/relationships/customXml" Target="../ink/ink200.xml"/><Relationship Id="rId17" Type="http://schemas.openxmlformats.org/officeDocument/2006/relationships/image" Target="../media/image202.png"/><Relationship Id="rId25" Type="http://schemas.openxmlformats.org/officeDocument/2006/relationships/image" Target="../media/image206.png"/><Relationship Id="rId33" Type="http://schemas.openxmlformats.org/officeDocument/2006/relationships/image" Target="../media/image210.png"/><Relationship Id="rId38" Type="http://schemas.openxmlformats.org/officeDocument/2006/relationships/customXml" Target="../ink/ink213.xml"/><Relationship Id="rId46" Type="http://schemas.openxmlformats.org/officeDocument/2006/relationships/customXml" Target="../ink/ink217.xml"/><Relationship Id="rId59" Type="http://schemas.openxmlformats.org/officeDocument/2006/relationships/image" Target="../media/image223.png"/><Relationship Id="rId67" Type="http://schemas.openxmlformats.org/officeDocument/2006/relationships/image" Target="../media/image227.png"/><Relationship Id="rId103" Type="http://schemas.openxmlformats.org/officeDocument/2006/relationships/image" Target="../media/image245.png"/><Relationship Id="rId108" Type="http://schemas.openxmlformats.org/officeDocument/2006/relationships/customXml" Target="../ink/ink248.xml"/><Relationship Id="rId116" Type="http://schemas.openxmlformats.org/officeDocument/2006/relationships/customXml" Target="../ink/ink252.xml"/><Relationship Id="rId124" Type="http://schemas.openxmlformats.org/officeDocument/2006/relationships/customXml" Target="../ink/ink256.xml"/><Relationship Id="rId129" Type="http://schemas.openxmlformats.org/officeDocument/2006/relationships/image" Target="../media/image258.png"/><Relationship Id="rId137" Type="http://schemas.openxmlformats.org/officeDocument/2006/relationships/image" Target="../media/image262.png"/><Relationship Id="rId20" Type="http://schemas.openxmlformats.org/officeDocument/2006/relationships/customXml" Target="../ink/ink204.xml"/><Relationship Id="rId41" Type="http://schemas.openxmlformats.org/officeDocument/2006/relationships/image" Target="../media/image214.png"/><Relationship Id="rId54" Type="http://schemas.openxmlformats.org/officeDocument/2006/relationships/customXml" Target="../ink/ink221.xml"/><Relationship Id="rId62" Type="http://schemas.openxmlformats.org/officeDocument/2006/relationships/customXml" Target="../ink/ink225.xml"/><Relationship Id="rId70" Type="http://schemas.openxmlformats.org/officeDocument/2006/relationships/customXml" Target="../ink/ink229.xml"/><Relationship Id="rId75" Type="http://schemas.openxmlformats.org/officeDocument/2006/relationships/image" Target="../media/image231.png"/><Relationship Id="rId83" Type="http://schemas.openxmlformats.org/officeDocument/2006/relationships/image" Target="../media/image235.png"/><Relationship Id="rId88" Type="http://schemas.openxmlformats.org/officeDocument/2006/relationships/customXml" Target="../ink/ink238.xml"/><Relationship Id="rId91" Type="http://schemas.openxmlformats.org/officeDocument/2006/relationships/image" Target="../media/image239.png"/><Relationship Id="rId96" Type="http://schemas.openxmlformats.org/officeDocument/2006/relationships/customXml" Target="../ink/ink242.xml"/><Relationship Id="rId111" Type="http://schemas.openxmlformats.org/officeDocument/2006/relationships/image" Target="../media/image249.png"/><Relationship Id="rId132" Type="http://schemas.openxmlformats.org/officeDocument/2006/relationships/customXml" Target="../ink/ink260.xml"/><Relationship Id="rId140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7.xml"/><Relationship Id="rId15" Type="http://schemas.openxmlformats.org/officeDocument/2006/relationships/image" Target="../media/image105.png"/><Relationship Id="rId23" Type="http://schemas.openxmlformats.org/officeDocument/2006/relationships/image" Target="../media/image205.png"/><Relationship Id="rId28" Type="http://schemas.openxmlformats.org/officeDocument/2006/relationships/customXml" Target="../ink/ink208.xml"/><Relationship Id="rId36" Type="http://schemas.openxmlformats.org/officeDocument/2006/relationships/customXml" Target="../ink/ink212.xml"/><Relationship Id="rId49" Type="http://schemas.openxmlformats.org/officeDocument/2006/relationships/image" Target="../media/image218.png"/><Relationship Id="rId57" Type="http://schemas.openxmlformats.org/officeDocument/2006/relationships/image" Target="../media/image222.png"/><Relationship Id="rId106" Type="http://schemas.openxmlformats.org/officeDocument/2006/relationships/customXml" Target="../ink/ink247.xml"/><Relationship Id="rId114" Type="http://schemas.openxmlformats.org/officeDocument/2006/relationships/customXml" Target="../ink/ink251.xml"/><Relationship Id="rId119" Type="http://schemas.openxmlformats.org/officeDocument/2006/relationships/image" Target="../media/image253.png"/><Relationship Id="rId127" Type="http://schemas.openxmlformats.org/officeDocument/2006/relationships/image" Target="../media/image257.png"/><Relationship Id="rId10" Type="http://schemas.openxmlformats.org/officeDocument/2006/relationships/customXml" Target="../ink/ink199.xml"/><Relationship Id="rId31" Type="http://schemas.openxmlformats.org/officeDocument/2006/relationships/image" Target="../media/image209.png"/><Relationship Id="rId44" Type="http://schemas.openxmlformats.org/officeDocument/2006/relationships/customXml" Target="../ink/ink216.xml"/><Relationship Id="rId52" Type="http://schemas.openxmlformats.org/officeDocument/2006/relationships/customXml" Target="../ink/ink220.xml"/><Relationship Id="rId60" Type="http://schemas.openxmlformats.org/officeDocument/2006/relationships/customXml" Target="../ink/ink224.xml"/><Relationship Id="rId65" Type="http://schemas.openxmlformats.org/officeDocument/2006/relationships/image" Target="../media/image226.png"/><Relationship Id="rId73" Type="http://schemas.openxmlformats.org/officeDocument/2006/relationships/image" Target="../media/image230.png"/><Relationship Id="rId78" Type="http://schemas.openxmlformats.org/officeDocument/2006/relationships/customXml" Target="../ink/ink233.xml"/><Relationship Id="rId81" Type="http://schemas.openxmlformats.org/officeDocument/2006/relationships/image" Target="../media/image234.png"/><Relationship Id="rId86" Type="http://schemas.openxmlformats.org/officeDocument/2006/relationships/customXml" Target="../ink/ink237.xml"/><Relationship Id="rId94" Type="http://schemas.openxmlformats.org/officeDocument/2006/relationships/customXml" Target="../ink/ink241.xml"/><Relationship Id="rId99" Type="http://schemas.openxmlformats.org/officeDocument/2006/relationships/image" Target="../media/image243.png"/><Relationship Id="rId101" Type="http://schemas.openxmlformats.org/officeDocument/2006/relationships/image" Target="../media/image244.png"/><Relationship Id="rId122" Type="http://schemas.openxmlformats.org/officeDocument/2006/relationships/customXml" Target="../ink/ink255.xml"/><Relationship Id="rId130" Type="http://schemas.openxmlformats.org/officeDocument/2006/relationships/customXml" Target="../ink/ink259.xml"/><Relationship Id="rId135" Type="http://schemas.openxmlformats.org/officeDocument/2006/relationships/image" Target="../media/image261.png"/><Relationship Id="rId143" Type="http://schemas.openxmlformats.org/officeDocument/2006/relationships/customXml" Target="../ink/ink266.xml"/><Relationship Id="rId4" Type="http://schemas.openxmlformats.org/officeDocument/2006/relationships/customXml" Target="../ink/ink196.xml"/><Relationship Id="rId9" Type="http://schemas.openxmlformats.org/officeDocument/2006/relationships/image" Target="../media/image199.png"/><Relationship Id="rId13" Type="http://schemas.openxmlformats.org/officeDocument/2006/relationships/image" Target="../media/image201.png"/><Relationship Id="rId18" Type="http://schemas.openxmlformats.org/officeDocument/2006/relationships/customXml" Target="../ink/ink203.xml"/><Relationship Id="rId39" Type="http://schemas.openxmlformats.org/officeDocument/2006/relationships/image" Target="../media/image213.png"/><Relationship Id="rId109" Type="http://schemas.openxmlformats.org/officeDocument/2006/relationships/image" Target="../media/image248.png"/><Relationship Id="rId34" Type="http://schemas.openxmlformats.org/officeDocument/2006/relationships/customXml" Target="../ink/ink211.xml"/><Relationship Id="rId50" Type="http://schemas.openxmlformats.org/officeDocument/2006/relationships/customXml" Target="../ink/ink219.xml"/><Relationship Id="rId55" Type="http://schemas.openxmlformats.org/officeDocument/2006/relationships/image" Target="../media/image221.png"/><Relationship Id="rId76" Type="http://schemas.openxmlformats.org/officeDocument/2006/relationships/customXml" Target="../ink/ink232.xml"/><Relationship Id="rId97" Type="http://schemas.openxmlformats.org/officeDocument/2006/relationships/image" Target="../media/image242.png"/><Relationship Id="rId104" Type="http://schemas.openxmlformats.org/officeDocument/2006/relationships/customXml" Target="../ink/ink246.xml"/><Relationship Id="rId120" Type="http://schemas.openxmlformats.org/officeDocument/2006/relationships/customXml" Target="../ink/ink254.xml"/><Relationship Id="rId125" Type="http://schemas.openxmlformats.org/officeDocument/2006/relationships/image" Target="../media/image256.png"/><Relationship Id="rId141" Type="http://schemas.openxmlformats.org/officeDocument/2006/relationships/customXml" Target="../ink/ink265.xml"/><Relationship Id="rId7" Type="http://schemas.openxmlformats.org/officeDocument/2006/relationships/image" Target="../media/image198.png"/><Relationship Id="rId71" Type="http://schemas.openxmlformats.org/officeDocument/2006/relationships/image" Target="../media/image229.png"/><Relationship Id="rId92" Type="http://schemas.openxmlformats.org/officeDocument/2006/relationships/customXml" Target="../ink/ink240.xml"/><Relationship Id="rId2" Type="http://schemas.openxmlformats.org/officeDocument/2006/relationships/customXml" Target="../ink/ink195.xml"/><Relationship Id="rId29" Type="http://schemas.openxmlformats.org/officeDocument/2006/relationships/image" Target="../media/image208.png"/><Relationship Id="rId24" Type="http://schemas.openxmlformats.org/officeDocument/2006/relationships/customXml" Target="../ink/ink206.xml"/><Relationship Id="rId40" Type="http://schemas.openxmlformats.org/officeDocument/2006/relationships/customXml" Target="../ink/ink214.xml"/><Relationship Id="rId45" Type="http://schemas.openxmlformats.org/officeDocument/2006/relationships/image" Target="../media/image216.png"/><Relationship Id="rId66" Type="http://schemas.openxmlformats.org/officeDocument/2006/relationships/customXml" Target="../ink/ink227.xml"/><Relationship Id="rId87" Type="http://schemas.openxmlformats.org/officeDocument/2006/relationships/image" Target="../media/image237.png"/><Relationship Id="rId110" Type="http://schemas.openxmlformats.org/officeDocument/2006/relationships/customXml" Target="../ink/ink249.xml"/><Relationship Id="rId115" Type="http://schemas.openxmlformats.org/officeDocument/2006/relationships/image" Target="../media/image251.png"/><Relationship Id="rId131" Type="http://schemas.openxmlformats.org/officeDocument/2006/relationships/image" Target="../media/image259.png"/><Relationship Id="rId136" Type="http://schemas.openxmlformats.org/officeDocument/2006/relationships/customXml" Target="../ink/ink262.xml"/><Relationship Id="rId61" Type="http://schemas.openxmlformats.org/officeDocument/2006/relationships/image" Target="../media/image224.png"/><Relationship Id="rId82" Type="http://schemas.openxmlformats.org/officeDocument/2006/relationships/customXml" Target="../ink/ink235.xml"/><Relationship Id="rId19" Type="http://schemas.openxmlformats.org/officeDocument/2006/relationships/image" Target="../media/image203.png"/><Relationship Id="rId14" Type="http://schemas.openxmlformats.org/officeDocument/2006/relationships/customXml" Target="../ink/ink201.xml"/><Relationship Id="rId30" Type="http://schemas.openxmlformats.org/officeDocument/2006/relationships/customXml" Target="../ink/ink209.xml"/><Relationship Id="rId35" Type="http://schemas.openxmlformats.org/officeDocument/2006/relationships/image" Target="../media/image211.png"/><Relationship Id="rId56" Type="http://schemas.openxmlformats.org/officeDocument/2006/relationships/customXml" Target="../ink/ink222.xml"/><Relationship Id="rId77" Type="http://schemas.openxmlformats.org/officeDocument/2006/relationships/image" Target="../media/image232.png"/><Relationship Id="rId100" Type="http://schemas.openxmlformats.org/officeDocument/2006/relationships/customXml" Target="../ink/ink244.xml"/><Relationship Id="rId105" Type="http://schemas.openxmlformats.org/officeDocument/2006/relationships/image" Target="../media/image246.png"/><Relationship Id="rId126" Type="http://schemas.openxmlformats.org/officeDocument/2006/relationships/customXml" Target="../ink/ink25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1.png"/><Relationship Id="rId18" Type="http://schemas.openxmlformats.org/officeDocument/2006/relationships/customXml" Target="../ink/ink275.xml"/><Relationship Id="rId26" Type="http://schemas.openxmlformats.org/officeDocument/2006/relationships/customXml" Target="../ink/ink279.xml"/><Relationship Id="rId39" Type="http://schemas.openxmlformats.org/officeDocument/2006/relationships/image" Target="../media/image284.png"/><Relationship Id="rId21" Type="http://schemas.openxmlformats.org/officeDocument/2006/relationships/image" Target="../media/image275.png"/><Relationship Id="rId34" Type="http://schemas.openxmlformats.org/officeDocument/2006/relationships/customXml" Target="../ink/ink283.xml"/><Relationship Id="rId42" Type="http://schemas.openxmlformats.org/officeDocument/2006/relationships/customXml" Target="../ink/ink287.xml"/><Relationship Id="rId47" Type="http://schemas.openxmlformats.org/officeDocument/2006/relationships/image" Target="../media/image287.png"/><Relationship Id="rId50" Type="http://schemas.openxmlformats.org/officeDocument/2006/relationships/customXml" Target="../ink/ink291.xml"/><Relationship Id="rId55" Type="http://schemas.openxmlformats.org/officeDocument/2006/relationships/image" Target="../media/image291.png"/><Relationship Id="rId63" Type="http://schemas.openxmlformats.org/officeDocument/2006/relationships/image" Target="../media/image295.png"/><Relationship Id="rId68" Type="http://schemas.openxmlformats.org/officeDocument/2006/relationships/customXml" Target="../ink/ink300.xml"/><Relationship Id="rId76" Type="http://schemas.openxmlformats.org/officeDocument/2006/relationships/image" Target="../media/image301.png"/><Relationship Id="rId84" Type="http://schemas.openxmlformats.org/officeDocument/2006/relationships/image" Target="../media/image305.png"/><Relationship Id="rId7" Type="http://schemas.openxmlformats.org/officeDocument/2006/relationships/image" Target="../media/image268.png"/><Relationship Id="rId71" Type="http://schemas.openxmlformats.org/officeDocument/2006/relationships/image" Target="../media/image299.png"/><Relationship Id="rId2" Type="http://schemas.openxmlformats.org/officeDocument/2006/relationships/customXml" Target="../ink/ink267.xml"/><Relationship Id="rId16" Type="http://schemas.openxmlformats.org/officeDocument/2006/relationships/customXml" Target="../ink/ink274.xml"/><Relationship Id="rId29" Type="http://schemas.openxmlformats.org/officeDocument/2006/relationships/image" Target="../media/image279.png"/><Relationship Id="rId11" Type="http://schemas.openxmlformats.org/officeDocument/2006/relationships/image" Target="../media/image270.png"/><Relationship Id="rId24" Type="http://schemas.openxmlformats.org/officeDocument/2006/relationships/customXml" Target="../ink/ink278.xml"/><Relationship Id="rId32" Type="http://schemas.openxmlformats.org/officeDocument/2006/relationships/customXml" Target="../ink/ink282.xml"/><Relationship Id="rId37" Type="http://schemas.openxmlformats.org/officeDocument/2006/relationships/image" Target="../media/image283.png"/><Relationship Id="rId40" Type="http://schemas.openxmlformats.org/officeDocument/2006/relationships/customXml" Target="../ink/ink286.xml"/><Relationship Id="rId45" Type="http://schemas.openxmlformats.org/officeDocument/2006/relationships/image" Target="../media/image286.png"/><Relationship Id="rId53" Type="http://schemas.openxmlformats.org/officeDocument/2006/relationships/image" Target="../media/image290.png"/><Relationship Id="rId58" Type="http://schemas.openxmlformats.org/officeDocument/2006/relationships/customXml" Target="../ink/ink295.xml"/><Relationship Id="rId66" Type="http://schemas.openxmlformats.org/officeDocument/2006/relationships/customXml" Target="../ink/ink299.xml"/><Relationship Id="rId74" Type="http://schemas.openxmlformats.org/officeDocument/2006/relationships/image" Target="../media/image300.png"/><Relationship Id="rId79" Type="http://schemas.openxmlformats.org/officeDocument/2006/relationships/customXml" Target="../ink/ink306.xml"/><Relationship Id="rId5" Type="http://schemas.openxmlformats.org/officeDocument/2006/relationships/image" Target="../media/image267.png"/><Relationship Id="rId61" Type="http://schemas.openxmlformats.org/officeDocument/2006/relationships/image" Target="../media/image294.png"/><Relationship Id="rId82" Type="http://schemas.openxmlformats.org/officeDocument/2006/relationships/image" Target="../media/image304.png"/><Relationship Id="rId10" Type="http://schemas.openxmlformats.org/officeDocument/2006/relationships/customXml" Target="../ink/ink271.xml"/><Relationship Id="rId19" Type="http://schemas.openxmlformats.org/officeDocument/2006/relationships/image" Target="../media/image274.png"/><Relationship Id="rId31" Type="http://schemas.openxmlformats.org/officeDocument/2006/relationships/image" Target="../media/image280.png"/><Relationship Id="rId44" Type="http://schemas.openxmlformats.org/officeDocument/2006/relationships/customXml" Target="../ink/ink288.xml"/><Relationship Id="rId52" Type="http://schemas.openxmlformats.org/officeDocument/2006/relationships/customXml" Target="../ink/ink292.xml"/><Relationship Id="rId60" Type="http://schemas.openxmlformats.org/officeDocument/2006/relationships/customXml" Target="../ink/ink296.xml"/><Relationship Id="rId65" Type="http://schemas.openxmlformats.org/officeDocument/2006/relationships/image" Target="../media/image296.png"/><Relationship Id="rId73" Type="http://schemas.openxmlformats.org/officeDocument/2006/relationships/customXml" Target="../ink/ink303.xml"/><Relationship Id="rId78" Type="http://schemas.openxmlformats.org/officeDocument/2006/relationships/image" Target="../media/image302.png"/><Relationship Id="rId81" Type="http://schemas.openxmlformats.org/officeDocument/2006/relationships/customXml" Target="../ink/ink307.xml"/><Relationship Id="rId4" Type="http://schemas.openxmlformats.org/officeDocument/2006/relationships/customXml" Target="../ink/ink268.xml"/><Relationship Id="rId9" Type="http://schemas.openxmlformats.org/officeDocument/2006/relationships/image" Target="../media/image269.png"/><Relationship Id="rId14" Type="http://schemas.openxmlformats.org/officeDocument/2006/relationships/customXml" Target="../ink/ink273.xml"/><Relationship Id="rId22" Type="http://schemas.openxmlformats.org/officeDocument/2006/relationships/customXml" Target="../ink/ink277.xml"/><Relationship Id="rId27" Type="http://schemas.openxmlformats.org/officeDocument/2006/relationships/image" Target="../media/image278.png"/><Relationship Id="rId30" Type="http://schemas.openxmlformats.org/officeDocument/2006/relationships/customXml" Target="../ink/ink281.xml"/><Relationship Id="rId35" Type="http://schemas.openxmlformats.org/officeDocument/2006/relationships/image" Target="../media/image282.png"/><Relationship Id="rId43" Type="http://schemas.openxmlformats.org/officeDocument/2006/relationships/image" Target="../media/image285.png"/><Relationship Id="rId48" Type="http://schemas.openxmlformats.org/officeDocument/2006/relationships/customXml" Target="../ink/ink290.xml"/><Relationship Id="rId56" Type="http://schemas.openxmlformats.org/officeDocument/2006/relationships/customXml" Target="../ink/ink294.xml"/><Relationship Id="rId64" Type="http://schemas.openxmlformats.org/officeDocument/2006/relationships/customXml" Target="../ink/ink298.xml"/><Relationship Id="rId69" Type="http://schemas.openxmlformats.org/officeDocument/2006/relationships/image" Target="../media/image298.png"/><Relationship Id="rId77" Type="http://schemas.openxmlformats.org/officeDocument/2006/relationships/customXml" Target="../ink/ink305.xml"/><Relationship Id="rId8" Type="http://schemas.openxmlformats.org/officeDocument/2006/relationships/customXml" Target="../ink/ink270.xml"/><Relationship Id="rId51" Type="http://schemas.openxmlformats.org/officeDocument/2006/relationships/image" Target="../media/image289.png"/><Relationship Id="rId72" Type="http://schemas.openxmlformats.org/officeDocument/2006/relationships/customXml" Target="../ink/ink302.xml"/><Relationship Id="rId80" Type="http://schemas.openxmlformats.org/officeDocument/2006/relationships/image" Target="../media/image303.png"/><Relationship Id="rId3" Type="http://schemas.openxmlformats.org/officeDocument/2006/relationships/image" Target="../media/image266.png"/><Relationship Id="rId12" Type="http://schemas.openxmlformats.org/officeDocument/2006/relationships/customXml" Target="../ink/ink272.xml"/><Relationship Id="rId17" Type="http://schemas.openxmlformats.org/officeDocument/2006/relationships/image" Target="../media/image273.png"/><Relationship Id="rId25" Type="http://schemas.openxmlformats.org/officeDocument/2006/relationships/image" Target="../media/image277.png"/><Relationship Id="rId33" Type="http://schemas.openxmlformats.org/officeDocument/2006/relationships/image" Target="../media/image281.png"/><Relationship Id="rId38" Type="http://schemas.openxmlformats.org/officeDocument/2006/relationships/customXml" Target="../ink/ink285.xml"/><Relationship Id="rId46" Type="http://schemas.openxmlformats.org/officeDocument/2006/relationships/customXml" Target="../ink/ink289.xml"/><Relationship Id="rId59" Type="http://schemas.openxmlformats.org/officeDocument/2006/relationships/image" Target="../media/image293.png"/><Relationship Id="rId67" Type="http://schemas.openxmlformats.org/officeDocument/2006/relationships/image" Target="../media/image297.png"/><Relationship Id="rId20" Type="http://schemas.openxmlformats.org/officeDocument/2006/relationships/customXml" Target="../ink/ink276.xml"/><Relationship Id="rId41" Type="http://schemas.openxmlformats.org/officeDocument/2006/relationships/image" Target="../media/image105.png"/><Relationship Id="rId54" Type="http://schemas.openxmlformats.org/officeDocument/2006/relationships/customXml" Target="../ink/ink293.xml"/><Relationship Id="rId62" Type="http://schemas.openxmlformats.org/officeDocument/2006/relationships/customXml" Target="../ink/ink297.xml"/><Relationship Id="rId70" Type="http://schemas.openxmlformats.org/officeDocument/2006/relationships/customXml" Target="../ink/ink301.xml"/><Relationship Id="rId75" Type="http://schemas.openxmlformats.org/officeDocument/2006/relationships/customXml" Target="../ink/ink304.xml"/><Relationship Id="rId83" Type="http://schemas.openxmlformats.org/officeDocument/2006/relationships/customXml" Target="../ink/ink3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9.xml"/><Relationship Id="rId15" Type="http://schemas.openxmlformats.org/officeDocument/2006/relationships/image" Target="../media/image272.png"/><Relationship Id="rId23" Type="http://schemas.openxmlformats.org/officeDocument/2006/relationships/image" Target="../media/image276.png"/><Relationship Id="rId28" Type="http://schemas.openxmlformats.org/officeDocument/2006/relationships/customXml" Target="../ink/ink280.xml"/><Relationship Id="rId36" Type="http://schemas.openxmlformats.org/officeDocument/2006/relationships/customXml" Target="../ink/ink284.xml"/><Relationship Id="rId49" Type="http://schemas.openxmlformats.org/officeDocument/2006/relationships/image" Target="../media/image288.png"/><Relationship Id="rId57" Type="http://schemas.openxmlformats.org/officeDocument/2006/relationships/image" Target="../media/image29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1.png"/><Relationship Id="rId18" Type="http://schemas.openxmlformats.org/officeDocument/2006/relationships/customXml" Target="../ink/ink317.xml"/><Relationship Id="rId26" Type="http://schemas.openxmlformats.org/officeDocument/2006/relationships/customXml" Target="../ink/ink321.xml"/><Relationship Id="rId39" Type="http://schemas.openxmlformats.org/officeDocument/2006/relationships/image" Target="../media/image324.png"/><Relationship Id="rId21" Type="http://schemas.openxmlformats.org/officeDocument/2006/relationships/image" Target="../media/image315.png"/><Relationship Id="rId34" Type="http://schemas.openxmlformats.org/officeDocument/2006/relationships/customXml" Target="../ink/ink325.xml"/><Relationship Id="rId42" Type="http://schemas.openxmlformats.org/officeDocument/2006/relationships/customXml" Target="../ink/ink329.xml"/><Relationship Id="rId47" Type="http://schemas.openxmlformats.org/officeDocument/2006/relationships/image" Target="../media/image328.png"/><Relationship Id="rId50" Type="http://schemas.openxmlformats.org/officeDocument/2006/relationships/customXml" Target="../ink/ink333.xml"/><Relationship Id="rId55" Type="http://schemas.openxmlformats.org/officeDocument/2006/relationships/image" Target="../media/image105.png"/><Relationship Id="rId63" Type="http://schemas.openxmlformats.org/officeDocument/2006/relationships/image" Target="../media/image335.png"/><Relationship Id="rId68" Type="http://schemas.openxmlformats.org/officeDocument/2006/relationships/customXml" Target="../ink/ink342.xml"/><Relationship Id="rId76" Type="http://schemas.openxmlformats.org/officeDocument/2006/relationships/customXml" Target="../ink/ink346.xml"/><Relationship Id="rId84" Type="http://schemas.openxmlformats.org/officeDocument/2006/relationships/customXml" Target="../ink/ink350.xml"/><Relationship Id="rId89" Type="http://schemas.openxmlformats.org/officeDocument/2006/relationships/image" Target="../media/image348.png"/><Relationship Id="rId7" Type="http://schemas.openxmlformats.org/officeDocument/2006/relationships/image" Target="../media/image308.png"/><Relationship Id="rId71" Type="http://schemas.openxmlformats.org/officeDocument/2006/relationships/image" Target="../media/image339.png"/><Relationship Id="rId92" Type="http://schemas.openxmlformats.org/officeDocument/2006/relationships/customXml" Target="../ink/ink354.xml"/><Relationship Id="rId2" Type="http://schemas.openxmlformats.org/officeDocument/2006/relationships/customXml" Target="../ink/ink309.xml"/><Relationship Id="rId16" Type="http://schemas.openxmlformats.org/officeDocument/2006/relationships/customXml" Target="../ink/ink316.xml"/><Relationship Id="rId29" Type="http://schemas.openxmlformats.org/officeDocument/2006/relationships/image" Target="../media/image319.png"/><Relationship Id="rId11" Type="http://schemas.openxmlformats.org/officeDocument/2006/relationships/image" Target="../media/image310.png"/><Relationship Id="rId24" Type="http://schemas.openxmlformats.org/officeDocument/2006/relationships/customXml" Target="../ink/ink320.xml"/><Relationship Id="rId32" Type="http://schemas.openxmlformats.org/officeDocument/2006/relationships/customXml" Target="../ink/ink324.xml"/><Relationship Id="rId37" Type="http://schemas.openxmlformats.org/officeDocument/2006/relationships/image" Target="../media/image323.png"/><Relationship Id="rId40" Type="http://schemas.openxmlformats.org/officeDocument/2006/relationships/customXml" Target="../ink/ink328.xml"/><Relationship Id="rId45" Type="http://schemas.openxmlformats.org/officeDocument/2006/relationships/image" Target="../media/image327.png"/><Relationship Id="rId53" Type="http://schemas.openxmlformats.org/officeDocument/2006/relationships/image" Target="../media/image331.png"/><Relationship Id="rId58" Type="http://schemas.openxmlformats.org/officeDocument/2006/relationships/customXml" Target="../ink/ink337.xml"/><Relationship Id="rId66" Type="http://schemas.openxmlformats.org/officeDocument/2006/relationships/customXml" Target="../ink/ink341.xml"/><Relationship Id="rId74" Type="http://schemas.openxmlformats.org/officeDocument/2006/relationships/customXml" Target="../ink/ink345.xml"/><Relationship Id="rId79" Type="http://schemas.openxmlformats.org/officeDocument/2006/relationships/image" Target="../media/image343.png"/><Relationship Id="rId87" Type="http://schemas.openxmlformats.org/officeDocument/2006/relationships/image" Target="../media/image347.png"/><Relationship Id="rId5" Type="http://schemas.openxmlformats.org/officeDocument/2006/relationships/image" Target="../media/image307.png"/><Relationship Id="rId61" Type="http://schemas.openxmlformats.org/officeDocument/2006/relationships/image" Target="../media/image334.png"/><Relationship Id="rId82" Type="http://schemas.openxmlformats.org/officeDocument/2006/relationships/customXml" Target="../ink/ink349.xml"/><Relationship Id="rId90" Type="http://schemas.openxmlformats.org/officeDocument/2006/relationships/customXml" Target="../ink/ink353.xml"/><Relationship Id="rId95" Type="http://schemas.openxmlformats.org/officeDocument/2006/relationships/customXml" Target="../ink/ink356.xml"/><Relationship Id="rId19" Type="http://schemas.openxmlformats.org/officeDocument/2006/relationships/image" Target="../media/image314.png"/><Relationship Id="rId14" Type="http://schemas.openxmlformats.org/officeDocument/2006/relationships/customXml" Target="../ink/ink315.xml"/><Relationship Id="rId22" Type="http://schemas.openxmlformats.org/officeDocument/2006/relationships/customXml" Target="../ink/ink319.xml"/><Relationship Id="rId27" Type="http://schemas.openxmlformats.org/officeDocument/2006/relationships/image" Target="../media/image318.png"/><Relationship Id="rId30" Type="http://schemas.openxmlformats.org/officeDocument/2006/relationships/customXml" Target="../ink/ink323.xml"/><Relationship Id="rId35" Type="http://schemas.openxmlformats.org/officeDocument/2006/relationships/image" Target="../media/image322.png"/><Relationship Id="rId43" Type="http://schemas.openxmlformats.org/officeDocument/2006/relationships/image" Target="../media/image326.png"/><Relationship Id="rId48" Type="http://schemas.openxmlformats.org/officeDocument/2006/relationships/customXml" Target="../ink/ink332.xml"/><Relationship Id="rId56" Type="http://schemas.openxmlformats.org/officeDocument/2006/relationships/customXml" Target="../ink/ink336.xml"/><Relationship Id="rId64" Type="http://schemas.openxmlformats.org/officeDocument/2006/relationships/customXml" Target="../ink/ink340.xml"/><Relationship Id="rId69" Type="http://schemas.openxmlformats.org/officeDocument/2006/relationships/image" Target="../media/image338.png"/><Relationship Id="rId77" Type="http://schemas.openxmlformats.org/officeDocument/2006/relationships/image" Target="../media/image342.png"/><Relationship Id="rId8" Type="http://schemas.openxmlformats.org/officeDocument/2006/relationships/customXml" Target="../ink/ink312.xml"/><Relationship Id="rId51" Type="http://schemas.openxmlformats.org/officeDocument/2006/relationships/image" Target="../media/image330.png"/><Relationship Id="rId72" Type="http://schemas.openxmlformats.org/officeDocument/2006/relationships/customXml" Target="../ink/ink344.xml"/><Relationship Id="rId80" Type="http://schemas.openxmlformats.org/officeDocument/2006/relationships/customXml" Target="../ink/ink348.xml"/><Relationship Id="rId85" Type="http://schemas.openxmlformats.org/officeDocument/2006/relationships/image" Target="../media/image346.png"/><Relationship Id="rId93" Type="http://schemas.openxmlformats.org/officeDocument/2006/relationships/image" Target="../media/image350.png"/><Relationship Id="rId3" Type="http://schemas.openxmlformats.org/officeDocument/2006/relationships/image" Target="../media/image306.png"/><Relationship Id="rId12" Type="http://schemas.openxmlformats.org/officeDocument/2006/relationships/customXml" Target="../ink/ink314.xml"/><Relationship Id="rId17" Type="http://schemas.openxmlformats.org/officeDocument/2006/relationships/image" Target="../media/image313.png"/><Relationship Id="rId25" Type="http://schemas.openxmlformats.org/officeDocument/2006/relationships/image" Target="../media/image317.png"/><Relationship Id="rId33" Type="http://schemas.openxmlformats.org/officeDocument/2006/relationships/image" Target="../media/image321.png"/><Relationship Id="rId38" Type="http://schemas.openxmlformats.org/officeDocument/2006/relationships/customXml" Target="../ink/ink327.xml"/><Relationship Id="rId46" Type="http://schemas.openxmlformats.org/officeDocument/2006/relationships/customXml" Target="../ink/ink331.xml"/><Relationship Id="rId59" Type="http://schemas.openxmlformats.org/officeDocument/2006/relationships/image" Target="../media/image333.png"/><Relationship Id="rId67" Type="http://schemas.openxmlformats.org/officeDocument/2006/relationships/image" Target="../media/image337.png"/><Relationship Id="rId20" Type="http://schemas.openxmlformats.org/officeDocument/2006/relationships/customXml" Target="../ink/ink318.xml"/><Relationship Id="rId41" Type="http://schemas.openxmlformats.org/officeDocument/2006/relationships/image" Target="../media/image325.png"/><Relationship Id="rId54" Type="http://schemas.openxmlformats.org/officeDocument/2006/relationships/customXml" Target="../ink/ink335.xml"/><Relationship Id="rId62" Type="http://schemas.openxmlformats.org/officeDocument/2006/relationships/customXml" Target="../ink/ink339.xml"/><Relationship Id="rId70" Type="http://schemas.openxmlformats.org/officeDocument/2006/relationships/customXml" Target="../ink/ink343.xml"/><Relationship Id="rId75" Type="http://schemas.openxmlformats.org/officeDocument/2006/relationships/image" Target="../media/image341.png"/><Relationship Id="rId83" Type="http://schemas.openxmlformats.org/officeDocument/2006/relationships/image" Target="../media/image345.png"/><Relationship Id="rId88" Type="http://schemas.openxmlformats.org/officeDocument/2006/relationships/customXml" Target="../ink/ink352.xml"/><Relationship Id="rId91" Type="http://schemas.openxmlformats.org/officeDocument/2006/relationships/image" Target="../media/image349.png"/><Relationship Id="rId96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1.xml"/><Relationship Id="rId15" Type="http://schemas.openxmlformats.org/officeDocument/2006/relationships/image" Target="../media/image312.png"/><Relationship Id="rId23" Type="http://schemas.openxmlformats.org/officeDocument/2006/relationships/image" Target="../media/image316.png"/><Relationship Id="rId28" Type="http://schemas.openxmlformats.org/officeDocument/2006/relationships/customXml" Target="../ink/ink322.xml"/><Relationship Id="rId36" Type="http://schemas.openxmlformats.org/officeDocument/2006/relationships/customXml" Target="../ink/ink326.xml"/><Relationship Id="rId49" Type="http://schemas.openxmlformats.org/officeDocument/2006/relationships/image" Target="../media/image329.png"/><Relationship Id="rId57" Type="http://schemas.openxmlformats.org/officeDocument/2006/relationships/image" Target="../media/image332.png"/><Relationship Id="rId10" Type="http://schemas.openxmlformats.org/officeDocument/2006/relationships/customXml" Target="../ink/ink313.xml"/><Relationship Id="rId31" Type="http://schemas.openxmlformats.org/officeDocument/2006/relationships/image" Target="../media/image320.png"/><Relationship Id="rId44" Type="http://schemas.openxmlformats.org/officeDocument/2006/relationships/customXml" Target="../ink/ink330.xml"/><Relationship Id="rId52" Type="http://schemas.openxmlformats.org/officeDocument/2006/relationships/customXml" Target="../ink/ink334.xml"/><Relationship Id="rId60" Type="http://schemas.openxmlformats.org/officeDocument/2006/relationships/customXml" Target="../ink/ink338.xml"/><Relationship Id="rId65" Type="http://schemas.openxmlformats.org/officeDocument/2006/relationships/image" Target="../media/image336.png"/><Relationship Id="rId73" Type="http://schemas.openxmlformats.org/officeDocument/2006/relationships/image" Target="../media/image340.png"/><Relationship Id="rId78" Type="http://schemas.openxmlformats.org/officeDocument/2006/relationships/customXml" Target="../ink/ink347.xml"/><Relationship Id="rId81" Type="http://schemas.openxmlformats.org/officeDocument/2006/relationships/image" Target="../media/image344.png"/><Relationship Id="rId86" Type="http://schemas.openxmlformats.org/officeDocument/2006/relationships/customXml" Target="../ink/ink351.xml"/><Relationship Id="rId94" Type="http://schemas.openxmlformats.org/officeDocument/2006/relationships/customXml" Target="../ink/ink355.xml"/><Relationship Id="rId4" Type="http://schemas.openxmlformats.org/officeDocument/2006/relationships/customXml" Target="../ink/ink310.xml"/><Relationship Id="rId9" Type="http://schemas.openxmlformats.org/officeDocument/2006/relationships/image" Target="../media/image30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9.xml"/><Relationship Id="rId117" Type="http://schemas.openxmlformats.org/officeDocument/2006/relationships/image" Target="../media/image408.png"/><Relationship Id="rId21" Type="http://schemas.openxmlformats.org/officeDocument/2006/relationships/image" Target="../media/image361.png"/><Relationship Id="rId42" Type="http://schemas.openxmlformats.org/officeDocument/2006/relationships/customXml" Target="../ink/ink377.xml"/><Relationship Id="rId47" Type="http://schemas.openxmlformats.org/officeDocument/2006/relationships/image" Target="../media/image374.png"/><Relationship Id="rId63" Type="http://schemas.openxmlformats.org/officeDocument/2006/relationships/image" Target="../media/image382.png"/><Relationship Id="rId68" Type="http://schemas.openxmlformats.org/officeDocument/2006/relationships/customXml" Target="../ink/ink390.xml"/><Relationship Id="rId84" Type="http://schemas.openxmlformats.org/officeDocument/2006/relationships/customXml" Target="../ink/ink398.xml"/><Relationship Id="rId89" Type="http://schemas.openxmlformats.org/officeDocument/2006/relationships/image" Target="../media/image394.png"/><Relationship Id="rId112" Type="http://schemas.openxmlformats.org/officeDocument/2006/relationships/customXml" Target="../ink/ink412.xml"/><Relationship Id="rId133" Type="http://schemas.openxmlformats.org/officeDocument/2006/relationships/image" Target="../media/image416.png"/><Relationship Id="rId138" Type="http://schemas.openxmlformats.org/officeDocument/2006/relationships/customXml" Target="../ink/ink425.xml"/><Relationship Id="rId154" Type="http://schemas.openxmlformats.org/officeDocument/2006/relationships/image" Target="../media/image424.png"/><Relationship Id="rId159" Type="http://schemas.openxmlformats.org/officeDocument/2006/relationships/customXml" Target="../ink/ink437.xml"/><Relationship Id="rId175" Type="http://schemas.openxmlformats.org/officeDocument/2006/relationships/customXml" Target="../ink/ink445.xml"/><Relationship Id="rId170" Type="http://schemas.openxmlformats.org/officeDocument/2006/relationships/image" Target="../media/image432.png"/><Relationship Id="rId16" Type="http://schemas.openxmlformats.org/officeDocument/2006/relationships/customXml" Target="../ink/ink364.xml"/><Relationship Id="rId107" Type="http://schemas.openxmlformats.org/officeDocument/2006/relationships/image" Target="../media/image403.png"/><Relationship Id="rId11" Type="http://schemas.openxmlformats.org/officeDocument/2006/relationships/image" Target="../media/image356.png"/><Relationship Id="rId32" Type="http://schemas.openxmlformats.org/officeDocument/2006/relationships/customXml" Target="../ink/ink372.xml"/><Relationship Id="rId37" Type="http://schemas.openxmlformats.org/officeDocument/2006/relationships/image" Target="../media/image369.png"/><Relationship Id="rId53" Type="http://schemas.openxmlformats.org/officeDocument/2006/relationships/image" Target="../media/image377.png"/><Relationship Id="rId58" Type="http://schemas.openxmlformats.org/officeDocument/2006/relationships/customXml" Target="../ink/ink385.xml"/><Relationship Id="rId74" Type="http://schemas.openxmlformats.org/officeDocument/2006/relationships/customXml" Target="../ink/ink393.xml"/><Relationship Id="rId79" Type="http://schemas.openxmlformats.org/officeDocument/2006/relationships/image" Target="../media/image390.png"/><Relationship Id="rId102" Type="http://schemas.openxmlformats.org/officeDocument/2006/relationships/customXml" Target="../ink/ink407.xml"/><Relationship Id="rId123" Type="http://schemas.openxmlformats.org/officeDocument/2006/relationships/image" Target="../media/image411.png"/><Relationship Id="rId128" Type="http://schemas.openxmlformats.org/officeDocument/2006/relationships/customXml" Target="../ink/ink420.xml"/><Relationship Id="rId144" Type="http://schemas.openxmlformats.org/officeDocument/2006/relationships/customXml" Target="../ink/ink428.xml"/><Relationship Id="rId149" Type="http://schemas.openxmlformats.org/officeDocument/2006/relationships/customXml" Target="../ink/ink431.xml"/><Relationship Id="rId5" Type="http://schemas.openxmlformats.org/officeDocument/2006/relationships/image" Target="../media/image353.png"/><Relationship Id="rId90" Type="http://schemas.openxmlformats.org/officeDocument/2006/relationships/customXml" Target="../ink/ink401.xml"/><Relationship Id="rId95" Type="http://schemas.openxmlformats.org/officeDocument/2006/relationships/image" Target="../media/image397.png"/><Relationship Id="rId160" Type="http://schemas.openxmlformats.org/officeDocument/2006/relationships/image" Target="../media/image427.png"/><Relationship Id="rId165" Type="http://schemas.openxmlformats.org/officeDocument/2006/relationships/customXml" Target="../ink/ink440.xml"/><Relationship Id="rId181" Type="http://schemas.openxmlformats.org/officeDocument/2006/relationships/customXml" Target="../ink/ink448.xml"/><Relationship Id="rId186" Type="http://schemas.openxmlformats.org/officeDocument/2006/relationships/image" Target="../media/image440.png"/><Relationship Id="rId22" Type="http://schemas.openxmlformats.org/officeDocument/2006/relationships/customXml" Target="../ink/ink367.xml"/><Relationship Id="rId27" Type="http://schemas.openxmlformats.org/officeDocument/2006/relationships/image" Target="../media/image364.png"/><Relationship Id="rId43" Type="http://schemas.openxmlformats.org/officeDocument/2006/relationships/image" Target="../media/image372.png"/><Relationship Id="rId48" Type="http://schemas.openxmlformats.org/officeDocument/2006/relationships/customXml" Target="../ink/ink380.xml"/><Relationship Id="rId64" Type="http://schemas.openxmlformats.org/officeDocument/2006/relationships/customXml" Target="../ink/ink388.xml"/><Relationship Id="rId69" Type="http://schemas.openxmlformats.org/officeDocument/2006/relationships/image" Target="../media/image385.png"/><Relationship Id="rId113" Type="http://schemas.openxmlformats.org/officeDocument/2006/relationships/image" Target="../media/image406.png"/><Relationship Id="rId118" Type="http://schemas.openxmlformats.org/officeDocument/2006/relationships/customXml" Target="../ink/ink415.xml"/><Relationship Id="rId134" Type="http://schemas.openxmlformats.org/officeDocument/2006/relationships/customXml" Target="../ink/ink423.xml"/><Relationship Id="rId139" Type="http://schemas.openxmlformats.org/officeDocument/2006/relationships/image" Target="../media/image419.png"/><Relationship Id="rId80" Type="http://schemas.openxmlformats.org/officeDocument/2006/relationships/customXml" Target="../ink/ink396.xml"/><Relationship Id="rId85" Type="http://schemas.openxmlformats.org/officeDocument/2006/relationships/image" Target="../media/image392.png"/><Relationship Id="rId150" Type="http://schemas.openxmlformats.org/officeDocument/2006/relationships/image" Target="../media/image423.png"/><Relationship Id="rId155" Type="http://schemas.openxmlformats.org/officeDocument/2006/relationships/customXml" Target="../ink/ink435.xml"/><Relationship Id="rId171" Type="http://schemas.openxmlformats.org/officeDocument/2006/relationships/customXml" Target="../ink/ink443.xml"/><Relationship Id="rId176" Type="http://schemas.openxmlformats.org/officeDocument/2006/relationships/image" Target="../media/image435.png"/><Relationship Id="rId12" Type="http://schemas.openxmlformats.org/officeDocument/2006/relationships/customXml" Target="../ink/ink362.xml"/><Relationship Id="rId17" Type="http://schemas.openxmlformats.org/officeDocument/2006/relationships/image" Target="../media/image359.png"/><Relationship Id="rId33" Type="http://schemas.openxmlformats.org/officeDocument/2006/relationships/image" Target="../media/image367.png"/><Relationship Id="rId38" Type="http://schemas.openxmlformats.org/officeDocument/2006/relationships/customXml" Target="../ink/ink375.xml"/><Relationship Id="rId59" Type="http://schemas.openxmlformats.org/officeDocument/2006/relationships/image" Target="../media/image380.png"/><Relationship Id="rId103" Type="http://schemas.openxmlformats.org/officeDocument/2006/relationships/image" Target="../media/image401.png"/><Relationship Id="rId108" Type="http://schemas.openxmlformats.org/officeDocument/2006/relationships/customXml" Target="../ink/ink410.xml"/><Relationship Id="rId124" Type="http://schemas.openxmlformats.org/officeDocument/2006/relationships/customXml" Target="../ink/ink418.xml"/><Relationship Id="rId129" Type="http://schemas.openxmlformats.org/officeDocument/2006/relationships/image" Target="../media/image414.png"/><Relationship Id="rId54" Type="http://schemas.openxmlformats.org/officeDocument/2006/relationships/customXml" Target="../ink/ink383.xml"/><Relationship Id="rId70" Type="http://schemas.openxmlformats.org/officeDocument/2006/relationships/customXml" Target="../ink/ink391.xml"/><Relationship Id="rId75" Type="http://schemas.openxmlformats.org/officeDocument/2006/relationships/image" Target="../media/image388.png"/><Relationship Id="rId91" Type="http://schemas.openxmlformats.org/officeDocument/2006/relationships/image" Target="../media/image395.png"/><Relationship Id="rId96" Type="http://schemas.openxmlformats.org/officeDocument/2006/relationships/customXml" Target="../ink/ink404.xml"/><Relationship Id="rId140" Type="http://schemas.openxmlformats.org/officeDocument/2006/relationships/customXml" Target="../ink/ink426.xml"/><Relationship Id="rId145" Type="http://schemas.openxmlformats.org/officeDocument/2006/relationships/image" Target="../media/image316.png"/><Relationship Id="rId161" Type="http://schemas.openxmlformats.org/officeDocument/2006/relationships/customXml" Target="../ink/ink438.xml"/><Relationship Id="rId166" Type="http://schemas.openxmlformats.org/officeDocument/2006/relationships/image" Target="../media/image430.png"/><Relationship Id="rId182" Type="http://schemas.openxmlformats.org/officeDocument/2006/relationships/image" Target="../media/image438.png"/><Relationship Id="rId187" Type="http://schemas.openxmlformats.org/officeDocument/2006/relationships/customXml" Target="../ink/ink4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9.xml"/><Relationship Id="rId23" Type="http://schemas.openxmlformats.org/officeDocument/2006/relationships/image" Target="../media/image362.png"/><Relationship Id="rId28" Type="http://schemas.openxmlformats.org/officeDocument/2006/relationships/customXml" Target="../ink/ink370.xml"/><Relationship Id="rId49" Type="http://schemas.openxmlformats.org/officeDocument/2006/relationships/image" Target="../media/image375.png"/><Relationship Id="rId114" Type="http://schemas.openxmlformats.org/officeDocument/2006/relationships/customXml" Target="../ink/ink413.xml"/><Relationship Id="rId119" Type="http://schemas.openxmlformats.org/officeDocument/2006/relationships/image" Target="../media/image409.png"/><Relationship Id="rId44" Type="http://schemas.openxmlformats.org/officeDocument/2006/relationships/customXml" Target="../ink/ink378.xml"/><Relationship Id="rId60" Type="http://schemas.openxmlformats.org/officeDocument/2006/relationships/customXml" Target="../ink/ink386.xml"/><Relationship Id="rId65" Type="http://schemas.openxmlformats.org/officeDocument/2006/relationships/image" Target="../media/image383.png"/><Relationship Id="rId81" Type="http://schemas.openxmlformats.org/officeDocument/2006/relationships/image" Target="../media/image391.png"/><Relationship Id="rId86" Type="http://schemas.openxmlformats.org/officeDocument/2006/relationships/customXml" Target="../ink/ink399.xml"/><Relationship Id="rId130" Type="http://schemas.openxmlformats.org/officeDocument/2006/relationships/customXml" Target="../ink/ink421.xml"/><Relationship Id="rId135" Type="http://schemas.openxmlformats.org/officeDocument/2006/relationships/image" Target="../media/image417.png"/><Relationship Id="rId151" Type="http://schemas.openxmlformats.org/officeDocument/2006/relationships/customXml" Target="../ink/ink432.xml"/><Relationship Id="rId156" Type="http://schemas.openxmlformats.org/officeDocument/2006/relationships/image" Target="../media/image425.png"/><Relationship Id="rId177" Type="http://schemas.openxmlformats.org/officeDocument/2006/relationships/customXml" Target="../ink/ink446.xml"/><Relationship Id="rId172" Type="http://schemas.openxmlformats.org/officeDocument/2006/relationships/image" Target="../media/image433.png"/><Relationship Id="rId13" Type="http://schemas.openxmlformats.org/officeDocument/2006/relationships/image" Target="../media/image357.png"/><Relationship Id="rId18" Type="http://schemas.openxmlformats.org/officeDocument/2006/relationships/customXml" Target="../ink/ink365.xml"/><Relationship Id="rId39" Type="http://schemas.openxmlformats.org/officeDocument/2006/relationships/image" Target="../media/image370.png"/><Relationship Id="rId109" Type="http://schemas.openxmlformats.org/officeDocument/2006/relationships/image" Target="../media/image404.png"/><Relationship Id="rId34" Type="http://schemas.openxmlformats.org/officeDocument/2006/relationships/customXml" Target="../ink/ink373.xml"/><Relationship Id="rId50" Type="http://schemas.openxmlformats.org/officeDocument/2006/relationships/customXml" Target="../ink/ink381.xml"/><Relationship Id="rId55" Type="http://schemas.openxmlformats.org/officeDocument/2006/relationships/image" Target="../media/image378.png"/><Relationship Id="rId76" Type="http://schemas.openxmlformats.org/officeDocument/2006/relationships/customXml" Target="../ink/ink394.xml"/><Relationship Id="rId97" Type="http://schemas.openxmlformats.org/officeDocument/2006/relationships/image" Target="../media/image398.png"/><Relationship Id="rId104" Type="http://schemas.openxmlformats.org/officeDocument/2006/relationships/customXml" Target="../ink/ink408.xml"/><Relationship Id="rId120" Type="http://schemas.openxmlformats.org/officeDocument/2006/relationships/customXml" Target="../ink/ink416.xml"/><Relationship Id="rId125" Type="http://schemas.openxmlformats.org/officeDocument/2006/relationships/image" Target="../media/image412.png"/><Relationship Id="rId141" Type="http://schemas.openxmlformats.org/officeDocument/2006/relationships/image" Target="../media/image420.png"/><Relationship Id="rId146" Type="http://schemas.openxmlformats.org/officeDocument/2006/relationships/customXml" Target="../ink/ink429.xml"/><Relationship Id="rId167" Type="http://schemas.openxmlformats.org/officeDocument/2006/relationships/customXml" Target="../ink/ink441.xml"/><Relationship Id="rId188" Type="http://schemas.openxmlformats.org/officeDocument/2006/relationships/customXml" Target="../ink/ink452.xml"/><Relationship Id="rId7" Type="http://schemas.openxmlformats.org/officeDocument/2006/relationships/image" Target="../media/image354.png"/><Relationship Id="rId71" Type="http://schemas.openxmlformats.org/officeDocument/2006/relationships/image" Target="../media/image386.png"/><Relationship Id="rId92" Type="http://schemas.openxmlformats.org/officeDocument/2006/relationships/customXml" Target="../ink/ink402.xml"/><Relationship Id="rId162" Type="http://schemas.openxmlformats.org/officeDocument/2006/relationships/image" Target="../media/image428.png"/><Relationship Id="rId183" Type="http://schemas.openxmlformats.org/officeDocument/2006/relationships/customXml" Target="../ink/ink449.xml"/><Relationship Id="rId2" Type="http://schemas.openxmlformats.org/officeDocument/2006/relationships/customXml" Target="../ink/ink357.xml"/><Relationship Id="rId29" Type="http://schemas.openxmlformats.org/officeDocument/2006/relationships/image" Target="../media/image365.png"/><Relationship Id="rId24" Type="http://schemas.openxmlformats.org/officeDocument/2006/relationships/customXml" Target="../ink/ink368.xml"/><Relationship Id="rId40" Type="http://schemas.openxmlformats.org/officeDocument/2006/relationships/customXml" Target="../ink/ink376.xml"/><Relationship Id="rId45" Type="http://schemas.openxmlformats.org/officeDocument/2006/relationships/image" Target="../media/image373.png"/><Relationship Id="rId66" Type="http://schemas.openxmlformats.org/officeDocument/2006/relationships/customXml" Target="../ink/ink389.xml"/><Relationship Id="rId87" Type="http://schemas.openxmlformats.org/officeDocument/2006/relationships/image" Target="../media/image393.png"/><Relationship Id="rId110" Type="http://schemas.openxmlformats.org/officeDocument/2006/relationships/customXml" Target="../ink/ink411.xml"/><Relationship Id="rId115" Type="http://schemas.openxmlformats.org/officeDocument/2006/relationships/image" Target="../media/image407.png"/><Relationship Id="rId131" Type="http://schemas.openxmlformats.org/officeDocument/2006/relationships/image" Target="../media/image415.png"/><Relationship Id="rId136" Type="http://schemas.openxmlformats.org/officeDocument/2006/relationships/customXml" Target="../ink/ink424.xml"/><Relationship Id="rId157" Type="http://schemas.openxmlformats.org/officeDocument/2006/relationships/customXml" Target="../ink/ink436.xml"/><Relationship Id="rId178" Type="http://schemas.openxmlformats.org/officeDocument/2006/relationships/image" Target="../media/image436.png"/><Relationship Id="rId61" Type="http://schemas.openxmlformats.org/officeDocument/2006/relationships/image" Target="../media/image381.png"/><Relationship Id="rId82" Type="http://schemas.openxmlformats.org/officeDocument/2006/relationships/customXml" Target="../ink/ink397.xml"/><Relationship Id="rId152" Type="http://schemas.openxmlformats.org/officeDocument/2006/relationships/customXml" Target="../ink/ink433.xml"/><Relationship Id="rId173" Type="http://schemas.openxmlformats.org/officeDocument/2006/relationships/customXml" Target="../ink/ink444.xml"/><Relationship Id="rId19" Type="http://schemas.openxmlformats.org/officeDocument/2006/relationships/image" Target="../media/image360.png"/><Relationship Id="rId14" Type="http://schemas.openxmlformats.org/officeDocument/2006/relationships/customXml" Target="../ink/ink363.xml"/><Relationship Id="rId30" Type="http://schemas.openxmlformats.org/officeDocument/2006/relationships/customXml" Target="../ink/ink371.xml"/><Relationship Id="rId35" Type="http://schemas.openxmlformats.org/officeDocument/2006/relationships/image" Target="../media/image368.png"/><Relationship Id="rId56" Type="http://schemas.openxmlformats.org/officeDocument/2006/relationships/customXml" Target="../ink/ink384.xml"/><Relationship Id="rId77" Type="http://schemas.openxmlformats.org/officeDocument/2006/relationships/image" Target="../media/image389.png"/><Relationship Id="rId100" Type="http://schemas.openxmlformats.org/officeDocument/2006/relationships/customXml" Target="../ink/ink406.xml"/><Relationship Id="rId105" Type="http://schemas.openxmlformats.org/officeDocument/2006/relationships/image" Target="../media/image402.png"/><Relationship Id="rId126" Type="http://schemas.openxmlformats.org/officeDocument/2006/relationships/customXml" Target="../ink/ink419.xml"/><Relationship Id="rId147" Type="http://schemas.openxmlformats.org/officeDocument/2006/relationships/customXml" Target="../ink/ink430.xml"/><Relationship Id="rId168" Type="http://schemas.openxmlformats.org/officeDocument/2006/relationships/image" Target="../media/image431.png"/><Relationship Id="rId8" Type="http://schemas.openxmlformats.org/officeDocument/2006/relationships/customXml" Target="../ink/ink360.xml"/><Relationship Id="rId51" Type="http://schemas.openxmlformats.org/officeDocument/2006/relationships/image" Target="../media/image376.png"/><Relationship Id="rId72" Type="http://schemas.openxmlformats.org/officeDocument/2006/relationships/customXml" Target="../ink/ink392.xml"/><Relationship Id="rId93" Type="http://schemas.openxmlformats.org/officeDocument/2006/relationships/image" Target="../media/image396.png"/><Relationship Id="rId98" Type="http://schemas.openxmlformats.org/officeDocument/2006/relationships/customXml" Target="../ink/ink405.xml"/><Relationship Id="rId121" Type="http://schemas.openxmlformats.org/officeDocument/2006/relationships/image" Target="../media/image410.png"/><Relationship Id="rId142" Type="http://schemas.openxmlformats.org/officeDocument/2006/relationships/customXml" Target="../ink/ink427.xml"/><Relationship Id="rId163" Type="http://schemas.openxmlformats.org/officeDocument/2006/relationships/customXml" Target="../ink/ink439.xml"/><Relationship Id="rId184" Type="http://schemas.openxmlformats.org/officeDocument/2006/relationships/image" Target="../media/image439.png"/><Relationship Id="rId189" Type="http://schemas.openxmlformats.org/officeDocument/2006/relationships/image" Target="../media/image441.png"/><Relationship Id="rId3" Type="http://schemas.openxmlformats.org/officeDocument/2006/relationships/image" Target="../media/image352.png"/><Relationship Id="rId25" Type="http://schemas.openxmlformats.org/officeDocument/2006/relationships/image" Target="../media/image363.png"/><Relationship Id="rId46" Type="http://schemas.openxmlformats.org/officeDocument/2006/relationships/customXml" Target="../ink/ink379.xml"/><Relationship Id="rId67" Type="http://schemas.openxmlformats.org/officeDocument/2006/relationships/image" Target="../media/image384.png"/><Relationship Id="rId116" Type="http://schemas.openxmlformats.org/officeDocument/2006/relationships/customXml" Target="../ink/ink414.xml"/><Relationship Id="rId137" Type="http://schemas.openxmlformats.org/officeDocument/2006/relationships/image" Target="../media/image418.png"/><Relationship Id="rId158" Type="http://schemas.openxmlformats.org/officeDocument/2006/relationships/image" Target="../media/image426.png"/><Relationship Id="rId20" Type="http://schemas.openxmlformats.org/officeDocument/2006/relationships/customXml" Target="../ink/ink366.xml"/><Relationship Id="rId41" Type="http://schemas.openxmlformats.org/officeDocument/2006/relationships/image" Target="../media/image371.png"/><Relationship Id="rId62" Type="http://schemas.openxmlformats.org/officeDocument/2006/relationships/customXml" Target="../ink/ink387.xml"/><Relationship Id="rId83" Type="http://schemas.openxmlformats.org/officeDocument/2006/relationships/image" Target="../media/image105.png"/><Relationship Id="rId88" Type="http://schemas.openxmlformats.org/officeDocument/2006/relationships/customXml" Target="../ink/ink400.xml"/><Relationship Id="rId111" Type="http://schemas.openxmlformats.org/officeDocument/2006/relationships/image" Target="../media/image405.png"/><Relationship Id="rId132" Type="http://schemas.openxmlformats.org/officeDocument/2006/relationships/customXml" Target="../ink/ink422.xml"/><Relationship Id="rId153" Type="http://schemas.openxmlformats.org/officeDocument/2006/relationships/customXml" Target="../ink/ink434.xml"/><Relationship Id="rId174" Type="http://schemas.openxmlformats.org/officeDocument/2006/relationships/image" Target="../media/image434.png"/><Relationship Id="rId179" Type="http://schemas.openxmlformats.org/officeDocument/2006/relationships/customXml" Target="../ink/ink447.xml"/><Relationship Id="rId15" Type="http://schemas.openxmlformats.org/officeDocument/2006/relationships/image" Target="../media/image358.png"/><Relationship Id="rId36" Type="http://schemas.openxmlformats.org/officeDocument/2006/relationships/customXml" Target="../ink/ink374.xml"/><Relationship Id="rId57" Type="http://schemas.openxmlformats.org/officeDocument/2006/relationships/image" Target="../media/image379.png"/><Relationship Id="rId106" Type="http://schemas.openxmlformats.org/officeDocument/2006/relationships/customXml" Target="../ink/ink409.xml"/><Relationship Id="rId127" Type="http://schemas.openxmlformats.org/officeDocument/2006/relationships/image" Target="../media/image413.png"/><Relationship Id="rId10" Type="http://schemas.openxmlformats.org/officeDocument/2006/relationships/customXml" Target="../ink/ink361.xml"/><Relationship Id="rId31" Type="http://schemas.openxmlformats.org/officeDocument/2006/relationships/image" Target="../media/image366.png"/><Relationship Id="rId52" Type="http://schemas.openxmlformats.org/officeDocument/2006/relationships/customXml" Target="../ink/ink382.xml"/><Relationship Id="rId73" Type="http://schemas.openxmlformats.org/officeDocument/2006/relationships/image" Target="../media/image387.png"/><Relationship Id="rId78" Type="http://schemas.openxmlformats.org/officeDocument/2006/relationships/customXml" Target="../ink/ink395.xml"/><Relationship Id="rId94" Type="http://schemas.openxmlformats.org/officeDocument/2006/relationships/customXml" Target="../ink/ink403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customXml" Target="../ink/ink417.xml"/><Relationship Id="rId143" Type="http://schemas.openxmlformats.org/officeDocument/2006/relationships/image" Target="../media/image421.png"/><Relationship Id="rId148" Type="http://schemas.openxmlformats.org/officeDocument/2006/relationships/image" Target="../media/image422.png"/><Relationship Id="rId164" Type="http://schemas.openxmlformats.org/officeDocument/2006/relationships/image" Target="../media/image429.png"/><Relationship Id="rId169" Type="http://schemas.openxmlformats.org/officeDocument/2006/relationships/customXml" Target="../ink/ink442.xml"/><Relationship Id="rId185" Type="http://schemas.openxmlformats.org/officeDocument/2006/relationships/customXml" Target="../ink/ink450.xml"/><Relationship Id="rId4" Type="http://schemas.openxmlformats.org/officeDocument/2006/relationships/customXml" Target="../ink/ink358.xml"/><Relationship Id="rId9" Type="http://schemas.openxmlformats.org/officeDocument/2006/relationships/image" Target="../media/image355.png"/><Relationship Id="rId180" Type="http://schemas.openxmlformats.org/officeDocument/2006/relationships/image" Target="../media/image43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5.xml"/><Relationship Id="rId21" Type="http://schemas.openxmlformats.org/officeDocument/2006/relationships/image" Target="../media/image451.png"/><Relationship Id="rId34" Type="http://schemas.openxmlformats.org/officeDocument/2006/relationships/customXml" Target="../ink/ink469.xml"/><Relationship Id="rId42" Type="http://schemas.openxmlformats.org/officeDocument/2006/relationships/customXml" Target="../ink/ink473.xml"/><Relationship Id="rId47" Type="http://schemas.openxmlformats.org/officeDocument/2006/relationships/image" Target="../media/image464.png"/><Relationship Id="rId50" Type="http://schemas.openxmlformats.org/officeDocument/2006/relationships/customXml" Target="../ink/ink477.xml"/><Relationship Id="rId55" Type="http://schemas.openxmlformats.org/officeDocument/2006/relationships/image" Target="../media/image468.png"/><Relationship Id="rId63" Type="http://schemas.openxmlformats.org/officeDocument/2006/relationships/image" Target="../media/image472.png"/><Relationship Id="rId68" Type="http://schemas.openxmlformats.org/officeDocument/2006/relationships/customXml" Target="../ink/ink486.xml"/><Relationship Id="rId76" Type="http://schemas.openxmlformats.org/officeDocument/2006/relationships/customXml" Target="../ink/ink490.xml"/><Relationship Id="rId84" Type="http://schemas.openxmlformats.org/officeDocument/2006/relationships/customXml" Target="../ink/ink494.xml"/><Relationship Id="rId89" Type="http://schemas.openxmlformats.org/officeDocument/2006/relationships/image" Target="../media/image485.png"/><Relationship Id="rId97" Type="http://schemas.openxmlformats.org/officeDocument/2006/relationships/image" Target="../media/image489.png"/><Relationship Id="rId7" Type="http://schemas.openxmlformats.org/officeDocument/2006/relationships/image" Target="../media/image444.png"/><Relationship Id="rId71" Type="http://schemas.openxmlformats.org/officeDocument/2006/relationships/image" Target="../media/image476.png"/><Relationship Id="rId92" Type="http://schemas.openxmlformats.org/officeDocument/2006/relationships/customXml" Target="../ink/ink498.xml"/><Relationship Id="rId2" Type="http://schemas.openxmlformats.org/officeDocument/2006/relationships/customXml" Target="../ink/ink453.xml"/><Relationship Id="rId16" Type="http://schemas.openxmlformats.org/officeDocument/2006/relationships/customXml" Target="../ink/ink460.xml"/><Relationship Id="rId29" Type="http://schemas.openxmlformats.org/officeDocument/2006/relationships/image" Target="../media/image455.png"/><Relationship Id="rId11" Type="http://schemas.openxmlformats.org/officeDocument/2006/relationships/image" Target="../media/image446.png"/><Relationship Id="rId24" Type="http://schemas.openxmlformats.org/officeDocument/2006/relationships/customXml" Target="../ink/ink464.xml"/><Relationship Id="rId32" Type="http://schemas.openxmlformats.org/officeDocument/2006/relationships/customXml" Target="../ink/ink468.xml"/><Relationship Id="rId37" Type="http://schemas.openxmlformats.org/officeDocument/2006/relationships/image" Target="../media/image459.png"/><Relationship Id="rId40" Type="http://schemas.openxmlformats.org/officeDocument/2006/relationships/customXml" Target="../ink/ink472.xml"/><Relationship Id="rId45" Type="http://schemas.openxmlformats.org/officeDocument/2006/relationships/image" Target="../media/image463.png"/><Relationship Id="rId53" Type="http://schemas.openxmlformats.org/officeDocument/2006/relationships/image" Target="../media/image467.png"/><Relationship Id="rId58" Type="http://schemas.openxmlformats.org/officeDocument/2006/relationships/customXml" Target="../ink/ink481.xml"/><Relationship Id="rId66" Type="http://schemas.openxmlformats.org/officeDocument/2006/relationships/customXml" Target="../ink/ink485.xml"/><Relationship Id="rId74" Type="http://schemas.openxmlformats.org/officeDocument/2006/relationships/customXml" Target="../ink/ink489.xml"/><Relationship Id="rId79" Type="http://schemas.openxmlformats.org/officeDocument/2006/relationships/image" Target="../media/image480.png"/><Relationship Id="rId87" Type="http://schemas.openxmlformats.org/officeDocument/2006/relationships/image" Target="../media/image484.png"/><Relationship Id="rId5" Type="http://schemas.openxmlformats.org/officeDocument/2006/relationships/image" Target="../media/image443.png"/><Relationship Id="rId61" Type="http://schemas.openxmlformats.org/officeDocument/2006/relationships/image" Target="../media/image471.png"/><Relationship Id="rId82" Type="http://schemas.openxmlformats.org/officeDocument/2006/relationships/customXml" Target="../ink/ink493.xml"/><Relationship Id="rId90" Type="http://schemas.openxmlformats.org/officeDocument/2006/relationships/customXml" Target="../ink/ink497.xml"/><Relationship Id="rId95" Type="http://schemas.openxmlformats.org/officeDocument/2006/relationships/image" Target="../media/image488.png"/><Relationship Id="rId19" Type="http://schemas.openxmlformats.org/officeDocument/2006/relationships/image" Target="../media/image450.png"/><Relationship Id="rId14" Type="http://schemas.openxmlformats.org/officeDocument/2006/relationships/customXml" Target="../ink/ink459.xml"/><Relationship Id="rId22" Type="http://schemas.openxmlformats.org/officeDocument/2006/relationships/customXml" Target="../ink/ink463.xml"/><Relationship Id="rId27" Type="http://schemas.openxmlformats.org/officeDocument/2006/relationships/image" Target="../media/image454.png"/><Relationship Id="rId30" Type="http://schemas.openxmlformats.org/officeDocument/2006/relationships/customXml" Target="../ink/ink467.xml"/><Relationship Id="rId35" Type="http://schemas.openxmlformats.org/officeDocument/2006/relationships/image" Target="../media/image458.png"/><Relationship Id="rId43" Type="http://schemas.openxmlformats.org/officeDocument/2006/relationships/image" Target="../media/image462.png"/><Relationship Id="rId48" Type="http://schemas.openxmlformats.org/officeDocument/2006/relationships/customXml" Target="../ink/ink476.xml"/><Relationship Id="rId56" Type="http://schemas.openxmlformats.org/officeDocument/2006/relationships/customXml" Target="../ink/ink480.xml"/><Relationship Id="rId64" Type="http://schemas.openxmlformats.org/officeDocument/2006/relationships/customXml" Target="../ink/ink484.xml"/><Relationship Id="rId69" Type="http://schemas.openxmlformats.org/officeDocument/2006/relationships/image" Target="../media/image475.png"/><Relationship Id="rId77" Type="http://schemas.openxmlformats.org/officeDocument/2006/relationships/image" Target="../media/image479.png"/><Relationship Id="rId100" Type="http://schemas.openxmlformats.org/officeDocument/2006/relationships/customXml" Target="../ink/ink502.xml"/><Relationship Id="rId8" Type="http://schemas.openxmlformats.org/officeDocument/2006/relationships/customXml" Target="../ink/ink456.xml"/><Relationship Id="rId51" Type="http://schemas.openxmlformats.org/officeDocument/2006/relationships/image" Target="../media/image466.png"/><Relationship Id="rId72" Type="http://schemas.openxmlformats.org/officeDocument/2006/relationships/customXml" Target="../ink/ink488.xml"/><Relationship Id="rId80" Type="http://schemas.openxmlformats.org/officeDocument/2006/relationships/customXml" Target="../ink/ink492.xml"/><Relationship Id="rId85" Type="http://schemas.openxmlformats.org/officeDocument/2006/relationships/image" Target="../media/image483.png"/><Relationship Id="rId93" Type="http://schemas.openxmlformats.org/officeDocument/2006/relationships/image" Target="../media/image487.png"/><Relationship Id="rId98" Type="http://schemas.openxmlformats.org/officeDocument/2006/relationships/customXml" Target="../ink/ink501.xml"/><Relationship Id="rId3" Type="http://schemas.openxmlformats.org/officeDocument/2006/relationships/image" Target="../media/image442.png"/><Relationship Id="rId12" Type="http://schemas.openxmlformats.org/officeDocument/2006/relationships/customXml" Target="../ink/ink458.xml"/><Relationship Id="rId17" Type="http://schemas.openxmlformats.org/officeDocument/2006/relationships/image" Target="../media/image449.png"/><Relationship Id="rId25" Type="http://schemas.openxmlformats.org/officeDocument/2006/relationships/image" Target="../media/image453.png"/><Relationship Id="rId33" Type="http://schemas.openxmlformats.org/officeDocument/2006/relationships/image" Target="../media/image457.png"/><Relationship Id="rId38" Type="http://schemas.openxmlformats.org/officeDocument/2006/relationships/customXml" Target="../ink/ink471.xml"/><Relationship Id="rId46" Type="http://schemas.openxmlformats.org/officeDocument/2006/relationships/customXml" Target="../ink/ink475.xml"/><Relationship Id="rId59" Type="http://schemas.openxmlformats.org/officeDocument/2006/relationships/image" Target="../media/image470.png"/><Relationship Id="rId67" Type="http://schemas.openxmlformats.org/officeDocument/2006/relationships/image" Target="../media/image474.png"/><Relationship Id="rId20" Type="http://schemas.openxmlformats.org/officeDocument/2006/relationships/customXml" Target="../ink/ink462.xml"/><Relationship Id="rId41" Type="http://schemas.openxmlformats.org/officeDocument/2006/relationships/image" Target="../media/image461.png"/><Relationship Id="rId54" Type="http://schemas.openxmlformats.org/officeDocument/2006/relationships/customXml" Target="../ink/ink479.xml"/><Relationship Id="rId62" Type="http://schemas.openxmlformats.org/officeDocument/2006/relationships/customXml" Target="../ink/ink483.xml"/><Relationship Id="rId70" Type="http://schemas.openxmlformats.org/officeDocument/2006/relationships/customXml" Target="../ink/ink487.xml"/><Relationship Id="rId75" Type="http://schemas.openxmlformats.org/officeDocument/2006/relationships/image" Target="../media/image478.png"/><Relationship Id="rId83" Type="http://schemas.openxmlformats.org/officeDocument/2006/relationships/image" Target="../media/image482.png"/><Relationship Id="rId88" Type="http://schemas.openxmlformats.org/officeDocument/2006/relationships/customXml" Target="../ink/ink496.xml"/><Relationship Id="rId91" Type="http://schemas.openxmlformats.org/officeDocument/2006/relationships/image" Target="../media/image486.png"/><Relationship Id="rId96" Type="http://schemas.openxmlformats.org/officeDocument/2006/relationships/customXml" Target="../ink/ink5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5.xml"/><Relationship Id="rId15" Type="http://schemas.openxmlformats.org/officeDocument/2006/relationships/image" Target="../media/image448.png"/><Relationship Id="rId23" Type="http://schemas.openxmlformats.org/officeDocument/2006/relationships/image" Target="../media/image452.png"/><Relationship Id="rId28" Type="http://schemas.openxmlformats.org/officeDocument/2006/relationships/customXml" Target="../ink/ink466.xml"/><Relationship Id="rId36" Type="http://schemas.openxmlformats.org/officeDocument/2006/relationships/customXml" Target="../ink/ink470.xml"/><Relationship Id="rId49" Type="http://schemas.openxmlformats.org/officeDocument/2006/relationships/image" Target="../media/image465.png"/><Relationship Id="rId57" Type="http://schemas.openxmlformats.org/officeDocument/2006/relationships/image" Target="../media/image469.png"/><Relationship Id="rId10" Type="http://schemas.openxmlformats.org/officeDocument/2006/relationships/customXml" Target="../ink/ink457.xml"/><Relationship Id="rId31" Type="http://schemas.openxmlformats.org/officeDocument/2006/relationships/image" Target="../media/image456.png"/><Relationship Id="rId44" Type="http://schemas.openxmlformats.org/officeDocument/2006/relationships/customXml" Target="../ink/ink474.xml"/><Relationship Id="rId52" Type="http://schemas.openxmlformats.org/officeDocument/2006/relationships/customXml" Target="../ink/ink478.xml"/><Relationship Id="rId60" Type="http://schemas.openxmlformats.org/officeDocument/2006/relationships/customXml" Target="../ink/ink482.xml"/><Relationship Id="rId65" Type="http://schemas.openxmlformats.org/officeDocument/2006/relationships/image" Target="../media/image473.png"/><Relationship Id="rId73" Type="http://schemas.openxmlformats.org/officeDocument/2006/relationships/image" Target="../media/image477.png"/><Relationship Id="rId78" Type="http://schemas.openxmlformats.org/officeDocument/2006/relationships/customXml" Target="../ink/ink491.xml"/><Relationship Id="rId81" Type="http://schemas.openxmlformats.org/officeDocument/2006/relationships/image" Target="../media/image481.png"/><Relationship Id="rId86" Type="http://schemas.openxmlformats.org/officeDocument/2006/relationships/customXml" Target="../ink/ink495.xml"/><Relationship Id="rId94" Type="http://schemas.openxmlformats.org/officeDocument/2006/relationships/customXml" Target="../ink/ink499.xml"/><Relationship Id="rId99" Type="http://schemas.openxmlformats.org/officeDocument/2006/relationships/image" Target="../media/image316.png"/><Relationship Id="rId101" Type="http://schemas.openxmlformats.org/officeDocument/2006/relationships/image" Target="../media/image490.png"/><Relationship Id="rId4" Type="http://schemas.openxmlformats.org/officeDocument/2006/relationships/customXml" Target="../ink/ink454.xml"/><Relationship Id="rId9" Type="http://schemas.openxmlformats.org/officeDocument/2006/relationships/image" Target="../media/image445.png"/><Relationship Id="rId13" Type="http://schemas.openxmlformats.org/officeDocument/2006/relationships/image" Target="../media/image447.png"/><Relationship Id="rId18" Type="http://schemas.openxmlformats.org/officeDocument/2006/relationships/customXml" Target="../ink/ink461.xml"/><Relationship Id="rId39" Type="http://schemas.openxmlformats.org/officeDocument/2006/relationships/image" Target="../media/image46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6.png"/><Relationship Id="rId21" Type="http://schemas.openxmlformats.org/officeDocument/2006/relationships/image" Target="../media/image500.png"/><Relationship Id="rId42" Type="http://schemas.openxmlformats.org/officeDocument/2006/relationships/customXml" Target="../ink/ink523.xml"/><Relationship Id="rId63" Type="http://schemas.openxmlformats.org/officeDocument/2006/relationships/customXml" Target="../ink/ink534.xml"/><Relationship Id="rId84" Type="http://schemas.openxmlformats.org/officeDocument/2006/relationships/customXml" Target="../ink/ink545.xml"/><Relationship Id="rId138" Type="http://schemas.openxmlformats.org/officeDocument/2006/relationships/customXml" Target="../ink/ink572.xml"/><Relationship Id="rId159" Type="http://schemas.openxmlformats.org/officeDocument/2006/relationships/image" Target="../media/image566.png"/><Relationship Id="rId170" Type="http://schemas.openxmlformats.org/officeDocument/2006/relationships/customXml" Target="../ink/ink588.xml"/><Relationship Id="rId191" Type="http://schemas.openxmlformats.org/officeDocument/2006/relationships/image" Target="../media/image582.png"/><Relationship Id="rId205" Type="http://schemas.openxmlformats.org/officeDocument/2006/relationships/image" Target="../media/image589.png"/><Relationship Id="rId107" Type="http://schemas.openxmlformats.org/officeDocument/2006/relationships/image" Target="../media/image541.png"/><Relationship Id="rId11" Type="http://schemas.openxmlformats.org/officeDocument/2006/relationships/image" Target="../media/image495.png"/><Relationship Id="rId32" Type="http://schemas.openxmlformats.org/officeDocument/2006/relationships/customXml" Target="../ink/ink518.xml"/><Relationship Id="rId53" Type="http://schemas.openxmlformats.org/officeDocument/2006/relationships/image" Target="../media/image516.png"/><Relationship Id="rId74" Type="http://schemas.openxmlformats.org/officeDocument/2006/relationships/customXml" Target="../ink/ink540.xml"/><Relationship Id="rId128" Type="http://schemas.openxmlformats.org/officeDocument/2006/relationships/customXml" Target="../ink/ink567.xml"/><Relationship Id="rId149" Type="http://schemas.openxmlformats.org/officeDocument/2006/relationships/image" Target="../media/image561.png"/><Relationship Id="rId5" Type="http://schemas.openxmlformats.org/officeDocument/2006/relationships/image" Target="../media/image492.png"/><Relationship Id="rId90" Type="http://schemas.openxmlformats.org/officeDocument/2006/relationships/customXml" Target="../ink/ink548.xml"/><Relationship Id="rId95" Type="http://schemas.openxmlformats.org/officeDocument/2006/relationships/image" Target="../media/image535.png"/><Relationship Id="rId160" Type="http://schemas.openxmlformats.org/officeDocument/2006/relationships/customXml" Target="../ink/ink583.xml"/><Relationship Id="rId165" Type="http://schemas.openxmlformats.org/officeDocument/2006/relationships/image" Target="../media/image569.png"/><Relationship Id="rId181" Type="http://schemas.openxmlformats.org/officeDocument/2006/relationships/image" Target="../media/image577.png"/><Relationship Id="rId186" Type="http://schemas.openxmlformats.org/officeDocument/2006/relationships/customXml" Target="../ink/ink596.xml"/><Relationship Id="rId216" Type="http://schemas.openxmlformats.org/officeDocument/2006/relationships/image" Target="../media/image594.png"/><Relationship Id="rId211" Type="http://schemas.openxmlformats.org/officeDocument/2006/relationships/customXml" Target="../ink/ink609.xml"/><Relationship Id="rId22" Type="http://schemas.openxmlformats.org/officeDocument/2006/relationships/customXml" Target="../ink/ink513.xml"/><Relationship Id="rId27" Type="http://schemas.openxmlformats.org/officeDocument/2006/relationships/image" Target="../media/image503.png"/><Relationship Id="rId43" Type="http://schemas.openxmlformats.org/officeDocument/2006/relationships/image" Target="../media/image511.png"/><Relationship Id="rId48" Type="http://schemas.openxmlformats.org/officeDocument/2006/relationships/customXml" Target="../ink/ink526.xml"/><Relationship Id="rId64" Type="http://schemas.openxmlformats.org/officeDocument/2006/relationships/image" Target="../media/image520.png"/><Relationship Id="rId69" Type="http://schemas.openxmlformats.org/officeDocument/2006/relationships/customXml" Target="../ink/ink537.xml"/><Relationship Id="rId113" Type="http://schemas.openxmlformats.org/officeDocument/2006/relationships/image" Target="../media/image544.png"/><Relationship Id="rId118" Type="http://schemas.openxmlformats.org/officeDocument/2006/relationships/customXml" Target="../ink/ink562.xml"/><Relationship Id="rId134" Type="http://schemas.openxmlformats.org/officeDocument/2006/relationships/customXml" Target="../ink/ink570.xml"/><Relationship Id="rId139" Type="http://schemas.openxmlformats.org/officeDocument/2006/relationships/image" Target="../media/image556.png"/><Relationship Id="rId80" Type="http://schemas.openxmlformats.org/officeDocument/2006/relationships/customXml" Target="../ink/ink543.xml"/><Relationship Id="rId85" Type="http://schemas.openxmlformats.org/officeDocument/2006/relationships/image" Target="../media/image530.png"/><Relationship Id="rId150" Type="http://schemas.openxmlformats.org/officeDocument/2006/relationships/customXml" Target="../ink/ink578.xml"/><Relationship Id="rId155" Type="http://schemas.openxmlformats.org/officeDocument/2006/relationships/image" Target="../media/image564.png"/><Relationship Id="rId171" Type="http://schemas.openxmlformats.org/officeDocument/2006/relationships/image" Target="../media/image572.png"/><Relationship Id="rId176" Type="http://schemas.openxmlformats.org/officeDocument/2006/relationships/customXml" Target="../ink/ink591.xml"/><Relationship Id="rId192" Type="http://schemas.openxmlformats.org/officeDocument/2006/relationships/customXml" Target="../ink/ink599.xml"/><Relationship Id="rId197" Type="http://schemas.openxmlformats.org/officeDocument/2006/relationships/image" Target="../media/image585.png"/><Relationship Id="rId206" Type="http://schemas.openxmlformats.org/officeDocument/2006/relationships/customXml" Target="../ink/ink606.xml"/><Relationship Id="rId201" Type="http://schemas.openxmlformats.org/officeDocument/2006/relationships/image" Target="../media/image587.png"/><Relationship Id="rId12" Type="http://schemas.openxmlformats.org/officeDocument/2006/relationships/customXml" Target="../ink/ink508.xml"/><Relationship Id="rId17" Type="http://schemas.openxmlformats.org/officeDocument/2006/relationships/image" Target="../media/image498.png"/><Relationship Id="rId33" Type="http://schemas.openxmlformats.org/officeDocument/2006/relationships/image" Target="../media/image506.png"/><Relationship Id="rId38" Type="http://schemas.openxmlformats.org/officeDocument/2006/relationships/customXml" Target="../ink/ink521.xml"/><Relationship Id="rId59" Type="http://schemas.openxmlformats.org/officeDocument/2006/relationships/image" Target="../media/image518.png"/><Relationship Id="rId103" Type="http://schemas.openxmlformats.org/officeDocument/2006/relationships/image" Target="../media/image539.png"/><Relationship Id="rId108" Type="http://schemas.openxmlformats.org/officeDocument/2006/relationships/customXml" Target="../ink/ink557.xml"/><Relationship Id="rId124" Type="http://schemas.openxmlformats.org/officeDocument/2006/relationships/customXml" Target="../ink/ink565.xml"/><Relationship Id="rId129" Type="http://schemas.openxmlformats.org/officeDocument/2006/relationships/image" Target="../media/image551.png"/><Relationship Id="rId54" Type="http://schemas.openxmlformats.org/officeDocument/2006/relationships/customXml" Target="../ink/ink529.xml"/><Relationship Id="rId70" Type="http://schemas.openxmlformats.org/officeDocument/2006/relationships/image" Target="../media/image523.png"/><Relationship Id="rId75" Type="http://schemas.openxmlformats.org/officeDocument/2006/relationships/image" Target="../media/image525.png"/><Relationship Id="rId91" Type="http://schemas.openxmlformats.org/officeDocument/2006/relationships/image" Target="../media/image533.png"/><Relationship Id="rId96" Type="http://schemas.openxmlformats.org/officeDocument/2006/relationships/customXml" Target="../ink/ink551.xml"/><Relationship Id="rId140" Type="http://schemas.openxmlformats.org/officeDocument/2006/relationships/customXml" Target="../ink/ink573.xml"/><Relationship Id="rId145" Type="http://schemas.openxmlformats.org/officeDocument/2006/relationships/image" Target="../media/image559.png"/><Relationship Id="rId161" Type="http://schemas.openxmlformats.org/officeDocument/2006/relationships/image" Target="../media/image567.png"/><Relationship Id="rId166" Type="http://schemas.openxmlformats.org/officeDocument/2006/relationships/customXml" Target="../ink/ink586.xml"/><Relationship Id="rId182" Type="http://schemas.openxmlformats.org/officeDocument/2006/relationships/customXml" Target="../ink/ink594.xml"/><Relationship Id="rId187" Type="http://schemas.openxmlformats.org/officeDocument/2006/relationships/image" Target="../media/image580.png"/><Relationship Id="rId217" Type="http://schemas.openxmlformats.org/officeDocument/2006/relationships/customXml" Target="../ink/ink6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5.xml"/><Relationship Id="rId212" Type="http://schemas.openxmlformats.org/officeDocument/2006/relationships/image" Target="../media/image592.png"/><Relationship Id="rId23" Type="http://schemas.openxmlformats.org/officeDocument/2006/relationships/image" Target="../media/image501.png"/><Relationship Id="rId28" Type="http://schemas.openxmlformats.org/officeDocument/2006/relationships/customXml" Target="../ink/ink516.xml"/><Relationship Id="rId49" Type="http://schemas.openxmlformats.org/officeDocument/2006/relationships/image" Target="../media/image514.png"/><Relationship Id="rId114" Type="http://schemas.openxmlformats.org/officeDocument/2006/relationships/customXml" Target="../ink/ink560.xml"/><Relationship Id="rId119" Type="http://schemas.openxmlformats.org/officeDocument/2006/relationships/image" Target="../media/image547.png"/><Relationship Id="rId44" Type="http://schemas.openxmlformats.org/officeDocument/2006/relationships/customXml" Target="../ink/ink524.xml"/><Relationship Id="rId60" Type="http://schemas.openxmlformats.org/officeDocument/2006/relationships/customXml" Target="../ink/ink532.xml"/><Relationship Id="rId65" Type="http://schemas.openxmlformats.org/officeDocument/2006/relationships/customXml" Target="../ink/ink535.xml"/><Relationship Id="rId81" Type="http://schemas.openxmlformats.org/officeDocument/2006/relationships/image" Target="../media/image528.png"/><Relationship Id="rId86" Type="http://schemas.openxmlformats.org/officeDocument/2006/relationships/customXml" Target="../ink/ink546.xml"/><Relationship Id="rId130" Type="http://schemas.openxmlformats.org/officeDocument/2006/relationships/customXml" Target="../ink/ink568.xml"/><Relationship Id="rId135" Type="http://schemas.openxmlformats.org/officeDocument/2006/relationships/image" Target="../media/image554.png"/><Relationship Id="rId151" Type="http://schemas.openxmlformats.org/officeDocument/2006/relationships/image" Target="../media/image562.png"/><Relationship Id="rId156" Type="http://schemas.openxmlformats.org/officeDocument/2006/relationships/customXml" Target="../ink/ink581.xml"/><Relationship Id="rId177" Type="http://schemas.openxmlformats.org/officeDocument/2006/relationships/image" Target="../media/image575.png"/><Relationship Id="rId198" Type="http://schemas.openxmlformats.org/officeDocument/2006/relationships/customXml" Target="../ink/ink602.xml"/><Relationship Id="rId172" Type="http://schemas.openxmlformats.org/officeDocument/2006/relationships/customXml" Target="../ink/ink589.xml"/><Relationship Id="rId193" Type="http://schemas.openxmlformats.org/officeDocument/2006/relationships/image" Target="../media/image583.png"/><Relationship Id="rId202" Type="http://schemas.openxmlformats.org/officeDocument/2006/relationships/customXml" Target="../ink/ink604.xml"/><Relationship Id="rId207" Type="http://schemas.openxmlformats.org/officeDocument/2006/relationships/image" Target="../media/image590.png"/><Relationship Id="rId13" Type="http://schemas.openxmlformats.org/officeDocument/2006/relationships/image" Target="../media/image496.png"/><Relationship Id="rId18" Type="http://schemas.openxmlformats.org/officeDocument/2006/relationships/customXml" Target="../ink/ink511.xml"/><Relationship Id="rId39" Type="http://schemas.openxmlformats.org/officeDocument/2006/relationships/image" Target="../media/image509.png"/><Relationship Id="rId109" Type="http://schemas.openxmlformats.org/officeDocument/2006/relationships/image" Target="../media/image542.png"/><Relationship Id="rId34" Type="http://schemas.openxmlformats.org/officeDocument/2006/relationships/customXml" Target="../ink/ink519.xml"/><Relationship Id="rId50" Type="http://schemas.openxmlformats.org/officeDocument/2006/relationships/customXml" Target="../ink/ink527.xml"/><Relationship Id="rId55" Type="http://schemas.openxmlformats.org/officeDocument/2006/relationships/image" Target="../media/image105.png"/><Relationship Id="rId76" Type="http://schemas.openxmlformats.org/officeDocument/2006/relationships/customXml" Target="../ink/ink541.xml"/><Relationship Id="rId97" Type="http://schemas.openxmlformats.org/officeDocument/2006/relationships/image" Target="../media/image536.png"/><Relationship Id="rId104" Type="http://schemas.openxmlformats.org/officeDocument/2006/relationships/customXml" Target="../ink/ink555.xml"/><Relationship Id="rId120" Type="http://schemas.openxmlformats.org/officeDocument/2006/relationships/customXml" Target="../ink/ink563.xml"/><Relationship Id="rId125" Type="http://schemas.openxmlformats.org/officeDocument/2006/relationships/image" Target="../media/image549.png"/><Relationship Id="rId141" Type="http://schemas.openxmlformats.org/officeDocument/2006/relationships/image" Target="../media/image557.png"/><Relationship Id="rId146" Type="http://schemas.openxmlformats.org/officeDocument/2006/relationships/customXml" Target="../ink/ink576.xml"/><Relationship Id="rId167" Type="http://schemas.openxmlformats.org/officeDocument/2006/relationships/image" Target="../media/image570.png"/><Relationship Id="rId188" Type="http://schemas.openxmlformats.org/officeDocument/2006/relationships/customXml" Target="../ink/ink597.xml"/><Relationship Id="rId7" Type="http://schemas.openxmlformats.org/officeDocument/2006/relationships/image" Target="../media/image493.png"/><Relationship Id="rId71" Type="http://schemas.openxmlformats.org/officeDocument/2006/relationships/customXml" Target="../ink/ink538.xml"/><Relationship Id="rId92" Type="http://schemas.openxmlformats.org/officeDocument/2006/relationships/customXml" Target="../ink/ink549.xml"/><Relationship Id="rId162" Type="http://schemas.openxmlformats.org/officeDocument/2006/relationships/customXml" Target="../ink/ink584.xml"/><Relationship Id="rId183" Type="http://schemas.openxmlformats.org/officeDocument/2006/relationships/image" Target="../media/image578.png"/><Relationship Id="rId213" Type="http://schemas.openxmlformats.org/officeDocument/2006/relationships/customXml" Target="../ink/ink610.xml"/><Relationship Id="rId218" Type="http://schemas.openxmlformats.org/officeDocument/2006/relationships/image" Target="../media/image595.png"/><Relationship Id="rId2" Type="http://schemas.openxmlformats.org/officeDocument/2006/relationships/customXml" Target="../ink/ink503.xml"/><Relationship Id="rId29" Type="http://schemas.openxmlformats.org/officeDocument/2006/relationships/image" Target="../media/image504.png"/><Relationship Id="rId24" Type="http://schemas.openxmlformats.org/officeDocument/2006/relationships/customXml" Target="../ink/ink514.xml"/><Relationship Id="rId40" Type="http://schemas.openxmlformats.org/officeDocument/2006/relationships/customXml" Target="../ink/ink522.xml"/><Relationship Id="rId45" Type="http://schemas.openxmlformats.org/officeDocument/2006/relationships/image" Target="../media/image512.png"/><Relationship Id="rId66" Type="http://schemas.openxmlformats.org/officeDocument/2006/relationships/image" Target="../media/image521.png"/><Relationship Id="rId87" Type="http://schemas.openxmlformats.org/officeDocument/2006/relationships/image" Target="../media/image531.png"/><Relationship Id="rId110" Type="http://schemas.openxmlformats.org/officeDocument/2006/relationships/customXml" Target="../ink/ink558.xml"/><Relationship Id="rId115" Type="http://schemas.openxmlformats.org/officeDocument/2006/relationships/image" Target="../media/image545.png"/><Relationship Id="rId131" Type="http://schemas.openxmlformats.org/officeDocument/2006/relationships/image" Target="../media/image552.png"/><Relationship Id="rId136" Type="http://schemas.openxmlformats.org/officeDocument/2006/relationships/customXml" Target="../ink/ink571.xml"/><Relationship Id="rId157" Type="http://schemas.openxmlformats.org/officeDocument/2006/relationships/image" Target="../media/image565.png"/><Relationship Id="rId178" Type="http://schemas.openxmlformats.org/officeDocument/2006/relationships/customXml" Target="../ink/ink592.xml"/><Relationship Id="rId61" Type="http://schemas.openxmlformats.org/officeDocument/2006/relationships/customXml" Target="../ink/ink533.xml"/><Relationship Id="rId82" Type="http://schemas.openxmlformats.org/officeDocument/2006/relationships/customXml" Target="../ink/ink544.xml"/><Relationship Id="rId152" Type="http://schemas.openxmlformats.org/officeDocument/2006/relationships/customXml" Target="../ink/ink579.xml"/><Relationship Id="rId173" Type="http://schemas.openxmlformats.org/officeDocument/2006/relationships/image" Target="../media/image573.png"/><Relationship Id="rId194" Type="http://schemas.openxmlformats.org/officeDocument/2006/relationships/customXml" Target="../ink/ink600.xml"/><Relationship Id="rId199" Type="http://schemas.openxmlformats.org/officeDocument/2006/relationships/image" Target="../media/image586.png"/><Relationship Id="rId203" Type="http://schemas.openxmlformats.org/officeDocument/2006/relationships/image" Target="../media/image588.png"/><Relationship Id="rId208" Type="http://schemas.openxmlformats.org/officeDocument/2006/relationships/customXml" Target="../ink/ink607.xml"/><Relationship Id="rId19" Type="http://schemas.openxmlformats.org/officeDocument/2006/relationships/image" Target="../media/image499.png"/><Relationship Id="rId14" Type="http://schemas.openxmlformats.org/officeDocument/2006/relationships/customXml" Target="../ink/ink509.xml"/><Relationship Id="rId30" Type="http://schemas.openxmlformats.org/officeDocument/2006/relationships/customXml" Target="../ink/ink517.xml"/><Relationship Id="rId35" Type="http://schemas.openxmlformats.org/officeDocument/2006/relationships/image" Target="../media/image507.png"/><Relationship Id="rId56" Type="http://schemas.openxmlformats.org/officeDocument/2006/relationships/customXml" Target="../ink/ink530.xml"/><Relationship Id="rId77" Type="http://schemas.openxmlformats.org/officeDocument/2006/relationships/image" Target="../media/image526.png"/><Relationship Id="rId100" Type="http://schemas.openxmlformats.org/officeDocument/2006/relationships/customXml" Target="../ink/ink553.xml"/><Relationship Id="rId105" Type="http://schemas.openxmlformats.org/officeDocument/2006/relationships/image" Target="../media/image540.png"/><Relationship Id="rId126" Type="http://schemas.openxmlformats.org/officeDocument/2006/relationships/customXml" Target="../ink/ink566.xml"/><Relationship Id="rId147" Type="http://schemas.openxmlformats.org/officeDocument/2006/relationships/image" Target="../media/image560.png"/><Relationship Id="rId168" Type="http://schemas.openxmlformats.org/officeDocument/2006/relationships/customXml" Target="../ink/ink587.xml"/><Relationship Id="rId8" Type="http://schemas.openxmlformats.org/officeDocument/2006/relationships/customXml" Target="../ink/ink506.xml"/><Relationship Id="rId51" Type="http://schemas.openxmlformats.org/officeDocument/2006/relationships/image" Target="../media/image515.png"/><Relationship Id="rId72" Type="http://schemas.openxmlformats.org/officeDocument/2006/relationships/customXml" Target="../ink/ink539.xml"/><Relationship Id="rId93" Type="http://schemas.openxmlformats.org/officeDocument/2006/relationships/image" Target="../media/image534.png"/><Relationship Id="rId98" Type="http://schemas.openxmlformats.org/officeDocument/2006/relationships/customXml" Target="../ink/ink552.xml"/><Relationship Id="rId121" Type="http://schemas.openxmlformats.org/officeDocument/2006/relationships/image" Target="../media/image548.png"/><Relationship Id="rId142" Type="http://schemas.openxmlformats.org/officeDocument/2006/relationships/customXml" Target="../ink/ink574.xml"/><Relationship Id="rId163" Type="http://schemas.openxmlformats.org/officeDocument/2006/relationships/image" Target="../media/image568.png"/><Relationship Id="rId184" Type="http://schemas.openxmlformats.org/officeDocument/2006/relationships/customXml" Target="../ink/ink595.xml"/><Relationship Id="rId189" Type="http://schemas.openxmlformats.org/officeDocument/2006/relationships/image" Target="../media/image581.png"/><Relationship Id="rId219" Type="http://schemas.openxmlformats.org/officeDocument/2006/relationships/customXml" Target="../ink/ink613.xml"/><Relationship Id="rId3" Type="http://schemas.openxmlformats.org/officeDocument/2006/relationships/image" Target="../media/image491.png"/><Relationship Id="rId214" Type="http://schemas.openxmlformats.org/officeDocument/2006/relationships/image" Target="../media/image593.png"/><Relationship Id="rId25" Type="http://schemas.openxmlformats.org/officeDocument/2006/relationships/image" Target="../media/image502.png"/><Relationship Id="rId46" Type="http://schemas.openxmlformats.org/officeDocument/2006/relationships/customXml" Target="../ink/ink525.xml"/><Relationship Id="rId67" Type="http://schemas.openxmlformats.org/officeDocument/2006/relationships/customXml" Target="../ink/ink536.xml"/><Relationship Id="rId116" Type="http://schemas.openxmlformats.org/officeDocument/2006/relationships/customXml" Target="../ink/ink561.xml"/><Relationship Id="rId137" Type="http://schemas.openxmlformats.org/officeDocument/2006/relationships/image" Target="../media/image555.png"/><Relationship Id="rId158" Type="http://schemas.openxmlformats.org/officeDocument/2006/relationships/customXml" Target="../ink/ink582.xml"/><Relationship Id="rId20" Type="http://schemas.openxmlformats.org/officeDocument/2006/relationships/customXml" Target="../ink/ink512.xml"/><Relationship Id="rId41" Type="http://schemas.openxmlformats.org/officeDocument/2006/relationships/image" Target="../media/image510.png"/><Relationship Id="rId62" Type="http://schemas.openxmlformats.org/officeDocument/2006/relationships/image" Target="../media/image519.png"/><Relationship Id="rId83" Type="http://schemas.openxmlformats.org/officeDocument/2006/relationships/image" Target="../media/image529.png"/><Relationship Id="rId88" Type="http://schemas.openxmlformats.org/officeDocument/2006/relationships/customXml" Target="../ink/ink547.xml"/><Relationship Id="rId111" Type="http://schemas.openxmlformats.org/officeDocument/2006/relationships/image" Target="../media/image543.png"/><Relationship Id="rId132" Type="http://schemas.openxmlformats.org/officeDocument/2006/relationships/customXml" Target="../ink/ink569.xml"/><Relationship Id="rId153" Type="http://schemas.openxmlformats.org/officeDocument/2006/relationships/image" Target="../media/image563.png"/><Relationship Id="rId174" Type="http://schemas.openxmlformats.org/officeDocument/2006/relationships/customXml" Target="../ink/ink590.xml"/><Relationship Id="rId179" Type="http://schemas.openxmlformats.org/officeDocument/2006/relationships/image" Target="../media/image576.png"/><Relationship Id="rId195" Type="http://schemas.openxmlformats.org/officeDocument/2006/relationships/image" Target="../media/image584.png"/><Relationship Id="rId209" Type="http://schemas.openxmlformats.org/officeDocument/2006/relationships/image" Target="../media/image591.png"/><Relationship Id="rId190" Type="http://schemas.openxmlformats.org/officeDocument/2006/relationships/customXml" Target="../ink/ink598.xml"/><Relationship Id="rId204" Type="http://schemas.openxmlformats.org/officeDocument/2006/relationships/customXml" Target="../ink/ink605.xml"/><Relationship Id="rId220" Type="http://schemas.openxmlformats.org/officeDocument/2006/relationships/image" Target="../media/image596.png"/><Relationship Id="rId15" Type="http://schemas.openxmlformats.org/officeDocument/2006/relationships/image" Target="../media/image497.png"/><Relationship Id="rId36" Type="http://schemas.openxmlformats.org/officeDocument/2006/relationships/customXml" Target="../ink/ink520.xml"/><Relationship Id="rId57" Type="http://schemas.openxmlformats.org/officeDocument/2006/relationships/image" Target="../media/image517.png"/><Relationship Id="rId106" Type="http://schemas.openxmlformats.org/officeDocument/2006/relationships/customXml" Target="../ink/ink556.xml"/><Relationship Id="rId127" Type="http://schemas.openxmlformats.org/officeDocument/2006/relationships/image" Target="../media/image550.png"/><Relationship Id="rId10" Type="http://schemas.openxmlformats.org/officeDocument/2006/relationships/customXml" Target="../ink/ink507.xml"/><Relationship Id="rId31" Type="http://schemas.openxmlformats.org/officeDocument/2006/relationships/image" Target="../media/image505.png"/><Relationship Id="rId52" Type="http://schemas.openxmlformats.org/officeDocument/2006/relationships/customXml" Target="../ink/ink528.xml"/><Relationship Id="rId73" Type="http://schemas.openxmlformats.org/officeDocument/2006/relationships/image" Target="../media/image524.png"/><Relationship Id="rId78" Type="http://schemas.openxmlformats.org/officeDocument/2006/relationships/customXml" Target="../ink/ink542.xml"/><Relationship Id="rId94" Type="http://schemas.openxmlformats.org/officeDocument/2006/relationships/customXml" Target="../ink/ink550.xml"/><Relationship Id="rId99" Type="http://schemas.openxmlformats.org/officeDocument/2006/relationships/image" Target="../media/image537.png"/><Relationship Id="rId101" Type="http://schemas.openxmlformats.org/officeDocument/2006/relationships/image" Target="../media/image538.png"/><Relationship Id="rId122" Type="http://schemas.openxmlformats.org/officeDocument/2006/relationships/customXml" Target="../ink/ink564.xml"/><Relationship Id="rId143" Type="http://schemas.openxmlformats.org/officeDocument/2006/relationships/image" Target="../media/image558.png"/><Relationship Id="rId148" Type="http://schemas.openxmlformats.org/officeDocument/2006/relationships/customXml" Target="../ink/ink577.xml"/><Relationship Id="rId164" Type="http://schemas.openxmlformats.org/officeDocument/2006/relationships/customXml" Target="../ink/ink585.xml"/><Relationship Id="rId169" Type="http://schemas.openxmlformats.org/officeDocument/2006/relationships/image" Target="../media/image571.png"/><Relationship Id="rId185" Type="http://schemas.openxmlformats.org/officeDocument/2006/relationships/image" Target="../media/image579.png"/><Relationship Id="rId4" Type="http://schemas.openxmlformats.org/officeDocument/2006/relationships/customXml" Target="../ink/ink504.xml"/><Relationship Id="rId9" Type="http://schemas.openxmlformats.org/officeDocument/2006/relationships/image" Target="../media/image494.png"/><Relationship Id="rId180" Type="http://schemas.openxmlformats.org/officeDocument/2006/relationships/customXml" Target="../ink/ink593.xml"/><Relationship Id="rId210" Type="http://schemas.openxmlformats.org/officeDocument/2006/relationships/customXml" Target="../ink/ink608.xml"/><Relationship Id="rId215" Type="http://schemas.openxmlformats.org/officeDocument/2006/relationships/customXml" Target="../ink/ink611.xml"/><Relationship Id="rId26" Type="http://schemas.openxmlformats.org/officeDocument/2006/relationships/customXml" Target="../ink/ink515.xml"/><Relationship Id="rId47" Type="http://schemas.openxmlformats.org/officeDocument/2006/relationships/image" Target="../media/image513.png"/><Relationship Id="rId68" Type="http://schemas.openxmlformats.org/officeDocument/2006/relationships/image" Target="../media/image522.png"/><Relationship Id="rId89" Type="http://schemas.openxmlformats.org/officeDocument/2006/relationships/image" Target="../media/image532.png"/><Relationship Id="rId112" Type="http://schemas.openxmlformats.org/officeDocument/2006/relationships/customXml" Target="../ink/ink559.xml"/><Relationship Id="rId133" Type="http://schemas.openxmlformats.org/officeDocument/2006/relationships/image" Target="../media/image553.png"/><Relationship Id="rId154" Type="http://schemas.openxmlformats.org/officeDocument/2006/relationships/customXml" Target="../ink/ink580.xml"/><Relationship Id="rId175" Type="http://schemas.openxmlformats.org/officeDocument/2006/relationships/image" Target="../media/image574.png"/><Relationship Id="rId196" Type="http://schemas.openxmlformats.org/officeDocument/2006/relationships/customXml" Target="../ink/ink601.xml"/><Relationship Id="rId200" Type="http://schemas.openxmlformats.org/officeDocument/2006/relationships/customXml" Target="../ink/ink603.xml"/><Relationship Id="rId16" Type="http://schemas.openxmlformats.org/officeDocument/2006/relationships/customXml" Target="../ink/ink510.xml"/><Relationship Id="rId37" Type="http://schemas.openxmlformats.org/officeDocument/2006/relationships/image" Target="../media/image508.png"/><Relationship Id="rId58" Type="http://schemas.openxmlformats.org/officeDocument/2006/relationships/customXml" Target="../ink/ink531.xml"/><Relationship Id="rId79" Type="http://schemas.openxmlformats.org/officeDocument/2006/relationships/image" Target="../media/image527.png"/><Relationship Id="rId102" Type="http://schemas.openxmlformats.org/officeDocument/2006/relationships/customXml" Target="../ink/ink554.xml"/><Relationship Id="rId123" Type="http://schemas.openxmlformats.org/officeDocument/2006/relationships/image" Target="../media/image471.png"/><Relationship Id="rId144" Type="http://schemas.openxmlformats.org/officeDocument/2006/relationships/customXml" Target="../ink/ink5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8A22-2EE4-4143-93B4-CEEE1E67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2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Lecture No 12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96EFD05-55D9-48E5-9530-0777AEAD0202}"/>
                  </a:ext>
                </a:extLst>
              </p14:cNvPr>
              <p14:cNvContentPartPr/>
              <p14:nvPr/>
            </p14:nvContentPartPr>
            <p14:xfrm>
              <a:off x="1088091" y="1672065"/>
              <a:ext cx="1085400" cy="1453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96EFD05-55D9-48E5-9530-0777AEAD02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0091" y="1636065"/>
                <a:ext cx="1121040" cy="15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6A752F-3877-4E1E-9450-46E69E1954DE}"/>
                  </a:ext>
                </a:extLst>
              </p14:cNvPr>
              <p14:cNvContentPartPr/>
              <p14:nvPr/>
            </p14:nvContentPartPr>
            <p14:xfrm>
              <a:off x="1583811" y="2375505"/>
              <a:ext cx="818640" cy="274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6A752F-3877-4E1E-9450-46E69E1954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6171" y="2339865"/>
                <a:ext cx="854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5992AF-5793-40A0-8A3C-532FB56E84FE}"/>
                  </a:ext>
                </a:extLst>
              </p14:cNvPr>
              <p14:cNvContentPartPr/>
              <p14:nvPr/>
            </p14:nvContentPartPr>
            <p14:xfrm>
              <a:off x="2362491" y="1828665"/>
              <a:ext cx="259560" cy="120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5992AF-5793-40A0-8A3C-532FB56E84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4851" y="1792665"/>
                <a:ext cx="2952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ABBBF4-6F83-4298-9A86-C124B44996BB}"/>
                  </a:ext>
                </a:extLst>
              </p14:cNvPr>
              <p14:cNvContentPartPr/>
              <p14:nvPr/>
            </p14:nvContentPartPr>
            <p14:xfrm>
              <a:off x="2444211" y="1484505"/>
              <a:ext cx="403560" cy="450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ABBBF4-6F83-4298-9A86-C124B44996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6211" y="1448505"/>
                <a:ext cx="43920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0D5968-2262-4E3C-B7D8-FF08C5A4B30C}"/>
                  </a:ext>
                </a:extLst>
              </p14:cNvPr>
              <p14:cNvContentPartPr/>
              <p14:nvPr/>
            </p14:nvContentPartPr>
            <p14:xfrm>
              <a:off x="2968011" y="859905"/>
              <a:ext cx="880920" cy="599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0D5968-2262-4E3C-B7D8-FF08C5A4B3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0371" y="824265"/>
                <a:ext cx="9165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854375-B7BF-4C9B-A234-B7369C3FBF6F}"/>
                  </a:ext>
                </a:extLst>
              </p14:cNvPr>
              <p14:cNvContentPartPr/>
              <p14:nvPr/>
            </p14:nvContentPartPr>
            <p14:xfrm>
              <a:off x="3846051" y="648225"/>
              <a:ext cx="507240" cy="313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854375-B7BF-4C9B-A234-B7369C3FBF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28051" y="612225"/>
                <a:ext cx="5428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E83D11C-8AEE-42EC-9055-6DA043DA55ED}"/>
                  </a:ext>
                </a:extLst>
              </p14:cNvPr>
              <p14:cNvContentPartPr/>
              <p14:nvPr/>
            </p14:nvContentPartPr>
            <p14:xfrm>
              <a:off x="1665531" y="2963025"/>
              <a:ext cx="891720" cy="870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E83D11C-8AEE-42EC-9055-6DA043DA55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47891" y="2927385"/>
                <a:ext cx="92736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50F813-32B5-4268-9DC7-BF2356AD2E18}"/>
                  </a:ext>
                </a:extLst>
              </p14:cNvPr>
              <p14:cNvContentPartPr/>
              <p14:nvPr/>
            </p14:nvContentPartPr>
            <p14:xfrm>
              <a:off x="2263131" y="2727945"/>
              <a:ext cx="639720" cy="719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50F813-32B5-4268-9DC7-BF2356AD2E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5131" y="2692305"/>
                <a:ext cx="67536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707E6FC-319D-4AA3-A671-A7A69F01BCCE}"/>
                  </a:ext>
                </a:extLst>
              </p14:cNvPr>
              <p14:cNvContentPartPr/>
              <p14:nvPr/>
            </p14:nvContentPartPr>
            <p14:xfrm>
              <a:off x="2813571" y="2594025"/>
              <a:ext cx="567360" cy="352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707E6FC-319D-4AA3-A671-A7A69F01BC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95931" y="2558025"/>
                <a:ext cx="6030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75ECD5-8BEF-404D-9A65-3A7D9746DC3E}"/>
                  </a:ext>
                </a:extLst>
              </p14:cNvPr>
              <p14:cNvContentPartPr/>
              <p14:nvPr/>
            </p14:nvContentPartPr>
            <p14:xfrm>
              <a:off x="3059811" y="2185065"/>
              <a:ext cx="794160" cy="336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75ECD5-8BEF-404D-9A65-3A7D9746D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1811" y="2149425"/>
                <a:ext cx="8298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388A32-F1C9-4387-980F-478DBAA6C2FD}"/>
                  </a:ext>
                </a:extLst>
              </p14:cNvPr>
              <p14:cNvContentPartPr/>
              <p14:nvPr/>
            </p14:nvContentPartPr>
            <p14:xfrm>
              <a:off x="3655971" y="1734705"/>
              <a:ext cx="773640" cy="474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388A32-F1C9-4387-980F-478DBAA6C2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8331" y="1698705"/>
                <a:ext cx="8092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67EFD5F-36B9-4119-B41D-468741A3B33A}"/>
                  </a:ext>
                </a:extLst>
              </p14:cNvPr>
              <p14:cNvContentPartPr/>
              <p14:nvPr/>
            </p14:nvContentPartPr>
            <p14:xfrm>
              <a:off x="4416651" y="1130625"/>
              <a:ext cx="1004400" cy="492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67EFD5F-36B9-4119-B41D-468741A3B3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98651" y="1094985"/>
                <a:ext cx="10400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B99F014-D9F9-4E5F-AE48-A84B267B41C9}"/>
                  </a:ext>
                </a:extLst>
              </p14:cNvPr>
              <p14:cNvContentPartPr/>
              <p14:nvPr/>
            </p14:nvContentPartPr>
            <p14:xfrm>
              <a:off x="5385411" y="722745"/>
              <a:ext cx="440280" cy="558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B99F014-D9F9-4E5F-AE48-A84B267B41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7411" y="686745"/>
                <a:ext cx="47592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23D2444-8A98-4CAC-B3DA-71A0D5219C87}"/>
                  </a:ext>
                </a:extLst>
              </p14:cNvPr>
              <p14:cNvContentPartPr/>
              <p14:nvPr/>
            </p14:nvContentPartPr>
            <p14:xfrm>
              <a:off x="2623131" y="1384785"/>
              <a:ext cx="3279600" cy="3538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23D2444-8A98-4CAC-B3DA-71A0D5219C8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05491" y="1348785"/>
                <a:ext cx="3315240" cy="36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B5691A2-E09D-4C93-87C4-03289D56346C}"/>
                  </a:ext>
                </a:extLst>
              </p14:cNvPr>
              <p14:cNvContentPartPr/>
              <p14:nvPr/>
            </p14:nvContentPartPr>
            <p14:xfrm>
              <a:off x="588051" y="-208215"/>
              <a:ext cx="2091960" cy="2833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B5691A2-E09D-4C93-87C4-03289D5634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0411" y="-243855"/>
                <a:ext cx="2127600" cy="29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7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CC61893-21F2-43E9-A894-CC5C0D55A7A1}"/>
              </a:ext>
            </a:extLst>
          </p:cNvPr>
          <p:cNvGrpSpPr/>
          <p:nvPr/>
        </p:nvGrpSpPr>
        <p:grpSpPr>
          <a:xfrm>
            <a:off x="325251" y="231705"/>
            <a:ext cx="11845800" cy="6697800"/>
            <a:chOff x="325251" y="231705"/>
            <a:chExt cx="11845800" cy="66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71751D-49BB-450D-A62A-87730FD49FDC}"/>
                    </a:ext>
                  </a:extLst>
                </p14:cNvPr>
                <p14:cNvContentPartPr/>
                <p14:nvPr/>
              </p14:nvContentPartPr>
              <p14:xfrm>
                <a:off x="424971" y="543105"/>
                <a:ext cx="271800" cy="504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71751D-49BB-450D-A62A-87730FD49F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6971" y="525465"/>
                  <a:ext cx="30744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E55327-FF07-4098-8C6D-BC7474664AF9}"/>
                    </a:ext>
                  </a:extLst>
                </p14:cNvPr>
                <p14:cNvContentPartPr/>
                <p14:nvPr/>
              </p14:nvContentPartPr>
              <p14:xfrm>
                <a:off x="841491" y="343665"/>
                <a:ext cx="193680" cy="47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E55327-FF07-4098-8C6D-BC7474664A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851" y="325665"/>
                  <a:ext cx="2293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7BB2F6-86A5-4C25-B8D8-3824B2D96D9C}"/>
                    </a:ext>
                  </a:extLst>
                </p14:cNvPr>
                <p14:cNvContentPartPr/>
                <p14:nvPr/>
              </p14:nvContentPartPr>
              <p14:xfrm>
                <a:off x="325251" y="416025"/>
                <a:ext cx="32760" cy="65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7BB2F6-86A5-4C25-B8D8-3824B2D96D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7251" y="398385"/>
                  <a:ext cx="6840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6CF052-9626-4C3F-8816-2F76E1A0D37D}"/>
                    </a:ext>
                  </a:extLst>
                </p14:cNvPr>
                <p14:cNvContentPartPr/>
                <p14:nvPr/>
              </p14:nvContentPartPr>
              <p14:xfrm>
                <a:off x="551691" y="231705"/>
                <a:ext cx="360" cy="3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6CF052-9626-4C3F-8816-2F76E1A0D3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051" y="2137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E5D192-6CB8-45D3-B34B-6138091D2B0F}"/>
                    </a:ext>
                  </a:extLst>
                </p14:cNvPr>
                <p14:cNvContentPartPr/>
                <p14:nvPr/>
              </p14:nvContentPartPr>
              <p14:xfrm>
                <a:off x="559971" y="1257705"/>
                <a:ext cx="257760" cy="527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E5D192-6CB8-45D3-B34B-6138091D2B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1971" y="1239705"/>
                  <a:ext cx="2934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4C7E28-7AB3-48D7-B80D-8762790F5CE9}"/>
                    </a:ext>
                  </a:extLst>
                </p14:cNvPr>
                <p14:cNvContentPartPr/>
                <p14:nvPr/>
              </p14:nvContentPartPr>
              <p14:xfrm>
                <a:off x="633411" y="1232145"/>
                <a:ext cx="288720" cy="28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4C7E28-7AB3-48D7-B80D-8762790F5C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5411" y="1214505"/>
                  <a:ext cx="3243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4F3A0B-B4DA-4AD0-973F-A67B791C17AD}"/>
                    </a:ext>
                  </a:extLst>
                </p14:cNvPr>
                <p14:cNvContentPartPr/>
                <p14:nvPr/>
              </p14:nvContentPartPr>
              <p14:xfrm>
                <a:off x="597411" y="1078785"/>
                <a:ext cx="282960" cy="20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4F3A0B-B4DA-4AD0-973F-A67B791C17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9411" y="1061145"/>
                  <a:ext cx="318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0C249D-1CD7-4C3B-9470-99D7FC01EDBF}"/>
                    </a:ext>
                  </a:extLst>
                </p14:cNvPr>
                <p14:cNvContentPartPr/>
                <p14:nvPr/>
              </p14:nvContentPartPr>
              <p14:xfrm>
                <a:off x="1049211" y="1194705"/>
                <a:ext cx="263520" cy="314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0C249D-1CD7-4C3B-9470-99D7FC01ED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1571" y="1177065"/>
                  <a:ext cx="2991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048F724-B293-48A4-8FE3-ECD3F357F3DA}"/>
                    </a:ext>
                  </a:extLst>
                </p14:cNvPr>
                <p14:cNvContentPartPr/>
                <p14:nvPr/>
              </p14:nvContentPartPr>
              <p14:xfrm>
                <a:off x="1095291" y="1194705"/>
                <a:ext cx="162360" cy="267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048F724-B293-48A4-8FE3-ECD3F357F3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7291" y="1177065"/>
                  <a:ext cx="198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616F7D-56D6-45FA-A93A-9C5BAD8CB7F6}"/>
                    </a:ext>
                  </a:extLst>
                </p14:cNvPr>
                <p14:cNvContentPartPr/>
                <p14:nvPr/>
              </p14:nvContentPartPr>
              <p14:xfrm>
                <a:off x="1384731" y="1098225"/>
                <a:ext cx="343440" cy="604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616F7D-56D6-45FA-A93A-9C5BAD8CB7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66731" y="1080225"/>
                  <a:ext cx="37908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4396B8-BF0E-4FA0-9FDA-BD4BEF2E46B2}"/>
                    </a:ext>
                  </a:extLst>
                </p14:cNvPr>
                <p14:cNvContentPartPr/>
                <p14:nvPr/>
              </p14:nvContentPartPr>
              <p14:xfrm>
                <a:off x="1683891" y="1138185"/>
                <a:ext cx="523080" cy="41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396B8-BF0E-4FA0-9FDA-BD4BEF2E46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65891" y="1120185"/>
                  <a:ext cx="5587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A6D11C-8699-4B17-B3E8-F340992CD94C}"/>
                    </a:ext>
                  </a:extLst>
                </p14:cNvPr>
                <p14:cNvContentPartPr/>
                <p14:nvPr/>
              </p14:nvContentPartPr>
              <p14:xfrm>
                <a:off x="2120571" y="1222065"/>
                <a:ext cx="236160" cy="28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A6D11C-8699-4B17-B3E8-F340992CD9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02931" y="1204065"/>
                  <a:ext cx="271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502810-BFAA-4FBF-B4CD-36CF4775D61C}"/>
                    </a:ext>
                  </a:extLst>
                </p14:cNvPr>
                <p14:cNvContentPartPr/>
                <p14:nvPr/>
              </p14:nvContentPartPr>
              <p14:xfrm>
                <a:off x="2559771" y="977625"/>
                <a:ext cx="236160" cy="39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502810-BFAA-4FBF-B4CD-36CF4775D6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42131" y="959625"/>
                  <a:ext cx="2718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AB9617-1CAC-495C-92FA-E9B1B32E6F26}"/>
                    </a:ext>
                  </a:extLst>
                </p14:cNvPr>
                <p14:cNvContentPartPr/>
                <p14:nvPr/>
              </p14:nvContentPartPr>
              <p14:xfrm>
                <a:off x="2371491" y="1178505"/>
                <a:ext cx="153360" cy="43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AB9617-1CAC-495C-92FA-E9B1B32E6F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3851" y="1160865"/>
                  <a:ext cx="189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23665C-6AB8-4359-A8C9-4098ACB9841D}"/>
                    </a:ext>
                  </a:extLst>
                </p14:cNvPr>
                <p14:cNvContentPartPr/>
                <p14:nvPr/>
              </p14:nvContentPartPr>
              <p14:xfrm>
                <a:off x="2805651" y="836865"/>
                <a:ext cx="823320" cy="53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23665C-6AB8-4359-A8C9-4098ACB984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87651" y="819225"/>
                  <a:ext cx="8589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5877F8-BB64-4F19-B9F4-7434A20EC688}"/>
                    </a:ext>
                  </a:extLst>
                </p14:cNvPr>
                <p14:cNvContentPartPr/>
                <p14:nvPr/>
              </p14:nvContentPartPr>
              <p14:xfrm>
                <a:off x="3883491" y="1015785"/>
                <a:ext cx="345960" cy="26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5877F8-BB64-4F19-B9F4-7434A20EC6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5851" y="997785"/>
                  <a:ext cx="381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6FCF22-DDAF-468D-BFAB-3710B976996A}"/>
                    </a:ext>
                  </a:extLst>
                </p14:cNvPr>
                <p14:cNvContentPartPr/>
                <p14:nvPr/>
              </p14:nvContentPartPr>
              <p14:xfrm>
                <a:off x="4280571" y="968265"/>
                <a:ext cx="255600" cy="29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6FCF22-DDAF-468D-BFAB-3710B97699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62571" y="950625"/>
                  <a:ext cx="291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5DC5ED5-6D63-4A5B-836F-43C6AA61DE2D}"/>
                    </a:ext>
                  </a:extLst>
                </p14:cNvPr>
                <p14:cNvContentPartPr/>
                <p14:nvPr/>
              </p14:nvContentPartPr>
              <p14:xfrm>
                <a:off x="4625811" y="1013625"/>
                <a:ext cx="51840" cy="84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5DC5ED5-6D63-4A5B-836F-43C6AA61DE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08171" y="995625"/>
                  <a:ext cx="87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CA2425-BBE6-4135-AB80-D5CDDE3A1307}"/>
                    </a:ext>
                  </a:extLst>
                </p14:cNvPr>
                <p14:cNvContentPartPr/>
                <p14:nvPr/>
              </p14:nvContentPartPr>
              <p14:xfrm>
                <a:off x="4512051" y="840825"/>
                <a:ext cx="5760" cy="1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CA2425-BBE6-4135-AB80-D5CDDE3A13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94051" y="822825"/>
                  <a:ext cx="41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CA022A-5D0B-4196-A297-CA214B9FFB47}"/>
                    </a:ext>
                  </a:extLst>
                </p14:cNvPr>
                <p14:cNvContentPartPr/>
                <p14:nvPr/>
              </p14:nvContentPartPr>
              <p14:xfrm>
                <a:off x="4707531" y="624465"/>
                <a:ext cx="365400" cy="547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CA022A-5D0B-4196-A297-CA214B9FFB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89891" y="606465"/>
                  <a:ext cx="40104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20BFE0-2694-44E3-926F-0604B534257E}"/>
                    </a:ext>
                  </a:extLst>
                </p14:cNvPr>
                <p14:cNvContentPartPr/>
                <p14:nvPr/>
              </p14:nvContentPartPr>
              <p14:xfrm>
                <a:off x="4589811" y="835065"/>
                <a:ext cx="230760" cy="4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20BFE0-2694-44E3-926F-0604B53425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72171" y="817425"/>
                  <a:ext cx="266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765DAD-7A34-4E15-B6D2-66240944795E}"/>
                    </a:ext>
                  </a:extLst>
                </p14:cNvPr>
                <p14:cNvContentPartPr/>
                <p14:nvPr/>
              </p14:nvContentPartPr>
              <p14:xfrm>
                <a:off x="4960971" y="895905"/>
                <a:ext cx="81720" cy="9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765DAD-7A34-4E15-B6D2-6624094479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42971" y="877905"/>
                  <a:ext cx="117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1636FC-B3EF-47F0-8B95-D0C80CDDFEA5}"/>
                    </a:ext>
                  </a:extLst>
                </p14:cNvPr>
                <p14:cNvContentPartPr/>
                <p14:nvPr/>
              </p14:nvContentPartPr>
              <p14:xfrm>
                <a:off x="4870611" y="762705"/>
                <a:ext cx="360" cy="4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1636FC-B3EF-47F0-8B95-D0C80CDDFE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52611" y="745065"/>
                  <a:ext cx="3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99FC73-2F89-4377-BD61-1915EC25F739}"/>
                    </a:ext>
                  </a:extLst>
                </p14:cNvPr>
                <p14:cNvContentPartPr/>
                <p14:nvPr/>
              </p14:nvContentPartPr>
              <p14:xfrm>
                <a:off x="4996971" y="832545"/>
                <a:ext cx="362160" cy="191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99FC73-2F89-4377-BD61-1915EC25F7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79331" y="814545"/>
                  <a:ext cx="397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BC2FD8-B4DB-46C3-8A9E-448A294F95D8}"/>
                    </a:ext>
                  </a:extLst>
                </p14:cNvPr>
                <p14:cNvContentPartPr/>
                <p14:nvPr/>
              </p14:nvContentPartPr>
              <p14:xfrm>
                <a:off x="5360931" y="809865"/>
                <a:ext cx="390600" cy="59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BC2FD8-B4DB-46C3-8A9E-448A294F95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43291" y="791865"/>
                  <a:ext cx="42624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824204-17B4-4C15-A821-9E34383A3AF7}"/>
                    </a:ext>
                  </a:extLst>
                </p14:cNvPr>
                <p14:cNvContentPartPr/>
                <p14:nvPr/>
              </p14:nvContentPartPr>
              <p14:xfrm>
                <a:off x="6110811" y="678465"/>
                <a:ext cx="244440" cy="369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824204-17B4-4C15-A821-9E34383A3A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93171" y="660825"/>
                  <a:ext cx="2800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792FC-329B-4809-9E43-F367C3D8C279}"/>
                    </a:ext>
                  </a:extLst>
                </p14:cNvPr>
                <p14:cNvContentPartPr/>
                <p14:nvPr/>
              </p14:nvContentPartPr>
              <p14:xfrm>
                <a:off x="6020091" y="867105"/>
                <a:ext cx="322920" cy="74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792FC-329B-4809-9E43-F367C3D8C2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02451" y="849105"/>
                  <a:ext cx="358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222542-B6C4-4E22-ACB4-959CBFBAF4D5}"/>
                    </a:ext>
                  </a:extLst>
                </p14:cNvPr>
                <p14:cNvContentPartPr/>
                <p14:nvPr/>
              </p14:nvContentPartPr>
              <p14:xfrm>
                <a:off x="6481611" y="923265"/>
                <a:ext cx="31680" cy="80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222542-B6C4-4E22-ACB4-959CBFBAF4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63971" y="905265"/>
                  <a:ext cx="67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B84E36-2225-4D8A-B310-F25DDA465672}"/>
                    </a:ext>
                  </a:extLst>
                </p14:cNvPr>
                <p14:cNvContentPartPr/>
                <p14:nvPr/>
              </p14:nvContentPartPr>
              <p14:xfrm>
                <a:off x="6346251" y="770985"/>
                <a:ext cx="360" cy="16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B84E36-2225-4D8A-B310-F25DDA4656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28611" y="75334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E96C66-7AB7-40D7-AE3A-83B407B87E21}"/>
                    </a:ext>
                  </a:extLst>
                </p14:cNvPr>
                <p14:cNvContentPartPr/>
                <p14:nvPr/>
              </p14:nvContentPartPr>
              <p14:xfrm>
                <a:off x="6617691" y="849825"/>
                <a:ext cx="354600" cy="154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E96C66-7AB7-40D7-AE3A-83B407B87E2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99691" y="832185"/>
                  <a:ext cx="390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724595-9D16-4792-8E66-6B5722808C1D}"/>
                    </a:ext>
                  </a:extLst>
                </p14:cNvPr>
                <p14:cNvContentPartPr/>
                <p14:nvPr/>
              </p14:nvContentPartPr>
              <p14:xfrm>
                <a:off x="7160571" y="659745"/>
                <a:ext cx="254160" cy="263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724595-9D16-4792-8E66-6B5722808C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42571" y="641745"/>
                  <a:ext cx="289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DC2B95-594D-4CD1-A2A4-8DD33262550E}"/>
                    </a:ext>
                  </a:extLst>
                </p14:cNvPr>
                <p14:cNvContentPartPr/>
                <p14:nvPr/>
              </p14:nvContentPartPr>
              <p14:xfrm>
                <a:off x="7876251" y="669465"/>
                <a:ext cx="33840" cy="61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DC2B95-594D-4CD1-A2A4-8DD33262550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58251" y="651825"/>
                  <a:ext cx="69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D3589B-BECB-48F4-8269-A1B5DF081A7D}"/>
                    </a:ext>
                  </a:extLst>
                </p14:cNvPr>
                <p14:cNvContentPartPr/>
                <p14:nvPr/>
              </p14:nvContentPartPr>
              <p14:xfrm>
                <a:off x="7782651" y="594225"/>
                <a:ext cx="21600" cy="39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D3589B-BECB-48F4-8269-A1B5DF081A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64651" y="576585"/>
                  <a:ext cx="57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521C46-A500-48BD-949A-BD786265FA75}"/>
                    </a:ext>
                  </a:extLst>
                </p14:cNvPr>
                <p14:cNvContentPartPr/>
                <p14:nvPr/>
              </p14:nvContentPartPr>
              <p14:xfrm>
                <a:off x="7993971" y="661545"/>
                <a:ext cx="307800" cy="172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521C46-A500-48BD-949A-BD786265FA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75971" y="643905"/>
                  <a:ext cx="343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C83B18-52C4-4DC3-A061-9A9D3802B70F}"/>
                    </a:ext>
                  </a:extLst>
                </p14:cNvPr>
                <p14:cNvContentPartPr/>
                <p14:nvPr/>
              </p14:nvContentPartPr>
              <p14:xfrm>
                <a:off x="8716131" y="306585"/>
                <a:ext cx="168480" cy="388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C83B18-52C4-4DC3-A061-9A9D3802B7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98491" y="288585"/>
                  <a:ext cx="204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2314EE-8CE3-4045-9E25-1EE86BBCA85C}"/>
                    </a:ext>
                  </a:extLst>
                </p14:cNvPr>
                <p14:cNvContentPartPr/>
                <p14:nvPr/>
              </p14:nvContentPartPr>
              <p14:xfrm>
                <a:off x="8863011" y="307665"/>
                <a:ext cx="826920" cy="525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2314EE-8CE3-4045-9E25-1EE86BBCA8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45011" y="289665"/>
                  <a:ext cx="8625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9AC551-7650-4853-9CA2-AC47CA03400A}"/>
                    </a:ext>
                  </a:extLst>
                </p14:cNvPr>
                <p14:cNvContentPartPr/>
                <p14:nvPr/>
              </p14:nvContentPartPr>
              <p14:xfrm>
                <a:off x="9721971" y="449505"/>
                <a:ext cx="409320" cy="25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9AC551-7650-4853-9CA2-AC47CA0340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04331" y="431505"/>
                  <a:ext cx="444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F4EAF6-770C-4C71-8ACD-AFDBBFBD3F67}"/>
                    </a:ext>
                  </a:extLst>
                </p14:cNvPr>
                <p14:cNvContentPartPr/>
                <p14:nvPr/>
              </p14:nvContentPartPr>
              <p14:xfrm>
                <a:off x="8958411" y="416025"/>
                <a:ext cx="30312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F4EAF6-770C-4C71-8ACD-AFDBBFBD3F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40771" y="398385"/>
                  <a:ext cx="338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5169CE0-1525-460E-8275-1B0A8E814D0E}"/>
                    </a:ext>
                  </a:extLst>
                </p14:cNvPr>
                <p14:cNvContentPartPr/>
                <p14:nvPr/>
              </p14:nvContentPartPr>
              <p14:xfrm>
                <a:off x="387171" y="2160585"/>
                <a:ext cx="881280" cy="659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5169CE0-1525-460E-8275-1B0A8E814D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9531" y="2142945"/>
                  <a:ext cx="91692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5E775C-E7E7-4A0E-A716-90D0021C4C48}"/>
                    </a:ext>
                  </a:extLst>
                </p14:cNvPr>
                <p14:cNvContentPartPr/>
                <p14:nvPr/>
              </p14:nvContentPartPr>
              <p14:xfrm>
                <a:off x="1402731" y="2152305"/>
                <a:ext cx="356400" cy="345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5E775C-E7E7-4A0E-A716-90D0021C4C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85091" y="2134305"/>
                  <a:ext cx="392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B82B55-36E2-41D0-8996-552422F36239}"/>
                    </a:ext>
                  </a:extLst>
                </p14:cNvPr>
                <p14:cNvContentPartPr/>
                <p14:nvPr/>
              </p14:nvContentPartPr>
              <p14:xfrm>
                <a:off x="1770651" y="2093985"/>
                <a:ext cx="706680" cy="504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B82B55-36E2-41D0-8996-552422F362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52651" y="2076345"/>
                  <a:ext cx="7423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57FCDF-7DE3-4507-A7CA-927663394808}"/>
                    </a:ext>
                  </a:extLst>
                </p14:cNvPr>
                <p14:cNvContentPartPr/>
                <p14:nvPr/>
              </p14:nvContentPartPr>
              <p14:xfrm>
                <a:off x="2527011" y="2135385"/>
                <a:ext cx="423000" cy="320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57FCDF-7DE3-4507-A7CA-9276633948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09011" y="2117745"/>
                  <a:ext cx="4586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DC1E778-C9CD-4C5E-8CB1-B492D73E80BF}"/>
                    </a:ext>
                  </a:extLst>
                </p14:cNvPr>
                <p14:cNvContentPartPr/>
                <p14:nvPr/>
              </p14:nvContentPartPr>
              <p14:xfrm>
                <a:off x="3457971" y="2147265"/>
                <a:ext cx="542880" cy="60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DC1E778-C9CD-4C5E-8CB1-B492D73E80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39971" y="2129625"/>
                  <a:ext cx="578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8AEF07-AFA1-4C12-8981-6BB6DD4A1ED2}"/>
                    </a:ext>
                  </a:extLst>
                </p14:cNvPr>
                <p14:cNvContentPartPr/>
                <p14:nvPr/>
              </p14:nvContentPartPr>
              <p14:xfrm>
                <a:off x="3585051" y="2333745"/>
                <a:ext cx="414360" cy="92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8AEF07-AFA1-4C12-8981-6BB6DD4A1E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67051" y="2315745"/>
                  <a:ext cx="450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6D8C55-1B2A-424E-816D-E83750262DC4}"/>
                    </a:ext>
                  </a:extLst>
                </p14:cNvPr>
                <p14:cNvContentPartPr/>
                <p14:nvPr/>
              </p14:nvContentPartPr>
              <p14:xfrm>
                <a:off x="4330611" y="1565145"/>
                <a:ext cx="569520" cy="47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6D8C55-1B2A-424E-816D-E83750262D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12611" y="1547145"/>
                  <a:ext cx="6051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83C18B-7EA0-423D-9AF3-F6552DECF1DD}"/>
                    </a:ext>
                  </a:extLst>
                </p14:cNvPr>
                <p14:cNvContentPartPr/>
                <p14:nvPr/>
              </p14:nvContentPartPr>
              <p14:xfrm>
                <a:off x="4950171" y="1892745"/>
                <a:ext cx="391680" cy="492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83C18B-7EA0-423D-9AF3-F6552DECF1D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32531" y="1875105"/>
                  <a:ext cx="4273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F96FF5-61AB-466A-83AC-8C905E4F57A2}"/>
                    </a:ext>
                  </a:extLst>
                </p14:cNvPr>
                <p14:cNvContentPartPr/>
                <p14:nvPr/>
              </p14:nvContentPartPr>
              <p14:xfrm>
                <a:off x="5124051" y="1339785"/>
                <a:ext cx="537840" cy="966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F96FF5-61AB-466A-83AC-8C905E4F57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06051" y="1321785"/>
                  <a:ext cx="57348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504B3A-53C1-424A-8734-D57EF067CBCB}"/>
                    </a:ext>
                  </a:extLst>
                </p14:cNvPr>
                <p14:cNvContentPartPr/>
                <p14:nvPr/>
              </p14:nvContentPartPr>
              <p14:xfrm>
                <a:off x="4163571" y="1638225"/>
                <a:ext cx="75240" cy="725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504B3A-53C1-424A-8734-D57EF067CB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45931" y="1620585"/>
                  <a:ext cx="11088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72669DB-4C6F-4A93-A0D6-CA266D5C0C88}"/>
                    </a:ext>
                  </a:extLst>
                </p14:cNvPr>
                <p14:cNvContentPartPr/>
                <p14:nvPr/>
              </p14:nvContentPartPr>
              <p14:xfrm>
                <a:off x="1674531" y="4238865"/>
                <a:ext cx="1014480" cy="279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72669DB-4C6F-4A93-A0D6-CA266D5C0C8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56531" y="4221225"/>
                  <a:ext cx="1050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B229D08-3396-4298-9332-B8A80556F72B}"/>
                    </a:ext>
                  </a:extLst>
                </p14:cNvPr>
                <p14:cNvContentPartPr/>
                <p14:nvPr/>
              </p14:nvContentPartPr>
              <p14:xfrm>
                <a:off x="2036691" y="4683465"/>
                <a:ext cx="797760" cy="18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B229D08-3396-4298-9332-B8A80556F7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18691" y="4665465"/>
                  <a:ext cx="833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946AEEF-D668-4D23-B3B8-750EA4603876}"/>
                    </a:ext>
                  </a:extLst>
                </p14:cNvPr>
                <p14:cNvContentPartPr/>
                <p14:nvPr/>
              </p14:nvContentPartPr>
              <p14:xfrm>
                <a:off x="3666411" y="2815065"/>
                <a:ext cx="6121440" cy="1501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946AEEF-D668-4D23-B3B8-750EA46038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48411" y="2797065"/>
                  <a:ext cx="6157080" cy="15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24029AB-A745-47E0-9AD3-17ADC65568D5}"/>
                    </a:ext>
                  </a:extLst>
                </p14:cNvPr>
                <p14:cNvContentPartPr/>
                <p14:nvPr/>
              </p14:nvContentPartPr>
              <p14:xfrm>
                <a:off x="4707531" y="3014505"/>
                <a:ext cx="462960" cy="354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24029AB-A745-47E0-9AD3-17ADC65568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89891" y="2996505"/>
                  <a:ext cx="498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82D019-9741-4320-AC7F-4D2A159767CF}"/>
                    </a:ext>
                  </a:extLst>
                </p14:cNvPr>
                <p14:cNvContentPartPr/>
                <p14:nvPr/>
              </p14:nvContentPartPr>
              <p14:xfrm>
                <a:off x="4861251" y="3145185"/>
                <a:ext cx="110880" cy="87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82D019-9741-4320-AC7F-4D2A159767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43251" y="3127185"/>
                  <a:ext cx="146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8506E43-E21B-48EA-9388-1ABB9B4322FA}"/>
                    </a:ext>
                  </a:extLst>
                </p14:cNvPr>
                <p14:cNvContentPartPr/>
                <p14:nvPr/>
              </p14:nvContentPartPr>
              <p14:xfrm>
                <a:off x="5169051" y="3000105"/>
                <a:ext cx="248400" cy="210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8506E43-E21B-48EA-9388-1ABB9B4322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51411" y="2982465"/>
                  <a:ext cx="284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3F9E7B-373B-46AF-BE3B-BB1CC5A2D126}"/>
                    </a:ext>
                  </a:extLst>
                </p14:cNvPr>
                <p14:cNvContentPartPr/>
                <p14:nvPr/>
              </p14:nvContentPartPr>
              <p14:xfrm>
                <a:off x="5521131" y="2844225"/>
                <a:ext cx="445320" cy="384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3F9E7B-373B-46AF-BE3B-BB1CC5A2D12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03131" y="2826225"/>
                  <a:ext cx="4809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F3909E7-651E-42C7-B52D-DD7CE04F59B3}"/>
                    </a:ext>
                  </a:extLst>
                </p14:cNvPr>
                <p14:cNvContentPartPr/>
                <p14:nvPr/>
              </p14:nvContentPartPr>
              <p14:xfrm>
                <a:off x="6119091" y="2800305"/>
                <a:ext cx="258840" cy="188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F3909E7-651E-42C7-B52D-DD7CE04F59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01091" y="2782665"/>
                  <a:ext cx="294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27E1F1F-8DE2-49B1-A67E-3579D67A61C3}"/>
                    </a:ext>
                  </a:extLst>
                </p14:cNvPr>
                <p14:cNvContentPartPr/>
                <p14:nvPr/>
              </p14:nvContentPartPr>
              <p14:xfrm>
                <a:off x="6372531" y="2543625"/>
                <a:ext cx="623160" cy="1028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27E1F1F-8DE2-49B1-A67E-3579D67A61C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54891" y="2525985"/>
                  <a:ext cx="658800" cy="10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8C75DE-89A1-46B1-B730-4CACFE3DC9BD}"/>
                    </a:ext>
                  </a:extLst>
                </p14:cNvPr>
                <p14:cNvContentPartPr/>
                <p14:nvPr/>
              </p14:nvContentPartPr>
              <p14:xfrm>
                <a:off x="6961491" y="2661345"/>
                <a:ext cx="402480" cy="289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8C75DE-89A1-46B1-B730-4CACFE3DC9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43851" y="2643705"/>
                  <a:ext cx="4381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0780483-16B6-4D6C-A381-21CE19A5A384}"/>
                    </a:ext>
                  </a:extLst>
                </p14:cNvPr>
                <p14:cNvContentPartPr/>
                <p14:nvPr/>
              </p14:nvContentPartPr>
              <p14:xfrm>
                <a:off x="7722171" y="2267865"/>
                <a:ext cx="1146960" cy="560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0780483-16B6-4D6C-A381-21CE19A5A3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04531" y="2249865"/>
                  <a:ext cx="118260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6869E00-B23C-42AA-AB5E-DB8F1B05AED8}"/>
                    </a:ext>
                  </a:extLst>
                </p14:cNvPr>
                <p14:cNvContentPartPr/>
                <p14:nvPr/>
              </p14:nvContentPartPr>
              <p14:xfrm>
                <a:off x="8755371" y="2308545"/>
                <a:ext cx="282240" cy="406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6869E00-B23C-42AA-AB5E-DB8F1B05AED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37371" y="2290905"/>
                  <a:ext cx="3178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CF31EA1-950C-4FFE-A409-C71C74109B72}"/>
                    </a:ext>
                  </a:extLst>
                </p14:cNvPr>
                <p14:cNvContentPartPr/>
                <p14:nvPr/>
              </p14:nvContentPartPr>
              <p14:xfrm>
                <a:off x="9035091" y="2416905"/>
                <a:ext cx="97920" cy="130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CF31EA1-950C-4FFE-A409-C71C74109B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17451" y="2398905"/>
                  <a:ext cx="133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6E6F000-6C8B-4060-A92F-908B72BEC645}"/>
                    </a:ext>
                  </a:extLst>
                </p14:cNvPr>
                <p14:cNvContentPartPr/>
                <p14:nvPr/>
              </p14:nvContentPartPr>
              <p14:xfrm>
                <a:off x="8953731" y="2309985"/>
                <a:ext cx="360" cy="16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6E6F000-6C8B-4060-A92F-908B72BEC6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35731" y="229234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B068BC9-A87A-4A6D-B532-525AC235D520}"/>
                    </a:ext>
                  </a:extLst>
                </p14:cNvPr>
                <p14:cNvContentPartPr/>
                <p14:nvPr/>
              </p14:nvContentPartPr>
              <p14:xfrm>
                <a:off x="9017091" y="2325825"/>
                <a:ext cx="207000" cy="144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B068BC9-A87A-4A6D-B532-525AC235D5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99091" y="2308185"/>
                  <a:ext cx="242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266FB75-B340-42D3-A9EF-0A3326993C9C}"/>
                    </a:ext>
                  </a:extLst>
                </p14:cNvPr>
                <p14:cNvContentPartPr/>
                <p14:nvPr/>
              </p14:nvContentPartPr>
              <p14:xfrm>
                <a:off x="9253611" y="2108745"/>
                <a:ext cx="330480" cy="333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266FB75-B340-42D3-A9EF-0A3326993C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35611" y="2091105"/>
                  <a:ext cx="366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A2C1E0F-F0D4-4D39-9A90-77940264EA2A}"/>
                    </a:ext>
                  </a:extLst>
                </p14:cNvPr>
                <p14:cNvContentPartPr/>
                <p14:nvPr/>
              </p14:nvContentPartPr>
              <p14:xfrm>
                <a:off x="9658611" y="1846305"/>
                <a:ext cx="400320" cy="442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A2C1E0F-F0D4-4D39-9A90-77940264EA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40611" y="1828665"/>
                  <a:ext cx="4359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0BB4B14-E3B9-486E-84F8-AA7AE242D82A}"/>
                    </a:ext>
                  </a:extLst>
                </p14:cNvPr>
                <p14:cNvContentPartPr/>
                <p14:nvPr/>
              </p14:nvContentPartPr>
              <p14:xfrm>
                <a:off x="10056411" y="1564065"/>
                <a:ext cx="603360" cy="683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0BB4B14-E3B9-486E-84F8-AA7AE242D8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38411" y="1546065"/>
                  <a:ext cx="63900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530BC17-D62E-4AFA-A369-6C7E2086E00E}"/>
                    </a:ext>
                  </a:extLst>
                </p14:cNvPr>
                <p14:cNvContentPartPr/>
                <p14:nvPr/>
              </p14:nvContentPartPr>
              <p14:xfrm>
                <a:off x="10248291" y="1801305"/>
                <a:ext cx="335160" cy="68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530BC17-D62E-4AFA-A369-6C7E2086E0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30291" y="1783305"/>
                  <a:ext cx="370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37CA16A-EA0A-4979-BECB-3F1FBFDD93EE}"/>
                    </a:ext>
                  </a:extLst>
                </p14:cNvPr>
                <p14:cNvContentPartPr/>
                <p14:nvPr/>
              </p14:nvContentPartPr>
              <p14:xfrm>
                <a:off x="10529091" y="1681065"/>
                <a:ext cx="600480" cy="401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37CA16A-EA0A-4979-BECB-3F1FBFDD93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511091" y="1663425"/>
                  <a:ext cx="6361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CAD0B62-1CEB-439D-BB4B-BC3B929AD8F3}"/>
                    </a:ext>
                  </a:extLst>
                </p14:cNvPr>
                <p14:cNvContentPartPr/>
                <p14:nvPr/>
              </p14:nvContentPartPr>
              <p14:xfrm>
                <a:off x="9189531" y="2471265"/>
                <a:ext cx="2154600" cy="509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CAD0B62-1CEB-439D-BB4B-BC3B929AD8F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71891" y="2453265"/>
                  <a:ext cx="21902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9E5C39F-B319-4F42-8AFC-71149B90865C}"/>
                    </a:ext>
                  </a:extLst>
                </p14:cNvPr>
                <p14:cNvContentPartPr/>
                <p14:nvPr/>
              </p14:nvContentPartPr>
              <p14:xfrm>
                <a:off x="3875571" y="4635225"/>
                <a:ext cx="324360" cy="476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9E5C39F-B319-4F42-8AFC-71149B9086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57931" y="4617225"/>
                  <a:ext cx="3600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936030D-A91A-49FC-B307-23B9A7F6B55A}"/>
                    </a:ext>
                  </a:extLst>
                </p14:cNvPr>
                <p14:cNvContentPartPr/>
                <p14:nvPr/>
              </p14:nvContentPartPr>
              <p14:xfrm>
                <a:off x="3838491" y="4765545"/>
                <a:ext cx="352800" cy="114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936030D-A91A-49FC-B307-23B9A7F6B5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20491" y="4747545"/>
                  <a:ext cx="388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D8D3079-CB2A-4019-B9A2-7226A54FBD2C}"/>
                    </a:ext>
                  </a:extLst>
                </p14:cNvPr>
                <p14:cNvContentPartPr/>
                <p14:nvPr/>
              </p14:nvContentPartPr>
              <p14:xfrm>
                <a:off x="4191291" y="4706865"/>
                <a:ext cx="282600" cy="209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D8D3079-CB2A-4019-B9A2-7226A54FBD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73291" y="4689225"/>
                  <a:ext cx="318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B11377D-0C07-4760-9293-91CB20A34E71}"/>
                    </a:ext>
                  </a:extLst>
                </p14:cNvPr>
                <p14:cNvContentPartPr/>
                <p14:nvPr/>
              </p14:nvContentPartPr>
              <p14:xfrm>
                <a:off x="4541931" y="4644585"/>
                <a:ext cx="275760" cy="28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B11377D-0C07-4760-9293-91CB20A34E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23931" y="4626585"/>
                  <a:ext cx="311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40C652C-9619-47A3-9CEC-250680EDA569}"/>
                    </a:ext>
                  </a:extLst>
                </p14:cNvPr>
                <p14:cNvContentPartPr/>
                <p14:nvPr/>
              </p14:nvContentPartPr>
              <p14:xfrm>
                <a:off x="4952331" y="4559985"/>
                <a:ext cx="207000" cy="123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40C652C-9619-47A3-9CEC-250680EDA56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34691" y="4542345"/>
                  <a:ext cx="242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3FD0227-25EF-49FF-BB20-0BBDF1C83C18}"/>
                    </a:ext>
                  </a:extLst>
                </p14:cNvPr>
                <p14:cNvContentPartPr/>
                <p14:nvPr/>
              </p14:nvContentPartPr>
              <p14:xfrm>
                <a:off x="5124411" y="4436145"/>
                <a:ext cx="294120" cy="499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3FD0227-25EF-49FF-BB20-0BBDF1C83C1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6411" y="4418145"/>
                  <a:ext cx="329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6E5B3A-A4BF-4857-80EC-9FD6C40A8389}"/>
                    </a:ext>
                  </a:extLst>
                </p14:cNvPr>
                <p14:cNvContentPartPr/>
                <p14:nvPr/>
              </p14:nvContentPartPr>
              <p14:xfrm>
                <a:off x="5296851" y="4427865"/>
                <a:ext cx="262080" cy="236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6E5B3A-A4BF-4857-80EC-9FD6C40A83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78851" y="4409865"/>
                  <a:ext cx="297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B4FA364-7B97-4625-BB9C-EEAF303224E4}"/>
                    </a:ext>
                  </a:extLst>
                </p14:cNvPr>
                <p14:cNvContentPartPr/>
                <p14:nvPr/>
              </p14:nvContentPartPr>
              <p14:xfrm>
                <a:off x="5664411" y="4100985"/>
                <a:ext cx="305640" cy="463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B4FA364-7B97-4625-BB9C-EEAF303224E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46411" y="4082985"/>
                  <a:ext cx="3412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F92E67-6E2D-4E72-9687-9F229EA22129}"/>
                    </a:ext>
                  </a:extLst>
                </p14:cNvPr>
                <p14:cNvContentPartPr/>
                <p14:nvPr/>
              </p14:nvContentPartPr>
              <p14:xfrm>
                <a:off x="5974731" y="4336425"/>
                <a:ext cx="9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F92E67-6E2D-4E72-9687-9F229EA2212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57091" y="431842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34039E1-C725-4604-B8DA-E5485D5BE59A}"/>
                    </a:ext>
                  </a:extLst>
                </p14:cNvPr>
                <p14:cNvContentPartPr/>
                <p14:nvPr/>
              </p14:nvContentPartPr>
              <p14:xfrm>
                <a:off x="6020091" y="3982545"/>
                <a:ext cx="490680" cy="552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34039E1-C725-4604-B8DA-E5485D5BE5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02451" y="3964905"/>
                  <a:ext cx="5263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3A6A6E7-F593-43EB-9337-825ADBC390C7}"/>
                    </a:ext>
                  </a:extLst>
                </p14:cNvPr>
                <p14:cNvContentPartPr/>
                <p14:nvPr/>
              </p14:nvContentPartPr>
              <p14:xfrm>
                <a:off x="6608331" y="3991185"/>
                <a:ext cx="218160" cy="351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3A6A6E7-F593-43EB-9337-825ADBC390C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90691" y="3973185"/>
                  <a:ext cx="2538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A5B204-5F9E-41D4-A7C3-83BAB716382F}"/>
                    </a:ext>
                  </a:extLst>
                </p14:cNvPr>
                <p14:cNvContentPartPr/>
                <p14:nvPr/>
              </p14:nvContentPartPr>
              <p14:xfrm>
                <a:off x="6499971" y="4019625"/>
                <a:ext cx="481320" cy="304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A5B204-5F9E-41D4-A7C3-83BAB716382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81971" y="4001625"/>
                  <a:ext cx="5169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8FF5A6F-A5F6-448B-9009-3CE1D392C511}"/>
                    </a:ext>
                  </a:extLst>
                </p14:cNvPr>
                <p14:cNvContentPartPr/>
                <p14:nvPr/>
              </p14:nvContentPartPr>
              <p14:xfrm>
                <a:off x="6490971" y="4093065"/>
                <a:ext cx="176400" cy="80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8FF5A6F-A5F6-448B-9009-3CE1D392C51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73331" y="4075425"/>
                  <a:ext cx="212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AD1670-C6FB-42AA-9905-A7588D355430}"/>
                    </a:ext>
                  </a:extLst>
                </p14:cNvPr>
                <p14:cNvContentPartPr/>
                <p14:nvPr/>
              </p14:nvContentPartPr>
              <p14:xfrm>
                <a:off x="6645051" y="3910905"/>
                <a:ext cx="127440" cy="325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AD1670-C6FB-42AA-9905-A7588D3554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27051" y="3892905"/>
                  <a:ext cx="163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794451-A391-4A8F-B639-7F8E7D07F974}"/>
                    </a:ext>
                  </a:extLst>
                </p14:cNvPr>
                <p14:cNvContentPartPr/>
                <p14:nvPr/>
              </p14:nvContentPartPr>
              <p14:xfrm>
                <a:off x="7001811" y="3765825"/>
                <a:ext cx="171360" cy="632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794451-A391-4A8F-B639-7F8E7D07F97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83811" y="3748185"/>
                  <a:ext cx="20700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9C43500-283B-4A98-ABC0-693EF3C4AA94}"/>
                    </a:ext>
                  </a:extLst>
                </p14:cNvPr>
                <p14:cNvContentPartPr/>
                <p14:nvPr/>
              </p14:nvContentPartPr>
              <p14:xfrm>
                <a:off x="7197291" y="3945825"/>
                <a:ext cx="348840" cy="299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9C43500-283B-4A98-ABC0-693EF3C4AA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79291" y="3927825"/>
                  <a:ext cx="384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946E46F-6615-4361-BCEE-D25823A6E1F2}"/>
                    </a:ext>
                  </a:extLst>
                </p14:cNvPr>
                <p14:cNvContentPartPr/>
                <p14:nvPr/>
              </p14:nvContentPartPr>
              <p14:xfrm>
                <a:off x="7251291" y="4065705"/>
                <a:ext cx="171360" cy="71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946E46F-6615-4361-BCEE-D25823A6E1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33651" y="4048065"/>
                  <a:ext cx="20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16CDA94-A1F7-4D70-A827-78E950CE8938}"/>
                    </a:ext>
                  </a:extLst>
                </p14:cNvPr>
                <p14:cNvContentPartPr/>
                <p14:nvPr/>
              </p14:nvContentPartPr>
              <p14:xfrm>
                <a:off x="7677171" y="4019625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16CDA94-A1F7-4D70-A827-78E950CE893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59171" y="4001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76A35D-0471-4781-8A1A-55AAEEEA38AA}"/>
                    </a:ext>
                  </a:extLst>
                </p14:cNvPr>
                <p14:cNvContentPartPr/>
                <p14:nvPr/>
              </p14:nvContentPartPr>
              <p14:xfrm>
                <a:off x="7788411" y="3720105"/>
                <a:ext cx="412920" cy="364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76A35D-0471-4781-8A1A-55AAEEEA38A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70771" y="3702465"/>
                  <a:ext cx="4485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BA74D26-1591-4332-B72A-201D263FCD7D}"/>
                    </a:ext>
                  </a:extLst>
                </p14:cNvPr>
                <p14:cNvContentPartPr/>
                <p14:nvPr/>
              </p14:nvContentPartPr>
              <p14:xfrm>
                <a:off x="8138691" y="3784185"/>
                <a:ext cx="9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BA74D26-1591-4332-B72A-201D263FCD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20691" y="376618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E872B85-9001-4C13-BDFA-3338900A466C}"/>
                    </a:ext>
                  </a:extLst>
                </p14:cNvPr>
                <p14:cNvContentPartPr/>
                <p14:nvPr/>
              </p14:nvContentPartPr>
              <p14:xfrm>
                <a:off x="8479251" y="3519585"/>
                <a:ext cx="733680" cy="499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E872B85-9001-4C13-BDFA-3338900A466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61611" y="3501945"/>
                  <a:ext cx="7693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F8D527A-48E9-40D1-825F-97B400B4694D}"/>
                    </a:ext>
                  </a:extLst>
                </p14:cNvPr>
                <p14:cNvContentPartPr/>
                <p14:nvPr/>
              </p14:nvContentPartPr>
              <p14:xfrm>
                <a:off x="9315531" y="3636945"/>
                <a:ext cx="449640" cy="183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F8D527A-48E9-40D1-825F-97B400B4694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97891" y="3618945"/>
                  <a:ext cx="485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A59D7C2-72CF-4752-A053-383A1A1CE279}"/>
                    </a:ext>
                  </a:extLst>
                </p14:cNvPr>
                <p14:cNvContentPartPr/>
                <p14:nvPr/>
              </p14:nvContentPartPr>
              <p14:xfrm>
                <a:off x="9948411" y="3068865"/>
                <a:ext cx="413640" cy="446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A59D7C2-72CF-4752-A053-383A1A1CE27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30411" y="3051225"/>
                  <a:ext cx="4492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46FFBCD-0381-4B0D-8AEC-79C7DE888033}"/>
                    </a:ext>
                  </a:extLst>
                </p14:cNvPr>
                <p14:cNvContentPartPr/>
                <p14:nvPr/>
              </p14:nvContentPartPr>
              <p14:xfrm>
                <a:off x="9931131" y="3215025"/>
                <a:ext cx="191520" cy="35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46FFBCD-0381-4B0D-8AEC-79C7DE8880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13491" y="3197025"/>
                  <a:ext cx="227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16E5182-A6BF-43B8-AB2A-DB97591BE321}"/>
                    </a:ext>
                  </a:extLst>
                </p14:cNvPr>
                <p14:cNvContentPartPr/>
                <p14:nvPr/>
              </p14:nvContentPartPr>
              <p14:xfrm>
                <a:off x="10393011" y="3231945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16E5182-A6BF-43B8-AB2A-DB97591BE32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75011" y="32139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9B3696B-880D-402D-B7C4-8DB49DD568CC}"/>
                    </a:ext>
                  </a:extLst>
                </p14:cNvPr>
                <p14:cNvContentPartPr/>
                <p14:nvPr/>
              </p14:nvContentPartPr>
              <p14:xfrm>
                <a:off x="10429011" y="2927025"/>
                <a:ext cx="330480" cy="375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9B3696B-880D-402D-B7C4-8DB49DD568C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411371" y="2909025"/>
                  <a:ext cx="3661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E3BC150-E75F-49FE-AC86-449E8B8934B3}"/>
                    </a:ext>
                  </a:extLst>
                </p14:cNvPr>
                <p14:cNvContentPartPr/>
                <p14:nvPr/>
              </p14:nvContentPartPr>
              <p14:xfrm>
                <a:off x="10438371" y="3032505"/>
                <a:ext cx="244440" cy="90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E3BC150-E75F-49FE-AC86-449E8B8934B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20731" y="3014865"/>
                  <a:ext cx="280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1F25723-EC01-4BF7-B7DA-972108A323A0}"/>
                    </a:ext>
                  </a:extLst>
                </p14:cNvPr>
                <p14:cNvContentPartPr/>
                <p14:nvPr/>
              </p14:nvContentPartPr>
              <p14:xfrm>
                <a:off x="10881891" y="3032865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1F25723-EC01-4BF7-B7DA-972108A323A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63891" y="3014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44D8477-8CF8-4506-A034-0F52F3EE6A35}"/>
                    </a:ext>
                  </a:extLst>
                </p14:cNvPr>
                <p14:cNvContentPartPr/>
                <p14:nvPr/>
              </p14:nvContentPartPr>
              <p14:xfrm>
                <a:off x="10905651" y="2623905"/>
                <a:ext cx="230040" cy="528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44D8477-8CF8-4506-A034-0F52F3EE6A3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88011" y="2605905"/>
                  <a:ext cx="2656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BD3609E-232C-4712-B49B-D151D8BE24EC}"/>
                    </a:ext>
                  </a:extLst>
                </p14:cNvPr>
                <p14:cNvContentPartPr/>
                <p14:nvPr/>
              </p14:nvContentPartPr>
              <p14:xfrm>
                <a:off x="11208051" y="2633985"/>
                <a:ext cx="337680" cy="660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BD3609E-232C-4712-B49B-D151D8BE24E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90051" y="2616345"/>
                  <a:ext cx="37332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6D32F6E-9F0C-435E-94B0-CA377C7BDE22}"/>
                    </a:ext>
                  </a:extLst>
                </p14:cNvPr>
                <p14:cNvContentPartPr/>
                <p14:nvPr/>
              </p14:nvContentPartPr>
              <p14:xfrm>
                <a:off x="3485331" y="6164865"/>
                <a:ext cx="770400" cy="245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6D32F6E-9F0C-435E-94B0-CA377C7BDE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67691" y="6147225"/>
                  <a:ext cx="806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A4DBD48-8D0E-45F9-87CC-97861DFA54BC}"/>
                    </a:ext>
                  </a:extLst>
                </p14:cNvPr>
                <p14:cNvContentPartPr/>
                <p14:nvPr/>
              </p14:nvContentPartPr>
              <p14:xfrm>
                <a:off x="3793131" y="6350625"/>
                <a:ext cx="379800" cy="149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A4DBD48-8D0E-45F9-87CC-97861DFA54B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75131" y="6332625"/>
                  <a:ext cx="415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B6BC580-ADA5-4407-99E5-E57F38C6CF24}"/>
                    </a:ext>
                  </a:extLst>
                </p14:cNvPr>
                <p14:cNvContentPartPr/>
                <p14:nvPr/>
              </p14:nvContentPartPr>
              <p14:xfrm>
                <a:off x="5647851" y="5315985"/>
                <a:ext cx="2877120" cy="858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B6BC580-ADA5-4407-99E5-E57F38C6CF2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29851" y="5297985"/>
                  <a:ext cx="291276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5163C8-52D9-4492-B4BB-1BCB7E4188A3}"/>
                    </a:ext>
                  </a:extLst>
                </p14:cNvPr>
                <p14:cNvContentPartPr/>
                <p14:nvPr/>
              </p14:nvContentPartPr>
              <p14:xfrm>
                <a:off x="6114411" y="5081265"/>
                <a:ext cx="458640" cy="640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5163C8-52D9-4492-B4BB-1BCB7E4188A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96771" y="5063265"/>
                  <a:ext cx="49428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A65447-9FC6-4328-892C-3666A5BFD268}"/>
                    </a:ext>
                  </a:extLst>
                </p14:cNvPr>
                <p14:cNvContentPartPr/>
                <p14:nvPr/>
              </p14:nvContentPartPr>
              <p14:xfrm>
                <a:off x="6599691" y="4775625"/>
                <a:ext cx="411480" cy="869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A65447-9FC6-4328-892C-3666A5BFD26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81691" y="4757625"/>
                  <a:ext cx="4471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6A2696D-CC23-4401-9F69-80998D9BCF40}"/>
                    </a:ext>
                  </a:extLst>
                </p14:cNvPr>
                <p14:cNvContentPartPr/>
                <p14:nvPr/>
              </p14:nvContentPartPr>
              <p14:xfrm>
                <a:off x="5975451" y="6041385"/>
                <a:ext cx="240120" cy="495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6A2696D-CC23-4401-9F69-80998D9BCF4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57451" y="6023745"/>
                  <a:ext cx="27576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7429163-A834-4471-8FC9-E426F0D4A5CF}"/>
                    </a:ext>
                  </a:extLst>
                </p14:cNvPr>
                <p14:cNvContentPartPr/>
                <p14:nvPr/>
              </p14:nvContentPartPr>
              <p14:xfrm>
                <a:off x="6355971" y="6227145"/>
                <a:ext cx="192960" cy="147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7429163-A834-4471-8FC9-E426F0D4A5C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38331" y="6209145"/>
                  <a:ext cx="228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11F1767-1A9B-4AF4-97F2-4D17B26A6BB0}"/>
                    </a:ext>
                  </a:extLst>
                </p14:cNvPr>
                <p14:cNvContentPartPr/>
                <p14:nvPr/>
              </p14:nvContentPartPr>
              <p14:xfrm>
                <a:off x="6779331" y="5965785"/>
                <a:ext cx="83520" cy="500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11F1767-1A9B-4AF4-97F2-4D17B26A6BB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1331" y="5948145"/>
                  <a:ext cx="11916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483E357-0D19-47DE-B4DD-16AEDA6026B6}"/>
                    </a:ext>
                  </a:extLst>
                </p14:cNvPr>
                <p14:cNvContentPartPr/>
                <p14:nvPr/>
              </p14:nvContentPartPr>
              <p14:xfrm>
                <a:off x="6888051" y="6063345"/>
                <a:ext cx="356040" cy="365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483E357-0D19-47DE-B4DD-16AEDA6026B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70051" y="6045345"/>
                  <a:ext cx="3916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F298C7-1C78-4FB2-9823-CB3081DD2074}"/>
                    </a:ext>
                  </a:extLst>
                </p14:cNvPr>
                <p14:cNvContentPartPr/>
                <p14:nvPr/>
              </p14:nvContentPartPr>
              <p14:xfrm>
                <a:off x="7349571" y="6164865"/>
                <a:ext cx="250200" cy="209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F298C7-1C78-4FB2-9823-CB3081DD207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31571" y="6146865"/>
                  <a:ext cx="285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E66EBCB-83CB-48D6-BC8A-10968E905280}"/>
                    </a:ext>
                  </a:extLst>
                </p14:cNvPr>
                <p14:cNvContentPartPr/>
                <p14:nvPr/>
              </p14:nvContentPartPr>
              <p14:xfrm>
                <a:off x="7758531" y="6011865"/>
                <a:ext cx="344520" cy="144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E66EBCB-83CB-48D6-BC8A-10968E90528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40531" y="5994225"/>
                  <a:ext cx="380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BD318FB-29FA-4E34-AF91-3FEB0D584F6F}"/>
                    </a:ext>
                  </a:extLst>
                </p14:cNvPr>
                <p14:cNvContentPartPr/>
                <p14:nvPr/>
              </p14:nvContentPartPr>
              <p14:xfrm>
                <a:off x="8077131" y="5747265"/>
                <a:ext cx="252360" cy="256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BD318FB-29FA-4E34-AF91-3FEB0D584F6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59131" y="5729625"/>
                  <a:ext cx="288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C165E08-12FD-4C93-8D46-79FEF1A1FA77}"/>
                    </a:ext>
                  </a:extLst>
                </p14:cNvPr>
                <p14:cNvContentPartPr/>
                <p14:nvPr/>
              </p14:nvContentPartPr>
              <p14:xfrm>
                <a:off x="8340291" y="5609745"/>
                <a:ext cx="314640" cy="357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C165E08-12FD-4C93-8D46-79FEF1A1FA7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22651" y="5591745"/>
                  <a:ext cx="3502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33483C-606F-4A93-BFCF-7C51B4A8023D}"/>
                    </a:ext>
                  </a:extLst>
                </p14:cNvPr>
                <p14:cNvContentPartPr/>
                <p14:nvPr/>
              </p14:nvContentPartPr>
              <p14:xfrm>
                <a:off x="8519211" y="5567625"/>
                <a:ext cx="336240" cy="426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33483C-606F-4A93-BFCF-7C51B4A802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01211" y="5549625"/>
                  <a:ext cx="3718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A1ED1B8-ADCA-456B-B041-DF00C222EF92}"/>
                    </a:ext>
                  </a:extLst>
                </p14:cNvPr>
                <p14:cNvContentPartPr/>
                <p14:nvPr/>
              </p14:nvContentPartPr>
              <p14:xfrm>
                <a:off x="8645571" y="5071185"/>
                <a:ext cx="306720" cy="107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A1ED1B8-ADCA-456B-B041-DF00C222EF9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27931" y="5053545"/>
                  <a:ext cx="342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D6F4E93-7762-4F03-9271-8DA6A1A9123E}"/>
                    </a:ext>
                  </a:extLst>
                </p14:cNvPr>
                <p14:cNvContentPartPr/>
                <p14:nvPr/>
              </p14:nvContentPartPr>
              <p14:xfrm>
                <a:off x="8708931" y="5244345"/>
                <a:ext cx="245520" cy="79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D6F4E93-7762-4F03-9271-8DA6A1A9123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91291" y="5226345"/>
                  <a:ext cx="281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9994B90-FD06-446D-862C-BF530AD3E450}"/>
                    </a:ext>
                  </a:extLst>
                </p14:cNvPr>
                <p14:cNvContentPartPr/>
                <p14:nvPr/>
              </p14:nvContentPartPr>
              <p14:xfrm>
                <a:off x="9158571" y="4348305"/>
                <a:ext cx="307080" cy="366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9994B90-FD06-446D-862C-BF530AD3E45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40571" y="4330305"/>
                  <a:ext cx="3427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883D35-254D-4479-9695-E00EB91EAD61}"/>
                    </a:ext>
                  </a:extLst>
                </p14:cNvPr>
                <p14:cNvContentPartPr/>
                <p14:nvPr/>
              </p14:nvContentPartPr>
              <p14:xfrm>
                <a:off x="9471771" y="4171545"/>
                <a:ext cx="387000" cy="511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883D35-254D-4479-9695-E00EB91EAD6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54131" y="4153545"/>
                  <a:ext cx="4226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31D87CA-C6E0-4A59-853A-62CE4DF5BEAF}"/>
                    </a:ext>
                  </a:extLst>
                </p14:cNvPr>
                <p14:cNvContentPartPr/>
                <p14:nvPr/>
              </p14:nvContentPartPr>
              <p14:xfrm>
                <a:off x="9174051" y="4662585"/>
                <a:ext cx="956160" cy="344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31D87CA-C6E0-4A59-853A-62CE4DF5BEA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56411" y="4644585"/>
                  <a:ext cx="9918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2AEF146-F843-4244-AF8A-481B96D8B331}"/>
                    </a:ext>
                  </a:extLst>
                </p14:cNvPr>
                <p14:cNvContentPartPr/>
                <p14:nvPr/>
              </p14:nvContentPartPr>
              <p14:xfrm>
                <a:off x="9405891" y="5311665"/>
                <a:ext cx="271440" cy="265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2AEF146-F843-4244-AF8A-481B96D8B3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88251" y="5294025"/>
                  <a:ext cx="307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055D9F-5C24-4D12-AEAD-0F50F88C2D4D}"/>
                    </a:ext>
                  </a:extLst>
                </p14:cNvPr>
                <p14:cNvContentPartPr/>
                <p14:nvPr/>
              </p14:nvContentPartPr>
              <p14:xfrm>
                <a:off x="9513891" y="5096745"/>
                <a:ext cx="388080" cy="286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055D9F-5C24-4D12-AEAD-0F50F88C2D4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95891" y="5078745"/>
                  <a:ext cx="423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35F7CE2-AFBD-4D06-A348-E6797C1FB3C5}"/>
                    </a:ext>
                  </a:extLst>
                </p14:cNvPr>
                <p14:cNvContentPartPr/>
                <p14:nvPr/>
              </p14:nvContentPartPr>
              <p14:xfrm>
                <a:off x="9984771" y="4816305"/>
                <a:ext cx="174600" cy="314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35F7CE2-AFBD-4D06-A348-E6797C1FB3C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67131" y="4798305"/>
                  <a:ext cx="2102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5833D56-5885-4FB1-9B6F-D0266081CF8B}"/>
                    </a:ext>
                  </a:extLst>
                </p14:cNvPr>
                <p14:cNvContentPartPr/>
                <p14:nvPr/>
              </p14:nvContentPartPr>
              <p14:xfrm>
                <a:off x="10300851" y="4921785"/>
                <a:ext cx="183600" cy="182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5833D56-5885-4FB1-9B6F-D0266081CF8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83211" y="4903785"/>
                  <a:ext cx="219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24C89FF-F993-485F-82A9-505746593B93}"/>
                    </a:ext>
                  </a:extLst>
                </p14:cNvPr>
                <p14:cNvContentPartPr/>
                <p14:nvPr/>
              </p14:nvContentPartPr>
              <p14:xfrm>
                <a:off x="10338651" y="4385025"/>
                <a:ext cx="221400" cy="132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24C89FF-F993-485F-82A9-505746593B9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21011" y="4367025"/>
                  <a:ext cx="257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FF325F-AB59-4143-9F7F-CDA06D6B0A58}"/>
                    </a:ext>
                  </a:extLst>
                </p14:cNvPr>
                <p14:cNvContentPartPr/>
                <p14:nvPr/>
              </p14:nvContentPartPr>
              <p14:xfrm>
                <a:off x="10320651" y="4577265"/>
                <a:ext cx="256320" cy="94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FF325F-AB59-4143-9F7F-CDA06D6B0A5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303011" y="4559265"/>
                  <a:ext cx="291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FDB9D5E-3C59-47E5-B298-8B56BF127706}"/>
                    </a:ext>
                  </a:extLst>
                </p14:cNvPr>
                <p14:cNvContentPartPr/>
                <p14:nvPr/>
              </p14:nvContentPartPr>
              <p14:xfrm>
                <a:off x="10800891" y="4239225"/>
                <a:ext cx="101880" cy="231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FDB9D5E-3C59-47E5-B298-8B56BF12770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782891" y="4221225"/>
                  <a:ext cx="137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9AC0A9B-A4E1-4886-BEF6-EE01A38B047C}"/>
                    </a:ext>
                  </a:extLst>
                </p14:cNvPr>
                <p14:cNvContentPartPr/>
                <p14:nvPr/>
              </p14:nvContentPartPr>
              <p14:xfrm>
                <a:off x="11062971" y="4345425"/>
                <a:ext cx="9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9AC0A9B-A4E1-4886-BEF6-EE01A38B047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44971" y="432742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03998F7-0528-4F3F-9251-059D38D20145}"/>
                    </a:ext>
                  </a:extLst>
                </p14:cNvPr>
                <p14:cNvContentPartPr/>
                <p14:nvPr/>
              </p14:nvContentPartPr>
              <p14:xfrm>
                <a:off x="11207331" y="4227705"/>
                <a:ext cx="175320" cy="186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03998F7-0528-4F3F-9251-059D38D2014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89691" y="4209705"/>
                  <a:ext cx="210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F30ED0-6AA6-4058-86B6-F7A1A1ACA98A}"/>
                    </a:ext>
                  </a:extLst>
                </p14:cNvPr>
                <p14:cNvContentPartPr/>
                <p14:nvPr/>
              </p14:nvContentPartPr>
              <p14:xfrm>
                <a:off x="11416131" y="4100985"/>
                <a:ext cx="124200" cy="204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F30ED0-6AA6-4058-86B6-F7A1A1ACA98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398131" y="4082985"/>
                  <a:ext cx="159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51849E0-2F04-409E-9624-E17DEC135848}"/>
                    </a:ext>
                  </a:extLst>
                </p14:cNvPr>
                <p14:cNvContentPartPr/>
                <p14:nvPr/>
              </p14:nvContentPartPr>
              <p14:xfrm>
                <a:off x="11528091" y="3749625"/>
                <a:ext cx="207000" cy="420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51849E0-2F04-409E-9624-E17DEC13584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510451" y="3731985"/>
                  <a:ext cx="2426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5BE198B-EE6C-4C0A-A286-8B312A2436B3}"/>
                    </a:ext>
                  </a:extLst>
                </p14:cNvPr>
                <p14:cNvContentPartPr/>
                <p14:nvPr/>
              </p14:nvContentPartPr>
              <p14:xfrm>
                <a:off x="11769291" y="3819825"/>
                <a:ext cx="172800" cy="346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5BE198B-EE6C-4C0A-A286-8B312A2436B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751291" y="3802185"/>
                  <a:ext cx="2084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C0EFD4F-FFB1-45E6-A154-89F53679FC71}"/>
                    </a:ext>
                  </a:extLst>
                </p14:cNvPr>
                <p14:cNvContentPartPr/>
                <p14:nvPr/>
              </p14:nvContentPartPr>
              <p14:xfrm>
                <a:off x="11956851" y="3756825"/>
                <a:ext cx="214200" cy="420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C0EFD4F-FFB1-45E6-A154-89F53679FC7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938851" y="3738825"/>
                  <a:ext cx="2498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1495860-6A63-42B6-A785-2DCB6AC5F462}"/>
                    </a:ext>
                  </a:extLst>
                </p14:cNvPr>
                <p14:cNvContentPartPr/>
                <p14:nvPr/>
              </p14:nvContentPartPr>
              <p14:xfrm>
                <a:off x="10251531" y="4829625"/>
                <a:ext cx="1541880" cy="2099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1495860-6A63-42B6-A785-2DCB6AC5F46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233531" y="4811985"/>
                  <a:ext cx="1577520" cy="213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110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C7239A-B370-4738-9A88-145BC0B1E205}"/>
              </a:ext>
            </a:extLst>
          </p:cNvPr>
          <p:cNvGrpSpPr/>
          <p:nvPr/>
        </p:nvGrpSpPr>
        <p:grpSpPr>
          <a:xfrm>
            <a:off x="326331" y="144225"/>
            <a:ext cx="11778840" cy="7077240"/>
            <a:chOff x="326331" y="144225"/>
            <a:chExt cx="11778840" cy="707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37C4D5-A06C-4081-80AA-19562FF79C83}"/>
                    </a:ext>
                  </a:extLst>
                </p14:cNvPr>
                <p14:cNvContentPartPr/>
                <p14:nvPr/>
              </p14:nvContentPartPr>
              <p14:xfrm>
                <a:off x="8398251" y="396585"/>
                <a:ext cx="739440" cy="460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37C4D5-A06C-4081-80AA-19562FF79C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80611" y="378585"/>
                  <a:ext cx="7750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16A21A-7BC2-4C93-A427-FD48F1C79407}"/>
                    </a:ext>
                  </a:extLst>
                </p14:cNvPr>
                <p14:cNvContentPartPr/>
                <p14:nvPr/>
              </p14:nvContentPartPr>
              <p14:xfrm>
                <a:off x="9233451" y="426465"/>
                <a:ext cx="1008720" cy="407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16A21A-7BC2-4C93-A427-FD48F1C794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15451" y="408825"/>
                  <a:ext cx="10443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9D1E58-B895-473E-A063-B0563BD26807}"/>
                    </a:ext>
                  </a:extLst>
                </p14:cNvPr>
                <p14:cNvContentPartPr/>
                <p14:nvPr/>
              </p14:nvContentPartPr>
              <p14:xfrm>
                <a:off x="10411011" y="489105"/>
                <a:ext cx="154800" cy="18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9D1E58-B895-473E-A063-B0563BD268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93371" y="471465"/>
                  <a:ext cx="190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8F347D-FCAC-4456-8C7D-FF02C9FCD388}"/>
                    </a:ext>
                  </a:extLst>
                </p14:cNvPr>
                <p14:cNvContentPartPr/>
                <p14:nvPr/>
              </p14:nvContentPartPr>
              <p14:xfrm>
                <a:off x="10582011" y="359145"/>
                <a:ext cx="335520" cy="176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8F347D-FCAC-4456-8C7D-FF02C9FCD3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64011" y="341505"/>
                  <a:ext cx="371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8F7D496-A7CD-4051-9A21-9801F3CC121D}"/>
                    </a:ext>
                  </a:extLst>
                </p14:cNvPr>
                <p14:cNvContentPartPr/>
                <p14:nvPr/>
              </p14:nvContentPartPr>
              <p14:xfrm>
                <a:off x="10926891" y="280665"/>
                <a:ext cx="418680" cy="27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8F7D496-A7CD-4051-9A21-9801F3CC12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09251" y="262665"/>
                  <a:ext cx="454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A94A68-F106-4FBA-B25E-5CAD4357596B}"/>
                    </a:ext>
                  </a:extLst>
                </p14:cNvPr>
                <p14:cNvContentPartPr/>
                <p14:nvPr/>
              </p14:nvContentPartPr>
              <p14:xfrm>
                <a:off x="11452131" y="258705"/>
                <a:ext cx="207000" cy="371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A94A68-F106-4FBA-B25E-5CAD435759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34491" y="241065"/>
                  <a:ext cx="2426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19C77B-515A-4B41-888A-4C068CC35BE6}"/>
                    </a:ext>
                  </a:extLst>
                </p14:cNvPr>
                <p14:cNvContentPartPr/>
                <p14:nvPr/>
              </p14:nvContentPartPr>
              <p14:xfrm>
                <a:off x="11696571" y="144225"/>
                <a:ext cx="170640" cy="266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19C77B-515A-4B41-888A-4C068CC35B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78931" y="126585"/>
                  <a:ext cx="206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FA19BC-4524-4C3C-A6B7-AE197B359797}"/>
                    </a:ext>
                  </a:extLst>
                </p14:cNvPr>
                <p14:cNvContentPartPr/>
                <p14:nvPr/>
              </p14:nvContentPartPr>
              <p14:xfrm>
                <a:off x="11624211" y="254745"/>
                <a:ext cx="190800" cy="34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FA19BC-4524-4C3C-A6B7-AE197B3597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06571" y="236745"/>
                  <a:ext cx="226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358A05-0D09-4541-A521-772950548769}"/>
                    </a:ext>
                  </a:extLst>
                </p14:cNvPr>
                <p14:cNvContentPartPr/>
                <p14:nvPr/>
              </p14:nvContentPartPr>
              <p14:xfrm>
                <a:off x="11914011" y="151425"/>
                <a:ext cx="191160" cy="35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358A05-0D09-4541-A521-7729505487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96011" y="133425"/>
                  <a:ext cx="2268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D775E1-DEBA-44A4-8EB4-576E7B45AF48}"/>
                    </a:ext>
                  </a:extLst>
                </p14:cNvPr>
                <p14:cNvContentPartPr/>
                <p14:nvPr/>
              </p14:nvContentPartPr>
              <p14:xfrm>
                <a:off x="723051" y="376065"/>
                <a:ext cx="361800" cy="110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D775E1-DEBA-44A4-8EB4-576E7B45AF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5411" y="358065"/>
                  <a:ext cx="397440" cy="11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F4DB9A-3E5A-42F3-97E7-910E3B1BEC3A}"/>
                    </a:ext>
                  </a:extLst>
                </p14:cNvPr>
                <p14:cNvContentPartPr/>
                <p14:nvPr/>
              </p14:nvContentPartPr>
              <p14:xfrm>
                <a:off x="724131" y="267705"/>
                <a:ext cx="360" cy="3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F4DB9A-3E5A-42F3-97E7-910E3B1BEC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6131" y="2497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D2289E-66E5-4A9D-9FB8-EC3C18D3E692}"/>
                    </a:ext>
                  </a:extLst>
                </p14:cNvPr>
                <p14:cNvContentPartPr/>
                <p14:nvPr/>
              </p14:nvContentPartPr>
              <p14:xfrm>
                <a:off x="326331" y="461385"/>
                <a:ext cx="153720" cy="1030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D2289E-66E5-4A9D-9FB8-EC3C18D3E6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691" y="443385"/>
                  <a:ext cx="18936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CFDF58-4C86-41D5-8633-FB4509D8205E}"/>
                    </a:ext>
                  </a:extLst>
                </p14:cNvPr>
                <p14:cNvContentPartPr/>
                <p14:nvPr/>
              </p14:nvContentPartPr>
              <p14:xfrm>
                <a:off x="923211" y="407025"/>
                <a:ext cx="409320" cy="717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CFDF58-4C86-41D5-8633-FB4509D820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5211" y="389385"/>
                  <a:ext cx="44496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62D4F9-AD0A-4B63-A2B7-D17CC38C4E99}"/>
                    </a:ext>
                  </a:extLst>
                </p14:cNvPr>
                <p14:cNvContentPartPr/>
                <p14:nvPr/>
              </p14:nvContentPartPr>
              <p14:xfrm>
                <a:off x="370251" y="1814625"/>
                <a:ext cx="434520" cy="25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62D4F9-AD0A-4B63-A2B7-D17CC38C4E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2251" y="1796985"/>
                  <a:ext cx="470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91495E-323C-46AF-A6C5-0B2C1E58E1F7}"/>
                    </a:ext>
                  </a:extLst>
                </p14:cNvPr>
                <p14:cNvContentPartPr/>
                <p14:nvPr/>
              </p14:nvContentPartPr>
              <p14:xfrm>
                <a:off x="488691" y="1803465"/>
                <a:ext cx="146160" cy="16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91495E-323C-46AF-A6C5-0B2C1E58E1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691" y="1785465"/>
                  <a:ext cx="181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CF2100-F86B-405F-8C6B-D1F1CCE8F45B}"/>
                    </a:ext>
                  </a:extLst>
                </p14:cNvPr>
                <p14:cNvContentPartPr/>
                <p14:nvPr/>
              </p14:nvContentPartPr>
              <p14:xfrm>
                <a:off x="343971" y="1665585"/>
                <a:ext cx="292320" cy="154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CF2100-F86B-405F-8C6B-D1F1CCE8F4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5971" y="1647945"/>
                  <a:ext cx="327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2FA05A-B7AB-4441-96C5-8069745DA471}"/>
                    </a:ext>
                  </a:extLst>
                </p14:cNvPr>
                <p14:cNvContentPartPr/>
                <p14:nvPr/>
              </p14:nvContentPartPr>
              <p14:xfrm>
                <a:off x="976491" y="1632825"/>
                <a:ext cx="167040" cy="36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2FA05A-B7AB-4441-96C5-8069745DA4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8851" y="1615185"/>
                  <a:ext cx="2026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44162E-3D1B-4CAB-8504-03DFB04A0D98}"/>
                    </a:ext>
                  </a:extLst>
                </p14:cNvPr>
                <p14:cNvContentPartPr/>
                <p14:nvPr/>
              </p14:nvContentPartPr>
              <p14:xfrm>
                <a:off x="977571" y="1629585"/>
                <a:ext cx="364680" cy="298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44162E-3D1B-4CAB-8504-03DFB04A0D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9571" y="1611585"/>
                  <a:ext cx="400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4D40BB-99E8-4CC2-9D72-87ACC6839DA5}"/>
                    </a:ext>
                  </a:extLst>
                </p14:cNvPr>
                <p14:cNvContentPartPr/>
                <p14:nvPr/>
              </p14:nvContentPartPr>
              <p14:xfrm>
                <a:off x="1348731" y="1539585"/>
                <a:ext cx="302760" cy="599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4D40BB-99E8-4CC2-9D72-87ACC6839D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31091" y="1521585"/>
                  <a:ext cx="3384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583339-B98B-45B5-B6DB-293115A493ED}"/>
                    </a:ext>
                  </a:extLst>
                </p14:cNvPr>
                <p14:cNvContentPartPr/>
                <p14:nvPr/>
              </p14:nvContentPartPr>
              <p14:xfrm>
                <a:off x="1556811" y="1518705"/>
                <a:ext cx="591480" cy="331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583339-B98B-45B5-B6DB-293115A493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39171" y="1501065"/>
                  <a:ext cx="627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E87760-20C6-499F-BE15-E3F9BFCD737C}"/>
                    </a:ext>
                  </a:extLst>
                </p14:cNvPr>
                <p14:cNvContentPartPr/>
                <p14:nvPr/>
              </p14:nvContentPartPr>
              <p14:xfrm>
                <a:off x="2118051" y="1466145"/>
                <a:ext cx="320040" cy="31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E87760-20C6-499F-BE15-E3F9BFCD73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0411" y="1448505"/>
                  <a:ext cx="3556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350A92-A2CC-493A-B4EF-55995958B662}"/>
                    </a:ext>
                  </a:extLst>
                </p14:cNvPr>
                <p14:cNvContentPartPr/>
                <p14:nvPr/>
              </p14:nvContentPartPr>
              <p14:xfrm>
                <a:off x="2471571" y="1203705"/>
                <a:ext cx="165240" cy="509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350A92-A2CC-493A-B4EF-55995958B6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53931" y="1186065"/>
                  <a:ext cx="2008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151544-955F-40BA-9C8B-A57BC7C5ED6C}"/>
                    </a:ext>
                  </a:extLst>
                </p14:cNvPr>
                <p14:cNvContentPartPr/>
                <p14:nvPr/>
              </p14:nvContentPartPr>
              <p14:xfrm>
                <a:off x="2424051" y="1462905"/>
                <a:ext cx="123840" cy="8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151544-955F-40BA-9C8B-A57BC7C5ED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06051" y="1444905"/>
                  <a:ext cx="159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B1075A-A2CB-446C-BCCB-A7B7B9621BAE}"/>
                    </a:ext>
                  </a:extLst>
                </p14:cNvPr>
                <p14:cNvContentPartPr/>
                <p14:nvPr/>
              </p14:nvContentPartPr>
              <p14:xfrm>
                <a:off x="2695491" y="1180305"/>
                <a:ext cx="745920" cy="39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B1075A-A2CB-446C-BCCB-A7B7B9621B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77851" y="1162665"/>
                  <a:ext cx="7815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0AC886-6BAD-4F9C-B1BC-C78090B8F96D}"/>
                    </a:ext>
                  </a:extLst>
                </p14:cNvPr>
                <p14:cNvContentPartPr/>
                <p14:nvPr/>
              </p14:nvContentPartPr>
              <p14:xfrm>
                <a:off x="3810411" y="941265"/>
                <a:ext cx="837720" cy="41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0AC886-6BAD-4F9C-B1BC-C78090B8F9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2411" y="923265"/>
                  <a:ext cx="8733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D3C96D-763A-4D36-B439-C965AD4DE075}"/>
                    </a:ext>
                  </a:extLst>
                </p14:cNvPr>
                <p14:cNvContentPartPr/>
                <p14:nvPr/>
              </p14:nvContentPartPr>
              <p14:xfrm>
                <a:off x="4693851" y="949905"/>
                <a:ext cx="532440" cy="76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D3C96D-763A-4D36-B439-C965AD4DE0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76211" y="931905"/>
                  <a:ext cx="56808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4671C8-DDA6-42D4-B82F-7341C3B59C77}"/>
                    </a:ext>
                  </a:extLst>
                </p14:cNvPr>
                <p14:cNvContentPartPr/>
                <p14:nvPr/>
              </p14:nvContentPartPr>
              <p14:xfrm>
                <a:off x="4996971" y="732825"/>
                <a:ext cx="180720" cy="385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4671C8-DDA6-42D4-B82F-7341C3B59C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79331" y="715185"/>
                  <a:ext cx="2163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C1FB00-034B-440A-83D3-13CECD08116E}"/>
                    </a:ext>
                  </a:extLst>
                </p14:cNvPr>
                <p14:cNvContentPartPr/>
                <p14:nvPr/>
              </p14:nvContentPartPr>
              <p14:xfrm>
                <a:off x="5096691" y="624465"/>
                <a:ext cx="490680" cy="399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C1FB00-034B-440A-83D3-13CECD0811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78691" y="606465"/>
                  <a:ext cx="5263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D12FBC-7B11-462E-B0BF-12AA42520608}"/>
                    </a:ext>
                  </a:extLst>
                </p14:cNvPr>
                <p14:cNvContentPartPr/>
                <p14:nvPr/>
              </p14:nvContentPartPr>
              <p14:xfrm>
                <a:off x="5108211" y="815265"/>
                <a:ext cx="43200" cy="8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D12FBC-7B11-462E-B0BF-12AA425206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0571" y="797265"/>
                  <a:ext cx="78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03D12E-A8D3-4FD8-832F-76D3A20CE1CC}"/>
                    </a:ext>
                  </a:extLst>
                </p14:cNvPr>
                <p14:cNvContentPartPr/>
                <p14:nvPr/>
              </p14:nvContentPartPr>
              <p14:xfrm>
                <a:off x="6136011" y="590625"/>
                <a:ext cx="45468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03D12E-A8D3-4FD8-832F-76D3A20CE1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18371" y="572985"/>
                  <a:ext cx="4903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90BC27-7F31-49D5-888B-23BBD0709467}"/>
                    </a:ext>
                  </a:extLst>
                </p14:cNvPr>
                <p14:cNvContentPartPr/>
                <p14:nvPr/>
              </p14:nvContentPartPr>
              <p14:xfrm>
                <a:off x="6409611" y="935505"/>
                <a:ext cx="209520" cy="60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90BC27-7F31-49D5-888B-23BBD07094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91611" y="917505"/>
                  <a:ext cx="245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AEEC40-7A33-4BB3-8AB6-B45995277FF5}"/>
                    </a:ext>
                  </a:extLst>
                </p14:cNvPr>
                <p14:cNvContentPartPr/>
                <p14:nvPr/>
              </p14:nvContentPartPr>
              <p14:xfrm>
                <a:off x="6834771" y="669465"/>
                <a:ext cx="197280" cy="445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AEEC40-7A33-4BB3-8AB6-B45995277F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17131" y="651825"/>
                  <a:ext cx="2329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5DEDF2-5C80-4423-BFF2-52B351B2B70B}"/>
                    </a:ext>
                  </a:extLst>
                </p14:cNvPr>
                <p14:cNvContentPartPr/>
                <p14:nvPr/>
              </p14:nvContentPartPr>
              <p14:xfrm>
                <a:off x="7025211" y="660825"/>
                <a:ext cx="122760" cy="43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5DEDF2-5C80-4423-BFF2-52B351B2B7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07211" y="642825"/>
                  <a:ext cx="158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0D68B1-D686-40E0-86EF-C0CE337C491A}"/>
                    </a:ext>
                  </a:extLst>
                </p14:cNvPr>
                <p14:cNvContentPartPr/>
                <p14:nvPr/>
              </p14:nvContentPartPr>
              <p14:xfrm>
                <a:off x="7396371" y="931905"/>
                <a:ext cx="15840" cy="9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0D68B1-D686-40E0-86EF-C0CE337C491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78731" y="914265"/>
                  <a:ext cx="51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AC169A5-512E-4FB5-A703-E8BC66252709}"/>
                    </a:ext>
                  </a:extLst>
                </p14:cNvPr>
                <p14:cNvContentPartPr/>
                <p14:nvPr/>
              </p14:nvContentPartPr>
              <p14:xfrm>
                <a:off x="7169931" y="904185"/>
                <a:ext cx="386280" cy="164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AC169A5-512E-4FB5-A703-E8BC662527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51931" y="886185"/>
                  <a:ext cx="421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CB7832-2A09-42A8-8D5D-1DF939720A89}"/>
                    </a:ext>
                  </a:extLst>
                </p14:cNvPr>
                <p14:cNvContentPartPr/>
                <p14:nvPr/>
              </p14:nvContentPartPr>
              <p14:xfrm>
                <a:off x="7731531" y="812385"/>
                <a:ext cx="182160" cy="255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CB7832-2A09-42A8-8D5D-1DF939720A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13531" y="794745"/>
                  <a:ext cx="2178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749F2D-C1E9-47E2-BA19-B3D74DC08FB2}"/>
                    </a:ext>
                  </a:extLst>
                </p14:cNvPr>
                <p14:cNvContentPartPr/>
                <p14:nvPr/>
              </p14:nvContentPartPr>
              <p14:xfrm>
                <a:off x="6926571" y="805545"/>
                <a:ext cx="2257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749F2D-C1E9-47E2-BA19-B3D74DC08F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08931" y="787545"/>
                  <a:ext cx="261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A21171-1686-4DD8-8805-731B269857E5}"/>
                    </a:ext>
                  </a:extLst>
                </p14:cNvPr>
                <p14:cNvContentPartPr/>
                <p14:nvPr/>
              </p14:nvContentPartPr>
              <p14:xfrm>
                <a:off x="3691251" y="1919745"/>
                <a:ext cx="1027080" cy="67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A21171-1686-4DD8-8805-731B269857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73251" y="1902105"/>
                  <a:ext cx="106272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DAAF0F-1F50-4299-869D-72B2219329EE}"/>
                    </a:ext>
                  </a:extLst>
                </p14:cNvPr>
                <p14:cNvContentPartPr/>
                <p14:nvPr/>
              </p14:nvContentPartPr>
              <p14:xfrm>
                <a:off x="4815891" y="1971225"/>
                <a:ext cx="305640" cy="146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DAAF0F-1F50-4299-869D-72B2219329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98251" y="1953585"/>
                  <a:ext cx="341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302F26-1DA1-47B5-BA40-CF3ACD85198D}"/>
                    </a:ext>
                  </a:extLst>
                </p14:cNvPr>
                <p14:cNvContentPartPr/>
                <p14:nvPr/>
              </p14:nvContentPartPr>
              <p14:xfrm>
                <a:off x="5232411" y="1751625"/>
                <a:ext cx="716400" cy="360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302F26-1DA1-47B5-BA40-CF3ACD8519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14411" y="1733625"/>
                  <a:ext cx="7520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64C2E7-E4B5-4BB9-ADD5-853B412782E4}"/>
                    </a:ext>
                  </a:extLst>
                </p14:cNvPr>
                <p14:cNvContentPartPr/>
                <p14:nvPr/>
              </p14:nvContentPartPr>
              <p14:xfrm>
                <a:off x="6056451" y="1699785"/>
                <a:ext cx="354240" cy="176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64C2E7-E4B5-4BB9-ADD5-853B412782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38811" y="1682145"/>
                  <a:ext cx="389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3CA5E5-D669-4DF1-9F2E-4DA8F456B3A4}"/>
                    </a:ext>
                  </a:extLst>
                </p14:cNvPr>
                <p14:cNvContentPartPr/>
                <p14:nvPr/>
              </p14:nvContentPartPr>
              <p14:xfrm>
                <a:off x="6753411" y="1746585"/>
                <a:ext cx="605520" cy="100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3CA5E5-D669-4DF1-9F2E-4DA8F456B3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35771" y="1728585"/>
                  <a:ext cx="641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B35C36-2EC9-4FDF-BDED-7EDB704FC759}"/>
                    </a:ext>
                  </a:extLst>
                </p14:cNvPr>
                <p14:cNvContentPartPr/>
                <p14:nvPr/>
              </p14:nvContentPartPr>
              <p14:xfrm>
                <a:off x="6807771" y="2056545"/>
                <a:ext cx="672480" cy="97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B35C36-2EC9-4FDF-BDED-7EDB704FC7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90131" y="2038905"/>
                  <a:ext cx="708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38FE9C-B0D5-44B2-931F-BD58EFDC7681}"/>
                    </a:ext>
                  </a:extLst>
                </p14:cNvPr>
                <p14:cNvContentPartPr/>
                <p14:nvPr/>
              </p14:nvContentPartPr>
              <p14:xfrm>
                <a:off x="7758531" y="1438425"/>
                <a:ext cx="533520" cy="483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38FE9C-B0D5-44B2-931F-BD58EFDC768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40531" y="1420785"/>
                  <a:ext cx="5691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CADF2A3-C373-4A13-AFE9-03CFF3020F6C}"/>
                    </a:ext>
                  </a:extLst>
                </p14:cNvPr>
                <p14:cNvContentPartPr/>
                <p14:nvPr/>
              </p14:nvContentPartPr>
              <p14:xfrm>
                <a:off x="8252811" y="1829745"/>
                <a:ext cx="464040" cy="456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CADF2A3-C373-4A13-AFE9-03CFF3020F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35171" y="1812105"/>
                  <a:ext cx="4996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D0349B-73B1-4EA3-8962-D335BB425743}"/>
                    </a:ext>
                  </a:extLst>
                </p14:cNvPr>
                <p14:cNvContentPartPr/>
                <p14:nvPr/>
              </p14:nvContentPartPr>
              <p14:xfrm>
                <a:off x="8037171" y="1194705"/>
                <a:ext cx="174600" cy="10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D0349B-73B1-4EA3-8962-D335BB42574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19171" y="1177065"/>
                  <a:ext cx="210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6031E2-CB49-4021-9BA0-7AD045C828FF}"/>
                    </a:ext>
                  </a:extLst>
                </p14:cNvPr>
                <p14:cNvContentPartPr/>
                <p14:nvPr/>
              </p14:nvContentPartPr>
              <p14:xfrm>
                <a:off x="2552931" y="4145985"/>
                <a:ext cx="879120" cy="27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6031E2-CB49-4021-9BA0-7AD045C828F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34931" y="4127985"/>
                  <a:ext cx="914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0A9E17F-1358-4CB5-8A20-C7ED8DD02056}"/>
                    </a:ext>
                  </a:extLst>
                </p14:cNvPr>
                <p14:cNvContentPartPr/>
                <p14:nvPr/>
              </p14:nvContentPartPr>
              <p14:xfrm>
                <a:off x="2797371" y="4577625"/>
                <a:ext cx="700560" cy="202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0A9E17F-1358-4CB5-8A20-C7ED8DD0205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371" y="4559985"/>
                  <a:ext cx="736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CEB2A97-4AD5-4A61-AE79-CCB392D86F69}"/>
                    </a:ext>
                  </a:extLst>
                </p14:cNvPr>
                <p14:cNvContentPartPr/>
                <p14:nvPr/>
              </p14:nvContentPartPr>
              <p14:xfrm>
                <a:off x="4485411" y="3583305"/>
                <a:ext cx="749520" cy="77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CEB2A97-4AD5-4A61-AE79-CCB392D86F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7771" y="3565305"/>
                  <a:ext cx="78516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1ACF19-C5E7-48D3-90EA-FA9F953170CB}"/>
                    </a:ext>
                  </a:extLst>
                </p14:cNvPr>
                <p14:cNvContentPartPr/>
                <p14:nvPr/>
              </p14:nvContentPartPr>
              <p14:xfrm>
                <a:off x="4535451" y="3863025"/>
                <a:ext cx="375120" cy="147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1ACF19-C5E7-48D3-90EA-FA9F953170C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17811" y="3845025"/>
                  <a:ext cx="410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A80809-8057-45FF-8908-1F032A59CAB9}"/>
                    </a:ext>
                  </a:extLst>
                </p14:cNvPr>
                <p14:cNvContentPartPr/>
                <p14:nvPr/>
              </p14:nvContentPartPr>
              <p14:xfrm>
                <a:off x="5187411" y="3856185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A80809-8057-45FF-8908-1F032A59CAB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69411" y="38385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D1374A1-4F44-45D1-8362-92E42A0F683F}"/>
                    </a:ext>
                  </a:extLst>
                </p14:cNvPr>
                <p14:cNvContentPartPr/>
                <p14:nvPr/>
              </p14:nvContentPartPr>
              <p14:xfrm>
                <a:off x="5575131" y="3068505"/>
                <a:ext cx="593280" cy="822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D1374A1-4F44-45D1-8362-92E42A0F68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57131" y="3050505"/>
                  <a:ext cx="628920" cy="85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1B021D6-8B4B-4433-8F5C-95F5E462D15A}"/>
                    </a:ext>
                  </a:extLst>
                </p14:cNvPr>
                <p14:cNvContentPartPr/>
                <p14:nvPr/>
              </p14:nvContentPartPr>
              <p14:xfrm>
                <a:off x="6400251" y="3503025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1B021D6-8B4B-4433-8F5C-95F5E462D15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82611" y="3485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2F0AA7-E5AB-4BD8-B1F0-50E85B5A1621}"/>
                    </a:ext>
                  </a:extLst>
                </p14:cNvPr>
                <p14:cNvContentPartPr/>
                <p14:nvPr/>
              </p14:nvContentPartPr>
              <p14:xfrm>
                <a:off x="6590691" y="2652345"/>
                <a:ext cx="855000" cy="872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2F0AA7-E5AB-4BD8-B1F0-50E85B5A162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72691" y="2634345"/>
                  <a:ext cx="89064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433E98-C720-4907-93C2-299018227815}"/>
                    </a:ext>
                  </a:extLst>
                </p14:cNvPr>
                <p14:cNvContentPartPr/>
                <p14:nvPr/>
              </p14:nvContentPartPr>
              <p14:xfrm>
                <a:off x="3756771" y="3285585"/>
                <a:ext cx="4440960" cy="1313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433E98-C720-4907-93C2-2990182278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38771" y="3267945"/>
                  <a:ext cx="4476600" cy="13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CC0AC9-5200-4856-9B8E-90AAD5C94DA0}"/>
                    </a:ext>
                  </a:extLst>
                </p14:cNvPr>
                <p14:cNvContentPartPr/>
                <p14:nvPr/>
              </p14:nvContentPartPr>
              <p14:xfrm>
                <a:off x="4605291" y="4955625"/>
                <a:ext cx="578160" cy="685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CC0AC9-5200-4856-9B8E-90AAD5C94DA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87651" y="4937625"/>
                  <a:ext cx="61380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B07570-E6E5-4028-A126-807295947071}"/>
                    </a:ext>
                  </a:extLst>
                </p14:cNvPr>
                <p14:cNvContentPartPr/>
                <p14:nvPr/>
              </p14:nvContentPartPr>
              <p14:xfrm>
                <a:off x="4707531" y="5277465"/>
                <a:ext cx="190080" cy="73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B07570-E6E5-4028-A126-80729594707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89891" y="5259465"/>
                  <a:ext cx="225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881700-10CB-46CC-9F07-8BA93C100FA3}"/>
                    </a:ext>
                  </a:extLst>
                </p14:cNvPr>
                <p14:cNvContentPartPr/>
                <p14:nvPr/>
              </p14:nvContentPartPr>
              <p14:xfrm>
                <a:off x="5302251" y="4665105"/>
                <a:ext cx="365400" cy="707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881700-10CB-46CC-9F07-8BA93C100FA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84251" y="4647105"/>
                  <a:ext cx="40104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290720-CD3F-4F1B-AC37-3C583E2537F4}"/>
                    </a:ext>
                  </a:extLst>
                </p14:cNvPr>
                <p14:cNvContentPartPr/>
                <p14:nvPr/>
              </p14:nvContentPartPr>
              <p14:xfrm>
                <a:off x="5803371" y="4390065"/>
                <a:ext cx="717480" cy="740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8290720-CD3F-4F1B-AC37-3C583E2537F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85731" y="4372425"/>
                  <a:ext cx="75312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88ADA1F-88F2-402D-AEBD-3552AE16B00D}"/>
                    </a:ext>
                  </a:extLst>
                </p14:cNvPr>
                <p14:cNvContentPartPr/>
                <p14:nvPr/>
              </p14:nvContentPartPr>
              <p14:xfrm>
                <a:off x="6563691" y="4416705"/>
                <a:ext cx="605160" cy="245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88ADA1F-88F2-402D-AEBD-3552AE16B00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45691" y="4399065"/>
                  <a:ext cx="640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C4B1A2-890B-4F7F-8F07-76A56CEDBDF7}"/>
                    </a:ext>
                  </a:extLst>
                </p14:cNvPr>
                <p14:cNvContentPartPr/>
                <p14:nvPr/>
              </p14:nvContentPartPr>
              <p14:xfrm>
                <a:off x="7441011" y="3889665"/>
                <a:ext cx="528840" cy="673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C4B1A2-890B-4F7F-8F07-76A56CEDBD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23011" y="3872025"/>
                  <a:ext cx="5644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C686E3-66C7-4FF0-9307-00CEA9AF5FDB}"/>
                    </a:ext>
                  </a:extLst>
                </p14:cNvPr>
                <p14:cNvContentPartPr/>
                <p14:nvPr/>
              </p14:nvContentPartPr>
              <p14:xfrm>
                <a:off x="7496091" y="4136265"/>
                <a:ext cx="457560" cy="182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C686E3-66C7-4FF0-9307-00CEA9AF5FD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78091" y="4118625"/>
                  <a:ext cx="493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1010433-EE91-4BAB-8617-977BCC013EE8}"/>
                    </a:ext>
                  </a:extLst>
                </p14:cNvPr>
                <p14:cNvContentPartPr/>
                <p14:nvPr/>
              </p14:nvContentPartPr>
              <p14:xfrm>
                <a:off x="8084691" y="4061025"/>
                <a:ext cx="360" cy="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1010433-EE91-4BAB-8617-977BCC013E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66691" y="40433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84F0F66-36B4-425A-8CB7-5DF27309EF1F}"/>
                    </a:ext>
                  </a:extLst>
                </p14:cNvPr>
                <p14:cNvContentPartPr/>
                <p14:nvPr/>
              </p14:nvContentPartPr>
              <p14:xfrm>
                <a:off x="8147691" y="3711825"/>
                <a:ext cx="463680" cy="425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84F0F66-36B4-425A-8CB7-5DF27309EF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30051" y="3693825"/>
                  <a:ext cx="4993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4C768B-363E-4128-BCF1-0CF629BDAB28}"/>
                    </a:ext>
                  </a:extLst>
                </p14:cNvPr>
                <p14:cNvContentPartPr/>
                <p14:nvPr/>
              </p14:nvContentPartPr>
              <p14:xfrm>
                <a:off x="8211051" y="3904425"/>
                <a:ext cx="158400" cy="7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4C768B-363E-4128-BCF1-0CF629BDAB2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93411" y="3886425"/>
                  <a:ext cx="194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85B91F4-8DFF-438B-BE7D-BD4576B298F6}"/>
                    </a:ext>
                  </a:extLst>
                </p14:cNvPr>
                <p14:cNvContentPartPr/>
                <p14:nvPr/>
              </p14:nvContentPartPr>
              <p14:xfrm>
                <a:off x="8555211" y="3429945"/>
                <a:ext cx="714600" cy="509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5B91F4-8DFF-438B-BE7D-BD4576B298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37211" y="3412305"/>
                  <a:ext cx="750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2D2234-727D-472E-8A92-75F4354AA755}"/>
                    </a:ext>
                  </a:extLst>
                </p14:cNvPr>
                <p14:cNvContentPartPr/>
                <p14:nvPr/>
              </p14:nvContentPartPr>
              <p14:xfrm>
                <a:off x="7993971" y="3115305"/>
                <a:ext cx="861120" cy="298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2D2234-727D-472E-8A92-75F4354AA7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75971" y="3097305"/>
                  <a:ext cx="896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2713925-5F8F-4DD2-9412-512E142E5F32}"/>
                    </a:ext>
                  </a:extLst>
                </p14:cNvPr>
                <p14:cNvContentPartPr/>
                <p14:nvPr/>
              </p14:nvContentPartPr>
              <p14:xfrm>
                <a:off x="8890011" y="3341025"/>
                <a:ext cx="824040" cy="707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2713925-5F8F-4DD2-9412-512E142E5F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72371" y="3323025"/>
                  <a:ext cx="85968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F79C8B-88CA-4B94-B1A7-E37F3381F2BD}"/>
                    </a:ext>
                  </a:extLst>
                </p14:cNvPr>
                <p14:cNvContentPartPr/>
                <p14:nvPr/>
              </p14:nvContentPartPr>
              <p14:xfrm>
                <a:off x="4244571" y="5069745"/>
                <a:ext cx="105120" cy="569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F79C8B-88CA-4B94-B1A7-E37F3381F2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26571" y="5051745"/>
                  <a:ext cx="1407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BA697CF-47F2-4CEF-B6C4-2DE85EEA429D}"/>
                    </a:ext>
                  </a:extLst>
                </p14:cNvPr>
                <p14:cNvContentPartPr/>
                <p14:nvPr/>
              </p14:nvContentPartPr>
              <p14:xfrm>
                <a:off x="8998731" y="2837385"/>
                <a:ext cx="263160" cy="150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BA697CF-47F2-4CEF-B6C4-2DE85EEA429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81091" y="2819745"/>
                  <a:ext cx="298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CB7130-FA2F-4D5A-B03D-60342339C986}"/>
                    </a:ext>
                  </a:extLst>
                </p14:cNvPr>
                <p14:cNvContentPartPr/>
                <p14:nvPr/>
              </p14:nvContentPartPr>
              <p14:xfrm>
                <a:off x="9053091" y="2938545"/>
                <a:ext cx="406440" cy="176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CB7130-FA2F-4D5A-B03D-60342339C9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35451" y="2920545"/>
                  <a:ext cx="442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980CF25-5AFB-4F5B-9E58-8C6E28AC940E}"/>
                    </a:ext>
                  </a:extLst>
                </p14:cNvPr>
                <p14:cNvContentPartPr/>
                <p14:nvPr/>
              </p14:nvContentPartPr>
              <p14:xfrm>
                <a:off x="9709011" y="1838745"/>
                <a:ext cx="631800" cy="640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980CF25-5AFB-4F5B-9E58-8C6E28AC94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91371" y="1820745"/>
                  <a:ext cx="66744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BA96B3-081C-4129-979C-5817FD9C6440}"/>
                    </a:ext>
                  </a:extLst>
                </p14:cNvPr>
                <p14:cNvContentPartPr/>
                <p14:nvPr/>
              </p14:nvContentPartPr>
              <p14:xfrm>
                <a:off x="10396251" y="1799145"/>
                <a:ext cx="498960" cy="367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BA96B3-081C-4129-979C-5817FD9C644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78251" y="1781145"/>
                  <a:ext cx="5346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0A4B26-437D-4981-98E8-EB5C513207B7}"/>
                    </a:ext>
                  </a:extLst>
                </p14:cNvPr>
                <p14:cNvContentPartPr/>
                <p14:nvPr/>
              </p14:nvContentPartPr>
              <p14:xfrm>
                <a:off x="10042371" y="2251305"/>
                <a:ext cx="1165320" cy="546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0A4B26-437D-4981-98E8-EB5C513207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24731" y="2233305"/>
                  <a:ext cx="12009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14F7A9-44BD-40BF-8825-92B875B3EB49}"/>
                    </a:ext>
                  </a:extLst>
                </p14:cNvPr>
                <p14:cNvContentPartPr/>
                <p14:nvPr/>
              </p14:nvContentPartPr>
              <p14:xfrm>
                <a:off x="10076931" y="2921625"/>
                <a:ext cx="334080" cy="460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14F7A9-44BD-40BF-8825-92B875B3EB4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58931" y="2903625"/>
                  <a:ext cx="3697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004B31-7757-42C2-A55E-1F82BD769470}"/>
                    </a:ext>
                  </a:extLst>
                </p14:cNvPr>
                <p14:cNvContentPartPr/>
                <p14:nvPr/>
              </p14:nvContentPartPr>
              <p14:xfrm>
                <a:off x="10393011" y="2990025"/>
                <a:ext cx="203040" cy="151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004B31-7757-42C2-A55E-1F82BD76947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75011" y="2972025"/>
                  <a:ext cx="238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0FD79C2-3950-4D67-85D2-C21E52AE4610}"/>
                    </a:ext>
                  </a:extLst>
                </p14:cNvPr>
                <p14:cNvContentPartPr/>
                <p14:nvPr/>
              </p14:nvContentPartPr>
              <p14:xfrm>
                <a:off x="10682811" y="2794905"/>
                <a:ext cx="221400" cy="129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0FD79C2-3950-4D67-85D2-C21E52AE461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64811" y="2776905"/>
                  <a:ext cx="257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5F8B66A-30AC-487E-9350-DC9F1C0605D8}"/>
                    </a:ext>
                  </a:extLst>
                </p14:cNvPr>
                <p14:cNvContentPartPr/>
                <p14:nvPr/>
              </p14:nvContentPartPr>
              <p14:xfrm>
                <a:off x="10918251" y="2597985"/>
                <a:ext cx="345600" cy="31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5F8B66A-30AC-487E-9350-DC9F1C0605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00251" y="2580345"/>
                  <a:ext cx="3812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C79A39E-8244-4E34-AA70-0F051844AF9B}"/>
                    </a:ext>
                  </a:extLst>
                </p14:cNvPr>
                <p14:cNvContentPartPr/>
                <p14:nvPr/>
              </p14:nvContentPartPr>
              <p14:xfrm>
                <a:off x="11233611" y="2414025"/>
                <a:ext cx="328320" cy="358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C79A39E-8244-4E34-AA70-0F051844AF9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15971" y="2396025"/>
                  <a:ext cx="3639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7171E01-C701-4DF8-AB75-4BC1C02E4B37}"/>
                    </a:ext>
                  </a:extLst>
                </p14:cNvPr>
                <p14:cNvContentPartPr/>
                <p14:nvPr/>
              </p14:nvContentPartPr>
              <p14:xfrm>
                <a:off x="6916131" y="5521185"/>
                <a:ext cx="629280" cy="321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7171E01-C701-4DF8-AB75-4BC1C02E4B3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98491" y="5503185"/>
                  <a:ext cx="6649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121BE7-176F-4C5C-96CE-C2BB453DDB1E}"/>
                    </a:ext>
                  </a:extLst>
                </p14:cNvPr>
                <p14:cNvContentPartPr/>
                <p14:nvPr/>
              </p14:nvContentPartPr>
              <p14:xfrm>
                <a:off x="7043211" y="5627745"/>
                <a:ext cx="725760" cy="383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121BE7-176F-4C5C-96CE-C2BB453DDB1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25571" y="5610105"/>
                  <a:ext cx="7614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ECAB383-8CD6-4C26-9E4E-668594197BDC}"/>
                    </a:ext>
                  </a:extLst>
                </p14:cNvPr>
                <p14:cNvContentPartPr/>
                <p14:nvPr/>
              </p14:nvContentPartPr>
              <p14:xfrm>
                <a:off x="8141211" y="4913145"/>
                <a:ext cx="480960" cy="556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ECAB383-8CD6-4C26-9E4E-668594197BD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23571" y="4895505"/>
                  <a:ext cx="51660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E882533-8FD4-41D5-9F54-3877E2EAC05E}"/>
                    </a:ext>
                  </a:extLst>
                </p14:cNvPr>
                <p14:cNvContentPartPr/>
                <p14:nvPr/>
              </p14:nvContentPartPr>
              <p14:xfrm>
                <a:off x="8623251" y="4708305"/>
                <a:ext cx="416160" cy="363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E882533-8FD4-41D5-9F54-3877E2EAC0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05611" y="4690305"/>
                  <a:ext cx="4518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7D0EA03-46A4-45AD-8FF9-D00C4A85831D}"/>
                    </a:ext>
                  </a:extLst>
                </p14:cNvPr>
                <p14:cNvContentPartPr/>
                <p14:nvPr/>
              </p14:nvContentPartPr>
              <p14:xfrm>
                <a:off x="8353611" y="5004225"/>
                <a:ext cx="926640" cy="673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7D0EA03-46A4-45AD-8FF9-D00C4A8583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35971" y="4986225"/>
                  <a:ext cx="9622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01EFACF-B2B9-4592-8742-E73AAC36615D}"/>
                    </a:ext>
                  </a:extLst>
                </p14:cNvPr>
                <p14:cNvContentPartPr/>
                <p14:nvPr/>
              </p14:nvContentPartPr>
              <p14:xfrm>
                <a:off x="8473491" y="5620905"/>
                <a:ext cx="631080" cy="598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01EFACF-B2B9-4592-8742-E73AAC36615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55851" y="5602905"/>
                  <a:ext cx="66672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ED1B36-5634-45AE-91BB-8EF01810CBBF}"/>
                    </a:ext>
                  </a:extLst>
                </p14:cNvPr>
                <p14:cNvContentPartPr/>
                <p14:nvPr/>
              </p14:nvContentPartPr>
              <p14:xfrm>
                <a:off x="9188811" y="5222025"/>
                <a:ext cx="573840" cy="352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ED1B36-5634-45AE-91BB-8EF01810CB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70811" y="5204385"/>
                  <a:ext cx="6094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BEC0A1-4600-4A4B-AEC6-968FC9425DE2}"/>
                    </a:ext>
                  </a:extLst>
                </p14:cNvPr>
                <p14:cNvContentPartPr/>
                <p14:nvPr/>
              </p14:nvContentPartPr>
              <p14:xfrm>
                <a:off x="9578331" y="4481145"/>
                <a:ext cx="350280" cy="362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BEC0A1-4600-4A4B-AEC6-968FC9425D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60331" y="4463145"/>
                  <a:ext cx="385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861D97C-E2BF-4AE1-AB10-7239ED41638A}"/>
                    </a:ext>
                  </a:extLst>
                </p14:cNvPr>
                <p14:cNvContentPartPr/>
                <p14:nvPr/>
              </p14:nvContentPartPr>
              <p14:xfrm>
                <a:off x="9596331" y="4738905"/>
                <a:ext cx="524880" cy="159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861D97C-E2BF-4AE1-AB10-7239ED41638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78331" y="4720905"/>
                  <a:ext cx="560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68F870C-5B2C-410B-A78C-AD1931B45B42}"/>
                    </a:ext>
                  </a:extLst>
                </p14:cNvPr>
                <p14:cNvContentPartPr/>
                <p14:nvPr/>
              </p14:nvContentPartPr>
              <p14:xfrm>
                <a:off x="10211931" y="4153545"/>
                <a:ext cx="630000" cy="383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68F870C-5B2C-410B-A78C-AD1931B45B4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3931" y="4135545"/>
                  <a:ext cx="6656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234E5E-B79F-4D47-8328-3147D3CC9C07}"/>
                    </a:ext>
                  </a:extLst>
                </p14:cNvPr>
                <p14:cNvContentPartPr/>
                <p14:nvPr/>
              </p14:nvContentPartPr>
              <p14:xfrm>
                <a:off x="10909251" y="4224105"/>
                <a:ext cx="360" cy="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234E5E-B79F-4D47-8328-3147D3CC9C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91251" y="42061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E6D4C26-395A-4D10-800D-1D8AF45CFAE2}"/>
                    </a:ext>
                  </a:extLst>
                </p14:cNvPr>
                <p14:cNvContentPartPr/>
                <p14:nvPr/>
              </p14:nvContentPartPr>
              <p14:xfrm>
                <a:off x="11036691" y="3811185"/>
                <a:ext cx="543240" cy="613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E6D4C26-395A-4D10-800D-1D8AF45CFAE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019051" y="3793185"/>
                  <a:ext cx="57888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F38D72A-7166-453F-A776-4E06F4974A31}"/>
                    </a:ext>
                  </a:extLst>
                </p14:cNvPr>
                <p14:cNvContentPartPr/>
                <p14:nvPr/>
              </p14:nvContentPartPr>
              <p14:xfrm>
                <a:off x="9823131" y="4887225"/>
                <a:ext cx="1658520" cy="2334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F38D72A-7166-453F-A776-4E06F4974A3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805491" y="4869585"/>
                  <a:ext cx="1694160" cy="236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189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726203-C3FC-4BC4-A4AC-F0A2BF3DF9BD}"/>
                  </a:ext>
                </a:extLst>
              </p14:cNvPr>
              <p14:cNvContentPartPr/>
              <p14:nvPr/>
            </p14:nvContentPartPr>
            <p14:xfrm>
              <a:off x="3059811" y="1000305"/>
              <a:ext cx="479880" cy="817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726203-C3FC-4BC4-A4AC-F0A2BF3DF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1811" y="964305"/>
                <a:ext cx="51552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21212E-2E06-4773-9E0B-2D48259F4622}"/>
                  </a:ext>
                </a:extLst>
              </p14:cNvPr>
              <p14:cNvContentPartPr/>
              <p14:nvPr/>
            </p14:nvContentPartPr>
            <p14:xfrm>
              <a:off x="2308131" y="493785"/>
              <a:ext cx="1038600" cy="783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21212E-2E06-4773-9E0B-2D48259F46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0491" y="457785"/>
                <a:ext cx="107424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13F13D-3C54-4305-977E-282F9145B0AC}"/>
                  </a:ext>
                </a:extLst>
              </p14:cNvPr>
              <p14:cNvContentPartPr/>
              <p14:nvPr/>
            </p14:nvContentPartPr>
            <p14:xfrm>
              <a:off x="3416571" y="850545"/>
              <a:ext cx="963720" cy="45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13F13D-3C54-4305-977E-282F9145B0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8931" y="814905"/>
                <a:ext cx="9993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D0B508-16AF-4E9E-98CE-15E45D69CEB3}"/>
                  </a:ext>
                </a:extLst>
              </p14:cNvPr>
              <p14:cNvContentPartPr/>
              <p14:nvPr/>
            </p14:nvContentPartPr>
            <p14:xfrm>
              <a:off x="4473171" y="895905"/>
              <a:ext cx="481320" cy="285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D0B508-16AF-4E9E-98CE-15E45D69CE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5531" y="859905"/>
                <a:ext cx="5169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400F3B-E6A2-44FB-B654-7334844EE880}"/>
                  </a:ext>
                </a:extLst>
              </p14:cNvPr>
              <p14:cNvContentPartPr/>
              <p14:nvPr/>
            </p14:nvContentPartPr>
            <p14:xfrm>
              <a:off x="5016411" y="390825"/>
              <a:ext cx="735840" cy="912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400F3B-E6A2-44FB-B654-7334844EE8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98411" y="355185"/>
                <a:ext cx="771480" cy="9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15E594-9B0A-4590-936C-43BD96BAD35B}"/>
                  </a:ext>
                </a:extLst>
              </p14:cNvPr>
              <p14:cNvContentPartPr/>
              <p14:nvPr/>
            </p14:nvContentPartPr>
            <p14:xfrm>
              <a:off x="5250771" y="876825"/>
              <a:ext cx="374040" cy="164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15E594-9B0A-4590-936C-43BD96BAD3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2771" y="840825"/>
                <a:ext cx="409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C122C2-8FB8-4BB1-AEE6-80F1C3A4230F}"/>
                  </a:ext>
                </a:extLst>
              </p14:cNvPr>
              <p14:cNvContentPartPr/>
              <p14:nvPr/>
            </p14:nvContentPartPr>
            <p14:xfrm>
              <a:off x="5746851" y="387945"/>
              <a:ext cx="716400" cy="577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C122C2-8FB8-4BB1-AEE6-80F1C3A423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28851" y="351945"/>
                <a:ext cx="75204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C35287-E2A9-4485-977B-9B8F7A053453}"/>
                  </a:ext>
                </a:extLst>
              </p14:cNvPr>
              <p14:cNvContentPartPr/>
              <p14:nvPr/>
            </p14:nvContentPartPr>
            <p14:xfrm>
              <a:off x="5975091" y="645705"/>
              <a:ext cx="466560" cy="268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C35287-E2A9-4485-977B-9B8F7A0534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57091" y="610065"/>
                <a:ext cx="5022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EA4AB2-F140-4BE2-87DA-BFDD71F69CEC}"/>
                  </a:ext>
                </a:extLst>
              </p14:cNvPr>
              <p14:cNvContentPartPr/>
              <p14:nvPr/>
            </p14:nvContentPartPr>
            <p14:xfrm>
              <a:off x="6463971" y="642465"/>
              <a:ext cx="294480" cy="214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EA4AB2-F140-4BE2-87DA-BFDD71F69C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46331" y="606825"/>
                <a:ext cx="3301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5E2A804-AED9-4281-8606-1ED2F9F36CE8}"/>
                  </a:ext>
                </a:extLst>
              </p14:cNvPr>
              <p14:cNvContentPartPr/>
              <p14:nvPr/>
            </p14:nvContentPartPr>
            <p14:xfrm>
              <a:off x="6280371" y="506385"/>
              <a:ext cx="38880" cy="46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5E2A804-AED9-4281-8606-1ED2F9F36C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2731" y="470385"/>
                <a:ext cx="745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AF8FC6B-CD32-4A7F-8409-37945B03D024}"/>
                  </a:ext>
                </a:extLst>
              </p14:cNvPr>
              <p14:cNvContentPartPr/>
              <p14:nvPr/>
            </p14:nvContentPartPr>
            <p14:xfrm>
              <a:off x="6953571" y="443385"/>
              <a:ext cx="390240" cy="320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AF8FC6B-CD32-4A7F-8409-37945B03D0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35931" y="407745"/>
                <a:ext cx="42588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2DFF4C-83CC-4DB8-9E07-AFBF11F339C0}"/>
                  </a:ext>
                </a:extLst>
              </p14:cNvPr>
              <p14:cNvContentPartPr/>
              <p14:nvPr/>
            </p14:nvContentPartPr>
            <p14:xfrm>
              <a:off x="3918411" y="2033505"/>
              <a:ext cx="1285560" cy="1136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2DFF4C-83CC-4DB8-9E07-AFBF11F339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0771" y="1997865"/>
                <a:ext cx="132120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2B8093A-6C2B-4580-B459-D067417B3CE2}"/>
                  </a:ext>
                </a:extLst>
              </p14:cNvPr>
              <p14:cNvContentPartPr/>
              <p14:nvPr/>
            </p14:nvContentPartPr>
            <p14:xfrm>
              <a:off x="4632291" y="2514465"/>
              <a:ext cx="418680" cy="273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B8093A-6C2B-4580-B459-D067417B3C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14291" y="2478825"/>
                <a:ext cx="4543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10E78B-F8CE-4324-A648-19E450E69350}"/>
                  </a:ext>
                </a:extLst>
              </p14:cNvPr>
              <p14:cNvContentPartPr/>
              <p14:nvPr/>
            </p14:nvContentPartPr>
            <p14:xfrm>
              <a:off x="4855851" y="2009385"/>
              <a:ext cx="637560" cy="458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10E78B-F8CE-4324-A648-19E450E693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37851" y="1973745"/>
                <a:ext cx="6732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FFE895-3B04-4530-830A-56052716EB22}"/>
                  </a:ext>
                </a:extLst>
              </p14:cNvPr>
              <p14:cNvContentPartPr/>
              <p14:nvPr/>
            </p14:nvContentPartPr>
            <p14:xfrm>
              <a:off x="5467851" y="2171025"/>
              <a:ext cx="536400" cy="190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FFE895-3B04-4530-830A-56052716EB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50211" y="2135025"/>
                <a:ext cx="5720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44BA5AA-69C8-4DC8-9F9E-A2F658F75380}"/>
                  </a:ext>
                </a:extLst>
              </p14:cNvPr>
              <p14:cNvContentPartPr/>
              <p14:nvPr/>
            </p14:nvContentPartPr>
            <p14:xfrm>
              <a:off x="5938731" y="1489545"/>
              <a:ext cx="1157400" cy="465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44BA5AA-69C8-4DC8-9F9E-A2F658F753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1091" y="1453905"/>
                <a:ext cx="119304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6615465-3199-41A6-B424-09190B4E5ADB}"/>
                  </a:ext>
                </a:extLst>
              </p14:cNvPr>
              <p14:cNvContentPartPr/>
              <p14:nvPr/>
            </p14:nvContentPartPr>
            <p14:xfrm>
              <a:off x="5114691" y="3693465"/>
              <a:ext cx="847080" cy="614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6615465-3199-41A6-B424-09190B4E5A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97051" y="3657465"/>
                <a:ext cx="88272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95366A-0C20-496D-9462-982F039549B2}"/>
                  </a:ext>
                </a:extLst>
              </p14:cNvPr>
              <p14:cNvContentPartPr/>
              <p14:nvPr/>
            </p14:nvContentPartPr>
            <p14:xfrm>
              <a:off x="5151051" y="3328785"/>
              <a:ext cx="556200" cy="565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95366A-0C20-496D-9462-982F039549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33411" y="3293145"/>
                <a:ext cx="59184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878575-4389-4F3F-9700-56555193AEBE}"/>
                  </a:ext>
                </a:extLst>
              </p14:cNvPr>
              <p14:cNvContentPartPr/>
              <p14:nvPr/>
            </p14:nvContentPartPr>
            <p14:xfrm>
              <a:off x="5612571" y="3145545"/>
              <a:ext cx="896400" cy="625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878575-4389-4F3F-9700-56555193AE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94931" y="3109545"/>
                <a:ext cx="93204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432DF8F-5EF4-4EF1-8320-AFC9BCEC33AA}"/>
                  </a:ext>
                </a:extLst>
              </p14:cNvPr>
              <p14:cNvContentPartPr/>
              <p14:nvPr/>
            </p14:nvContentPartPr>
            <p14:xfrm>
              <a:off x="6438051" y="2930625"/>
              <a:ext cx="608760" cy="47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432DF8F-5EF4-4EF1-8320-AFC9BCEC33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20411" y="2894985"/>
                <a:ext cx="64440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7853285-D68A-4549-8A9C-7AD9B511D2B9}"/>
                  </a:ext>
                </a:extLst>
              </p14:cNvPr>
              <p14:cNvContentPartPr/>
              <p14:nvPr/>
            </p14:nvContentPartPr>
            <p14:xfrm>
              <a:off x="6391611" y="2507625"/>
              <a:ext cx="1406880" cy="656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7853285-D68A-4549-8A9C-7AD9B511D2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73611" y="2471625"/>
                <a:ext cx="144252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BECE734-29BB-4C0D-9FC1-7FEDB26DBD12}"/>
                  </a:ext>
                </a:extLst>
              </p14:cNvPr>
              <p14:cNvContentPartPr/>
              <p14:nvPr/>
            </p14:nvContentPartPr>
            <p14:xfrm>
              <a:off x="7049331" y="1891305"/>
              <a:ext cx="1325160" cy="83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BECE734-29BB-4C0D-9FC1-7FEDB26DBD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31331" y="1855665"/>
                <a:ext cx="136080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11D9A64-02C5-46FF-90D8-8E9849D9F069}"/>
                  </a:ext>
                </a:extLst>
              </p14:cNvPr>
              <p14:cNvContentPartPr/>
              <p14:nvPr/>
            </p14:nvContentPartPr>
            <p14:xfrm>
              <a:off x="8419491" y="1511505"/>
              <a:ext cx="977040" cy="588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1D9A64-02C5-46FF-90D8-8E9849D9F0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01851" y="1475865"/>
                <a:ext cx="101268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85FC168-827A-45E7-9199-5B72F5168DCB}"/>
                  </a:ext>
                </a:extLst>
              </p14:cNvPr>
              <p14:cNvContentPartPr/>
              <p14:nvPr/>
            </p14:nvContentPartPr>
            <p14:xfrm>
              <a:off x="9017091" y="688905"/>
              <a:ext cx="1731600" cy="777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85FC168-827A-45E7-9199-5B72F5168D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99091" y="652905"/>
                <a:ext cx="176724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374DE41-7B44-4778-8DBD-15BA423CAA20}"/>
                  </a:ext>
                </a:extLst>
              </p14:cNvPr>
              <p14:cNvContentPartPr/>
              <p14:nvPr/>
            </p14:nvContentPartPr>
            <p14:xfrm>
              <a:off x="6527691" y="800865"/>
              <a:ext cx="5342040" cy="4713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374DE41-7B44-4778-8DBD-15BA423CAA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10051" y="765225"/>
                <a:ext cx="5377680" cy="47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B5C129-FC21-421D-9236-942C5A599EE4}"/>
                  </a:ext>
                </a:extLst>
              </p14:cNvPr>
              <p14:cNvContentPartPr/>
              <p14:nvPr/>
            </p14:nvContentPartPr>
            <p14:xfrm>
              <a:off x="950211" y="583065"/>
              <a:ext cx="962280" cy="1155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B5C129-FC21-421D-9236-942C5A599E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2211" y="547065"/>
                <a:ext cx="997920" cy="12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50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F13964-C6CF-46BA-A829-F0AD338832F8}"/>
                  </a:ext>
                </a:extLst>
              </p14:cNvPr>
              <p14:cNvContentPartPr/>
              <p14:nvPr/>
            </p14:nvContentPartPr>
            <p14:xfrm>
              <a:off x="3756771" y="1601145"/>
              <a:ext cx="11448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F13964-C6CF-46BA-A829-F0AD338832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8771" y="1565145"/>
                <a:ext cx="1501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07B5AC-1605-45E6-B61B-9A42F636ACE9}"/>
                  </a:ext>
                </a:extLst>
              </p14:cNvPr>
              <p14:cNvContentPartPr/>
              <p14:nvPr/>
            </p14:nvContentPartPr>
            <p14:xfrm>
              <a:off x="3802131" y="1271025"/>
              <a:ext cx="4719600" cy="319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07B5AC-1605-45E6-B61B-9A42F636AC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4491" y="1235385"/>
                <a:ext cx="4755240" cy="32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D99E9D-36BB-4C7E-8281-F622EAE9C17D}"/>
                  </a:ext>
                </a:extLst>
              </p14:cNvPr>
              <p14:cNvContentPartPr/>
              <p14:nvPr/>
            </p14:nvContentPartPr>
            <p14:xfrm>
              <a:off x="3774051" y="1665225"/>
              <a:ext cx="775800" cy="2895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D99E9D-36BB-4C7E-8281-F622EAE9C1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6051" y="1629585"/>
                <a:ext cx="811440" cy="29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8B17E2-40BB-4779-ABDC-21CF8B0FD867}"/>
                  </a:ext>
                </a:extLst>
              </p14:cNvPr>
              <p14:cNvContentPartPr/>
              <p14:nvPr/>
            </p14:nvContentPartPr>
            <p14:xfrm>
              <a:off x="4071051" y="4415985"/>
              <a:ext cx="229320" cy="18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8B17E2-40BB-4779-ABDC-21CF8B0FD8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3051" y="4380345"/>
                <a:ext cx="2649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177151-5EE6-4AB5-90A9-FF9879974082}"/>
                  </a:ext>
                </a:extLst>
              </p14:cNvPr>
              <p14:cNvContentPartPr/>
              <p14:nvPr/>
            </p14:nvContentPartPr>
            <p14:xfrm>
              <a:off x="3692691" y="1382265"/>
              <a:ext cx="156960" cy="29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177151-5EE6-4AB5-90A9-FF98799740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5051" y="1346625"/>
                <a:ext cx="1926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65F672-D7A4-446B-A1A0-8045BA670CAA}"/>
                  </a:ext>
                </a:extLst>
              </p14:cNvPr>
              <p14:cNvContentPartPr/>
              <p14:nvPr/>
            </p14:nvContentPartPr>
            <p14:xfrm>
              <a:off x="2969451" y="947025"/>
              <a:ext cx="617760" cy="456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65F672-D7A4-446B-A1A0-8045BA670C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1451" y="911385"/>
                <a:ext cx="6534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1AC7D2-081E-456D-8A80-435D4967D4B2}"/>
                  </a:ext>
                </a:extLst>
              </p14:cNvPr>
              <p14:cNvContentPartPr/>
              <p14:nvPr/>
            </p14:nvContentPartPr>
            <p14:xfrm>
              <a:off x="3222531" y="1029465"/>
              <a:ext cx="328320" cy="183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1AC7D2-081E-456D-8A80-435D4967D4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04891" y="993465"/>
                <a:ext cx="3639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550FB44-2FF1-4D91-B56C-178F8200F1EB}"/>
                  </a:ext>
                </a:extLst>
              </p14:cNvPr>
              <p14:cNvContentPartPr/>
              <p14:nvPr/>
            </p14:nvContentPartPr>
            <p14:xfrm>
              <a:off x="8001531" y="595665"/>
              <a:ext cx="717840" cy="622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550FB44-2FF1-4D91-B56C-178F8200F1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83531" y="559665"/>
                <a:ext cx="75348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342C49-5E52-47CA-A2BF-23DC7E5CF6B0}"/>
                  </a:ext>
                </a:extLst>
              </p14:cNvPr>
              <p14:cNvContentPartPr/>
              <p14:nvPr/>
            </p14:nvContentPartPr>
            <p14:xfrm>
              <a:off x="8393931" y="4145985"/>
              <a:ext cx="353520" cy="33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342C49-5E52-47CA-A2BF-23DC7E5CF6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75931" y="4110345"/>
                <a:ext cx="3891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72DED61-299C-476E-A98F-132D67A86C87}"/>
                  </a:ext>
                </a:extLst>
              </p14:cNvPr>
              <p14:cNvContentPartPr/>
              <p14:nvPr/>
            </p14:nvContentPartPr>
            <p14:xfrm>
              <a:off x="4046571" y="4852305"/>
              <a:ext cx="304560" cy="350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72DED61-299C-476E-A98F-132D67A86C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28571" y="4816665"/>
                <a:ext cx="3402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11B67A-F080-4E26-87D3-9C13B3CD1816}"/>
                  </a:ext>
                </a:extLst>
              </p14:cNvPr>
              <p14:cNvContentPartPr/>
              <p14:nvPr/>
            </p14:nvContentPartPr>
            <p14:xfrm>
              <a:off x="3756771" y="4789305"/>
              <a:ext cx="880200" cy="771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11B67A-F080-4E26-87D3-9C13B3CD18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38771" y="4753305"/>
                <a:ext cx="91584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84518E-9F31-4738-B051-6C40CA2E6527}"/>
                  </a:ext>
                </a:extLst>
              </p14:cNvPr>
              <p14:cNvContentPartPr/>
              <p14:nvPr/>
            </p14:nvContentPartPr>
            <p14:xfrm>
              <a:off x="1357731" y="1582785"/>
              <a:ext cx="2451240" cy="173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84518E-9F31-4738-B051-6C40CA2E65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9731" y="1547145"/>
                <a:ext cx="24868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83D041-9471-4890-BF3B-49CE7754E669}"/>
                  </a:ext>
                </a:extLst>
              </p14:cNvPr>
              <p14:cNvContentPartPr/>
              <p14:nvPr/>
            </p14:nvContentPartPr>
            <p14:xfrm>
              <a:off x="1312731" y="4489065"/>
              <a:ext cx="2960640" cy="354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83D041-9471-4890-BF3B-49CE7754E6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5091" y="4453425"/>
                <a:ext cx="29962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63FF0FA-583C-4730-A115-7143169F2F53}"/>
                  </a:ext>
                </a:extLst>
              </p14:cNvPr>
              <p14:cNvContentPartPr/>
              <p14:nvPr/>
            </p14:nvContentPartPr>
            <p14:xfrm>
              <a:off x="8202411" y="937665"/>
              <a:ext cx="2546280" cy="429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63FF0FA-583C-4730-A115-7143169F2F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84411" y="901665"/>
                <a:ext cx="258192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7FE256-4E6F-4B40-A23F-A841B41192EA}"/>
                  </a:ext>
                </a:extLst>
              </p14:cNvPr>
              <p14:cNvContentPartPr/>
              <p14:nvPr/>
            </p14:nvContentPartPr>
            <p14:xfrm>
              <a:off x="8419491" y="3312225"/>
              <a:ext cx="2872080" cy="482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7FE256-4E6F-4B40-A23F-A841B41192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01851" y="3276585"/>
                <a:ext cx="29077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A52715-021A-4B08-9000-F7454E8D6319}"/>
                  </a:ext>
                </a:extLst>
              </p14:cNvPr>
              <p14:cNvContentPartPr/>
              <p14:nvPr/>
            </p14:nvContentPartPr>
            <p14:xfrm>
              <a:off x="1520451" y="1447065"/>
              <a:ext cx="768960" cy="110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A52715-021A-4B08-9000-F7454E8D63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2811" y="1411425"/>
                <a:ext cx="8046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0E201B-4A75-42EC-BD58-65860A6C1A66}"/>
                  </a:ext>
                </a:extLst>
              </p14:cNvPr>
              <p14:cNvContentPartPr/>
              <p14:nvPr/>
            </p14:nvContentPartPr>
            <p14:xfrm>
              <a:off x="1831131" y="1520505"/>
              <a:ext cx="576000" cy="801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0E201B-4A75-42EC-BD58-65860A6C1A6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13131" y="1484865"/>
                <a:ext cx="6116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0C0FC1-6ACD-41DF-95E9-5323E1A8E270}"/>
                  </a:ext>
                </a:extLst>
              </p14:cNvPr>
              <p14:cNvContentPartPr/>
              <p14:nvPr/>
            </p14:nvContentPartPr>
            <p14:xfrm>
              <a:off x="606411" y="858105"/>
              <a:ext cx="454320" cy="642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0C0FC1-6ACD-41DF-95E9-5323E1A8E2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8411" y="822105"/>
                <a:ext cx="48996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ACD49E-59A2-4DE6-BFA1-611984ACE0CA}"/>
                  </a:ext>
                </a:extLst>
              </p14:cNvPr>
              <p14:cNvContentPartPr/>
              <p14:nvPr/>
            </p14:nvContentPartPr>
            <p14:xfrm>
              <a:off x="1121931" y="398025"/>
              <a:ext cx="354960" cy="674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ACD49E-59A2-4DE6-BFA1-611984ACE0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3931" y="362025"/>
                <a:ext cx="39060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65F15E-8DC0-4E96-B2C9-8939F71B9032}"/>
                  </a:ext>
                </a:extLst>
              </p14:cNvPr>
              <p14:cNvContentPartPr/>
              <p14:nvPr/>
            </p14:nvContentPartPr>
            <p14:xfrm>
              <a:off x="1601811" y="451665"/>
              <a:ext cx="266400" cy="360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65F15E-8DC0-4E96-B2C9-8939F71B90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84171" y="416025"/>
                <a:ext cx="3020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05BF2F-8B88-4708-BA51-86A53C65423D}"/>
                  </a:ext>
                </a:extLst>
              </p14:cNvPr>
              <p14:cNvContentPartPr/>
              <p14:nvPr/>
            </p14:nvContentPartPr>
            <p14:xfrm>
              <a:off x="3717531" y="1466145"/>
              <a:ext cx="215640" cy="114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05BF2F-8B88-4708-BA51-86A53C65423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99531" y="1430505"/>
                <a:ext cx="2512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4C5E1D7-2741-45CA-BEB0-07C4D80CCDED}"/>
                  </a:ext>
                </a:extLst>
              </p14:cNvPr>
              <p14:cNvContentPartPr/>
              <p14:nvPr/>
            </p14:nvContentPartPr>
            <p14:xfrm>
              <a:off x="5042691" y="1421145"/>
              <a:ext cx="686520" cy="127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4C5E1D7-2741-45CA-BEB0-07C4D80CCDE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24691" y="1385145"/>
                <a:ext cx="7221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E865CF-DA63-46CC-BC43-73E42213C5A9}"/>
                  </a:ext>
                </a:extLst>
              </p14:cNvPr>
              <p14:cNvContentPartPr/>
              <p14:nvPr/>
            </p14:nvContentPartPr>
            <p14:xfrm>
              <a:off x="5486211" y="1565865"/>
              <a:ext cx="235800" cy="585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E865CF-DA63-46CC-BC43-73E42213C5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68211" y="1529865"/>
                <a:ext cx="27144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3185F54-C54E-4901-8C2C-13D4324F01D3}"/>
                  </a:ext>
                </a:extLst>
              </p14:cNvPr>
              <p14:cNvContentPartPr/>
              <p14:nvPr/>
            </p14:nvContentPartPr>
            <p14:xfrm>
              <a:off x="4996971" y="752985"/>
              <a:ext cx="481680" cy="462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3185F54-C54E-4901-8C2C-13D4324F01D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79331" y="717345"/>
                <a:ext cx="5173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729D587-2F97-4F94-92C6-504B4C9DB1E3}"/>
                  </a:ext>
                </a:extLst>
              </p14:cNvPr>
              <p14:cNvContentPartPr/>
              <p14:nvPr/>
            </p14:nvContentPartPr>
            <p14:xfrm>
              <a:off x="5486211" y="751185"/>
              <a:ext cx="154440" cy="293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729D587-2F97-4F94-92C6-504B4C9DB1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68211" y="715185"/>
                <a:ext cx="1900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B6B79D-AF91-4955-A1A0-FC56A0C2DB48}"/>
                  </a:ext>
                </a:extLst>
              </p14:cNvPr>
              <p14:cNvContentPartPr/>
              <p14:nvPr/>
            </p14:nvContentPartPr>
            <p14:xfrm>
              <a:off x="3439971" y="2317545"/>
              <a:ext cx="554400" cy="490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B6B79D-AF91-4955-A1A0-FC56A0C2DB4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21971" y="2281545"/>
                <a:ext cx="59004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043776-D05F-4CE4-BC97-EEAC271534E5}"/>
                  </a:ext>
                </a:extLst>
              </p14:cNvPr>
              <p14:cNvContentPartPr/>
              <p14:nvPr/>
            </p14:nvContentPartPr>
            <p14:xfrm>
              <a:off x="2444211" y="2685105"/>
              <a:ext cx="498240" cy="39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043776-D05F-4CE4-BC97-EEAC271534E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26211" y="2649105"/>
                <a:ext cx="5338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F477143-E16B-43DA-B275-AFD420CE9AFA}"/>
                  </a:ext>
                </a:extLst>
              </p14:cNvPr>
              <p14:cNvContentPartPr/>
              <p14:nvPr/>
            </p14:nvContentPartPr>
            <p14:xfrm>
              <a:off x="3023451" y="2782665"/>
              <a:ext cx="378000" cy="414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F477143-E16B-43DA-B275-AFD420CE9AF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05451" y="2747025"/>
                <a:ext cx="4136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99E9CF-750B-45BD-9DFF-8147F4F2368B}"/>
                  </a:ext>
                </a:extLst>
              </p14:cNvPr>
              <p14:cNvContentPartPr/>
              <p14:nvPr/>
            </p14:nvContentPartPr>
            <p14:xfrm>
              <a:off x="9762291" y="767025"/>
              <a:ext cx="678240" cy="681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99E9CF-750B-45BD-9DFF-8147F4F236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44291" y="731025"/>
                <a:ext cx="71388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F68E891-375D-43B6-82D0-3D8A4D606EFF}"/>
                  </a:ext>
                </a:extLst>
              </p14:cNvPr>
              <p14:cNvContentPartPr/>
              <p14:nvPr/>
            </p14:nvContentPartPr>
            <p14:xfrm>
              <a:off x="9705051" y="246105"/>
              <a:ext cx="486720" cy="174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F68E891-375D-43B6-82D0-3D8A4D606EF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87411" y="210105"/>
                <a:ext cx="5223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735976A-2FA6-4002-91D5-91ABD349269A}"/>
                  </a:ext>
                </a:extLst>
              </p14:cNvPr>
              <p14:cNvContentPartPr/>
              <p14:nvPr/>
            </p14:nvContentPartPr>
            <p14:xfrm>
              <a:off x="10410651" y="108585"/>
              <a:ext cx="446040" cy="454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735976A-2FA6-4002-91D5-91ABD34926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393011" y="72585"/>
                <a:ext cx="48168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18CE86-0403-4A6A-ACB4-9040F77A53F6}"/>
                  </a:ext>
                </a:extLst>
              </p14:cNvPr>
              <p14:cNvContentPartPr/>
              <p14:nvPr/>
            </p14:nvContentPartPr>
            <p14:xfrm>
              <a:off x="10930491" y="52065"/>
              <a:ext cx="253080" cy="219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18CE86-0403-4A6A-ACB4-9040F77A53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12491" y="16425"/>
                <a:ext cx="2887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0B3F6B2-1A78-4ED6-837C-409D1106C607}"/>
                  </a:ext>
                </a:extLst>
              </p14:cNvPr>
              <p14:cNvContentPartPr/>
              <p14:nvPr/>
            </p14:nvContentPartPr>
            <p14:xfrm>
              <a:off x="7837371" y="1783198"/>
              <a:ext cx="663840" cy="366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0B3F6B2-1A78-4ED6-837C-409D1106C6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19731" y="1747198"/>
                <a:ext cx="6994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7520210-3268-45A2-BD5F-5D10892866ED}"/>
                  </a:ext>
                </a:extLst>
              </p14:cNvPr>
              <p14:cNvContentPartPr/>
              <p14:nvPr/>
            </p14:nvContentPartPr>
            <p14:xfrm>
              <a:off x="8636931" y="1990558"/>
              <a:ext cx="327240" cy="434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7520210-3268-45A2-BD5F-5D10892866E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18931" y="1954558"/>
                <a:ext cx="3628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179030C-93F7-499E-9014-4ED7A46DD7FF}"/>
                  </a:ext>
                </a:extLst>
              </p14:cNvPr>
              <p14:cNvContentPartPr/>
              <p14:nvPr/>
            </p14:nvContentPartPr>
            <p14:xfrm>
              <a:off x="9071451" y="1983718"/>
              <a:ext cx="295920" cy="277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179030C-93F7-499E-9014-4ED7A46DD7F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53451" y="1947718"/>
                <a:ext cx="3315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D1A3CDB-248A-4385-A763-82784BD3DACC}"/>
                  </a:ext>
                </a:extLst>
              </p14:cNvPr>
              <p14:cNvContentPartPr/>
              <p14:nvPr/>
            </p14:nvContentPartPr>
            <p14:xfrm>
              <a:off x="9469611" y="3476278"/>
              <a:ext cx="484560" cy="449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D1A3CDB-248A-4385-A763-82784BD3DAC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451971" y="3440278"/>
                <a:ext cx="5202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DE6DA2-0C5A-43DA-B1EC-C2E46DFCB69C}"/>
                  </a:ext>
                </a:extLst>
              </p14:cNvPr>
              <p14:cNvContentPartPr/>
              <p14:nvPr/>
            </p14:nvContentPartPr>
            <p14:xfrm>
              <a:off x="9795411" y="4226878"/>
              <a:ext cx="393840" cy="322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DE6DA2-0C5A-43DA-B1EC-C2E46DFCB69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77771" y="4191238"/>
                <a:ext cx="4294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A3E791-B02A-45A7-A810-B436547D1A87}"/>
                  </a:ext>
                </a:extLst>
              </p14:cNvPr>
              <p14:cNvContentPartPr/>
              <p14:nvPr/>
            </p14:nvContentPartPr>
            <p14:xfrm>
              <a:off x="10248291" y="4029238"/>
              <a:ext cx="544680" cy="44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A3E791-B02A-45A7-A810-B436547D1A8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30291" y="3993238"/>
                <a:ext cx="5803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570438C-CA31-47FB-A8B2-9729BFEC5811}"/>
                  </a:ext>
                </a:extLst>
              </p14:cNvPr>
              <p14:cNvContentPartPr/>
              <p14:nvPr/>
            </p14:nvContentPartPr>
            <p14:xfrm>
              <a:off x="10872891" y="3928798"/>
              <a:ext cx="226440" cy="317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570438C-CA31-47FB-A8B2-9729BFEC581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854891" y="3893158"/>
                <a:ext cx="2620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04B7EA3-40C8-41FE-B84F-B21AA4FF81DF}"/>
                  </a:ext>
                </a:extLst>
              </p14:cNvPr>
              <p14:cNvContentPartPr/>
              <p14:nvPr/>
            </p14:nvContentPartPr>
            <p14:xfrm>
              <a:off x="6668091" y="3738718"/>
              <a:ext cx="561600" cy="699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04B7EA3-40C8-41FE-B84F-B21AA4FF81D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50451" y="3702718"/>
                <a:ext cx="59724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DCF895-F674-49A1-9C83-922B547E64AC}"/>
                  </a:ext>
                </a:extLst>
              </p14:cNvPr>
              <p14:cNvContentPartPr/>
              <p14:nvPr/>
            </p14:nvContentPartPr>
            <p14:xfrm>
              <a:off x="5911731" y="3380518"/>
              <a:ext cx="543600" cy="397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DCF895-F674-49A1-9C83-922B547E64A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93731" y="3344518"/>
                <a:ext cx="5792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3B1166-14EE-4FF3-9CC3-6A7AC3964545}"/>
                  </a:ext>
                </a:extLst>
              </p14:cNvPr>
              <p14:cNvContentPartPr/>
              <p14:nvPr/>
            </p14:nvContentPartPr>
            <p14:xfrm>
              <a:off x="6563691" y="3356038"/>
              <a:ext cx="451800" cy="222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3B1166-14EE-4FF3-9CC3-6A7AC39645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45691" y="3320038"/>
                <a:ext cx="4874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9222A0-B88C-4E4B-8822-E0E3A4DA4834}"/>
                  </a:ext>
                </a:extLst>
              </p14:cNvPr>
              <p14:cNvContentPartPr/>
              <p14:nvPr/>
            </p14:nvContentPartPr>
            <p14:xfrm>
              <a:off x="2454651" y="4408678"/>
              <a:ext cx="634680" cy="526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9222A0-B88C-4E4B-8822-E0E3A4DA483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36651" y="4372678"/>
                <a:ext cx="670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B03489E-9313-4001-ACD5-F1F1977B3B0B}"/>
                  </a:ext>
                </a:extLst>
              </p14:cNvPr>
              <p14:cNvContentPartPr/>
              <p14:nvPr/>
            </p14:nvContentPartPr>
            <p14:xfrm>
              <a:off x="1909971" y="5229118"/>
              <a:ext cx="501840" cy="588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B03489E-9313-4001-ACD5-F1F1977B3B0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91971" y="5193478"/>
                <a:ext cx="53748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5A8AFF4-FD2D-421B-85C1-A10E5F48E949}"/>
                  </a:ext>
                </a:extLst>
              </p14:cNvPr>
              <p14:cNvContentPartPr/>
              <p14:nvPr/>
            </p14:nvContentPartPr>
            <p14:xfrm>
              <a:off x="2297691" y="5041198"/>
              <a:ext cx="462600" cy="680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5A8AFF4-FD2D-421B-85C1-A10E5F48E94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79691" y="5005558"/>
                <a:ext cx="49824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AF03C59-1D44-40DF-88B0-FC05DB7FFD08}"/>
                  </a:ext>
                </a:extLst>
              </p14:cNvPr>
              <p14:cNvContentPartPr/>
              <p14:nvPr/>
            </p14:nvContentPartPr>
            <p14:xfrm>
              <a:off x="2802051" y="5358358"/>
              <a:ext cx="185040" cy="212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AF03C59-1D44-40DF-88B0-FC05DB7FFD0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84051" y="5322718"/>
                <a:ext cx="2206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85F926-66FE-41E1-AA5A-A19F6ECD9927}"/>
                  </a:ext>
                </a:extLst>
              </p14:cNvPr>
              <p14:cNvContentPartPr/>
              <p14:nvPr/>
            </p14:nvContentPartPr>
            <p14:xfrm>
              <a:off x="4843251" y="5502358"/>
              <a:ext cx="622800" cy="762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85F926-66FE-41E1-AA5A-A19F6ECD992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25251" y="5466718"/>
                <a:ext cx="65844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23BB58B-62D6-4449-9FA3-20BC49D7F3A0}"/>
                  </a:ext>
                </a:extLst>
              </p14:cNvPr>
              <p14:cNvContentPartPr/>
              <p14:nvPr/>
            </p14:nvContentPartPr>
            <p14:xfrm>
              <a:off x="5683851" y="4807918"/>
              <a:ext cx="726120" cy="936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23BB58B-62D6-4449-9FA3-20BC49D7F3A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65851" y="4772278"/>
                <a:ext cx="761760" cy="10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4278042-EB83-4CB2-93F7-CB88CFC8A81F}"/>
                  </a:ext>
                </a:extLst>
              </p14:cNvPr>
              <p14:cNvContentPartPr/>
              <p14:nvPr/>
            </p14:nvContentPartPr>
            <p14:xfrm>
              <a:off x="5993091" y="5342518"/>
              <a:ext cx="623160" cy="51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4278042-EB83-4CB2-93F7-CB88CFC8A81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75451" y="5306878"/>
                <a:ext cx="6588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E02711B-BFEF-4C31-BEFE-671112F9FD34}"/>
                  </a:ext>
                </a:extLst>
              </p14:cNvPr>
              <p14:cNvContentPartPr/>
              <p14:nvPr/>
            </p14:nvContentPartPr>
            <p14:xfrm>
              <a:off x="6156171" y="5447998"/>
              <a:ext cx="643680" cy="445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E02711B-BFEF-4C31-BEFE-671112F9FD3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38171" y="5412358"/>
                <a:ext cx="6793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81C929C-4AF7-435B-8479-0C3AFDC7D5EE}"/>
                  </a:ext>
                </a:extLst>
              </p14:cNvPr>
              <p14:cNvContentPartPr/>
              <p14:nvPr/>
            </p14:nvContentPartPr>
            <p14:xfrm>
              <a:off x="7640811" y="5495158"/>
              <a:ext cx="145440" cy="155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81C929C-4AF7-435B-8479-0C3AFDC7D5E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22811" y="5459158"/>
                <a:ext cx="181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CBFF29F-CE9F-4187-BE8C-496FF09A0B7E}"/>
                  </a:ext>
                </a:extLst>
              </p14:cNvPr>
              <p14:cNvContentPartPr/>
              <p14:nvPr/>
            </p14:nvContentPartPr>
            <p14:xfrm>
              <a:off x="7501491" y="5332078"/>
              <a:ext cx="12960" cy="9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CBFF29F-CE9F-4187-BE8C-496FF09A0B7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483491" y="5296078"/>
                <a:ext cx="48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ED3EFCD-74E1-4D16-ACD6-996E90942E76}"/>
                  </a:ext>
                </a:extLst>
              </p14:cNvPr>
              <p14:cNvContentPartPr/>
              <p14:nvPr/>
            </p14:nvContentPartPr>
            <p14:xfrm>
              <a:off x="7758531" y="5383918"/>
              <a:ext cx="600480" cy="194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ED3EFCD-74E1-4D16-ACD6-996E90942E7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40531" y="5347918"/>
                <a:ext cx="6361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0A28FF2-F4B2-455B-A403-8B0AD2FD567E}"/>
                  </a:ext>
                </a:extLst>
              </p14:cNvPr>
              <p14:cNvContentPartPr/>
              <p14:nvPr/>
            </p14:nvContentPartPr>
            <p14:xfrm>
              <a:off x="8616411" y="4877758"/>
              <a:ext cx="921240" cy="621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0A28FF2-F4B2-455B-A403-8B0AD2FD567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98411" y="4841758"/>
                <a:ext cx="95688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0743E49-E81F-4AE5-9CD9-3BFB3E6FA89B}"/>
                  </a:ext>
                </a:extLst>
              </p14:cNvPr>
              <p14:cNvContentPartPr/>
              <p14:nvPr/>
            </p14:nvContentPartPr>
            <p14:xfrm>
              <a:off x="9480771" y="4725118"/>
              <a:ext cx="442440" cy="428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0743E49-E81F-4AE5-9CD9-3BFB3E6FA89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63131" y="4689118"/>
                <a:ext cx="4780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1D4AE1C-734F-4DB6-85DD-A847F3435694}"/>
                  </a:ext>
                </a:extLst>
              </p14:cNvPr>
              <p14:cNvContentPartPr/>
              <p14:nvPr/>
            </p14:nvContentPartPr>
            <p14:xfrm>
              <a:off x="10040211" y="4786318"/>
              <a:ext cx="138240" cy="237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1D4AE1C-734F-4DB6-85DD-A847F34356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22211" y="4750318"/>
                <a:ext cx="1738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6CE23E2-8A6F-4BED-88AA-1754F38F36DD}"/>
                  </a:ext>
                </a:extLst>
              </p14:cNvPr>
              <p14:cNvContentPartPr/>
              <p14:nvPr/>
            </p14:nvContentPartPr>
            <p14:xfrm>
              <a:off x="10248291" y="4798198"/>
              <a:ext cx="427680" cy="224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6CE23E2-8A6F-4BED-88AA-1754F38F36D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30291" y="4762198"/>
                <a:ext cx="4633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FA0A6E5-993B-44B4-9D87-1EEC5560B49B}"/>
                  </a:ext>
                </a:extLst>
              </p14:cNvPr>
              <p14:cNvContentPartPr/>
              <p14:nvPr/>
            </p14:nvContentPartPr>
            <p14:xfrm>
              <a:off x="10818531" y="4773718"/>
              <a:ext cx="229680" cy="169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FA0A6E5-993B-44B4-9D87-1EEC5560B49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800891" y="4737718"/>
                <a:ext cx="2653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171E061-24D1-4556-B62B-DA17B63120B5}"/>
                  </a:ext>
                </a:extLst>
              </p14:cNvPr>
              <p14:cNvContentPartPr/>
              <p14:nvPr/>
            </p14:nvContentPartPr>
            <p14:xfrm>
              <a:off x="10845531" y="4901878"/>
              <a:ext cx="284400" cy="114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171E061-24D1-4556-B62B-DA17B63120B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27891" y="4866238"/>
                <a:ext cx="3200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93ECFA7-DEF1-467D-AE6D-AEF54A28CFC6}"/>
                  </a:ext>
                </a:extLst>
              </p14:cNvPr>
              <p14:cNvContentPartPr/>
              <p14:nvPr/>
            </p14:nvContentPartPr>
            <p14:xfrm>
              <a:off x="11298411" y="4468078"/>
              <a:ext cx="386640" cy="249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93ECFA7-DEF1-467D-AE6D-AEF54A28CFC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280411" y="4432078"/>
                <a:ext cx="4222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41B7288-10F0-4758-972F-8F11944FFE73}"/>
                  </a:ext>
                </a:extLst>
              </p14:cNvPr>
              <p14:cNvContentPartPr/>
              <p14:nvPr/>
            </p14:nvContentPartPr>
            <p14:xfrm>
              <a:off x="11425131" y="4381678"/>
              <a:ext cx="261000" cy="430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41B7288-10F0-4758-972F-8F11944FFE7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407491" y="4345678"/>
                <a:ext cx="29664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F5BB916-4D99-4348-A335-7153504CD062}"/>
                  </a:ext>
                </a:extLst>
              </p14:cNvPr>
              <p14:cNvContentPartPr/>
              <p14:nvPr/>
            </p14:nvContentPartPr>
            <p14:xfrm>
              <a:off x="8100891" y="5914918"/>
              <a:ext cx="257760" cy="385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F5BB916-4D99-4348-A335-7153504CD06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082891" y="5878918"/>
                <a:ext cx="2934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3896DF3-A175-4FBE-9E24-5DC3EB6AD7AA}"/>
                  </a:ext>
                </a:extLst>
              </p14:cNvPr>
              <p14:cNvContentPartPr/>
              <p14:nvPr/>
            </p14:nvContentPartPr>
            <p14:xfrm>
              <a:off x="8527851" y="5670838"/>
              <a:ext cx="658440" cy="406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3896DF3-A175-4FBE-9E24-5DC3EB6AD7A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10211" y="5635198"/>
                <a:ext cx="6940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1A29EB-F2B5-48D6-A899-A5C4EC9BF64F}"/>
                  </a:ext>
                </a:extLst>
              </p14:cNvPr>
              <p14:cNvContentPartPr/>
              <p14:nvPr/>
            </p14:nvContentPartPr>
            <p14:xfrm>
              <a:off x="8808651" y="5507038"/>
              <a:ext cx="248040" cy="178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1A29EB-F2B5-48D6-A899-A5C4EC9BF64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790651" y="5471038"/>
                <a:ext cx="283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317E79A-85C7-412F-8D61-7545CA811E59}"/>
                  </a:ext>
                </a:extLst>
              </p14:cNvPr>
              <p14:cNvContentPartPr/>
              <p14:nvPr/>
            </p14:nvContentPartPr>
            <p14:xfrm>
              <a:off x="8836011" y="5540158"/>
              <a:ext cx="190080" cy="229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317E79A-85C7-412F-8D61-7545CA811E5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18011" y="5504518"/>
                <a:ext cx="2257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BB85291-E65D-40B3-BD91-26D252F59034}"/>
                  </a:ext>
                </a:extLst>
              </p14:cNvPr>
              <p14:cNvContentPartPr/>
              <p14:nvPr/>
            </p14:nvContentPartPr>
            <p14:xfrm>
              <a:off x="9722331" y="5606398"/>
              <a:ext cx="284760" cy="210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BB85291-E65D-40B3-BD91-26D252F590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04691" y="5570398"/>
                <a:ext cx="3204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59D406E-9E4D-4CB1-8E33-BF2AF2DE0064}"/>
                  </a:ext>
                </a:extLst>
              </p14:cNvPr>
              <p14:cNvContentPartPr/>
              <p14:nvPr/>
            </p14:nvContentPartPr>
            <p14:xfrm>
              <a:off x="9894411" y="5486158"/>
              <a:ext cx="288720" cy="279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59D406E-9E4D-4CB1-8E33-BF2AF2DE006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76411" y="5450158"/>
                <a:ext cx="3243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F6AA77B-7EF4-4AC5-8491-058A37EDA874}"/>
                  </a:ext>
                </a:extLst>
              </p14:cNvPr>
              <p14:cNvContentPartPr/>
              <p14:nvPr/>
            </p14:nvContentPartPr>
            <p14:xfrm>
              <a:off x="10075491" y="5476798"/>
              <a:ext cx="273240" cy="289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F6AA77B-7EF4-4AC5-8491-058A37EDA87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057851" y="5441158"/>
                <a:ext cx="3088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8B845A-1C18-41BC-874F-2C3DEDDE6C5E}"/>
                  </a:ext>
                </a:extLst>
              </p14:cNvPr>
              <p14:cNvContentPartPr/>
              <p14:nvPr/>
            </p14:nvContentPartPr>
            <p14:xfrm>
              <a:off x="10315611" y="5486518"/>
              <a:ext cx="204840" cy="216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8B845A-1C18-41BC-874F-2C3DEDDE6C5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297611" y="5450518"/>
                <a:ext cx="2404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D6B5600-0146-4CC6-A6D2-EAB530208C60}"/>
                  </a:ext>
                </a:extLst>
              </p14:cNvPr>
              <p14:cNvContentPartPr/>
              <p14:nvPr/>
            </p14:nvContentPartPr>
            <p14:xfrm>
              <a:off x="10447371" y="5232358"/>
              <a:ext cx="318240" cy="327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D6B5600-0146-4CC6-A6D2-EAB530208C6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29371" y="5196358"/>
                <a:ext cx="3538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60B131-74E6-468E-8197-27653A563D9E}"/>
                  </a:ext>
                </a:extLst>
              </p14:cNvPr>
              <p14:cNvContentPartPr/>
              <p14:nvPr/>
            </p14:nvContentPartPr>
            <p14:xfrm>
              <a:off x="11090331" y="5273758"/>
              <a:ext cx="279360" cy="167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60B131-74E6-468E-8197-27653A563D9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072331" y="5237758"/>
                <a:ext cx="315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7480C07-8AEA-457F-A788-3B8E6B3520A4}"/>
                  </a:ext>
                </a:extLst>
              </p14:cNvPr>
              <p14:cNvContentPartPr/>
              <p14:nvPr/>
            </p14:nvContentPartPr>
            <p14:xfrm>
              <a:off x="11230011" y="5411638"/>
              <a:ext cx="173520" cy="10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7480C07-8AEA-457F-A788-3B8E6B3520A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212011" y="5375998"/>
                <a:ext cx="209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718CE28-A052-4EE9-B5B5-A60B9642E11F}"/>
                  </a:ext>
                </a:extLst>
              </p14:cNvPr>
              <p14:cNvContentPartPr/>
              <p14:nvPr/>
            </p14:nvContentPartPr>
            <p14:xfrm>
              <a:off x="11569851" y="5218678"/>
              <a:ext cx="140040" cy="77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718CE28-A052-4EE9-B5B5-A60B9642E1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552211" y="5182678"/>
                <a:ext cx="175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C420498-8F57-4AFA-858E-90F9B7F69919}"/>
                  </a:ext>
                </a:extLst>
              </p14:cNvPr>
              <p14:cNvContentPartPr/>
              <p14:nvPr/>
            </p14:nvContentPartPr>
            <p14:xfrm>
              <a:off x="11696571" y="4916278"/>
              <a:ext cx="209160" cy="334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C420498-8F57-4AFA-858E-90F9B7F6991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678931" y="4880638"/>
                <a:ext cx="2448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F687C18-1B48-46B1-BEB1-430A8E247BFF}"/>
                  </a:ext>
                </a:extLst>
              </p14:cNvPr>
              <p14:cNvContentPartPr/>
              <p14:nvPr/>
            </p14:nvContentPartPr>
            <p14:xfrm>
              <a:off x="11959371" y="4880278"/>
              <a:ext cx="154080" cy="250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F687C18-1B48-46B1-BEB1-430A8E247BF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941731" y="4844278"/>
                <a:ext cx="189720" cy="3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96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D19CAA-182D-4F6E-A451-E464B703F5FE}"/>
                  </a:ext>
                </a:extLst>
              </p14:cNvPr>
              <p14:cNvContentPartPr/>
              <p14:nvPr/>
            </p14:nvContentPartPr>
            <p14:xfrm>
              <a:off x="633411" y="389025"/>
              <a:ext cx="116280" cy="28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D19CAA-182D-4F6E-A451-E464B703F5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411" y="353385"/>
                <a:ext cx="1519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ED0555-8919-474F-A97F-B3C42701378A}"/>
                  </a:ext>
                </a:extLst>
              </p14:cNvPr>
              <p14:cNvContentPartPr/>
              <p14:nvPr/>
            </p14:nvContentPartPr>
            <p14:xfrm>
              <a:off x="515691" y="294705"/>
              <a:ext cx="36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ED0555-8919-474F-A97F-B3C4270137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691" y="2590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30CE48-4772-4654-B12C-A90AAF2C013B}"/>
                  </a:ext>
                </a:extLst>
              </p14:cNvPr>
              <p14:cNvContentPartPr/>
              <p14:nvPr/>
            </p14:nvContentPartPr>
            <p14:xfrm>
              <a:off x="823491" y="297945"/>
              <a:ext cx="536760" cy="29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30CE48-4772-4654-B12C-A90AAF2C01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851" y="261945"/>
                <a:ext cx="5724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4F3F4E-7C80-40EC-8725-A2B87F4B7ABB}"/>
                  </a:ext>
                </a:extLst>
              </p14:cNvPr>
              <p14:cNvContentPartPr/>
              <p14:nvPr/>
            </p14:nvContentPartPr>
            <p14:xfrm>
              <a:off x="1683891" y="414585"/>
              <a:ext cx="643320" cy="83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4F3F4E-7C80-40EC-8725-A2B87F4B7A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5891" y="378585"/>
                <a:ext cx="6789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E156E9-19B3-41C3-8E8A-B02203D30B2E}"/>
                  </a:ext>
                </a:extLst>
              </p14:cNvPr>
              <p14:cNvContentPartPr/>
              <p14:nvPr/>
            </p14:nvContentPartPr>
            <p14:xfrm>
              <a:off x="1909971" y="271305"/>
              <a:ext cx="196920" cy="339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E156E9-19B3-41C3-8E8A-B02203D30B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1971" y="235665"/>
                <a:ext cx="232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DD57F0-D62B-499E-A377-7A7AD643C858}"/>
                  </a:ext>
                </a:extLst>
              </p14:cNvPr>
              <p14:cNvContentPartPr/>
              <p14:nvPr/>
            </p14:nvContentPartPr>
            <p14:xfrm>
              <a:off x="2505411" y="224505"/>
              <a:ext cx="356400" cy="339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DD57F0-D62B-499E-A377-7A7AD643C8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7771" y="188865"/>
                <a:ext cx="3920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935AEC-D388-45DE-8FA0-839AC5083EA7}"/>
                  </a:ext>
                </a:extLst>
              </p14:cNvPr>
              <p14:cNvContentPartPr/>
              <p14:nvPr/>
            </p14:nvContentPartPr>
            <p14:xfrm>
              <a:off x="3059811" y="261585"/>
              <a:ext cx="326160" cy="185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935AEC-D388-45DE-8FA0-839AC5083E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41811" y="225945"/>
                <a:ext cx="361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BF9E37-C7A9-4393-A8A7-A7192E8D0156}"/>
                  </a:ext>
                </a:extLst>
              </p14:cNvPr>
              <p14:cNvContentPartPr/>
              <p14:nvPr/>
            </p14:nvContentPartPr>
            <p14:xfrm>
              <a:off x="3004371" y="-85455"/>
              <a:ext cx="803880" cy="56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BF9E37-C7A9-4393-A8A7-A7192E8D01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6731" y="-121095"/>
                <a:ext cx="83952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D649E7-B549-4237-8C7A-A9ADC3C8A95D}"/>
                  </a:ext>
                </a:extLst>
              </p14:cNvPr>
              <p14:cNvContentPartPr/>
              <p14:nvPr/>
            </p14:nvContentPartPr>
            <p14:xfrm>
              <a:off x="3530331" y="86464"/>
              <a:ext cx="300240" cy="67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D649E7-B549-4237-8C7A-A9ADC3C8A9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12691" y="50464"/>
                <a:ext cx="3358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D0590F-78D5-4EBF-A51D-765E3315A56C}"/>
                  </a:ext>
                </a:extLst>
              </p14:cNvPr>
              <p14:cNvContentPartPr/>
              <p14:nvPr/>
            </p14:nvContentPartPr>
            <p14:xfrm>
              <a:off x="4028211" y="230104"/>
              <a:ext cx="290160" cy="23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D0590F-78D5-4EBF-A51D-765E3315A5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0571" y="194104"/>
                <a:ext cx="3258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6BA542C-880B-4561-83A6-BA2D1A342E65}"/>
                  </a:ext>
                </a:extLst>
              </p14:cNvPr>
              <p14:cNvContentPartPr/>
              <p14:nvPr/>
            </p14:nvContentPartPr>
            <p14:xfrm>
              <a:off x="4118931" y="398944"/>
              <a:ext cx="282600" cy="5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6BA542C-880B-4561-83A6-BA2D1A342E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01291" y="363304"/>
                <a:ext cx="3182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5819EE-9CC4-4127-9C5D-6D5F54D0CF65}"/>
                  </a:ext>
                </a:extLst>
              </p14:cNvPr>
              <p14:cNvContentPartPr/>
              <p14:nvPr/>
            </p14:nvContentPartPr>
            <p14:xfrm>
              <a:off x="4617171" y="180064"/>
              <a:ext cx="408240" cy="282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5819EE-9CC4-4127-9C5D-6D5F54D0CF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99171" y="144424"/>
                <a:ext cx="4438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9A3ADE-D815-4DC7-B829-197488526EA4}"/>
                  </a:ext>
                </a:extLst>
              </p14:cNvPr>
              <p14:cNvContentPartPr/>
              <p14:nvPr/>
            </p14:nvContentPartPr>
            <p14:xfrm>
              <a:off x="543051" y="1252144"/>
              <a:ext cx="338400" cy="573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9A3ADE-D815-4DC7-B829-197488526E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5051" y="1216144"/>
                <a:ext cx="37404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222485E-902B-46FB-901F-768518D6F193}"/>
                  </a:ext>
                </a:extLst>
              </p14:cNvPr>
              <p14:cNvContentPartPr/>
              <p14:nvPr/>
            </p14:nvContentPartPr>
            <p14:xfrm>
              <a:off x="543051" y="1381384"/>
              <a:ext cx="244800" cy="139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222485E-902B-46FB-901F-768518D6F19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5051" y="1345744"/>
                <a:ext cx="2804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6D6587-82BD-418A-8B39-35D9CBD9084E}"/>
                  </a:ext>
                </a:extLst>
              </p14:cNvPr>
              <p14:cNvContentPartPr/>
              <p14:nvPr/>
            </p14:nvContentPartPr>
            <p14:xfrm>
              <a:off x="914211" y="1068184"/>
              <a:ext cx="377640" cy="373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6D6587-82BD-418A-8B39-35D9CBD908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6211" y="1032184"/>
                <a:ext cx="4132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13642BE-55B8-400E-A512-E72E75970FF6}"/>
                  </a:ext>
                </a:extLst>
              </p14:cNvPr>
              <p14:cNvContentPartPr/>
              <p14:nvPr/>
            </p14:nvContentPartPr>
            <p14:xfrm>
              <a:off x="904851" y="1135504"/>
              <a:ext cx="261360" cy="159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13642BE-55B8-400E-A512-E72E75970F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7211" y="1099504"/>
                <a:ext cx="297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306A1B4-1CDA-4737-BE6E-BDACC51A0C31}"/>
                  </a:ext>
                </a:extLst>
              </p14:cNvPr>
              <p14:cNvContentPartPr/>
              <p14:nvPr/>
            </p14:nvContentPartPr>
            <p14:xfrm>
              <a:off x="1547811" y="1013824"/>
              <a:ext cx="419040" cy="566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306A1B4-1CDA-4737-BE6E-BDACC51A0C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30171" y="977824"/>
                <a:ext cx="454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0650D6C-C7CE-43D0-AB43-9D107DC120C1}"/>
                  </a:ext>
                </a:extLst>
              </p14:cNvPr>
              <p14:cNvContentPartPr/>
              <p14:nvPr/>
            </p14:nvContentPartPr>
            <p14:xfrm>
              <a:off x="1593171" y="1198144"/>
              <a:ext cx="192600" cy="87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0650D6C-C7CE-43D0-AB43-9D107DC120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75171" y="1162504"/>
                <a:ext cx="2282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DF75D84-1426-4E1C-AFF7-11FFD2AC2A86}"/>
                  </a:ext>
                </a:extLst>
              </p14:cNvPr>
              <p14:cNvContentPartPr/>
              <p14:nvPr/>
            </p14:nvContentPartPr>
            <p14:xfrm>
              <a:off x="515691" y="1559224"/>
              <a:ext cx="1477440" cy="315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DF75D84-1426-4E1C-AFF7-11FFD2AC2A8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691" y="1523224"/>
                <a:ext cx="15130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CDD4621-F5F4-470B-AF4B-4A700B0DC7DD}"/>
                  </a:ext>
                </a:extLst>
              </p14:cNvPr>
              <p14:cNvContentPartPr/>
              <p14:nvPr/>
            </p14:nvContentPartPr>
            <p14:xfrm>
              <a:off x="588051" y="1801864"/>
              <a:ext cx="1141560" cy="343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CDD4621-F5F4-470B-AF4B-4A700B0DC7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0411" y="1766224"/>
                <a:ext cx="11772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8E59D9-DF4E-4312-9227-C1B2114B321D}"/>
                  </a:ext>
                </a:extLst>
              </p14:cNvPr>
              <p14:cNvContentPartPr/>
              <p14:nvPr/>
            </p14:nvContentPartPr>
            <p14:xfrm>
              <a:off x="2554371" y="1449784"/>
              <a:ext cx="561960" cy="756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8E59D9-DF4E-4312-9227-C1B2114B321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36371" y="1413784"/>
                <a:ext cx="59760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B980F4-874F-4171-86AB-BCCC2DAB6267}"/>
                  </a:ext>
                </a:extLst>
              </p14:cNvPr>
              <p14:cNvContentPartPr/>
              <p14:nvPr/>
            </p14:nvContentPartPr>
            <p14:xfrm>
              <a:off x="3267171" y="1201744"/>
              <a:ext cx="394920" cy="612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B980F4-874F-4171-86AB-BCCC2DAB626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49531" y="1166104"/>
                <a:ext cx="4305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67C3992-B46F-42D4-A340-A16E858C1094}"/>
                  </a:ext>
                </a:extLst>
              </p14:cNvPr>
              <p14:cNvContentPartPr/>
              <p14:nvPr/>
            </p14:nvContentPartPr>
            <p14:xfrm>
              <a:off x="3936771" y="1400464"/>
              <a:ext cx="375120" cy="364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67C3992-B46F-42D4-A340-A16E858C109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19131" y="1364464"/>
                <a:ext cx="4107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88E5C79-88B7-480A-99E7-BF157CA53B84}"/>
                  </a:ext>
                </a:extLst>
              </p14:cNvPr>
              <p14:cNvContentPartPr/>
              <p14:nvPr/>
            </p14:nvContentPartPr>
            <p14:xfrm>
              <a:off x="4761531" y="1520344"/>
              <a:ext cx="419760" cy="109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88E5C79-88B7-480A-99E7-BF157CA53B8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43891" y="1484344"/>
                <a:ext cx="4554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5EF2E8-4D5D-4893-B609-E5FFAC1CC389}"/>
                  </a:ext>
                </a:extLst>
              </p14:cNvPr>
              <p14:cNvContentPartPr/>
              <p14:nvPr/>
            </p14:nvContentPartPr>
            <p14:xfrm>
              <a:off x="5178051" y="999424"/>
              <a:ext cx="853920" cy="587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5EF2E8-4D5D-4893-B609-E5FFAC1CC38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60411" y="963784"/>
                <a:ext cx="88956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36AC20-3562-48F0-BEE3-9374CD0C2A7C}"/>
                  </a:ext>
                </a:extLst>
              </p14:cNvPr>
              <p14:cNvContentPartPr/>
              <p14:nvPr/>
            </p14:nvContentPartPr>
            <p14:xfrm>
              <a:off x="6156171" y="1158544"/>
              <a:ext cx="81360" cy="137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36AC20-3562-48F0-BEE3-9374CD0C2A7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38171" y="1122544"/>
                <a:ext cx="1170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3625EC5-11F7-473E-B425-D179E9A0CE2E}"/>
                  </a:ext>
                </a:extLst>
              </p14:cNvPr>
              <p14:cNvContentPartPr/>
              <p14:nvPr/>
            </p14:nvContentPartPr>
            <p14:xfrm>
              <a:off x="6400251" y="1144864"/>
              <a:ext cx="359280" cy="40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3625EC5-11F7-473E-B425-D179E9A0CE2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82611" y="1109224"/>
                <a:ext cx="3949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3853360-D446-45C6-9AD3-E339210BD1CA}"/>
                  </a:ext>
                </a:extLst>
              </p14:cNvPr>
              <p14:cNvContentPartPr/>
              <p14:nvPr/>
            </p14:nvContentPartPr>
            <p14:xfrm>
              <a:off x="6789771" y="812944"/>
              <a:ext cx="637200" cy="592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3853360-D446-45C6-9AD3-E339210BD1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71771" y="776944"/>
                <a:ext cx="67284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E5F247A-D3C9-4A9A-92D6-B76E04D5462B}"/>
                  </a:ext>
                </a:extLst>
              </p14:cNvPr>
              <p14:cNvContentPartPr/>
              <p14:nvPr/>
            </p14:nvContentPartPr>
            <p14:xfrm>
              <a:off x="7514091" y="1093744"/>
              <a:ext cx="387720" cy="524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E5F247A-D3C9-4A9A-92D6-B76E04D546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96451" y="1057744"/>
                <a:ext cx="42336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DA6651-6E55-4AEB-AA34-9280AA38707E}"/>
                  </a:ext>
                </a:extLst>
              </p14:cNvPr>
              <p14:cNvContentPartPr/>
              <p14:nvPr/>
            </p14:nvContentPartPr>
            <p14:xfrm>
              <a:off x="8265411" y="796744"/>
              <a:ext cx="526320" cy="235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DA6651-6E55-4AEB-AA34-9280AA38707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47771" y="761104"/>
                <a:ext cx="561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F8B0D1F-72AA-48C8-BD7B-69BFA20BE0A7}"/>
                  </a:ext>
                </a:extLst>
              </p14:cNvPr>
              <p14:cNvContentPartPr/>
              <p14:nvPr/>
            </p14:nvContentPartPr>
            <p14:xfrm>
              <a:off x="8464851" y="1035424"/>
              <a:ext cx="507600" cy="214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F8B0D1F-72AA-48C8-BD7B-69BFA20BE0A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46851" y="999424"/>
                <a:ext cx="543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5BBA857-1F44-466F-B38D-9318A5F3E9A3}"/>
                  </a:ext>
                </a:extLst>
              </p14:cNvPr>
              <p14:cNvContentPartPr/>
              <p14:nvPr/>
            </p14:nvContentPartPr>
            <p14:xfrm>
              <a:off x="9150651" y="657784"/>
              <a:ext cx="399240" cy="437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5BBA857-1F44-466F-B38D-9318A5F3E9A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32651" y="622144"/>
                <a:ext cx="4348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517D41-8B22-429B-9CBF-97768925D491}"/>
                  </a:ext>
                </a:extLst>
              </p14:cNvPr>
              <p14:cNvContentPartPr/>
              <p14:nvPr/>
            </p14:nvContentPartPr>
            <p14:xfrm>
              <a:off x="2824371" y="2389384"/>
              <a:ext cx="709560" cy="869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517D41-8B22-429B-9CBF-97768925D49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06371" y="2353744"/>
                <a:ext cx="74520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D46CB5A-7798-4A18-B5B0-E57BF467F093}"/>
                  </a:ext>
                </a:extLst>
              </p14:cNvPr>
              <p14:cNvContentPartPr/>
              <p14:nvPr/>
            </p14:nvContentPartPr>
            <p14:xfrm>
              <a:off x="3790251" y="2081944"/>
              <a:ext cx="411840" cy="643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D46CB5A-7798-4A18-B5B0-E57BF467F09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72611" y="2046304"/>
                <a:ext cx="44748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7C8477-6041-4D9A-A1F8-CC34EB2B5051}"/>
                  </a:ext>
                </a:extLst>
              </p14:cNvPr>
              <p14:cNvContentPartPr/>
              <p14:nvPr/>
            </p14:nvContentPartPr>
            <p14:xfrm>
              <a:off x="4381371" y="2380744"/>
              <a:ext cx="421200" cy="212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7C8477-6041-4D9A-A1F8-CC34EB2B505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63731" y="2344744"/>
                <a:ext cx="4568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1149FB6-E9B5-47EA-9803-6914E2872F69}"/>
                  </a:ext>
                </a:extLst>
              </p14:cNvPr>
              <p14:cNvContentPartPr/>
              <p14:nvPr/>
            </p14:nvContentPartPr>
            <p14:xfrm>
              <a:off x="5151051" y="2225584"/>
              <a:ext cx="723600" cy="146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1149FB6-E9B5-47EA-9803-6914E2872F6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33411" y="2189584"/>
                <a:ext cx="7592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017CD46-311D-4A74-B3C1-84275CD5D115}"/>
                  </a:ext>
                </a:extLst>
              </p14:cNvPr>
              <p14:cNvContentPartPr/>
              <p14:nvPr/>
            </p14:nvContentPartPr>
            <p14:xfrm>
              <a:off x="5350131" y="2506384"/>
              <a:ext cx="483120" cy="9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017CD46-311D-4A74-B3C1-84275CD5D11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32491" y="2470384"/>
                <a:ext cx="5187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9B69085-EF6E-4B83-86CB-0BA3870F447D}"/>
                  </a:ext>
                </a:extLst>
              </p14:cNvPr>
              <p14:cNvContentPartPr/>
              <p14:nvPr/>
            </p14:nvContentPartPr>
            <p14:xfrm>
              <a:off x="6373251" y="1905544"/>
              <a:ext cx="805320" cy="753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9B69085-EF6E-4B83-86CB-0BA3870F447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55611" y="1869544"/>
                <a:ext cx="84096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1FF7027-0138-4481-8B43-40DCF7687610}"/>
                  </a:ext>
                </a:extLst>
              </p14:cNvPr>
              <p14:cNvContentPartPr/>
              <p14:nvPr/>
            </p14:nvContentPartPr>
            <p14:xfrm>
              <a:off x="7206291" y="2208664"/>
              <a:ext cx="117360" cy="92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1FF7027-0138-4481-8B43-40DCF768761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88291" y="2172664"/>
                <a:ext cx="1530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C71C1AF-0851-4A7B-9CD8-DDCE643FEF92}"/>
                  </a:ext>
                </a:extLst>
              </p14:cNvPr>
              <p14:cNvContentPartPr/>
              <p14:nvPr/>
            </p14:nvContentPartPr>
            <p14:xfrm>
              <a:off x="7459731" y="2059624"/>
              <a:ext cx="578160" cy="195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C71C1AF-0851-4A7B-9CD8-DDCE643FEF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42091" y="2023624"/>
                <a:ext cx="6138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9158545-2423-4124-B25F-140FE3CCB026}"/>
                  </a:ext>
                </a:extLst>
              </p14:cNvPr>
              <p14:cNvContentPartPr/>
              <p14:nvPr/>
            </p14:nvContentPartPr>
            <p14:xfrm>
              <a:off x="7812891" y="1973224"/>
              <a:ext cx="198720" cy="423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9158545-2423-4124-B25F-140FE3CCB02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94891" y="1937224"/>
                <a:ext cx="23436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E8C8D8D-43A1-4BFF-ACDA-2F4D48B440A9}"/>
                  </a:ext>
                </a:extLst>
              </p14:cNvPr>
              <p14:cNvContentPartPr/>
              <p14:nvPr/>
            </p14:nvContentPartPr>
            <p14:xfrm>
              <a:off x="8147691" y="1607824"/>
              <a:ext cx="710640" cy="511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E8C8D8D-43A1-4BFF-ACDA-2F4D48B440A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30051" y="1571824"/>
                <a:ext cx="7462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27228B8-8149-4EE3-BF35-77AFD9C83F14}"/>
                  </a:ext>
                </a:extLst>
              </p14:cNvPr>
              <p14:cNvContentPartPr/>
              <p14:nvPr/>
            </p14:nvContentPartPr>
            <p14:xfrm>
              <a:off x="9071451" y="1657504"/>
              <a:ext cx="342720" cy="570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27228B8-8149-4EE3-BF35-77AFD9C83F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53451" y="1621864"/>
                <a:ext cx="37836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B0AC02-E75B-4405-98BF-EAAD7B9B5B22}"/>
                  </a:ext>
                </a:extLst>
              </p14:cNvPr>
              <p14:cNvContentPartPr/>
              <p14:nvPr/>
            </p14:nvContentPartPr>
            <p14:xfrm>
              <a:off x="2027691" y="3741544"/>
              <a:ext cx="787320" cy="1003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B0AC02-E75B-4405-98BF-EAAD7B9B5B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09691" y="3705544"/>
                <a:ext cx="82296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08E15A8-EB1E-4A1C-8CDE-E14292A62C1A}"/>
                  </a:ext>
                </a:extLst>
              </p14:cNvPr>
              <p14:cNvContentPartPr/>
              <p14:nvPr/>
            </p14:nvContentPartPr>
            <p14:xfrm>
              <a:off x="3032451" y="4254904"/>
              <a:ext cx="97920" cy="300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08E15A8-EB1E-4A1C-8CDE-E14292A62C1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14811" y="4218904"/>
                <a:ext cx="1335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8904081-5F13-437D-A062-751B5BAD7F07}"/>
                  </a:ext>
                </a:extLst>
              </p14:cNvPr>
              <p14:cNvContentPartPr/>
              <p14:nvPr/>
            </p14:nvContentPartPr>
            <p14:xfrm>
              <a:off x="3394611" y="4092904"/>
              <a:ext cx="869040" cy="262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8904081-5F13-437D-A062-751B5BAD7F0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76971" y="4056904"/>
                <a:ext cx="904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16CDF0B-2F8D-4CD7-817B-756F3F27551E}"/>
                  </a:ext>
                </a:extLst>
              </p14:cNvPr>
              <p14:cNvContentPartPr/>
              <p14:nvPr/>
            </p14:nvContentPartPr>
            <p14:xfrm>
              <a:off x="3901851" y="3992464"/>
              <a:ext cx="141840" cy="406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16CDF0B-2F8D-4CD7-817B-756F3F27551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83851" y="3956464"/>
                <a:ext cx="1774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D398049-7D7C-4EC9-8E7A-960079D015BB}"/>
                  </a:ext>
                </a:extLst>
              </p14:cNvPr>
              <p14:cNvContentPartPr/>
              <p14:nvPr/>
            </p14:nvContentPartPr>
            <p14:xfrm>
              <a:off x="4463091" y="3457504"/>
              <a:ext cx="786960" cy="667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D398049-7D7C-4EC9-8E7A-960079D015B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45091" y="3421864"/>
                <a:ext cx="82260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0834978-E8A5-4CB2-AAC5-2EAAAD855A20}"/>
                  </a:ext>
                </a:extLst>
              </p14:cNvPr>
              <p14:cNvContentPartPr/>
              <p14:nvPr/>
            </p14:nvContentPartPr>
            <p14:xfrm>
              <a:off x="5422851" y="3733624"/>
              <a:ext cx="411480" cy="536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0834978-E8A5-4CB2-AAC5-2EAAAD855A2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04851" y="3697984"/>
                <a:ext cx="44712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0F7EFDF-8302-424B-963F-5A656A1F57DD}"/>
                  </a:ext>
                </a:extLst>
              </p14:cNvPr>
              <p14:cNvContentPartPr/>
              <p14:nvPr/>
            </p14:nvContentPartPr>
            <p14:xfrm>
              <a:off x="6816771" y="3474064"/>
              <a:ext cx="617400" cy="129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0F7EFDF-8302-424B-963F-5A656A1F57D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99131" y="3438064"/>
                <a:ext cx="653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F03C3F8-9181-4529-9DF9-936BCEAD1D08}"/>
                  </a:ext>
                </a:extLst>
              </p14:cNvPr>
              <p14:cNvContentPartPr/>
              <p14:nvPr/>
            </p14:nvContentPartPr>
            <p14:xfrm>
              <a:off x="6889491" y="3740104"/>
              <a:ext cx="790920" cy="225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F03C3F8-9181-4529-9DF9-936BCEAD1D0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71491" y="3704464"/>
                <a:ext cx="8265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EB53803-A7C0-483E-9D79-D88174E8B175}"/>
                  </a:ext>
                </a:extLst>
              </p14:cNvPr>
              <p14:cNvContentPartPr/>
              <p14:nvPr/>
            </p14:nvContentPartPr>
            <p14:xfrm>
              <a:off x="7785531" y="3071944"/>
              <a:ext cx="448200" cy="884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EB53803-A7C0-483E-9D79-D88174E8B17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67531" y="3035944"/>
                <a:ext cx="48384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FADA6AB-3635-4584-AF91-4834D6E87C84}"/>
                  </a:ext>
                </a:extLst>
              </p14:cNvPr>
              <p14:cNvContentPartPr/>
              <p14:nvPr/>
            </p14:nvContentPartPr>
            <p14:xfrm>
              <a:off x="8399691" y="2932984"/>
              <a:ext cx="308160" cy="692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FADA6AB-3635-4584-AF91-4834D6E87C8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82051" y="2897344"/>
                <a:ext cx="34380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D2C9286-8BF3-4EF2-9AB4-42A741AD6C2D}"/>
                  </a:ext>
                </a:extLst>
              </p14:cNvPr>
              <p14:cNvContentPartPr/>
              <p14:nvPr/>
            </p14:nvContentPartPr>
            <p14:xfrm>
              <a:off x="8878851" y="3235384"/>
              <a:ext cx="219600" cy="325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D2C9286-8BF3-4EF2-9AB4-42A741AD6C2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60851" y="3199744"/>
                <a:ext cx="2552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8C238BB-74C4-4797-BDE8-717E62E7D573}"/>
                  </a:ext>
                </a:extLst>
              </p14:cNvPr>
              <p14:cNvContentPartPr/>
              <p14:nvPr/>
            </p14:nvContentPartPr>
            <p14:xfrm>
              <a:off x="9532971" y="2678824"/>
              <a:ext cx="1137960" cy="834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8C238BB-74C4-4797-BDE8-717E62E7D57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515331" y="2642824"/>
                <a:ext cx="117360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9231AD-EBC1-4D77-807E-B399F9E264ED}"/>
                  </a:ext>
                </a:extLst>
              </p14:cNvPr>
              <p14:cNvContentPartPr/>
              <p14:nvPr/>
            </p14:nvContentPartPr>
            <p14:xfrm>
              <a:off x="10854891" y="2335384"/>
              <a:ext cx="203400" cy="424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9231AD-EBC1-4D77-807E-B399F9E264E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836891" y="2299744"/>
                <a:ext cx="23904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0A8F7A1-8006-4CAF-ACEE-92083FCDCF69}"/>
                  </a:ext>
                </a:extLst>
              </p14:cNvPr>
              <p14:cNvContentPartPr/>
              <p14:nvPr/>
            </p14:nvContentPartPr>
            <p14:xfrm>
              <a:off x="10507851" y="2071144"/>
              <a:ext cx="951480" cy="1096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0A8F7A1-8006-4CAF-ACEE-92083FCDCF6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490211" y="2035144"/>
                <a:ext cx="987120" cy="11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24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1F9C9D-727D-434D-899F-20D0FD3A3F94}"/>
                  </a:ext>
                </a:extLst>
              </p14:cNvPr>
              <p14:cNvContentPartPr/>
              <p14:nvPr/>
            </p14:nvContentPartPr>
            <p14:xfrm>
              <a:off x="299331" y="368865"/>
              <a:ext cx="416880" cy="61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1F9C9D-727D-434D-899F-20D0FD3A3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331" y="332865"/>
                <a:ext cx="45252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D94196-1FEE-45E7-B2EA-34A2A51A0598}"/>
                  </a:ext>
                </a:extLst>
              </p14:cNvPr>
              <p14:cNvContentPartPr/>
              <p14:nvPr/>
            </p14:nvContentPartPr>
            <p14:xfrm>
              <a:off x="370971" y="591705"/>
              <a:ext cx="156600" cy="13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D94196-1FEE-45E7-B2EA-34A2A51A05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971" y="555705"/>
                <a:ext cx="192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BA498F-5E15-4E9C-BD5A-44877195EE1F}"/>
                  </a:ext>
                </a:extLst>
              </p14:cNvPr>
              <p14:cNvContentPartPr/>
              <p14:nvPr/>
            </p14:nvContentPartPr>
            <p14:xfrm>
              <a:off x="732771" y="207945"/>
              <a:ext cx="330840" cy="36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BA498F-5E15-4E9C-BD5A-44877195EE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131" y="172305"/>
                <a:ext cx="3664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1AC8F8-9F06-49A5-BF6D-FE9F448B49EC}"/>
                  </a:ext>
                </a:extLst>
              </p14:cNvPr>
              <p14:cNvContentPartPr/>
              <p14:nvPr/>
            </p14:nvContentPartPr>
            <p14:xfrm>
              <a:off x="678771" y="362385"/>
              <a:ext cx="162720" cy="2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1AC8F8-9F06-49A5-BF6D-FE9F448B49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131" y="326385"/>
                <a:ext cx="1983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50AF95-C322-4FD0-838B-A3F9418DDCA6}"/>
                  </a:ext>
                </a:extLst>
              </p14:cNvPr>
              <p14:cNvContentPartPr/>
              <p14:nvPr/>
            </p14:nvContentPartPr>
            <p14:xfrm>
              <a:off x="1229931" y="162225"/>
              <a:ext cx="527400" cy="518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50AF95-C322-4FD0-838B-A3F9418DDC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2291" y="126225"/>
                <a:ext cx="5630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02FE71-A9FA-44B6-8E8C-2943FA2B2191}"/>
                  </a:ext>
                </a:extLst>
              </p14:cNvPr>
              <p14:cNvContentPartPr/>
              <p14:nvPr/>
            </p14:nvContentPartPr>
            <p14:xfrm>
              <a:off x="334611" y="484425"/>
              <a:ext cx="2528280" cy="973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02FE71-A9FA-44B6-8E8C-2943FA2B21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611" y="448785"/>
                <a:ext cx="2563920" cy="10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FA8FEC-2D09-4DC6-8B44-107841C6D676}"/>
                  </a:ext>
                </a:extLst>
              </p14:cNvPr>
              <p14:cNvContentPartPr/>
              <p14:nvPr/>
            </p14:nvContentPartPr>
            <p14:xfrm>
              <a:off x="551691" y="600345"/>
              <a:ext cx="1795320" cy="685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FA8FEC-2D09-4DC6-8B44-107841C6D6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4051" y="564705"/>
                <a:ext cx="183096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87BF9F-96FF-4E45-98C9-655262DA5C74}"/>
                  </a:ext>
                </a:extLst>
              </p14:cNvPr>
              <p14:cNvContentPartPr/>
              <p14:nvPr/>
            </p14:nvContentPartPr>
            <p14:xfrm>
              <a:off x="877851" y="1560825"/>
              <a:ext cx="673920" cy="568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87BF9F-96FF-4E45-98C9-655262DA5C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0211" y="1524825"/>
                <a:ext cx="70956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1B0F818-3146-4945-BB1F-DCFEF147E4A4}"/>
                  </a:ext>
                </a:extLst>
              </p14:cNvPr>
              <p14:cNvContentPartPr/>
              <p14:nvPr/>
            </p14:nvContentPartPr>
            <p14:xfrm>
              <a:off x="1556091" y="1391985"/>
              <a:ext cx="402480" cy="545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1B0F818-3146-4945-BB1F-DCFEF147E4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38451" y="1356345"/>
                <a:ext cx="43812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CA843E-97FB-43B4-81A0-37B0FF9F27A6}"/>
                  </a:ext>
                </a:extLst>
              </p14:cNvPr>
              <p14:cNvContentPartPr/>
              <p14:nvPr/>
            </p14:nvContentPartPr>
            <p14:xfrm>
              <a:off x="2373651" y="1132065"/>
              <a:ext cx="379080" cy="492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CA843E-97FB-43B4-81A0-37B0FF9F27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55651" y="1096425"/>
                <a:ext cx="41472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DCE97C-9C07-498B-95CF-8BCE4369B8D3}"/>
                  </a:ext>
                </a:extLst>
              </p14:cNvPr>
              <p14:cNvContentPartPr/>
              <p14:nvPr/>
            </p14:nvContentPartPr>
            <p14:xfrm>
              <a:off x="3168531" y="1249785"/>
              <a:ext cx="703080" cy="216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DCE97C-9C07-498B-95CF-8BCE4369B8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0531" y="1214145"/>
                <a:ext cx="7387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9ACC7A-26C8-44E7-B0CF-E58179B417A2}"/>
                  </a:ext>
                </a:extLst>
              </p14:cNvPr>
              <p14:cNvContentPartPr/>
              <p14:nvPr/>
            </p14:nvContentPartPr>
            <p14:xfrm>
              <a:off x="3412971" y="1112985"/>
              <a:ext cx="258480" cy="481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9ACC7A-26C8-44E7-B0CF-E58179B417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94971" y="1077345"/>
                <a:ext cx="29412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A45A11-59F7-470B-9066-457EE8F3A317}"/>
                  </a:ext>
                </a:extLst>
              </p14:cNvPr>
              <p14:cNvContentPartPr/>
              <p14:nvPr/>
            </p14:nvContentPartPr>
            <p14:xfrm>
              <a:off x="3901851" y="798345"/>
              <a:ext cx="628560" cy="763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A45A11-59F7-470B-9066-457EE8F3A3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83851" y="762345"/>
                <a:ext cx="66420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E67EB0-668A-4EB5-A968-C9D839A32E02}"/>
                  </a:ext>
                </a:extLst>
              </p14:cNvPr>
              <p14:cNvContentPartPr/>
              <p14:nvPr/>
            </p14:nvContentPartPr>
            <p14:xfrm>
              <a:off x="4671171" y="868905"/>
              <a:ext cx="104760" cy="242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E67EB0-668A-4EB5-A968-C9D839A32E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53531" y="832905"/>
                <a:ext cx="1404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0C9B2E-5B88-4C55-9182-D7A2046A4C02}"/>
                  </a:ext>
                </a:extLst>
              </p14:cNvPr>
              <p14:cNvContentPartPr/>
              <p14:nvPr/>
            </p14:nvContentPartPr>
            <p14:xfrm>
              <a:off x="5286771" y="714105"/>
              <a:ext cx="395280" cy="227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0C9B2E-5B88-4C55-9182-D7A2046A4C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69131" y="678465"/>
                <a:ext cx="4309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D9355CC-C787-40F6-8DB1-96A405F6F494}"/>
                  </a:ext>
                </a:extLst>
              </p14:cNvPr>
              <p14:cNvContentPartPr/>
              <p14:nvPr/>
            </p14:nvContentPartPr>
            <p14:xfrm>
              <a:off x="5776011" y="384705"/>
              <a:ext cx="446400" cy="458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D9355CC-C787-40F6-8DB1-96A405F6F4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58011" y="348705"/>
                <a:ext cx="48204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B6EB6E1-5F74-4BE3-8CBD-DEF372170550}"/>
                  </a:ext>
                </a:extLst>
              </p14:cNvPr>
              <p14:cNvContentPartPr/>
              <p14:nvPr/>
            </p14:nvContentPartPr>
            <p14:xfrm>
              <a:off x="6346251" y="633465"/>
              <a:ext cx="468000" cy="369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B6EB6E1-5F74-4BE3-8CBD-DEF37217055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28611" y="597465"/>
                <a:ext cx="5036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7265380-2C81-437B-B660-D3870F97AF28}"/>
                  </a:ext>
                </a:extLst>
              </p14:cNvPr>
              <p14:cNvContentPartPr/>
              <p14:nvPr/>
            </p14:nvContentPartPr>
            <p14:xfrm>
              <a:off x="6970851" y="486945"/>
              <a:ext cx="380160" cy="119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7265380-2C81-437B-B660-D3870F97AF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52851" y="451305"/>
                <a:ext cx="4158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1A31CB-D7C3-4C53-907A-6F1E0F83BC36}"/>
                  </a:ext>
                </a:extLst>
              </p14:cNvPr>
              <p14:cNvContentPartPr/>
              <p14:nvPr/>
            </p14:nvContentPartPr>
            <p14:xfrm>
              <a:off x="7169931" y="562545"/>
              <a:ext cx="349200" cy="134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1A31CB-D7C3-4C53-907A-6F1E0F83BC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51931" y="526905"/>
                <a:ext cx="3848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D709ACF-476E-4104-8A48-EB7598D94A8E}"/>
                  </a:ext>
                </a:extLst>
              </p14:cNvPr>
              <p14:cNvContentPartPr/>
              <p14:nvPr/>
            </p14:nvContentPartPr>
            <p14:xfrm>
              <a:off x="7714611" y="269145"/>
              <a:ext cx="428760" cy="375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D709ACF-476E-4104-8A48-EB7598D94A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96611" y="233145"/>
                <a:ext cx="4644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B6EE0C-B41C-4B96-919C-1C4EC26F0AA9}"/>
                  </a:ext>
                </a:extLst>
              </p14:cNvPr>
              <p14:cNvContentPartPr/>
              <p14:nvPr/>
            </p14:nvContentPartPr>
            <p14:xfrm>
              <a:off x="814491" y="2986785"/>
              <a:ext cx="842400" cy="893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B6EE0C-B41C-4B96-919C-1C4EC26F0AA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6851" y="2950785"/>
                <a:ext cx="87804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D80408-D950-410A-B391-C74EB2637ACE}"/>
                  </a:ext>
                </a:extLst>
              </p14:cNvPr>
              <p14:cNvContentPartPr/>
              <p14:nvPr/>
            </p14:nvContentPartPr>
            <p14:xfrm>
              <a:off x="1855611" y="3186225"/>
              <a:ext cx="206640" cy="529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D80408-D950-410A-B391-C74EB2637AC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37611" y="3150585"/>
                <a:ext cx="24228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C8AF60-370E-453E-9EE6-912278B97221}"/>
                  </a:ext>
                </a:extLst>
              </p14:cNvPr>
              <p14:cNvContentPartPr/>
              <p14:nvPr/>
            </p14:nvContentPartPr>
            <p14:xfrm>
              <a:off x="2154411" y="3102345"/>
              <a:ext cx="1022040" cy="437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C8AF60-370E-453E-9EE6-912278B9722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36411" y="3066345"/>
                <a:ext cx="10576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41D396D-3237-4712-8EA6-FAF714820CE5}"/>
                  </a:ext>
                </a:extLst>
              </p14:cNvPr>
              <p14:cNvContentPartPr/>
              <p14:nvPr/>
            </p14:nvContentPartPr>
            <p14:xfrm>
              <a:off x="3195531" y="2568825"/>
              <a:ext cx="714600" cy="707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41D396D-3237-4712-8EA6-FAF714820CE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77531" y="2532825"/>
                <a:ext cx="7502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5FF29D-CBAF-4475-9529-C1E2A9ABDBF2}"/>
                  </a:ext>
                </a:extLst>
              </p14:cNvPr>
              <p14:cNvContentPartPr/>
              <p14:nvPr/>
            </p14:nvContentPartPr>
            <p14:xfrm>
              <a:off x="4109931" y="2371545"/>
              <a:ext cx="372240" cy="674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5FF29D-CBAF-4475-9529-C1E2A9ABDB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91931" y="2335905"/>
                <a:ext cx="40788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C0A92E7-D143-4CBF-AFA2-028DAA113C16}"/>
                  </a:ext>
                </a:extLst>
              </p14:cNvPr>
              <p14:cNvContentPartPr/>
              <p14:nvPr/>
            </p14:nvContentPartPr>
            <p14:xfrm>
              <a:off x="5042691" y="2334465"/>
              <a:ext cx="798120" cy="155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C0A92E7-D143-4CBF-AFA2-028DAA113C1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24691" y="2298825"/>
                <a:ext cx="833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F0077D4-BD6D-4409-8045-D1A18E09ABA0}"/>
                  </a:ext>
                </a:extLst>
              </p14:cNvPr>
              <p14:cNvContentPartPr/>
              <p14:nvPr/>
            </p14:nvContentPartPr>
            <p14:xfrm>
              <a:off x="5205411" y="2635425"/>
              <a:ext cx="547560" cy="216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F0077D4-BD6D-4409-8045-D1A18E09AB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87771" y="2599785"/>
                <a:ext cx="5832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C1C7DF-3F22-4C68-91FA-5F2DEBE6A894}"/>
                  </a:ext>
                </a:extLst>
              </p14:cNvPr>
              <p14:cNvContentPartPr/>
              <p14:nvPr/>
            </p14:nvContentPartPr>
            <p14:xfrm>
              <a:off x="6617691" y="2234745"/>
              <a:ext cx="255600" cy="100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C1C7DF-3F22-4C68-91FA-5F2DEBE6A8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99691" y="2199105"/>
                <a:ext cx="291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613EB2-9B8E-4D97-9BB1-9AABECB8529C}"/>
                  </a:ext>
                </a:extLst>
              </p14:cNvPr>
              <p14:cNvContentPartPr/>
              <p14:nvPr/>
            </p14:nvContentPartPr>
            <p14:xfrm>
              <a:off x="6979851" y="1736865"/>
              <a:ext cx="562320" cy="698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613EB2-9B8E-4D97-9BB1-9AABECB8529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62211" y="1700865"/>
                <a:ext cx="59796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8069834-8815-4CC5-84B1-E2C62B38BFFC}"/>
                  </a:ext>
                </a:extLst>
              </p14:cNvPr>
              <p14:cNvContentPartPr/>
              <p14:nvPr/>
            </p14:nvContentPartPr>
            <p14:xfrm>
              <a:off x="7837011" y="1448145"/>
              <a:ext cx="509760" cy="937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8069834-8815-4CC5-84B1-E2C62B38BFF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19371" y="1412145"/>
                <a:ext cx="54540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F357577-771F-4D54-ACD5-650870BE29E3}"/>
                  </a:ext>
                </a:extLst>
              </p14:cNvPr>
              <p14:cNvContentPartPr/>
              <p14:nvPr/>
            </p14:nvContentPartPr>
            <p14:xfrm>
              <a:off x="8609211" y="1457505"/>
              <a:ext cx="310320" cy="480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F357577-771F-4D54-ACD5-650870BE29E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91571" y="1421865"/>
                <a:ext cx="3459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93B7B78-517A-4822-AD57-360B2C5396E4}"/>
                  </a:ext>
                </a:extLst>
              </p14:cNvPr>
              <p14:cNvContentPartPr/>
              <p14:nvPr/>
            </p14:nvContentPartPr>
            <p14:xfrm>
              <a:off x="805491" y="4432905"/>
              <a:ext cx="367200" cy="546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93B7B78-517A-4822-AD57-360B2C5396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7491" y="4397265"/>
                <a:ext cx="40284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2A6A69F-1774-40DE-8F52-8A3D83AE0D33}"/>
                  </a:ext>
                </a:extLst>
              </p14:cNvPr>
              <p14:cNvContentPartPr/>
              <p14:nvPr/>
            </p14:nvContentPartPr>
            <p14:xfrm>
              <a:off x="914211" y="4462785"/>
              <a:ext cx="358200" cy="272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2A6A69F-1774-40DE-8F52-8A3D83AE0D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6211" y="4426785"/>
                <a:ext cx="3938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51FCBD-EAED-427F-B697-B3D40FD50A30}"/>
                  </a:ext>
                </a:extLst>
              </p14:cNvPr>
              <p14:cNvContentPartPr/>
              <p14:nvPr/>
            </p14:nvContentPartPr>
            <p14:xfrm>
              <a:off x="1131651" y="4127985"/>
              <a:ext cx="352440" cy="435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51FCBD-EAED-427F-B697-B3D40FD50A3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13651" y="4092345"/>
                <a:ext cx="3880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37EE09-5D72-4885-AC5C-153DF239722C}"/>
                  </a:ext>
                </a:extLst>
              </p14:cNvPr>
              <p14:cNvContentPartPr/>
              <p14:nvPr/>
            </p14:nvContentPartPr>
            <p14:xfrm>
              <a:off x="1221651" y="4243545"/>
              <a:ext cx="101880" cy="93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37EE09-5D72-4885-AC5C-153DF23972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04011" y="4207545"/>
                <a:ext cx="137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E6CD6E7-2D0D-4A28-AB01-0457FC07FD80}"/>
                  </a:ext>
                </a:extLst>
              </p14:cNvPr>
              <p14:cNvContentPartPr/>
              <p14:nvPr/>
            </p14:nvContentPartPr>
            <p14:xfrm>
              <a:off x="1534491" y="4028265"/>
              <a:ext cx="970560" cy="474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E6CD6E7-2D0D-4A28-AB01-0457FC07FD8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16491" y="3992625"/>
                <a:ext cx="10062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B6BA987-8639-423C-855B-9BF05C89BD50}"/>
                  </a:ext>
                </a:extLst>
              </p14:cNvPr>
              <p14:cNvContentPartPr/>
              <p14:nvPr/>
            </p14:nvContentPartPr>
            <p14:xfrm>
              <a:off x="868851" y="4373865"/>
              <a:ext cx="1336680" cy="940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B6BA987-8639-423C-855B-9BF05C89BD5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0851" y="4338225"/>
                <a:ext cx="137232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2E6E60C-CC0D-491A-8753-085B689E5E21}"/>
                  </a:ext>
                </a:extLst>
              </p14:cNvPr>
              <p14:cNvContentPartPr/>
              <p14:nvPr/>
            </p14:nvContentPartPr>
            <p14:xfrm>
              <a:off x="950211" y="4616145"/>
              <a:ext cx="1231920" cy="770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2E6E60C-CC0D-491A-8753-085B689E5E2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2211" y="4580145"/>
                <a:ext cx="12675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D64D092-B191-41DD-B201-50AD259504F0}"/>
                  </a:ext>
                </a:extLst>
              </p14:cNvPr>
              <p14:cNvContentPartPr/>
              <p14:nvPr/>
            </p14:nvContentPartPr>
            <p14:xfrm>
              <a:off x="2978091" y="4408425"/>
              <a:ext cx="923400" cy="670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D64D092-B191-41DD-B201-50AD259504F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60091" y="4372425"/>
                <a:ext cx="9590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E463B95-7378-49AC-B064-DA19BDF6CB1A}"/>
                  </a:ext>
                </a:extLst>
              </p14:cNvPr>
              <p14:cNvContentPartPr/>
              <p14:nvPr/>
            </p14:nvContentPartPr>
            <p14:xfrm>
              <a:off x="3983211" y="4499145"/>
              <a:ext cx="378720" cy="628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E463B95-7378-49AC-B064-DA19BDF6CB1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65211" y="4463505"/>
                <a:ext cx="41436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89A33F8-D044-4ED2-A0FA-F373AB916419}"/>
                  </a:ext>
                </a:extLst>
              </p14:cNvPr>
              <p14:cNvContentPartPr/>
              <p14:nvPr/>
            </p14:nvContentPartPr>
            <p14:xfrm>
              <a:off x="4517451" y="4424625"/>
              <a:ext cx="595080" cy="283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89A33F8-D044-4ED2-A0FA-F373AB91641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99451" y="4388625"/>
                <a:ext cx="6307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CBB7CC7-4DC1-4804-B192-B1723E81DAD2}"/>
                  </a:ext>
                </a:extLst>
              </p14:cNvPr>
              <p14:cNvContentPartPr/>
              <p14:nvPr/>
            </p14:nvContentPartPr>
            <p14:xfrm>
              <a:off x="4969971" y="3683385"/>
              <a:ext cx="790200" cy="759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CBB7CC7-4DC1-4804-B192-B1723E81DAD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52331" y="3647745"/>
                <a:ext cx="82584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101CC1A-3AD6-4DC9-B90D-65DBD9A463D9}"/>
                  </a:ext>
                </a:extLst>
              </p14:cNvPr>
              <p14:cNvContentPartPr/>
              <p14:nvPr/>
            </p14:nvContentPartPr>
            <p14:xfrm>
              <a:off x="5683851" y="4164345"/>
              <a:ext cx="580680" cy="858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101CC1A-3AD6-4DC9-B90D-65DBD9A463D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66211" y="4128345"/>
                <a:ext cx="61632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6EF083F-600C-42F5-9542-E00764F26C32}"/>
                  </a:ext>
                </a:extLst>
              </p14:cNvPr>
              <p14:cNvContentPartPr/>
              <p14:nvPr/>
            </p14:nvContentPartPr>
            <p14:xfrm>
              <a:off x="6590691" y="3920265"/>
              <a:ext cx="449280" cy="217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6EF083F-600C-42F5-9542-E00764F26C3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72691" y="3884265"/>
                <a:ext cx="4849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0CE9971-3D2F-4C38-8226-99D9CAFF1F6C}"/>
                  </a:ext>
                </a:extLst>
              </p14:cNvPr>
              <p14:cNvContentPartPr/>
              <p14:nvPr/>
            </p14:nvContentPartPr>
            <p14:xfrm>
              <a:off x="7223571" y="3403305"/>
              <a:ext cx="535320" cy="880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0CE9971-3D2F-4C38-8226-99D9CAFF1F6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05571" y="3367305"/>
                <a:ext cx="57096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B05F8C-D112-41C8-B23D-5AC464B192C1}"/>
                  </a:ext>
                </a:extLst>
              </p14:cNvPr>
              <p14:cNvContentPartPr/>
              <p14:nvPr/>
            </p14:nvContentPartPr>
            <p14:xfrm>
              <a:off x="7819371" y="3091185"/>
              <a:ext cx="634320" cy="974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B05F8C-D112-41C8-B23D-5AC464B192C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01371" y="3055545"/>
                <a:ext cx="66996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AFD8903-92AB-4E61-A44B-4B9FAFCACF8D}"/>
                  </a:ext>
                </a:extLst>
              </p14:cNvPr>
              <p14:cNvContentPartPr/>
              <p14:nvPr/>
            </p14:nvContentPartPr>
            <p14:xfrm>
              <a:off x="8500131" y="3383145"/>
              <a:ext cx="309240" cy="441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AFD8903-92AB-4E61-A44B-4B9FAFCACF8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82491" y="3347145"/>
                <a:ext cx="3448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AAA5D6-C147-44B6-9942-E3C971B458D2}"/>
                  </a:ext>
                </a:extLst>
              </p14:cNvPr>
              <p14:cNvContentPartPr/>
              <p14:nvPr/>
            </p14:nvContentPartPr>
            <p14:xfrm>
              <a:off x="9370251" y="2674665"/>
              <a:ext cx="455040" cy="249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AAA5D6-C147-44B6-9942-E3C971B458D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52251" y="2638665"/>
                <a:ext cx="4906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3D6043E-7F1A-490F-9201-F5BDB33426CB}"/>
                  </a:ext>
                </a:extLst>
              </p14:cNvPr>
              <p14:cNvContentPartPr/>
              <p14:nvPr/>
            </p14:nvContentPartPr>
            <p14:xfrm>
              <a:off x="9505971" y="2923785"/>
              <a:ext cx="514440" cy="281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3D6043E-7F1A-490F-9201-F5BDB33426C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87971" y="2888145"/>
                <a:ext cx="5500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AA9D74E-B50C-4826-9A5F-3D1CC2A9CF35}"/>
                  </a:ext>
                </a:extLst>
              </p14:cNvPr>
              <p14:cNvContentPartPr/>
              <p14:nvPr/>
            </p14:nvContentPartPr>
            <p14:xfrm>
              <a:off x="10129131" y="2471265"/>
              <a:ext cx="364320" cy="354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AA9D74E-B50C-4826-9A5F-3D1CC2A9CF3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11491" y="2435265"/>
                <a:ext cx="3999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9CF60A6-FDAA-4C7E-A659-C5A784B3BAAF}"/>
                  </a:ext>
                </a:extLst>
              </p14:cNvPr>
              <p14:cNvContentPartPr/>
              <p14:nvPr/>
            </p14:nvContentPartPr>
            <p14:xfrm>
              <a:off x="3177531" y="5574825"/>
              <a:ext cx="566640" cy="507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9CF60A6-FDAA-4C7E-A659-C5A784B3BAA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59531" y="5539185"/>
                <a:ext cx="6022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69D9096-1EAC-4D5A-AFD9-71AA24F4385D}"/>
                  </a:ext>
                </a:extLst>
              </p14:cNvPr>
              <p14:cNvContentPartPr/>
              <p14:nvPr/>
            </p14:nvContentPartPr>
            <p14:xfrm>
              <a:off x="3883491" y="5712345"/>
              <a:ext cx="430200" cy="259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69D9096-1EAC-4D5A-AFD9-71AA24F4385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65851" y="5676345"/>
                <a:ext cx="4658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2EAA6AA-5119-4D36-8C40-BD3DEC111851}"/>
                  </a:ext>
                </a:extLst>
              </p14:cNvPr>
              <p14:cNvContentPartPr/>
              <p14:nvPr/>
            </p14:nvContentPartPr>
            <p14:xfrm>
              <a:off x="4463091" y="5698305"/>
              <a:ext cx="466200" cy="168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2EAA6AA-5119-4D36-8C40-BD3DEC11185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45091" y="5662665"/>
                <a:ext cx="5018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C8CF3F2-C607-4689-90BC-37A472F087D0}"/>
                  </a:ext>
                </a:extLst>
              </p14:cNvPr>
              <p14:cNvContentPartPr/>
              <p14:nvPr/>
            </p14:nvContentPartPr>
            <p14:xfrm>
              <a:off x="5241771" y="5305905"/>
              <a:ext cx="411480" cy="411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C8CF3F2-C607-4689-90BC-37A472F087D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23771" y="5270265"/>
                <a:ext cx="4471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3005FE-520C-4FD1-A659-179E827AA7F5}"/>
                  </a:ext>
                </a:extLst>
              </p14:cNvPr>
              <p14:cNvContentPartPr/>
              <p14:nvPr/>
            </p14:nvContentPartPr>
            <p14:xfrm>
              <a:off x="5765211" y="5486985"/>
              <a:ext cx="482760" cy="624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3005FE-520C-4FD1-A659-179E827AA7F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47211" y="5451345"/>
                <a:ext cx="51840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9ABBDEE-48D6-4B5F-80D1-CBF59B56055D}"/>
                  </a:ext>
                </a:extLst>
              </p14:cNvPr>
              <p14:cNvContentPartPr/>
              <p14:nvPr/>
            </p14:nvContentPartPr>
            <p14:xfrm>
              <a:off x="6979851" y="5351265"/>
              <a:ext cx="548280" cy="108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9ABBDEE-48D6-4B5F-80D1-CBF59B56055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962211" y="5315265"/>
                <a:ext cx="5839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FBA3A51-0F42-478A-9B1B-5C0A11F60CD6}"/>
                  </a:ext>
                </a:extLst>
              </p14:cNvPr>
              <p14:cNvContentPartPr/>
              <p14:nvPr/>
            </p14:nvContentPartPr>
            <p14:xfrm>
              <a:off x="6961851" y="5637465"/>
              <a:ext cx="478800" cy="202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FBA3A51-0F42-478A-9B1B-5C0A11F60CD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44211" y="5601465"/>
                <a:ext cx="514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6709D2F-BBFB-4FB8-953D-DAC862D8A78C}"/>
                  </a:ext>
                </a:extLst>
              </p14:cNvPr>
              <p14:cNvContentPartPr/>
              <p14:nvPr/>
            </p14:nvContentPartPr>
            <p14:xfrm>
              <a:off x="7667811" y="5031225"/>
              <a:ext cx="775440" cy="482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6709D2F-BBFB-4FB8-953D-DAC862D8A78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49811" y="4995225"/>
                <a:ext cx="81108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9E884E-6384-4F54-97B0-893C9BF8C506}"/>
                  </a:ext>
                </a:extLst>
              </p14:cNvPr>
              <p14:cNvContentPartPr/>
              <p14:nvPr/>
            </p14:nvContentPartPr>
            <p14:xfrm>
              <a:off x="8455491" y="4579785"/>
              <a:ext cx="727920" cy="618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9E884E-6384-4F54-97B0-893C9BF8C50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37491" y="4544145"/>
                <a:ext cx="76356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49C49B4-872A-4353-A02E-499C9CF0143E}"/>
                  </a:ext>
                </a:extLst>
              </p14:cNvPr>
              <p14:cNvContentPartPr/>
              <p14:nvPr/>
            </p14:nvContentPartPr>
            <p14:xfrm>
              <a:off x="9415251" y="4588425"/>
              <a:ext cx="292680" cy="292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49C49B4-872A-4353-A02E-499C9CF0143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397611" y="4552425"/>
                <a:ext cx="3283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A33CF11-9B87-4DC5-8B14-8B8D01C93638}"/>
                  </a:ext>
                </a:extLst>
              </p14:cNvPr>
              <p14:cNvContentPartPr/>
              <p14:nvPr/>
            </p14:nvContentPartPr>
            <p14:xfrm>
              <a:off x="4635171" y="6581025"/>
              <a:ext cx="243360" cy="82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A33CF11-9B87-4DC5-8B14-8B8D01C9363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617171" y="6545025"/>
                <a:ext cx="2790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4701BFD-311D-4735-B4B9-9EA4DC538EC6}"/>
                  </a:ext>
                </a:extLst>
              </p14:cNvPr>
              <p14:cNvContentPartPr/>
              <p14:nvPr/>
            </p14:nvContentPartPr>
            <p14:xfrm>
              <a:off x="5105691" y="6330465"/>
              <a:ext cx="353880" cy="493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4701BFD-311D-4735-B4B9-9EA4DC538EC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088051" y="6294465"/>
                <a:ext cx="38952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377EF3-1283-4C14-B7F5-BF9710731E3D}"/>
                  </a:ext>
                </a:extLst>
              </p14:cNvPr>
              <p14:cNvContentPartPr/>
              <p14:nvPr/>
            </p14:nvContentPartPr>
            <p14:xfrm>
              <a:off x="5540571" y="6548785"/>
              <a:ext cx="326520" cy="166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377EF3-1283-4C14-B7F5-BF9710731E3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522571" y="6513145"/>
                <a:ext cx="3621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64F27A4-6AA3-4E39-93B1-869749D442E3}"/>
                  </a:ext>
                </a:extLst>
              </p14:cNvPr>
              <p14:cNvContentPartPr/>
              <p14:nvPr/>
            </p14:nvContentPartPr>
            <p14:xfrm>
              <a:off x="6201171" y="6421705"/>
              <a:ext cx="402120" cy="150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64F27A4-6AA3-4E39-93B1-869749D442E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183531" y="6385705"/>
                <a:ext cx="4377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EC99000-5E7F-4103-9D64-30C3B490618F}"/>
                  </a:ext>
                </a:extLst>
              </p14:cNvPr>
              <p14:cNvContentPartPr/>
              <p14:nvPr/>
            </p14:nvContentPartPr>
            <p14:xfrm>
              <a:off x="6608691" y="6057745"/>
              <a:ext cx="667440" cy="376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EC99000-5E7F-4103-9D64-30C3B490618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591051" y="6021745"/>
                <a:ext cx="7030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ECC481E-D458-4EDA-B895-D1EE02B22F78}"/>
                  </a:ext>
                </a:extLst>
              </p14:cNvPr>
              <p14:cNvContentPartPr/>
              <p14:nvPr/>
            </p14:nvContentPartPr>
            <p14:xfrm>
              <a:off x="7378371" y="6129025"/>
              <a:ext cx="348480" cy="475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ECC481E-D458-4EDA-B895-D1EE02B22F7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360371" y="6093025"/>
                <a:ext cx="3841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56E447F-F958-4B1D-A238-A240C667815C}"/>
                  </a:ext>
                </a:extLst>
              </p14:cNvPr>
              <p14:cNvContentPartPr/>
              <p14:nvPr/>
            </p14:nvContentPartPr>
            <p14:xfrm>
              <a:off x="7984971" y="6120025"/>
              <a:ext cx="464400" cy="217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56E447F-F958-4B1D-A238-A240C667815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967331" y="6084385"/>
                <a:ext cx="5000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E21FCA0-9987-49C3-A1A3-78A8022C98A6}"/>
                  </a:ext>
                </a:extLst>
              </p14:cNvPr>
              <p14:cNvContentPartPr/>
              <p14:nvPr/>
            </p14:nvContentPartPr>
            <p14:xfrm>
              <a:off x="8020971" y="6327025"/>
              <a:ext cx="628200" cy="118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E21FCA0-9987-49C3-A1A3-78A8022C98A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02971" y="6291385"/>
                <a:ext cx="6638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A454D27-C045-425A-86AA-4915993C2BEF}"/>
                  </a:ext>
                </a:extLst>
              </p14:cNvPr>
              <p14:cNvContentPartPr/>
              <p14:nvPr/>
            </p14:nvContentPartPr>
            <p14:xfrm>
              <a:off x="8919171" y="5855785"/>
              <a:ext cx="573840" cy="428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A454D27-C045-425A-86AA-4915993C2BE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901171" y="5820145"/>
                <a:ext cx="6094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CAC1BE8-93B2-427A-A789-F0642DC1060D}"/>
                  </a:ext>
                </a:extLst>
              </p14:cNvPr>
              <p14:cNvContentPartPr/>
              <p14:nvPr/>
            </p14:nvContentPartPr>
            <p14:xfrm>
              <a:off x="9469611" y="5584345"/>
              <a:ext cx="581400" cy="479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CAC1BE8-93B2-427A-A789-F0642DC1060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451971" y="5548345"/>
                <a:ext cx="61704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B663D92-45F1-4011-87AA-63B01930985F}"/>
                  </a:ext>
                </a:extLst>
              </p14:cNvPr>
              <p14:cNvContentPartPr/>
              <p14:nvPr/>
            </p14:nvContentPartPr>
            <p14:xfrm>
              <a:off x="10138851" y="5571385"/>
              <a:ext cx="410760" cy="288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B663D92-45F1-4011-87AA-63B01930985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21211" y="5535745"/>
                <a:ext cx="4464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082BAF-4B37-4FFC-867D-15B04BCB5630}"/>
                  </a:ext>
                </a:extLst>
              </p14:cNvPr>
              <p14:cNvContentPartPr/>
              <p14:nvPr/>
            </p14:nvContentPartPr>
            <p14:xfrm>
              <a:off x="10646451" y="5033545"/>
              <a:ext cx="551520" cy="371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082BAF-4B37-4FFC-867D-15B04BCB563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628451" y="4997545"/>
                <a:ext cx="5871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7908EBC-90D8-4D1A-871E-F2F624E167B6}"/>
                  </a:ext>
                </a:extLst>
              </p14:cNvPr>
              <p14:cNvContentPartPr/>
              <p14:nvPr/>
            </p14:nvContentPartPr>
            <p14:xfrm>
              <a:off x="10755171" y="4906465"/>
              <a:ext cx="499680" cy="453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7908EBC-90D8-4D1A-871E-F2F624E167B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737531" y="4870825"/>
                <a:ext cx="535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EDEEADD-F67C-431D-9B9B-BA3F2B4EDF06}"/>
                  </a:ext>
                </a:extLst>
              </p14:cNvPr>
              <p14:cNvContentPartPr/>
              <p14:nvPr/>
            </p14:nvContentPartPr>
            <p14:xfrm>
              <a:off x="9243171" y="1079305"/>
              <a:ext cx="1182600" cy="550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EDEEADD-F67C-431D-9B9B-BA3F2B4EDF0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25171" y="1043665"/>
                <a:ext cx="121824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FA43CC3-9F74-498F-8B25-0226A5C9B2B4}"/>
                  </a:ext>
                </a:extLst>
              </p14:cNvPr>
              <p14:cNvContentPartPr/>
              <p14:nvPr/>
            </p14:nvContentPartPr>
            <p14:xfrm>
              <a:off x="10483731" y="560185"/>
              <a:ext cx="491400" cy="319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FA43CC3-9F74-498F-8B25-0226A5C9B2B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465731" y="524545"/>
                <a:ext cx="52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B3C5CCA-5A31-423C-9E5D-64AC9B0353D9}"/>
                  </a:ext>
                </a:extLst>
              </p14:cNvPr>
              <p14:cNvContentPartPr/>
              <p14:nvPr/>
            </p14:nvContentPartPr>
            <p14:xfrm>
              <a:off x="10257291" y="423745"/>
              <a:ext cx="1034280" cy="514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B3C5CCA-5A31-423C-9E5D-64AC9B0353D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239291" y="388105"/>
                <a:ext cx="106992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07875C0-7B44-4A48-88A5-C8E44EF0E22F}"/>
                  </a:ext>
                </a:extLst>
              </p14:cNvPr>
              <p14:cNvContentPartPr/>
              <p14:nvPr/>
            </p14:nvContentPartPr>
            <p14:xfrm>
              <a:off x="11407131" y="4308145"/>
              <a:ext cx="537840" cy="456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07875C0-7B44-4A48-88A5-C8E44EF0E22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389131" y="4272505"/>
                <a:ext cx="5734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36DEA39-8472-4D68-AFDF-6FBE127B407A}"/>
                  </a:ext>
                </a:extLst>
              </p14:cNvPr>
              <p14:cNvContentPartPr/>
              <p14:nvPr/>
            </p14:nvContentPartPr>
            <p14:xfrm>
              <a:off x="11353491" y="3973345"/>
              <a:ext cx="724680" cy="1067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36DEA39-8472-4D68-AFDF-6FBE127B407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335851" y="3937345"/>
                <a:ext cx="760320" cy="11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18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477878-7DF6-4187-84A5-19BFDDDA2CEA}"/>
                  </a:ext>
                </a:extLst>
              </p14:cNvPr>
              <p14:cNvContentPartPr/>
              <p14:nvPr/>
            </p14:nvContentPartPr>
            <p14:xfrm>
              <a:off x="566451" y="512865"/>
              <a:ext cx="399960" cy="538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477878-7DF6-4187-84A5-19BFDDDA2C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451" y="476865"/>
                <a:ext cx="43560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DD8227-6CB5-419D-825B-5C651805CA46}"/>
                  </a:ext>
                </a:extLst>
              </p14:cNvPr>
              <p14:cNvContentPartPr/>
              <p14:nvPr/>
            </p14:nvContentPartPr>
            <p14:xfrm>
              <a:off x="642411" y="727065"/>
              <a:ext cx="139680" cy="7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DD8227-6CB5-419D-825B-5C651805CA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771" y="691065"/>
                <a:ext cx="175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D1817A-F697-4CF6-A500-D3156C1A5F4C}"/>
                  </a:ext>
                </a:extLst>
              </p14:cNvPr>
              <p14:cNvContentPartPr/>
              <p14:nvPr/>
            </p14:nvContentPartPr>
            <p14:xfrm>
              <a:off x="977571" y="316665"/>
              <a:ext cx="277560" cy="358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D1817A-F697-4CF6-A500-D3156C1A5F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571" y="280665"/>
                <a:ext cx="3132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B47C7F-0BE4-46A7-B37F-E4FDDFE81303}"/>
                  </a:ext>
                </a:extLst>
              </p14:cNvPr>
              <p14:cNvContentPartPr/>
              <p14:nvPr/>
            </p14:nvContentPartPr>
            <p14:xfrm>
              <a:off x="904851" y="392265"/>
              <a:ext cx="212400" cy="14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B47C7F-0BE4-46A7-B37F-E4FDDFE813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7211" y="356625"/>
                <a:ext cx="248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8CA5F1-E743-4369-9778-738BC342DC05}"/>
                  </a:ext>
                </a:extLst>
              </p14:cNvPr>
              <p14:cNvContentPartPr/>
              <p14:nvPr/>
            </p14:nvContentPartPr>
            <p14:xfrm>
              <a:off x="1267011" y="361665"/>
              <a:ext cx="259200" cy="247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8CA5F1-E743-4369-9778-738BC342DC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9011" y="325665"/>
                <a:ext cx="2948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A82179-57CC-4C5D-BD98-1F858EBC7E44}"/>
                  </a:ext>
                </a:extLst>
              </p14:cNvPr>
              <p14:cNvContentPartPr/>
              <p14:nvPr/>
            </p14:nvContentPartPr>
            <p14:xfrm>
              <a:off x="1104291" y="4185"/>
              <a:ext cx="771120" cy="767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A82179-57CC-4C5D-BD98-1F858EBC7E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6291" y="-31455"/>
                <a:ext cx="80676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DCE8C6-3029-4481-A6F1-7CD264E5984B}"/>
                  </a:ext>
                </a:extLst>
              </p14:cNvPr>
              <p14:cNvContentPartPr/>
              <p14:nvPr/>
            </p14:nvContentPartPr>
            <p14:xfrm>
              <a:off x="506691" y="533224"/>
              <a:ext cx="1475640" cy="73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DCE8C6-3029-4481-A6F1-7CD264E598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691" y="497584"/>
                <a:ext cx="151128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D94EC5-1465-495C-A1B3-363CF5A51EC9}"/>
                  </a:ext>
                </a:extLst>
              </p14:cNvPr>
              <p14:cNvContentPartPr/>
              <p14:nvPr/>
            </p14:nvContentPartPr>
            <p14:xfrm>
              <a:off x="452331" y="965944"/>
              <a:ext cx="1335600" cy="718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D94EC5-1465-495C-A1B3-363CF5A51E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4331" y="929944"/>
                <a:ext cx="137124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BF6DB6C-11BC-4FA6-9116-9547CC11B252}"/>
                  </a:ext>
                </a:extLst>
              </p14:cNvPr>
              <p14:cNvContentPartPr/>
              <p14:nvPr/>
            </p14:nvContentPartPr>
            <p14:xfrm>
              <a:off x="1095291" y="1557784"/>
              <a:ext cx="725040" cy="64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BF6DB6C-11BC-4FA6-9116-9547CC11B2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91" y="1521784"/>
                <a:ext cx="76068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92168A-1A30-4BAE-A27F-A307D41D02A6}"/>
                  </a:ext>
                </a:extLst>
              </p14:cNvPr>
              <p14:cNvContentPartPr/>
              <p14:nvPr/>
            </p14:nvContentPartPr>
            <p14:xfrm>
              <a:off x="2091051" y="1872064"/>
              <a:ext cx="399960" cy="536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92168A-1A30-4BAE-A27F-A307D41D02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3051" y="1836424"/>
                <a:ext cx="43560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A887F7-9AFC-4340-B673-73CEFCAAAFBC}"/>
                  </a:ext>
                </a:extLst>
              </p14:cNvPr>
              <p14:cNvContentPartPr/>
              <p14:nvPr/>
            </p14:nvContentPartPr>
            <p14:xfrm>
              <a:off x="2697651" y="1665424"/>
              <a:ext cx="775440" cy="163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A887F7-9AFC-4340-B673-73CEFCAAAF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79651" y="1629424"/>
                <a:ext cx="8110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4F53D1-6816-402C-BE20-228675AD537C}"/>
                  </a:ext>
                </a:extLst>
              </p14:cNvPr>
              <p14:cNvContentPartPr/>
              <p14:nvPr/>
            </p14:nvContentPartPr>
            <p14:xfrm>
              <a:off x="3132171" y="1484704"/>
              <a:ext cx="190080" cy="579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4F53D1-6816-402C-BE20-228675AD53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14531" y="1448704"/>
                <a:ext cx="22572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30DF7B9-1388-474F-868B-6F19FF4C883F}"/>
                  </a:ext>
                </a:extLst>
              </p14:cNvPr>
              <p14:cNvContentPartPr/>
              <p14:nvPr/>
            </p14:nvContentPartPr>
            <p14:xfrm>
              <a:off x="3566691" y="1161784"/>
              <a:ext cx="729000" cy="703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30DF7B9-1388-474F-868B-6F19FF4C88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9051" y="1126144"/>
                <a:ext cx="76464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B31547-3476-43D5-89B2-4DA2A997D932}"/>
                  </a:ext>
                </a:extLst>
              </p14:cNvPr>
              <p14:cNvContentPartPr/>
              <p14:nvPr/>
            </p14:nvContentPartPr>
            <p14:xfrm>
              <a:off x="4370571" y="1602424"/>
              <a:ext cx="483120" cy="689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B31547-3476-43D5-89B2-4DA2A997D9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52931" y="1566424"/>
                <a:ext cx="51876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EA97121-E4F5-4111-9B31-508F645BE1D6}"/>
                  </a:ext>
                </a:extLst>
              </p14:cNvPr>
              <p14:cNvContentPartPr/>
              <p14:nvPr/>
            </p14:nvContentPartPr>
            <p14:xfrm>
              <a:off x="5015331" y="1306144"/>
              <a:ext cx="826560" cy="242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EA97121-E4F5-4111-9B31-508F645BE1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7331" y="1270144"/>
                <a:ext cx="862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2799B9C-D6A5-4BE8-9A9A-FCA21BD09377}"/>
                  </a:ext>
                </a:extLst>
              </p14:cNvPr>
              <p14:cNvContentPartPr/>
              <p14:nvPr/>
            </p14:nvContentPartPr>
            <p14:xfrm>
              <a:off x="5648931" y="831664"/>
              <a:ext cx="880920" cy="661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2799B9C-D6A5-4BE8-9A9A-FCA21BD093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30931" y="796024"/>
                <a:ext cx="91656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EFC284-8474-4BB1-9996-C5AA96E80B88}"/>
                  </a:ext>
                </a:extLst>
              </p14:cNvPr>
              <p14:cNvContentPartPr/>
              <p14:nvPr/>
            </p14:nvContentPartPr>
            <p14:xfrm>
              <a:off x="6658731" y="556984"/>
              <a:ext cx="540720" cy="750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EFC284-8474-4BB1-9996-C5AA96E80B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40731" y="520984"/>
                <a:ext cx="57636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D2AD20F-520E-4444-846F-35B9343FD288}"/>
                  </a:ext>
                </a:extLst>
              </p14:cNvPr>
              <p14:cNvContentPartPr/>
              <p14:nvPr/>
            </p14:nvContentPartPr>
            <p14:xfrm>
              <a:off x="7364331" y="669304"/>
              <a:ext cx="533160" cy="484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D2AD20F-520E-4444-846F-35B9343FD28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46331" y="633304"/>
                <a:ext cx="5688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04C8FFD-AAF8-4CB1-BC30-54102FEA8D3B}"/>
                  </a:ext>
                </a:extLst>
              </p14:cNvPr>
              <p14:cNvContentPartPr/>
              <p14:nvPr/>
            </p14:nvContentPartPr>
            <p14:xfrm>
              <a:off x="8446491" y="496864"/>
              <a:ext cx="587880" cy="8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04C8FFD-AAF8-4CB1-BC30-54102FEA8D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28851" y="460864"/>
                <a:ext cx="623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441188-1B9C-474D-8E0D-1FC4C15D1E92}"/>
                  </a:ext>
                </a:extLst>
              </p14:cNvPr>
              <p14:cNvContentPartPr/>
              <p14:nvPr/>
            </p14:nvContentPartPr>
            <p14:xfrm>
              <a:off x="8591211" y="595864"/>
              <a:ext cx="675720" cy="15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441188-1B9C-474D-8E0D-1FC4C15D1E9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73571" y="560224"/>
                <a:ext cx="7113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1C77C6-0B09-49EA-B796-D19E212D226B}"/>
                  </a:ext>
                </a:extLst>
              </p14:cNvPr>
              <p14:cNvContentPartPr/>
              <p14:nvPr/>
            </p14:nvContentPartPr>
            <p14:xfrm>
              <a:off x="9425691" y="370144"/>
              <a:ext cx="380520" cy="275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1C77C6-0B09-49EA-B796-D19E212D226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07691" y="334504"/>
                <a:ext cx="4161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5980F7-198B-4C2E-AB87-DCC26820D9BE}"/>
                  </a:ext>
                </a:extLst>
              </p14:cNvPr>
              <p14:cNvContentPartPr/>
              <p14:nvPr/>
            </p14:nvContentPartPr>
            <p14:xfrm>
              <a:off x="1104291" y="3308464"/>
              <a:ext cx="705600" cy="470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5980F7-198B-4C2E-AB87-DCC26820D9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6291" y="3272824"/>
                <a:ext cx="74124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A41BDA-60F0-470E-BD96-54CEA7EA21EF}"/>
                  </a:ext>
                </a:extLst>
              </p14:cNvPr>
              <p14:cNvContentPartPr/>
              <p14:nvPr/>
            </p14:nvContentPartPr>
            <p14:xfrm>
              <a:off x="1828611" y="3469384"/>
              <a:ext cx="614520" cy="802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A41BDA-60F0-470E-BD96-54CEA7EA21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10611" y="3433384"/>
                <a:ext cx="65016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DB734F8-1174-4A52-AF0F-D3B28A23EEC7}"/>
                  </a:ext>
                </a:extLst>
              </p14:cNvPr>
              <p14:cNvContentPartPr/>
              <p14:nvPr/>
            </p14:nvContentPartPr>
            <p14:xfrm>
              <a:off x="2697651" y="3427624"/>
              <a:ext cx="865080" cy="311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DB734F8-1174-4A52-AF0F-D3B28A23EEC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79651" y="3391624"/>
                <a:ext cx="9007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702B522-FC64-41BF-8041-D005A20A67EE}"/>
                  </a:ext>
                </a:extLst>
              </p14:cNvPr>
              <p14:cNvContentPartPr/>
              <p14:nvPr/>
            </p14:nvContentPartPr>
            <p14:xfrm>
              <a:off x="3168531" y="3385864"/>
              <a:ext cx="210240" cy="365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702B522-FC64-41BF-8041-D005A20A67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50531" y="3349864"/>
                <a:ext cx="2458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25C7CF7-3B96-4A05-9132-3F911E58215D}"/>
                  </a:ext>
                </a:extLst>
              </p14:cNvPr>
              <p14:cNvContentPartPr/>
              <p14:nvPr/>
            </p14:nvContentPartPr>
            <p14:xfrm>
              <a:off x="3621051" y="2882224"/>
              <a:ext cx="592200" cy="734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25C7CF7-3B96-4A05-9132-3F911E58215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03411" y="2846584"/>
                <a:ext cx="62784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F7D1FDD-E6FE-4827-B4AB-1ADD52E56923}"/>
                  </a:ext>
                </a:extLst>
              </p14:cNvPr>
              <p14:cNvContentPartPr/>
              <p14:nvPr/>
            </p14:nvContentPartPr>
            <p14:xfrm>
              <a:off x="4273011" y="3047464"/>
              <a:ext cx="691560" cy="880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F7D1FDD-E6FE-4827-B4AB-1ADD52E5692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55371" y="3011824"/>
                <a:ext cx="72720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B754227-BF05-42AF-BDB5-502CAD3027B4}"/>
                  </a:ext>
                </a:extLst>
              </p14:cNvPr>
              <p14:cNvContentPartPr/>
              <p14:nvPr/>
            </p14:nvContentPartPr>
            <p14:xfrm>
              <a:off x="5703291" y="2722024"/>
              <a:ext cx="493200" cy="211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B754227-BF05-42AF-BDB5-502CAD302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85651" y="2686384"/>
                <a:ext cx="5288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F9B04A-D446-46AE-B911-5E496781921F}"/>
                  </a:ext>
                </a:extLst>
              </p14:cNvPr>
              <p14:cNvContentPartPr/>
              <p14:nvPr/>
            </p14:nvContentPartPr>
            <p14:xfrm>
              <a:off x="5730291" y="2982304"/>
              <a:ext cx="579960" cy="186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F9B04A-D446-46AE-B911-5E496781921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12651" y="2946304"/>
                <a:ext cx="6156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930C901-8F6A-4255-AF99-B83B9135C717}"/>
                  </a:ext>
                </a:extLst>
              </p14:cNvPr>
              <p14:cNvContentPartPr/>
              <p14:nvPr/>
            </p14:nvContentPartPr>
            <p14:xfrm>
              <a:off x="6364251" y="2094904"/>
              <a:ext cx="1185840" cy="1076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930C901-8F6A-4255-AF99-B83B9135C7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46251" y="2059264"/>
                <a:ext cx="1221480" cy="11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129E7B-6D95-4926-8198-E8FE331735E7}"/>
                  </a:ext>
                </a:extLst>
              </p14:cNvPr>
              <p14:cNvContentPartPr/>
              <p14:nvPr/>
            </p14:nvContentPartPr>
            <p14:xfrm>
              <a:off x="7862571" y="2007064"/>
              <a:ext cx="349920" cy="610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129E7B-6D95-4926-8198-E8FE331735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44571" y="1971424"/>
                <a:ext cx="38556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312E14A-0A5F-45AB-B554-D27CEBCA2B32}"/>
                  </a:ext>
                </a:extLst>
              </p14:cNvPr>
              <p14:cNvContentPartPr/>
              <p14:nvPr/>
            </p14:nvContentPartPr>
            <p14:xfrm>
              <a:off x="8490771" y="2036584"/>
              <a:ext cx="330480" cy="656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312E14A-0A5F-45AB-B554-D27CEBCA2B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73131" y="2000944"/>
                <a:ext cx="36612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D824FD4-849A-468B-A7FB-5A78827C3AF2}"/>
                  </a:ext>
                </a:extLst>
              </p14:cNvPr>
              <p14:cNvContentPartPr/>
              <p14:nvPr/>
            </p14:nvContentPartPr>
            <p14:xfrm>
              <a:off x="9201771" y="1960624"/>
              <a:ext cx="1067040" cy="402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D824FD4-849A-468B-A7FB-5A78827C3AF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84131" y="1924624"/>
                <a:ext cx="11026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320E638-1312-4B04-838D-52EC1851873C}"/>
                  </a:ext>
                </a:extLst>
              </p14:cNvPr>
              <p14:cNvContentPartPr/>
              <p14:nvPr/>
            </p14:nvContentPartPr>
            <p14:xfrm>
              <a:off x="9723411" y="1699984"/>
              <a:ext cx="678600" cy="560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320E638-1312-4B04-838D-52EC185187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05411" y="1663984"/>
                <a:ext cx="71424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B0387AD-A249-4063-B3CC-0D1B8CA87E11}"/>
                  </a:ext>
                </a:extLst>
              </p14:cNvPr>
              <p14:cNvContentPartPr/>
              <p14:nvPr/>
            </p14:nvContentPartPr>
            <p14:xfrm>
              <a:off x="10574091" y="1249264"/>
              <a:ext cx="441360" cy="607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B0387AD-A249-4063-B3CC-0D1B8CA87E1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56451" y="1213264"/>
                <a:ext cx="477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FD3A8EE-3E6B-4AF4-AC13-E44B3D7B3AF9}"/>
                  </a:ext>
                </a:extLst>
              </p14:cNvPr>
              <p14:cNvContentPartPr/>
              <p14:nvPr/>
            </p14:nvContentPartPr>
            <p14:xfrm>
              <a:off x="10434051" y="750304"/>
              <a:ext cx="898920" cy="138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FD3A8EE-3E6B-4AF4-AC13-E44B3D7B3AF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416411" y="714304"/>
                <a:ext cx="934560" cy="14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47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ACF8D7-6B54-4CD9-8508-E9BFBCE76EAB}"/>
                  </a:ext>
                </a:extLst>
              </p14:cNvPr>
              <p14:cNvContentPartPr/>
              <p14:nvPr/>
            </p14:nvContentPartPr>
            <p14:xfrm>
              <a:off x="896211" y="377505"/>
              <a:ext cx="622440" cy="75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ACF8D7-6B54-4CD9-8508-E9BFBCE76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211" y="341505"/>
                <a:ext cx="65808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B5718F-E970-469E-B766-30B03E4BB5F0}"/>
                  </a:ext>
                </a:extLst>
              </p14:cNvPr>
              <p14:cNvContentPartPr/>
              <p14:nvPr/>
            </p14:nvContentPartPr>
            <p14:xfrm>
              <a:off x="1656531" y="588105"/>
              <a:ext cx="110520" cy="28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B5718F-E970-469E-B766-30B03E4BB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8531" y="552465"/>
                <a:ext cx="1461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DE81DF-21FB-4156-B7B2-882C22B1A5F9}"/>
                  </a:ext>
                </a:extLst>
              </p14:cNvPr>
              <p14:cNvContentPartPr/>
              <p14:nvPr/>
            </p14:nvContentPartPr>
            <p14:xfrm>
              <a:off x="2407851" y="675225"/>
              <a:ext cx="1184400" cy="66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DE81DF-21FB-4156-B7B2-882C22B1A5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9851" y="639585"/>
                <a:ext cx="12200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481D18-FD04-4527-84DD-8D5C4522ACAA}"/>
                  </a:ext>
                </a:extLst>
              </p14:cNvPr>
              <p14:cNvContentPartPr/>
              <p14:nvPr/>
            </p14:nvContentPartPr>
            <p14:xfrm>
              <a:off x="3059811" y="434025"/>
              <a:ext cx="156960" cy="506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481D18-FD04-4527-84DD-8D5C4522AC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1811" y="398385"/>
                <a:ext cx="1926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42C617-73A6-45C4-A63F-1CBDF2745B41}"/>
                  </a:ext>
                </a:extLst>
              </p14:cNvPr>
              <p14:cNvContentPartPr/>
              <p14:nvPr/>
            </p14:nvContentPartPr>
            <p14:xfrm>
              <a:off x="3928851" y="341865"/>
              <a:ext cx="705240" cy="53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42C617-73A6-45C4-A63F-1CBDF2745B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0851" y="306225"/>
                <a:ext cx="74088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595AB0-9529-49AF-9A17-7CAAF57E5138}"/>
                  </a:ext>
                </a:extLst>
              </p14:cNvPr>
              <p14:cNvContentPartPr/>
              <p14:nvPr/>
            </p14:nvContentPartPr>
            <p14:xfrm>
              <a:off x="4643811" y="723825"/>
              <a:ext cx="315720" cy="533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595AB0-9529-49AF-9A17-7CAAF57E51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6171" y="688185"/>
                <a:ext cx="3513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6BB70B0-58BC-43E7-8350-F5BAAA91DE4B}"/>
                  </a:ext>
                </a:extLst>
              </p14:cNvPr>
              <p14:cNvContentPartPr/>
              <p14:nvPr/>
            </p14:nvContentPartPr>
            <p14:xfrm>
              <a:off x="5268771" y="610065"/>
              <a:ext cx="556560" cy="24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6BB70B0-58BC-43E7-8350-F5BAAA91DE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50771" y="574425"/>
                <a:ext cx="5922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BB8F01-65D1-49F4-8F4A-F4E3945F67D5}"/>
                  </a:ext>
                </a:extLst>
              </p14:cNvPr>
              <p14:cNvContentPartPr/>
              <p14:nvPr/>
            </p14:nvContentPartPr>
            <p14:xfrm>
              <a:off x="5395491" y="895905"/>
              <a:ext cx="266760" cy="64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BB8F01-65D1-49F4-8F4A-F4E3945F67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77491" y="859905"/>
                <a:ext cx="3024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0F1956-9EB0-46E1-9FC8-1186A8BAD0D1}"/>
                  </a:ext>
                </a:extLst>
              </p14:cNvPr>
              <p14:cNvContentPartPr/>
              <p14:nvPr/>
            </p14:nvContentPartPr>
            <p14:xfrm>
              <a:off x="6382251" y="333585"/>
              <a:ext cx="483120" cy="515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0F1956-9EB0-46E1-9FC8-1186A8BAD0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64251" y="297585"/>
                <a:ext cx="5187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0F4BA0-9F05-445B-92D5-98F6D9D8FA74}"/>
                  </a:ext>
                </a:extLst>
              </p14:cNvPr>
              <p14:cNvContentPartPr/>
              <p14:nvPr/>
            </p14:nvContentPartPr>
            <p14:xfrm>
              <a:off x="7160211" y="180585"/>
              <a:ext cx="426240" cy="53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0F4BA0-9F05-445B-92D5-98F6D9D8FA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42211" y="144945"/>
                <a:ext cx="46188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C52E73-69BA-439D-ACC7-3B05458EFB18}"/>
                  </a:ext>
                </a:extLst>
              </p14:cNvPr>
              <p14:cNvContentPartPr/>
              <p14:nvPr/>
            </p14:nvContentPartPr>
            <p14:xfrm>
              <a:off x="7867251" y="377505"/>
              <a:ext cx="282960" cy="32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C52E73-69BA-439D-ACC7-3B05458EFB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49611" y="341505"/>
                <a:ext cx="3186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5144FF-D288-4D30-9F10-146C0BD08FC0}"/>
                  </a:ext>
                </a:extLst>
              </p14:cNvPr>
              <p14:cNvContentPartPr/>
              <p14:nvPr/>
            </p14:nvContentPartPr>
            <p14:xfrm>
              <a:off x="1085931" y="1695105"/>
              <a:ext cx="571680" cy="817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5144FF-D288-4D30-9F10-146C0BD08F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8291" y="1659105"/>
                <a:ext cx="60732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1D38148-8352-4BA8-ABB4-C2F682308F1B}"/>
                  </a:ext>
                </a:extLst>
              </p14:cNvPr>
              <p14:cNvContentPartPr/>
              <p14:nvPr/>
            </p14:nvContentPartPr>
            <p14:xfrm>
              <a:off x="1855611" y="1919025"/>
              <a:ext cx="114480" cy="315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1D38148-8352-4BA8-ABB4-C2F682308F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37611" y="1883025"/>
                <a:ext cx="1501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0B8D8C-8537-4D49-B605-91E8BE12D00E}"/>
                  </a:ext>
                </a:extLst>
              </p14:cNvPr>
              <p14:cNvContentPartPr/>
              <p14:nvPr/>
            </p14:nvContentPartPr>
            <p14:xfrm>
              <a:off x="2462211" y="1954665"/>
              <a:ext cx="819360" cy="64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0B8D8C-8537-4D49-B605-91E8BE12D0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4571" y="1919025"/>
                <a:ext cx="8550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8EBA5A-003C-48B8-8709-BBE68B5AA07B}"/>
                  </a:ext>
                </a:extLst>
              </p14:cNvPr>
              <p14:cNvContentPartPr/>
              <p14:nvPr/>
            </p14:nvContentPartPr>
            <p14:xfrm>
              <a:off x="3503331" y="1465785"/>
              <a:ext cx="763200" cy="540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8EBA5A-003C-48B8-8709-BBE68B5AA0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85691" y="1430145"/>
                <a:ext cx="7988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5EEFE5-DD39-44EF-8EFE-2B6F965CAE67}"/>
                  </a:ext>
                </a:extLst>
              </p14:cNvPr>
              <p14:cNvContentPartPr/>
              <p14:nvPr/>
            </p14:nvContentPartPr>
            <p14:xfrm>
              <a:off x="4372731" y="1737945"/>
              <a:ext cx="365400" cy="457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5EEFE5-DD39-44EF-8EFE-2B6F965CAE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4731" y="1701945"/>
                <a:ext cx="4010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3840978-AA76-4688-9C72-097F79E7F68F}"/>
                  </a:ext>
                </a:extLst>
              </p14:cNvPr>
              <p14:cNvContentPartPr/>
              <p14:nvPr/>
            </p14:nvContentPartPr>
            <p14:xfrm>
              <a:off x="5549211" y="1750545"/>
              <a:ext cx="339480" cy="123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3840978-AA76-4688-9C72-097F79E7F68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31571" y="1714545"/>
                <a:ext cx="3751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1EC00B-3B7C-4803-ACB7-2E6C54E84F79}"/>
                  </a:ext>
                </a:extLst>
              </p14:cNvPr>
              <p14:cNvContentPartPr/>
              <p14:nvPr/>
            </p14:nvContentPartPr>
            <p14:xfrm>
              <a:off x="5639931" y="1823985"/>
              <a:ext cx="730080" cy="149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1EC00B-3B7C-4803-ACB7-2E6C54E84F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22291" y="1787985"/>
                <a:ext cx="7657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CB00C1-9E08-48A3-8D58-6D090A6F5A9F}"/>
                  </a:ext>
                </a:extLst>
              </p14:cNvPr>
              <p14:cNvContentPartPr/>
              <p14:nvPr/>
            </p14:nvContentPartPr>
            <p14:xfrm>
              <a:off x="6554331" y="1577025"/>
              <a:ext cx="227520" cy="124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CB00C1-9E08-48A3-8D58-6D090A6F5A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36331" y="1541025"/>
                <a:ext cx="2631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072D6C-F8B5-4C85-A721-39A3B10A4221}"/>
                  </a:ext>
                </a:extLst>
              </p14:cNvPr>
              <p14:cNvContentPartPr/>
              <p14:nvPr/>
            </p14:nvContentPartPr>
            <p14:xfrm>
              <a:off x="6934491" y="1238625"/>
              <a:ext cx="690840" cy="344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072D6C-F8B5-4C85-A721-39A3B10A422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16491" y="1202985"/>
                <a:ext cx="7264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300B410-5EB0-4FB6-B6F8-C820941F5D12}"/>
                  </a:ext>
                </a:extLst>
              </p14:cNvPr>
              <p14:cNvContentPartPr/>
              <p14:nvPr/>
            </p14:nvContentPartPr>
            <p14:xfrm>
              <a:off x="7761771" y="1122345"/>
              <a:ext cx="789480" cy="545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300B410-5EB0-4FB6-B6F8-C820941F5D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43771" y="1086345"/>
                <a:ext cx="82512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CC4D4FA-C905-48E5-8D98-F32E7E14B7E0}"/>
                  </a:ext>
                </a:extLst>
              </p14:cNvPr>
              <p14:cNvContentPartPr/>
              <p14:nvPr/>
            </p14:nvContentPartPr>
            <p14:xfrm>
              <a:off x="8663571" y="1118745"/>
              <a:ext cx="481680" cy="358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CC4D4FA-C905-48E5-8D98-F32E7E14B7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45931" y="1083105"/>
                <a:ext cx="5173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E0971EA-9184-4694-89B6-371CB1965853}"/>
                  </a:ext>
                </a:extLst>
              </p14:cNvPr>
              <p14:cNvContentPartPr/>
              <p14:nvPr/>
            </p14:nvContentPartPr>
            <p14:xfrm>
              <a:off x="705771" y="3348585"/>
              <a:ext cx="272160" cy="1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E0971EA-9184-4694-89B6-371CB196585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8131" y="3312585"/>
                <a:ext cx="3078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F77AE9-F01F-4356-B907-90DD3605A4A1}"/>
                  </a:ext>
                </a:extLst>
              </p14:cNvPr>
              <p14:cNvContentPartPr/>
              <p14:nvPr/>
            </p14:nvContentPartPr>
            <p14:xfrm>
              <a:off x="1240011" y="2766825"/>
              <a:ext cx="615240" cy="610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F77AE9-F01F-4356-B907-90DD3605A4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22011" y="2730825"/>
                <a:ext cx="65088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CB74DA4-CDCF-406D-87D9-F46B7EE1F9B5}"/>
                  </a:ext>
                </a:extLst>
              </p14:cNvPr>
              <p14:cNvContentPartPr/>
              <p14:nvPr/>
            </p14:nvContentPartPr>
            <p14:xfrm>
              <a:off x="2009691" y="3176505"/>
              <a:ext cx="393840" cy="361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CB74DA4-CDCF-406D-87D9-F46B7EE1F9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91691" y="3140865"/>
                <a:ext cx="4294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B6F6E6C-D299-4EC1-B6B9-5757C2915F2C}"/>
                  </a:ext>
                </a:extLst>
              </p14:cNvPr>
              <p14:cNvContentPartPr/>
              <p14:nvPr/>
            </p14:nvContentPartPr>
            <p14:xfrm>
              <a:off x="2860371" y="3004785"/>
              <a:ext cx="612720" cy="173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B6F6E6C-D299-4EC1-B6B9-5757C2915F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42731" y="2968785"/>
                <a:ext cx="6483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20257F8-1427-4388-B0F4-55DB81C22E09}"/>
                  </a:ext>
                </a:extLst>
              </p14:cNvPr>
              <p14:cNvContentPartPr/>
              <p14:nvPr/>
            </p14:nvContentPartPr>
            <p14:xfrm>
              <a:off x="3467331" y="2571345"/>
              <a:ext cx="640800" cy="550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20257F8-1427-4388-B0F4-55DB81C22E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49331" y="2535705"/>
                <a:ext cx="6764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B64C3D0-0C53-415B-96BF-02D0BDBC443C}"/>
                  </a:ext>
                </a:extLst>
              </p14:cNvPr>
              <p14:cNvContentPartPr/>
              <p14:nvPr/>
            </p14:nvContentPartPr>
            <p14:xfrm>
              <a:off x="4263651" y="2751705"/>
              <a:ext cx="505800" cy="729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B64C3D0-0C53-415B-96BF-02D0BDBC443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46011" y="2716065"/>
                <a:ext cx="54144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810190C-1FC0-4450-AB31-2C075C79DD57}"/>
                  </a:ext>
                </a:extLst>
              </p14:cNvPr>
              <p14:cNvContentPartPr/>
              <p14:nvPr/>
            </p14:nvContentPartPr>
            <p14:xfrm>
              <a:off x="5920731" y="2799225"/>
              <a:ext cx="560520" cy="125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810190C-1FC0-4450-AB31-2C075C79DD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02731" y="2763225"/>
                <a:ext cx="5961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F910372-98D0-4967-AA2B-256AAF8EFA50}"/>
                  </a:ext>
                </a:extLst>
              </p14:cNvPr>
              <p14:cNvContentPartPr/>
              <p14:nvPr/>
            </p14:nvContentPartPr>
            <p14:xfrm>
              <a:off x="6011451" y="3105585"/>
              <a:ext cx="420120" cy="144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F910372-98D0-4967-AA2B-256AAF8EFA5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93451" y="3069585"/>
                <a:ext cx="455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927B50C-BBCA-4785-A749-174A58A5624B}"/>
                  </a:ext>
                </a:extLst>
              </p14:cNvPr>
              <p14:cNvContentPartPr/>
              <p14:nvPr/>
            </p14:nvContentPartPr>
            <p14:xfrm>
              <a:off x="6807771" y="2459745"/>
              <a:ext cx="984600" cy="619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927B50C-BBCA-4785-A749-174A58A5624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90131" y="2424105"/>
                <a:ext cx="10202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7C23945-9D97-4D06-8E0A-80745B1BEE89}"/>
                  </a:ext>
                </a:extLst>
              </p14:cNvPr>
              <p14:cNvContentPartPr/>
              <p14:nvPr/>
            </p14:nvContentPartPr>
            <p14:xfrm>
              <a:off x="7839891" y="2093265"/>
              <a:ext cx="936000" cy="517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7C23945-9D97-4D06-8E0A-80745B1BEE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22251" y="2057265"/>
                <a:ext cx="97164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ADD9762-9609-4017-AD01-CE9A6C60EF46}"/>
                  </a:ext>
                </a:extLst>
              </p14:cNvPr>
              <p14:cNvContentPartPr/>
              <p14:nvPr/>
            </p14:nvContentPartPr>
            <p14:xfrm>
              <a:off x="9017091" y="2134305"/>
              <a:ext cx="509760" cy="426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ADD9762-9609-4017-AD01-CE9A6C60EF4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99091" y="2098665"/>
                <a:ext cx="5454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F6DC394-9070-43B0-AE59-86C64B443A5C}"/>
                  </a:ext>
                </a:extLst>
              </p14:cNvPr>
              <p14:cNvContentPartPr/>
              <p14:nvPr/>
            </p14:nvContentPartPr>
            <p14:xfrm>
              <a:off x="1448451" y="4475025"/>
              <a:ext cx="622800" cy="638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F6DC394-9070-43B0-AE59-86C64B443A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30451" y="4439025"/>
                <a:ext cx="65844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5FFE9B7-B108-49B3-B3CE-B5141BEA3DE0}"/>
                  </a:ext>
                </a:extLst>
              </p14:cNvPr>
              <p14:cNvContentPartPr/>
              <p14:nvPr/>
            </p14:nvContentPartPr>
            <p14:xfrm>
              <a:off x="2127051" y="4723785"/>
              <a:ext cx="571320" cy="447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5FFE9B7-B108-49B3-B3CE-B5141BEA3D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09411" y="4687785"/>
                <a:ext cx="60696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786E150-D144-48BD-AED7-81C4C19E9B9D}"/>
                  </a:ext>
                </a:extLst>
              </p14:cNvPr>
              <p14:cNvContentPartPr/>
              <p14:nvPr/>
            </p14:nvContentPartPr>
            <p14:xfrm>
              <a:off x="3050811" y="4585905"/>
              <a:ext cx="631800" cy="212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786E150-D144-48BD-AED7-81C4C19E9B9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32811" y="4549905"/>
                <a:ext cx="6674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5A34A2B-0782-4BC1-99C1-8299B517687A}"/>
                  </a:ext>
                </a:extLst>
              </p14:cNvPr>
              <p14:cNvContentPartPr/>
              <p14:nvPr/>
            </p14:nvContentPartPr>
            <p14:xfrm>
              <a:off x="3331251" y="4471785"/>
              <a:ext cx="240840" cy="471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5A34A2B-0782-4BC1-99C1-8299B517687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13611" y="4436145"/>
                <a:ext cx="27648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2032F2-8696-4D86-B9D8-BB420D6E297A}"/>
                  </a:ext>
                </a:extLst>
              </p14:cNvPr>
              <p14:cNvContentPartPr/>
              <p14:nvPr/>
            </p14:nvContentPartPr>
            <p14:xfrm>
              <a:off x="3784131" y="4014585"/>
              <a:ext cx="588600" cy="522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2032F2-8696-4D86-B9D8-BB420D6E297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66131" y="3978585"/>
                <a:ext cx="6242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6DC3B2-33EA-4605-8939-2C4535EE2533}"/>
                  </a:ext>
                </a:extLst>
              </p14:cNvPr>
              <p14:cNvContentPartPr/>
              <p14:nvPr/>
            </p14:nvContentPartPr>
            <p14:xfrm>
              <a:off x="4454091" y="4247145"/>
              <a:ext cx="655560" cy="516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6DC3B2-33EA-4605-8939-2C4535EE253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36091" y="4211505"/>
                <a:ext cx="6912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8343AD6-FFAE-4620-8AE6-AABD5FE64331}"/>
                  </a:ext>
                </a:extLst>
              </p14:cNvPr>
              <p14:cNvContentPartPr/>
              <p14:nvPr/>
            </p14:nvContentPartPr>
            <p14:xfrm>
              <a:off x="5929371" y="4119345"/>
              <a:ext cx="465480" cy="135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8343AD6-FFAE-4620-8AE6-AABD5FE6433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11731" y="4083705"/>
                <a:ext cx="501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3AC4703-D7E7-4F01-84E2-18F64CC4DC83}"/>
                  </a:ext>
                </a:extLst>
              </p14:cNvPr>
              <p14:cNvContentPartPr/>
              <p14:nvPr/>
            </p14:nvContentPartPr>
            <p14:xfrm>
              <a:off x="5812011" y="4343265"/>
              <a:ext cx="702000" cy="183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3AC4703-D7E7-4F01-84E2-18F64CC4DC8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94371" y="4307625"/>
                <a:ext cx="737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356336-07A1-4D8D-BCF8-457B5DA42F8B}"/>
                  </a:ext>
                </a:extLst>
              </p14:cNvPr>
              <p14:cNvContentPartPr/>
              <p14:nvPr/>
            </p14:nvContentPartPr>
            <p14:xfrm>
              <a:off x="7052211" y="3530745"/>
              <a:ext cx="871560" cy="763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356336-07A1-4D8D-BCF8-457B5DA42F8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34211" y="3495105"/>
                <a:ext cx="907200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848A86F-A6AD-41B7-8781-5363A2EDB198}"/>
                  </a:ext>
                </a:extLst>
              </p14:cNvPr>
              <p14:cNvContentPartPr/>
              <p14:nvPr/>
            </p14:nvContentPartPr>
            <p14:xfrm>
              <a:off x="8072451" y="3273705"/>
              <a:ext cx="499320" cy="647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848A86F-A6AD-41B7-8781-5363A2EDB19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54451" y="3238065"/>
                <a:ext cx="5349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9CC7D9E-31F9-4151-85DB-05FB7AC188DE}"/>
                  </a:ext>
                </a:extLst>
              </p14:cNvPr>
              <p14:cNvContentPartPr/>
              <p14:nvPr/>
            </p14:nvContentPartPr>
            <p14:xfrm>
              <a:off x="8759331" y="3240585"/>
              <a:ext cx="324000" cy="474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9CC7D9E-31F9-4151-85DB-05FB7AC188D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41691" y="3204945"/>
                <a:ext cx="35964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7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3DE0D8-1D4B-4DD1-915D-BB2418D59E39}"/>
                  </a:ext>
                </a:extLst>
              </p14:cNvPr>
              <p14:cNvContentPartPr/>
              <p14:nvPr/>
            </p14:nvContentPartPr>
            <p14:xfrm>
              <a:off x="887931" y="1222065"/>
              <a:ext cx="604800" cy="445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3DE0D8-1D4B-4DD1-915D-BB2418D59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291" y="1186065"/>
                <a:ext cx="640440" cy="45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15F93B-3AA7-4182-BE63-B089E525EA20}"/>
                  </a:ext>
                </a:extLst>
              </p14:cNvPr>
              <p14:cNvContentPartPr/>
              <p14:nvPr/>
            </p14:nvContentPartPr>
            <p14:xfrm>
              <a:off x="959211" y="88425"/>
              <a:ext cx="682200" cy="73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15F93B-3AA7-4182-BE63-B089E525EA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71" y="52785"/>
                <a:ext cx="71784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59CC23-E68F-49D2-9255-8A465FF86941}"/>
                  </a:ext>
                </a:extLst>
              </p14:cNvPr>
              <p14:cNvContentPartPr/>
              <p14:nvPr/>
            </p14:nvContentPartPr>
            <p14:xfrm>
              <a:off x="1991331" y="379665"/>
              <a:ext cx="132120" cy="224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59CC23-E68F-49D2-9255-8A465FF869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3691" y="344025"/>
                <a:ext cx="1677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C67CA9-4932-4F78-B913-3B4F35ABCA49}"/>
                  </a:ext>
                </a:extLst>
              </p14:cNvPr>
              <p14:cNvContentPartPr/>
              <p14:nvPr/>
            </p14:nvContentPartPr>
            <p14:xfrm>
              <a:off x="3402891" y="65025"/>
              <a:ext cx="681480" cy="538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C67CA9-4932-4F78-B913-3B4F35ABCA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4891" y="29025"/>
                <a:ext cx="71712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327AAD-1B2A-46DB-8DBB-D5D832FFD352}"/>
                  </a:ext>
                </a:extLst>
              </p14:cNvPr>
              <p14:cNvContentPartPr/>
              <p14:nvPr/>
            </p14:nvContentPartPr>
            <p14:xfrm>
              <a:off x="4354371" y="351531"/>
              <a:ext cx="2260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327AAD-1B2A-46DB-8DBB-D5D832FFD3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36371" y="315891"/>
                <a:ext cx="2617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38F271-5782-4319-A5DD-4D74E120F3C1}"/>
                  </a:ext>
                </a:extLst>
              </p14:cNvPr>
              <p14:cNvContentPartPr/>
              <p14:nvPr/>
            </p14:nvContentPartPr>
            <p14:xfrm>
              <a:off x="5585571" y="211851"/>
              <a:ext cx="506880" cy="305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38F271-5782-4319-A5DD-4D74E120F3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67931" y="176211"/>
                <a:ext cx="5425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BA04523-AA99-410A-9F36-81B12B20A8C8}"/>
                  </a:ext>
                </a:extLst>
              </p14:cNvPr>
              <p14:cNvContentPartPr/>
              <p14:nvPr/>
            </p14:nvContentPartPr>
            <p14:xfrm>
              <a:off x="6246531" y="405171"/>
              <a:ext cx="225360" cy="259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BA04523-AA99-410A-9F36-81B12B20A8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28891" y="369531"/>
                <a:ext cx="2610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70826C-A25C-47E2-9DA8-EFB92C951EE9}"/>
                  </a:ext>
                </a:extLst>
              </p14:cNvPr>
              <p14:cNvContentPartPr/>
              <p14:nvPr/>
            </p14:nvContentPartPr>
            <p14:xfrm>
              <a:off x="7315011" y="281691"/>
              <a:ext cx="387720" cy="273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70826C-A25C-47E2-9DA8-EFB92C951E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97011" y="246051"/>
                <a:ext cx="4233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2B77BB-3674-4E92-A7E6-C344E322F70F}"/>
                  </a:ext>
                </a:extLst>
              </p14:cNvPr>
              <p14:cNvContentPartPr/>
              <p14:nvPr/>
            </p14:nvContentPartPr>
            <p14:xfrm>
              <a:off x="7821891" y="452331"/>
              <a:ext cx="172800" cy="191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2B77BB-3674-4E92-A7E6-C344E322F7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03891" y="416331"/>
                <a:ext cx="208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0E14D6-9AD0-455D-BBE0-F4194039B2D5}"/>
                  </a:ext>
                </a:extLst>
              </p14:cNvPr>
              <p14:cNvContentPartPr/>
              <p14:nvPr/>
            </p14:nvContentPartPr>
            <p14:xfrm>
              <a:off x="7812891" y="888651"/>
              <a:ext cx="1211760" cy="4731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0E14D6-9AD0-455D-BBE0-F4194039B2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94891" y="853011"/>
                <a:ext cx="1247400" cy="48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5C0803-CE78-4C9F-829F-9D9B89A392EF}"/>
                  </a:ext>
                </a:extLst>
              </p14:cNvPr>
              <p14:cNvContentPartPr/>
              <p14:nvPr/>
            </p14:nvContentPartPr>
            <p14:xfrm>
              <a:off x="8462691" y="762651"/>
              <a:ext cx="971280" cy="465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5C0803-CE78-4C9F-829F-9D9B89A392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44691" y="727011"/>
                <a:ext cx="1006920" cy="47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9BAA7A-F65A-457C-9C93-AE420991261E}"/>
                  </a:ext>
                </a:extLst>
              </p14:cNvPr>
              <p14:cNvContentPartPr/>
              <p14:nvPr/>
            </p14:nvContentPartPr>
            <p14:xfrm>
              <a:off x="8726931" y="681291"/>
              <a:ext cx="583920" cy="65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9BAA7A-F65A-457C-9C93-AE42099126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09291" y="645651"/>
                <a:ext cx="61956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0A25DC-5411-4758-8DC9-3D587991977F}"/>
                  </a:ext>
                </a:extLst>
              </p14:cNvPr>
              <p14:cNvContentPartPr/>
              <p14:nvPr/>
            </p14:nvContentPartPr>
            <p14:xfrm>
              <a:off x="9397251" y="769131"/>
              <a:ext cx="97920" cy="185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0A25DC-5411-4758-8DC9-3D58799197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79251" y="733131"/>
                <a:ext cx="1335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9336E8-C965-4889-B4B5-4986E1ADBF36}"/>
                  </a:ext>
                </a:extLst>
              </p14:cNvPr>
              <p14:cNvContentPartPr/>
              <p14:nvPr/>
            </p14:nvContentPartPr>
            <p14:xfrm>
              <a:off x="9071451" y="1904211"/>
              <a:ext cx="315360" cy="342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9336E8-C965-4889-B4B5-4986E1ADBF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53451" y="1868211"/>
                <a:ext cx="3510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64FE12-FA8C-4E18-9AF4-439059F5CAEF}"/>
                  </a:ext>
                </a:extLst>
              </p14:cNvPr>
              <p14:cNvContentPartPr/>
              <p14:nvPr/>
            </p14:nvContentPartPr>
            <p14:xfrm>
              <a:off x="9451611" y="2057211"/>
              <a:ext cx="306720" cy="271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64FE12-FA8C-4E18-9AF4-439059F5CA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33611" y="2021211"/>
                <a:ext cx="342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CBEC98-F7C0-4F26-8116-A14DA5040AD2}"/>
                  </a:ext>
                </a:extLst>
              </p14:cNvPr>
              <p14:cNvContentPartPr/>
              <p14:nvPr/>
            </p14:nvContentPartPr>
            <p14:xfrm>
              <a:off x="9143451" y="2999331"/>
              <a:ext cx="567000" cy="639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CBEC98-F7C0-4F26-8116-A14DA5040AD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25811" y="2963331"/>
                <a:ext cx="60264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22702B-ACA5-4896-8629-3AA345C2C940}"/>
                  </a:ext>
                </a:extLst>
              </p14:cNvPr>
              <p14:cNvContentPartPr/>
              <p14:nvPr/>
            </p14:nvContentPartPr>
            <p14:xfrm>
              <a:off x="9831771" y="3220371"/>
              <a:ext cx="335160" cy="36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22702B-ACA5-4896-8629-3AA345C2C94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13771" y="3184371"/>
                <a:ext cx="3708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EF128-2B0C-403B-9A50-EA6E28514CB1}"/>
                  </a:ext>
                </a:extLst>
              </p14:cNvPr>
              <p14:cNvContentPartPr/>
              <p14:nvPr/>
            </p14:nvContentPartPr>
            <p14:xfrm>
              <a:off x="9415251" y="4117851"/>
              <a:ext cx="406440" cy="585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EF128-2B0C-403B-9A50-EA6E28514C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97611" y="4082211"/>
                <a:ext cx="44208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33E7BC-FA29-4F17-B14D-2F93B030CF59}"/>
                  </a:ext>
                </a:extLst>
              </p14:cNvPr>
              <p14:cNvContentPartPr/>
              <p14:nvPr/>
            </p14:nvContentPartPr>
            <p14:xfrm>
              <a:off x="9949491" y="4390731"/>
              <a:ext cx="427320" cy="53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33E7BC-FA29-4F17-B14D-2F93B030CF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31491" y="4354731"/>
                <a:ext cx="46296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E6477A1-724B-4C9E-9390-F6C5A774EF86}"/>
                  </a:ext>
                </a:extLst>
              </p14:cNvPr>
              <p14:cNvContentPartPr/>
              <p14:nvPr/>
            </p14:nvContentPartPr>
            <p14:xfrm>
              <a:off x="9578331" y="534771"/>
              <a:ext cx="1440000" cy="4750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E6477A1-724B-4C9E-9390-F6C5A774EF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60331" y="498771"/>
                <a:ext cx="1475640" cy="48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E1BB782-FB2E-4AB0-9389-798C677E5C18}"/>
                  </a:ext>
                </a:extLst>
              </p14:cNvPr>
              <p14:cNvContentPartPr/>
              <p14:nvPr/>
            </p14:nvContentPartPr>
            <p14:xfrm>
              <a:off x="10737171" y="2614131"/>
              <a:ext cx="315000" cy="128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E1BB782-FB2E-4AB0-9389-798C677E5C1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19171" y="2578491"/>
                <a:ext cx="3506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6C0E003-ECCF-4FCB-A320-CE9565135051}"/>
                  </a:ext>
                </a:extLst>
              </p14:cNvPr>
              <p14:cNvContentPartPr/>
              <p14:nvPr/>
            </p14:nvContentPartPr>
            <p14:xfrm>
              <a:off x="10746171" y="3013731"/>
              <a:ext cx="281880" cy="136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6C0E003-ECCF-4FCB-A320-CE95651350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28171" y="2977731"/>
                <a:ext cx="317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239A1F-E0BA-4BAB-8F3E-BF24C6D5B611}"/>
                  </a:ext>
                </a:extLst>
              </p14:cNvPr>
              <p14:cNvContentPartPr/>
              <p14:nvPr/>
            </p14:nvContentPartPr>
            <p14:xfrm>
              <a:off x="1529811" y="1457091"/>
              <a:ext cx="89640" cy="415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239A1F-E0BA-4BAB-8F3E-BF24C6D5B6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11811" y="1421451"/>
                <a:ext cx="12528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DF1163-F8CE-4C5F-B3E9-11B2AD926DDA}"/>
                  </a:ext>
                </a:extLst>
              </p14:cNvPr>
              <p14:cNvContentPartPr/>
              <p14:nvPr/>
            </p14:nvContentPartPr>
            <p14:xfrm>
              <a:off x="6119811" y="1031931"/>
              <a:ext cx="164160" cy="352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DF1163-F8CE-4C5F-B3E9-11B2AD926D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01811" y="995931"/>
                <a:ext cx="1998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A4C7BE-18D9-4EEB-A9DC-5609BEE5D579}"/>
                  </a:ext>
                </a:extLst>
              </p14:cNvPr>
              <p14:cNvContentPartPr/>
              <p14:nvPr/>
            </p14:nvContentPartPr>
            <p14:xfrm>
              <a:off x="7437771" y="1103931"/>
              <a:ext cx="201960" cy="319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A4C7BE-18D9-4EEB-A9DC-5609BEE5D5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20131" y="1068291"/>
                <a:ext cx="2376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4E2EE9F-CEA7-4EFB-8FC9-5DE79ED912EE}"/>
                  </a:ext>
                </a:extLst>
              </p14:cNvPr>
              <p14:cNvContentPartPr/>
              <p14:nvPr/>
            </p14:nvContentPartPr>
            <p14:xfrm>
              <a:off x="4062411" y="1176291"/>
              <a:ext cx="392760" cy="635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4E2EE9F-CEA7-4EFB-8FC9-5DE79ED912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44771" y="1140651"/>
                <a:ext cx="4284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FB125C2-FB0E-4743-B91B-324C46DAEB86}"/>
                  </a:ext>
                </a:extLst>
              </p14:cNvPr>
              <p14:cNvContentPartPr/>
              <p14:nvPr/>
            </p14:nvContentPartPr>
            <p14:xfrm>
              <a:off x="1511811" y="2570931"/>
              <a:ext cx="42840" cy="823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FB125C2-FB0E-4743-B91B-324C46DAEB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93811" y="2535291"/>
                <a:ext cx="7848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C660614-5C5B-4B96-A1EA-F2501854B8A0}"/>
                  </a:ext>
                </a:extLst>
              </p14:cNvPr>
              <p14:cNvContentPartPr/>
              <p14:nvPr/>
            </p14:nvContentPartPr>
            <p14:xfrm>
              <a:off x="7631811" y="2528451"/>
              <a:ext cx="411840" cy="51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C660614-5C5B-4B96-A1EA-F2501854B8A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14171" y="2492451"/>
                <a:ext cx="4474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6B16C41-8FC3-487B-BC70-4A4F3F3D732C}"/>
                  </a:ext>
                </a:extLst>
              </p14:cNvPr>
              <p14:cNvContentPartPr/>
              <p14:nvPr/>
            </p14:nvContentPartPr>
            <p14:xfrm>
              <a:off x="8048331" y="2290131"/>
              <a:ext cx="306000" cy="359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6B16C41-8FC3-487B-BC70-4A4F3F3D73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30331" y="2254131"/>
                <a:ext cx="3416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688B69-E674-49D5-A925-A201D93FBB95}"/>
                  </a:ext>
                </a:extLst>
              </p14:cNvPr>
              <p14:cNvContentPartPr/>
              <p14:nvPr/>
            </p14:nvContentPartPr>
            <p14:xfrm>
              <a:off x="6234651" y="2281131"/>
              <a:ext cx="493560" cy="426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688B69-E674-49D5-A925-A201D93FBB9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16651" y="2245131"/>
                <a:ext cx="5292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FCB59D-BEFC-4ADE-AA14-000A72BBCD36}"/>
                  </a:ext>
                </a:extLst>
              </p14:cNvPr>
              <p14:cNvContentPartPr/>
              <p14:nvPr/>
            </p14:nvContentPartPr>
            <p14:xfrm>
              <a:off x="4232691" y="2235771"/>
              <a:ext cx="523440" cy="473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FCB59D-BEFC-4ADE-AA14-000A72BBCD3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14691" y="2200131"/>
                <a:ext cx="5590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20036C-BD40-4AF9-A101-15C51C9A6B9C}"/>
                  </a:ext>
                </a:extLst>
              </p14:cNvPr>
              <p14:cNvContentPartPr/>
              <p14:nvPr/>
            </p14:nvContentPartPr>
            <p14:xfrm>
              <a:off x="3938211" y="3992571"/>
              <a:ext cx="410760" cy="90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20036C-BD40-4AF9-A101-15C51C9A6B9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20211" y="3956571"/>
                <a:ext cx="4464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5B15169-9688-4276-A8B4-EBF939D181D2}"/>
                  </a:ext>
                </a:extLst>
              </p14:cNvPr>
              <p14:cNvContentPartPr/>
              <p14:nvPr/>
            </p14:nvContentPartPr>
            <p14:xfrm>
              <a:off x="4499091" y="3566691"/>
              <a:ext cx="234000" cy="404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5B15169-9688-4276-A8B4-EBF939D181D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81451" y="3530691"/>
                <a:ext cx="2696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C6E7F7A-F858-4AA7-BAB9-F645CABA6E6C}"/>
                  </a:ext>
                </a:extLst>
              </p14:cNvPr>
              <p14:cNvContentPartPr/>
              <p14:nvPr/>
            </p14:nvContentPartPr>
            <p14:xfrm>
              <a:off x="7849251" y="3457611"/>
              <a:ext cx="272880" cy="19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C6E7F7A-F858-4AA7-BAB9-F645CABA6E6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31251" y="3421611"/>
                <a:ext cx="308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B0B8BD0-C927-4B5E-91F3-04D6A90350A9}"/>
                  </a:ext>
                </a:extLst>
              </p14:cNvPr>
              <p14:cNvContentPartPr/>
              <p14:nvPr/>
            </p14:nvContentPartPr>
            <p14:xfrm>
              <a:off x="8274411" y="3086811"/>
              <a:ext cx="116280" cy="356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B0B8BD0-C927-4B5E-91F3-04D6A90350A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56771" y="3051171"/>
                <a:ext cx="1519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45BE989-E9D2-486A-91F6-D3D40EFD836B}"/>
                  </a:ext>
                </a:extLst>
              </p14:cNvPr>
              <p14:cNvContentPartPr/>
              <p14:nvPr/>
            </p14:nvContentPartPr>
            <p14:xfrm>
              <a:off x="5978331" y="3367611"/>
              <a:ext cx="649440" cy="518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45BE989-E9D2-486A-91F6-D3D40EFD836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60331" y="3331611"/>
                <a:ext cx="6850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DE7359D-57E3-467C-9E2C-AB358E4FE657}"/>
                  </a:ext>
                </a:extLst>
              </p14:cNvPr>
              <p14:cNvContentPartPr/>
              <p14:nvPr/>
            </p14:nvContentPartPr>
            <p14:xfrm>
              <a:off x="1417491" y="3964851"/>
              <a:ext cx="680040" cy="635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DE7359D-57E3-467C-9E2C-AB358E4FE6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99491" y="3929211"/>
                <a:ext cx="71568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514C4B7-3A2E-4783-99D7-BC2ACDA67B8B}"/>
                  </a:ext>
                </a:extLst>
              </p14:cNvPr>
              <p14:cNvContentPartPr/>
              <p14:nvPr/>
            </p14:nvContentPartPr>
            <p14:xfrm>
              <a:off x="4535451" y="4634811"/>
              <a:ext cx="102960" cy="373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514C4B7-3A2E-4783-99D7-BC2ACDA67B8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17811" y="4599171"/>
                <a:ext cx="1386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A70BEC9-1E8C-4673-999D-BC1445F8C8D6}"/>
                  </a:ext>
                </a:extLst>
              </p14:cNvPr>
              <p14:cNvContentPartPr/>
              <p14:nvPr/>
            </p14:nvContentPartPr>
            <p14:xfrm>
              <a:off x="6436611" y="4417731"/>
              <a:ext cx="172800" cy="237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A70BEC9-1E8C-4673-999D-BC1445F8C8D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18971" y="4381731"/>
                <a:ext cx="2084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43E85D-1BFA-4B00-BE7F-4610712EA007}"/>
                  </a:ext>
                </a:extLst>
              </p14:cNvPr>
              <p14:cNvContentPartPr/>
              <p14:nvPr/>
            </p14:nvContentPartPr>
            <p14:xfrm>
              <a:off x="8065251" y="4166451"/>
              <a:ext cx="411840" cy="407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43E85D-1BFA-4B00-BE7F-4610712EA0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47251" y="4130451"/>
                <a:ext cx="4474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0064310-7003-492B-9EAF-4BA753590D69}"/>
                  </a:ext>
                </a:extLst>
              </p14:cNvPr>
              <p14:cNvContentPartPr/>
              <p14:nvPr/>
            </p14:nvContentPartPr>
            <p14:xfrm>
              <a:off x="1816731" y="4969971"/>
              <a:ext cx="477000" cy="474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0064310-7003-492B-9EAF-4BA753590D6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98731" y="4933971"/>
                <a:ext cx="5126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9CD986F-0871-4407-B572-B2C460767096}"/>
                  </a:ext>
                </a:extLst>
              </p14:cNvPr>
              <p14:cNvContentPartPr/>
              <p14:nvPr/>
            </p14:nvContentPartPr>
            <p14:xfrm>
              <a:off x="10709451" y="300411"/>
              <a:ext cx="1017720" cy="4476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9CD986F-0871-4407-B572-B2C46076709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91811" y="264771"/>
                <a:ext cx="1053360" cy="45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C7CDB1A-7DE3-46F4-877C-680A19431FD7}"/>
                  </a:ext>
                </a:extLst>
              </p14:cNvPr>
              <p14:cNvContentPartPr/>
              <p14:nvPr/>
            </p14:nvContentPartPr>
            <p14:xfrm>
              <a:off x="11071971" y="426771"/>
              <a:ext cx="302040" cy="53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C7CDB1A-7DE3-46F4-877C-680A19431FD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53971" y="391131"/>
                <a:ext cx="3376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0185851-B325-4C55-911D-EBE288A86D7A}"/>
                  </a:ext>
                </a:extLst>
              </p14:cNvPr>
              <p14:cNvContentPartPr/>
              <p14:nvPr/>
            </p14:nvContentPartPr>
            <p14:xfrm>
              <a:off x="11480211" y="289251"/>
              <a:ext cx="112320" cy="395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0185851-B325-4C55-911D-EBE288A86D7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62571" y="253611"/>
                <a:ext cx="14796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36D4DC7-E525-4211-A67D-8D6D21D06A56}"/>
                  </a:ext>
                </a:extLst>
              </p14:cNvPr>
              <p14:cNvContentPartPr/>
              <p14:nvPr/>
            </p14:nvContentPartPr>
            <p14:xfrm>
              <a:off x="11633211" y="403371"/>
              <a:ext cx="155520" cy="167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36D4DC7-E525-4211-A67D-8D6D21D06A5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615211" y="367371"/>
                <a:ext cx="191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F8C5C3D-A319-4776-824D-05ED5BB6D0C3}"/>
                  </a:ext>
                </a:extLst>
              </p14:cNvPr>
              <p14:cNvContentPartPr/>
              <p14:nvPr/>
            </p14:nvContentPartPr>
            <p14:xfrm>
              <a:off x="11386611" y="1740051"/>
              <a:ext cx="95760" cy="79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F8C5C3D-A319-4776-824D-05ED5BB6D0C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368971" y="1704411"/>
                <a:ext cx="1314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0CE3A57-14A7-4203-9AD6-78951C1B5655}"/>
                  </a:ext>
                </a:extLst>
              </p14:cNvPr>
              <p14:cNvContentPartPr/>
              <p14:nvPr/>
            </p14:nvContentPartPr>
            <p14:xfrm>
              <a:off x="11506851" y="1376451"/>
              <a:ext cx="240120" cy="359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0CE3A57-14A7-4203-9AD6-78951C1B565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488851" y="1340811"/>
                <a:ext cx="2757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8ED5A53-4B7E-4881-9B0D-3FC7C4DFC675}"/>
                  </a:ext>
                </a:extLst>
              </p14:cNvPr>
              <p14:cNvContentPartPr/>
              <p14:nvPr/>
            </p14:nvContentPartPr>
            <p14:xfrm>
              <a:off x="11811411" y="1176291"/>
              <a:ext cx="360000" cy="366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8ED5A53-4B7E-4881-9B0D-3FC7C4DFC67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793771" y="1140651"/>
                <a:ext cx="3956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7A882D5-8025-4DA9-A645-DE653B81588A}"/>
                  </a:ext>
                </a:extLst>
              </p14:cNvPr>
              <p14:cNvContentPartPr/>
              <p14:nvPr/>
            </p14:nvContentPartPr>
            <p14:xfrm>
              <a:off x="11841651" y="1096011"/>
              <a:ext cx="91800" cy="62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7A882D5-8025-4DA9-A645-DE653B81588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824011" y="1060371"/>
                <a:ext cx="1274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139E548-73F8-4D72-B867-B88DF6AE8FFB}"/>
                  </a:ext>
                </a:extLst>
              </p14:cNvPr>
              <p14:cNvContentPartPr/>
              <p14:nvPr/>
            </p14:nvContentPartPr>
            <p14:xfrm>
              <a:off x="12042891" y="1076931"/>
              <a:ext cx="161280" cy="15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139E548-73F8-4D72-B867-B88DF6AE8FF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025251" y="1041291"/>
                <a:ext cx="1969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AD1D318-C34D-48BA-BE63-C8ECEAB3D9B2}"/>
                  </a:ext>
                </a:extLst>
              </p14:cNvPr>
              <p14:cNvContentPartPr/>
              <p14:nvPr/>
            </p14:nvContentPartPr>
            <p14:xfrm>
              <a:off x="11443131" y="2597931"/>
              <a:ext cx="254880" cy="272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AD1D318-C34D-48BA-BE63-C8ECEAB3D9B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425131" y="2561931"/>
                <a:ext cx="2905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15CDAA-9F58-411E-A6F9-A6E7055FFD51}"/>
                  </a:ext>
                </a:extLst>
              </p14:cNvPr>
              <p14:cNvContentPartPr/>
              <p14:nvPr/>
            </p14:nvContentPartPr>
            <p14:xfrm>
              <a:off x="11651571" y="2534571"/>
              <a:ext cx="228240" cy="157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15CDAA-9F58-411E-A6F9-A6E7055FFD5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633571" y="2498931"/>
                <a:ext cx="2638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012E09C-21E7-483E-8680-22AADCA9E8AB}"/>
                  </a:ext>
                </a:extLst>
              </p14:cNvPr>
              <p14:cNvContentPartPr/>
              <p14:nvPr/>
            </p14:nvContentPartPr>
            <p14:xfrm>
              <a:off x="11934171" y="2217771"/>
              <a:ext cx="227520" cy="273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012E09C-21E7-483E-8680-22AADCA9E8A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16531" y="2182131"/>
                <a:ext cx="2631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C685AC5-3F50-4DF1-A720-9B4C3FB4A5AB}"/>
                  </a:ext>
                </a:extLst>
              </p14:cNvPr>
              <p14:cNvContentPartPr/>
              <p14:nvPr/>
            </p14:nvContentPartPr>
            <p14:xfrm>
              <a:off x="11551851" y="3855051"/>
              <a:ext cx="156960" cy="437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C685AC5-3F50-4DF1-A720-9B4C3FB4A5A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533851" y="3819051"/>
                <a:ext cx="1926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A42776-4243-400A-93C8-03AABBF09D46}"/>
                  </a:ext>
                </a:extLst>
              </p14:cNvPr>
              <p14:cNvContentPartPr/>
              <p14:nvPr/>
            </p14:nvContentPartPr>
            <p14:xfrm>
              <a:off x="11810331" y="3783411"/>
              <a:ext cx="195480" cy="389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A42776-4243-400A-93C8-03AABBF09D4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792331" y="3747411"/>
                <a:ext cx="2311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B97A787-17E6-4820-BF17-02EAE9778FA3}"/>
                  </a:ext>
                </a:extLst>
              </p14:cNvPr>
              <p14:cNvContentPartPr/>
              <p14:nvPr/>
            </p14:nvContentPartPr>
            <p14:xfrm>
              <a:off x="12067731" y="3770091"/>
              <a:ext cx="198720" cy="150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B97A787-17E6-4820-BF17-02EAE9778FA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050091" y="3734091"/>
                <a:ext cx="2343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7AF5D73-6960-45D1-92AC-1FDDC6857806}"/>
                  </a:ext>
                </a:extLst>
              </p14:cNvPr>
              <p14:cNvContentPartPr/>
              <p14:nvPr/>
            </p14:nvContentPartPr>
            <p14:xfrm>
              <a:off x="11750931" y="124371"/>
              <a:ext cx="1113480" cy="4729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7AF5D73-6960-45D1-92AC-1FDDC685780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733291" y="88371"/>
                <a:ext cx="1149120" cy="48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74929C6-7FB7-4381-9C44-0C0FA5D96D28}"/>
                  </a:ext>
                </a:extLst>
              </p14:cNvPr>
              <p14:cNvContentPartPr/>
              <p14:nvPr/>
            </p14:nvContentPartPr>
            <p14:xfrm>
              <a:off x="4285611" y="6004971"/>
              <a:ext cx="418680" cy="632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74929C6-7FB7-4381-9C44-0C0FA5D96D2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67971" y="5969331"/>
                <a:ext cx="45432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B476168-B24E-45C2-BD27-1F7247D92731}"/>
                  </a:ext>
                </a:extLst>
              </p14:cNvPr>
              <p14:cNvContentPartPr/>
              <p14:nvPr/>
            </p14:nvContentPartPr>
            <p14:xfrm>
              <a:off x="4662171" y="5893371"/>
              <a:ext cx="431280" cy="426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B476168-B24E-45C2-BD27-1F7247D9273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44171" y="5857731"/>
                <a:ext cx="4669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6388F0C-8FF0-4F86-BFBE-AC2E6300BCA4}"/>
                  </a:ext>
                </a:extLst>
              </p14:cNvPr>
              <p14:cNvContentPartPr/>
              <p14:nvPr/>
            </p14:nvContentPartPr>
            <p14:xfrm>
              <a:off x="4399731" y="6209811"/>
              <a:ext cx="471960" cy="335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6388F0C-8FF0-4F86-BFBE-AC2E6300BCA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81731" y="6174171"/>
                <a:ext cx="5076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44F1F07-25E9-4D38-8BA8-A820C129F008}"/>
                  </a:ext>
                </a:extLst>
              </p14:cNvPr>
              <p14:cNvContentPartPr/>
              <p14:nvPr/>
            </p14:nvContentPartPr>
            <p14:xfrm>
              <a:off x="5014971" y="5674851"/>
              <a:ext cx="686520" cy="402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44F1F07-25E9-4D38-8BA8-A820C129F00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97331" y="5639211"/>
                <a:ext cx="7221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B8CD5F6-500B-4152-90E0-6BF6CBDA838F}"/>
                  </a:ext>
                </a:extLst>
              </p14:cNvPr>
              <p14:cNvContentPartPr/>
              <p14:nvPr/>
            </p14:nvContentPartPr>
            <p14:xfrm>
              <a:off x="4797891" y="6127731"/>
              <a:ext cx="1172880" cy="807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B8CD5F6-500B-4152-90E0-6BF6CBDA838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80251" y="6092091"/>
                <a:ext cx="120852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9D7B0EA-D33A-4354-904B-A57A7010430C}"/>
                  </a:ext>
                </a:extLst>
              </p14:cNvPr>
              <p14:cNvContentPartPr/>
              <p14:nvPr/>
            </p14:nvContentPartPr>
            <p14:xfrm>
              <a:off x="3675411" y="5463531"/>
              <a:ext cx="1230120" cy="702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9D7B0EA-D33A-4354-904B-A57A7010430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57411" y="5427891"/>
                <a:ext cx="1265760" cy="77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82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6B13D1-2913-4D47-BDA6-63D16F03FBEE}"/>
                  </a:ext>
                </a:extLst>
              </p14:cNvPr>
              <p14:cNvContentPartPr/>
              <p14:nvPr/>
            </p14:nvContentPartPr>
            <p14:xfrm>
              <a:off x="2344491" y="1227105"/>
              <a:ext cx="281520" cy="2550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6B13D1-2913-4D47-BDA6-63D16F03F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6851" y="1191465"/>
                <a:ext cx="317160" cy="26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FC9187-F4FA-4B16-9697-8A8F6BB21842}"/>
                  </a:ext>
                </a:extLst>
              </p14:cNvPr>
              <p14:cNvContentPartPr/>
              <p14:nvPr/>
            </p14:nvContentPartPr>
            <p14:xfrm>
              <a:off x="2371491" y="640305"/>
              <a:ext cx="7859520" cy="394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FC9187-F4FA-4B16-9697-8A8F6BB218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3851" y="604305"/>
                <a:ext cx="7895160" cy="40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CC87BF-B7CC-4AC5-893F-EA36E53C4D84}"/>
                  </a:ext>
                </a:extLst>
              </p14:cNvPr>
              <p14:cNvContentPartPr/>
              <p14:nvPr/>
            </p14:nvContentPartPr>
            <p14:xfrm>
              <a:off x="136611" y="121545"/>
              <a:ext cx="547200" cy="74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CC87BF-B7CC-4AC5-893F-EA36E53C4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11" y="85905"/>
                <a:ext cx="58284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9CAFEC-F273-4009-BE24-ED92CCF4217C}"/>
                  </a:ext>
                </a:extLst>
              </p14:cNvPr>
              <p14:cNvContentPartPr/>
              <p14:nvPr/>
            </p14:nvContentPartPr>
            <p14:xfrm>
              <a:off x="388971" y="739305"/>
              <a:ext cx="290880" cy="381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9CAFEC-F273-4009-BE24-ED92CCF421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71" y="703665"/>
                <a:ext cx="3265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440E9C0-46A6-4DFB-88AF-E927C26949C3}"/>
                  </a:ext>
                </a:extLst>
              </p14:cNvPr>
              <p14:cNvContentPartPr/>
              <p14:nvPr/>
            </p14:nvContentPartPr>
            <p14:xfrm>
              <a:off x="751131" y="342945"/>
              <a:ext cx="391680" cy="459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440E9C0-46A6-4DFB-88AF-E927C26949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3131" y="307305"/>
                <a:ext cx="42732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EB3C95-B738-405F-8C46-72555DF3D8E1}"/>
                  </a:ext>
                </a:extLst>
              </p14:cNvPr>
              <p14:cNvContentPartPr/>
              <p14:nvPr/>
            </p14:nvContentPartPr>
            <p14:xfrm>
              <a:off x="1213011" y="246825"/>
              <a:ext cx="360" cy="24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EB3C95-B738-405F-8C46-72555DF3D8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5011" y="210825"/>
                <a:ext cx="360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263E5D-B471-4A19-9449-E898F28D19B1}"/>
                  </a:ext>
                </a:extLst>
              </p14:cNvPr>
              <p14:cNvContentPartPr/>
              <p14:nvPr/>
            </p14:nvContentPartPr>
            <p14:xfrm>
              <a:off x="1312371" y="44338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263E5D-B471-4A19-9449-E898F28D19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4731" y="407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252CBF-37B1-4270-B51B-5514E130777F}"/>
                  </a:ext>
                </a:extLst>
              </p14:cNvPr>
              <p14:cNvContentPartPr/>
              <p14:nvPr/>
            </p14:nvContentPartPr>
            <p14:xfrm>
              <a:off x="316251" y="553545"/>
              <a:ext cx="1137240" cy="94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252CBF-37B1-4270-B51B-5514E13077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611" y="517905"/>
                <a:ext cx="117288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34BA1FB-C654-412F-8532-A2BF36BD388F}"/>
                  </a:ext>
                </a:extLst>
              </p14:cNvPr>
              <p14:cNvContentPartPr/>
              <p14:nvPr/>
            </p14:nvContentPartPr>
            <p14:xfrm>
              <a:off x="433971" y="1078065"/>
              <a:ext cx="691920" cy="406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34BA1FB-C654-412F-8532-A2BF36BD38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6331" y="1042065"/>
                <a:ext cx="72756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AB8114-72EE-426B-8B71-F573AAF99AB4}"/>
                  </a:ext>
                </a:extLst>
              </p14:cNvPr>
              <p14:cNvContentPartPr/>
              <p14:nvPr/>
            </p14:nvContentPartPr>
            <p14:xfrm>
              <a:off x="6056451" y="832545"/>
              <a:ext cx="622080" cy="3545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AB8114-72EE-426B-8B71-F573AAF99A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38811" y="796545"/>
                <a:ext cx="657720" cy="36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B344129-5B8B-4BA5-B7B9-B988DD45F3A4}"/>
                  </a:ext>
                </a:extLst>
              </p14:cNvPr>
              <p14:cNvContentPartPr/>
              <p14:nvPr/>
            </p14:nvContentPartPr>
            <p14:xfrm>
              <a:off x="2226411" y="506745"/>
              <a:ext cx="133920" cy="781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B344129-5B8B-4BA5-B7B9-B988DD45F3A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08771" y="470745"/>
                <a:ext cx="169560" cy="8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B3811B-40AF-44A4-831D-E8C6CAB4C5D8}"/>
                  </a:ext>
                </a:extLst>
              </p14:cNvPr>
              <p14:cNvContentPartPr/>
              <p14:nvPr/>
            </p14:nvContentPartPr>
            <p14:xfrm>
              <a:off x="2362131" y="1303425"/>
              <a:ext cx="589680" cy="401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B3811B-40AF-44A4-831D-E8C6CAB4C5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44491" y="1267425"/>
                <a:ext cx="625320" cy="40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00D02A-728B-42FE-992A-FB710D4DEC26}"/>
                  </a:ext>
                </a:extLst>
              </p14:cNvPr>
              <p14:cNvContentPartPr/>
              <p14:nvPr/>
            </p14:nvContentPartPr>
            <p14:xfrm>
              <a:off x="787131" y="4428945"/>
              <a:ext cx="2036520" cy="233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00D02A-728B-42FE-992A-FB710D4DEC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9491" y="4393305"/>
                <a:ext cx="20721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26CA13-B450-44B4-B24A-990C0EF3B76C}"/>
                  </a:ext>
                </a:extLst>
              </p14:cNvPr>
              <p14:cNvContentPartPr/>
              <p14:nvPr/>
            </p14:nvContentPartPr>
            <p14:xfrm>
              <a:off x="9478611" y="459585"/>
              <a:ext cx="1426680" cy="174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26CA13-B450-44B4-B24A-990C0EF3B7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60611" y="423945"/>
                <a:ext cx="14623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1B949E-42A4-48DD-8466-628F87E98F1E}"/>
                  </a:ext>
                </a:extLst>
              </p14:cNvPr>
              <p14:cNvContentPartPr/>
              <p14:nvPr/>
            </p14:nvContentPartPr>
            <p14:xfrm>
              <a:off x="5911731" y="271305"/>
              <a:ext cx="968760" cy="4940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1B949E-42A4-48DD-8466-628F87E98F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3731" y="235665"/>
                <a:ext cx="1004400" cy="50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E29E232-367F-4F7C-B228-6DC904B3FFF8}"/>
                  </a:ext>
                </a:extLst>
              </p14:cNvPr>
              <p14:cNvContentPartPr/>
              <p14:nvPr/>
            </p14:nvContentPartPr>
            <p14:xfrm>
              <a:off x="2242251" y="1115865"/>
              <a:ext cx="286200" cy="254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E29E232-367F-4F7C-B228-6DC904B3FF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24251" y="1080225"/>
                <a:ext cx="3218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18B3631-B85C-4D00-B712-2F77A4076DFB}"/>
                  </a:ext>
                </a:extLst>
              </p14:cNvPr>
              <p14:cNvContentPartPr/>
              <p14:nvPr/>
            </p14:nvContentPartPr>
            <p14:xfrm>
              <a:off x="1546731" y="867465"/>
              <a:ext cx="466920" cy="696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18B3631-B85C-4D00-B712-2F77A4076D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28731" y="831825"/>
                <a:ext cx="50256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3C4C8C-906A-4CA4-BC32-F45ACD48FD15}"/>
                  </a:ext>
                </a:extLst>
              </p14:cNvPr>
              <p14:cNvContentPartPr/>
              <p14:nvPr/>
            </p14:nvContentPartPr>
            <p14:xfrm>
              <a:off x="1710891" y="1082385"/>
              <a:ext cx="174600" cy="185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3C4C8C-906A-4CA4-BC32-F45ACD48FD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92891" y="1046385"/>
                <a:ext cx="2102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AB0A7DA-E737-40D0-B674-A8EBCC809093}"/>
                  </a:ext>
                </a:extLst>
              </p14:cNvPr>
              <p14:cNvContentPartPr/>
              <p14:nvPr/>
            </p14:nvContentPartPr>
            <p14:xfrm>
              <a:off x="2560491" y="4296105"/>
              <a:ext cx="293040" cy="341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AB0A7DA-E737-40D0-B674-A8EBCC80909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2491" y="4260465"/>
                <a:ext cx="3286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C7B1B6-818F-4D1B-B6AC-65FEB8C8F3B6}"/>
                  </a:ext>
                </a:extLst>
              </p14:cNvPr>
              <p14:cNvContentPartPr/>
              <p14:nvPr/>
            </p14:nvContentPartPr>
            <p14:xfrm>
              <a:off x="2849931" y="3753585"/>
              <a:ext cx="655920" cy="63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C7B1B6-818F-4D1B-B6AC-65FEB8C8F3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31931" y="3717945"/>
                <a:ext cx="69156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1A035E-1941-438D-9AB9-1D622BF6439E}"/>
                  </a:ext>
                </a:extLst>
              </p14:cNvPr>
              <p14:cNvContentPartPr/>
              <p14:nvPr/>
            </p14:nvContentPartPr>
            <p14:xfrm>
              <a:off x="5612931" y="3955545"/>
              <a:ext cx="510840" cy="247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1A035E-1941-438D-9AB9-1D622BF6439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94931" y="3919905"/>
                <a:ext cx="5464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0B459A2-8C23-43DB-8E9C-6F62B21B9131}"/>
                  </a:ext>
                </a:extLst>
              </p14:cNvPr>
              <p14:cNvContentPartPr/>
              <p14:nvPr/>
            </p14:nvContentPartPr>
            <p14:xfrm>
              <a:off x="9577971" y="497385"/>
              <a:ext cx="128520" cy="191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0B459A2-8C23-43DB-8E9C-6F62B21B913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59971" y="461745"/>
                <a:ext cx="1641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BB89A7-E88C-4D4F-8AA1-88012EF000F6}"/>
                  </a:ext>
                </a:extLst>
              </p14:cNvPr>
              <p14:cNvContentPartPr/>
              <p14:nvPr/>
            </p14:nvContentPartPr>
            <p14:xfrm>
              <a:off x="10045971" y="767025"/>
              <a:ext cx="190440" cy="185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BB89A7-E88C-4D4F-8AA1-88012EF000F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27971" y="731385"/>
                <a:ext cx="2260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3D1DAA2-9A0F-435E-AB63-4F2FCFAC995B}"/>
                  </a:ext>
                </a:extLst>
              </p14:cNvPr>
              <p14:cNvContentPartPr/>
              <p14:nvPr/>
            </p14:nvContentPartPr>
            <p14:xfrm>
              <a:off x="9967851" y="687465"/>
              <a:ext cx="444600" cy="353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3D1DAA2-9A0F-435E-AB63-4F2FCFAC995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50211" y="651465"/>
                <a:ext cx="4802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8FD60D3-3715-48E2-B2FD-F159432AF5E5}"/>
                  </a:ext>
                </a:extLst>
              </p14:cNvPr>
              <p14:cNvContentPartPr/>
              <p14:nvPr/>
            </p14:nvContentPartPr>
            <p14:xfrm>
              <a:off x="5992011" y="600345"/>
              <a:ext cx="168480" cy="232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8FD60D3-3715-48E2-B2FD-F159432AF5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74011" y="564705"/>
                <a:ext cx="2041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705DEAC-839C-423B-82DF-A4A3F1379A4F}"/>
                  </a:ext>
                </a:extLst>
              </p14:cNvPr>
              <p14:cNvContentPartPr/>
              <p14:nvPr/>
            </p14:nvContentPartPr>
            <p14:xfrm>
              <a:off x="6318891" y="877905"/>
              <a:ext cx="312840" cy="299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05DEAC-839C-423B-82DF-A4A3F1379A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01251" y="842265"/>
                <a:ext cx="34848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1ED548D-6923-4D7D-8E16-CA1AA97293E8}"/>
                  </a:ext>
                </a:extLst>
              </p14:cNvPr>
              <p14:cNvContentPartPr/>
              <p14:nvPr/>
            </p14:nvContentPartPr>
            <p14:xfrm>
              <a:off x="6400251" y="915345"/>
              <a:ext cx="200520" cy="80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1ED548D-6923-4D7D-8E16-CA1AA97293E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82611" y="879345"/>
                <a:ext cx="2361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D6BD5EB-1892-40BF-A2AE-8DA1034F9694}"/>
                  </a:ext>
                </a:extLst>
              </p14:cNvPr>
              <p14:cNvContentPartPr/>
              <p14:nvPr/>
            </p14:nvContentPartPr>
            <p14:xfrm>
              <a:off x="6364251" y="820305"/>
              <a:ext cx="144000" cy="66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D6BD5EB-1892-40BF-A2AE-8DA1034F96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46251" y="784305"/>
                <a:ext cx="179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061A2A3-4E62-46F4-AD0B-83CA57676787}"/>
                  </a:ext>
                </a:extLst>
              </p14:cNvPr>
              <p14:cNvContentPartPr/>
              <p14:nvPr/>
            </p14:nvContentPartPr>
            <p14:xfrm>
              <a:off x="10128771" y="3575025"/>
              <a:ext cx="202320" cy="147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061A2A3-4E62-46F4-AD0B-83CA576767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11131" y="3539385"/>
                <a:ext cx="2379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1AD818-2981-44C6-B066-7FEDE917B1A3}"/>
                  </a:ext>
                </a:extLst>
              </p14:cNvPr>
              <p14:cNvContentPartPr/>
              <p14:nvPr/>
            </p14:nvContentPartPr>
            <p14:xfrm>
              <a:off x="10352691" y="3792825"/>
              <a:ext cx="308880" cy="79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1AD818-2981-44C6-B066-7FEDE917B1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334691" y="3756825"/>
                <a:ext cx="34452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B9E5E5C-807C-41DA-9448-FC9B5CEF1B08}"/>
                  </a:ext>
                </a:extLst>
              </p14:cNvPr>
              <p14:cNvContentPartPr/>
              <p14:nvPr/>
            </p14:nvContentPartPr>
            <p14:xfrm>
              <a:off x="10546731" y="4153185"/>
              <a:ext cx="114120" cy="83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B9E5E5C-807C-41DA-9448-FC9B5CEF1B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529091" y="4117545"/>
                <a:ext cx="149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477ABD-67A6-4B85-9D5E-F4BD8F8223E6}"/>
                  </a:ext>
                </a:extLst>
              </p14:cNvPr>
              <p14:cNvContentPartPr/>
              <p14:nvPr/>
            </p14:nvContentPartPr>
            <p14:xfrm>
              <a:off x="2163051" y="71865"/>
              <a:ext cx="65520" cy="480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477ABD-67A6-4B85-9D5E-F4BD8F8223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45411" y="36225"/>
                <a:ext cx="1011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A09B13-B97A-40CE-AAAF-CADEA7D35AC6}"/>
                  </a:ext>
                </a:extLst>
              </p14:cNvPr>
              <p14:cNvContentPartPr/>
              <p14:nvPr/>
            </p14:nvContentPartPr>
            <p14:xfrm>
              <a:off x="2247651" y="304065"/>
              <a:ext cx="91440" cy="240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A09B13-B97A-40CE-AAAF-CADEA7D35A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30011" y="268065"/>
                <a:ext cx="127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D7E3927-0214-4772-A633-01CD77A54357}"/>
                  </a:ext>
                </a:extLst>
              </p14:cNvPr>
              <p14:cNvContentPartPr/>
              <p14:nvPr/>
            </p14:nvContentPartPr>
            <p14:xfrm>
              <a:off x="1964331" y="361305"/>
              <a:ext cx="232920" cy="84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D7E3927-0214-4772-A633-01CD77A5435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46691" y="325665"/>
                <a:ext cx="2685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6ED55F6-4112-4A91-BB71-C2A7EEAB831D}"/>
                  </a:ext>
                </a:extLst>
              </p14:cNvPr>
              <p14:cNvContentPartPr/>
              <p14:nvPr/>
            </p14:nvContentPartPr>
            <p14:xfrm>
              <a:off x="2455371" y="343665"/>
              <a:ext cx="60480" cy="245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6ED55F6-4112-4A91-BB71-C2A7EEAB831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37731" y="307665"/>
                <a:ext cx="961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D1C6B1-A74A-427A-BE5D-FB19D6C6D08C}"/>
                  </a:ext>
                </a:extLst>
              </p14:cNvPr>
              <p14:cNvContentPartPr/>
              <p14:nvPr/>
            </p14:nvContentPartPr>
            <p14:xfrm>
              <a:off x="2668491" y="208305"/>
              <a:ext cx="501480" cy="371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D1C6B1-A74A-427A-BE5D-FB19D6C6D08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50491" y="172665"/>
                <a:ext cx="5371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A0DD0A3-492B-4B0B-A50E-D85EDB336B88}"/>
                  </a:ext>
                </a:extLst>
              </p14:cNvPr>
              <p14:cNvContentPartPr/>
              <p14:nvPr/>
            </p14:nvContentPartPr>
            <p14:xfrm>
              <a:off x="2235771" y="1886985"/>
              <a:ext cx="484920" cy="527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A0DD0A3-492B-4B0B-A50E-D85EDB336B8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17771" y="1850985"/>
                <a:ext cx="5205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6A364EA-E2BB-490F-9A85-156F551BC8DA}"/>
                  </a:ext>
                </a:extLst>
              </p14:cNvPr>
              <p14:cNvContentPartPr/>
              <p14:nvPr/>
            </p14:nvContentPartPr>
            <p14:xfrm>
              <a:off x="1457091" y="2164905"/>
              <a:ext cx="489240" cy="505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6A364EA-E2BB-490F-9A85-156F551BC8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39451" y="2129265"/>
                <a:ext cx="52488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0D134A2-D96E-4E5E-B9E8-AF11A2624222}"/>
                  </a:ext>
                </a:extLst>
              </p14:cNvPr>
              <p14:cNvContentPartPr/>
              <p14:nvPr/>
            </p14:nvContentPartPr>
            <p14:xfrm>
              <a:off x="1982331" y="2507985"/>
              <a:ext cx="255960" cy="21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0D134A2-D96E-4E5E-B9E8-AF11A262422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64691" y="2472345"/>
                <a:ext cx="2916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0052CDC-F247-4896-8B73-35C126042BC3}"/>
                  </a:ext>
                </a:extLst>
              </p14:cNvPr>
              <p14:cNvContentPartPr/>
              <p14:nvPr/>
            </p14:nvContentPartPr>
            <p14:xfrm>
              <a:off x="3374091" y="714825"/>
              <a:ext cx="546120" cy="489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0052CDC-F247-4896-8B73-35C126042BC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56451" y="678825"/>
                <a:ext cx="5817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B10E23-F59B-4BCF-99EF-CC0E5527E2F9}"/>
                  </a:ext>
                </a:extLst>
              </p14:cNvPr>
              <p14:cNvContentPartPr/>
              <p14:nvPr/>
            </p14:nvContentPartPr>
            <p14:xfrm>
              <a:off x="3367611" y="1396665"/>
              <a:ext cx="466920" cy="536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B10E23-F59B-4BCF-99EF-CC0E5527E2F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49971" y="1360665"/>
                <a:ext cx="50256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5334C68-978E-4A20-96E8-75E417CADEB9}"/>
                  </a:ext>
                </a:extLst>
              </p14:cNvPr>
              <p14:cNvContentPartPr/>
              <p14:nvPr/>
            </p14:nvContentPartPr>
            <p14:xfrm>
              <a:off x="3992211" y="1285065"/>
              <a:ext cx="69840" cy="172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5334C68-978E-4A20-96E8-75E417CADE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74211" y="1249425"/>
                <a:ext cx="1054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0634899-6AF0-43FE-A0D1-9443D82523A5}"/>
                  </a:ext>
                </a:extLst>
              </p14:cNvPr>
              <p14:cNvContentPartPr/>
              <p14:nvPr/>
            </p14:nvContentPartPr>
            <p14:xfrm>
              <a:off x="1122291" y="4282065"/>
              <a:ext cx="550440" cy="715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0634899-6AF0-43FE-A0D1-9443D82523A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4291" y="4246065"/>
                <a:ext cx="58608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1550CED-AB47-43A6-97C9-0C5B0A908F5F}"/>
                  </a:ext>
                </a:extLst>
              </p14:cNvPr>
              <p14:cNvContentPartPr/>
              <p14:nvPr/>
            </p14:nvContentPartPr>
            <p14:xfrm>
              <a:off x="504531" y="3658185"/>
              <a:ext cx="238680" cy="633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1550CED-AB47-43A6-97C9-0C5B0A908F5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6891" y="3622185"/>
                <a:ext cx="27432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D10A748-5E6E-4062-876F-5BD88456FD5B}"/>
                  </a:ext>
                </a:extLst>
              </p14:cNvPr>
              <p14:cNvContentPartPr/>
              <p14:nvPr/>
            </p14:nvContentPartPr>
            <p14:xfrm>
              <a:off x="849411" y="3465225"/>
              <a:ext cx="663840" cy="502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D10A748-5E6E-4062-876F-5BD88456FD5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1411" y="3429225"/>
                <a:ext cx="69948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6194729-7455-4233-B891-3693CB4B1656}"/>
                  </a:ext>
                </a:extLst>
              </p14:cNvPr>
              <p14:cNvContentPartPr/>
              <p14:nvPr/>
            </p14:nvContentPartPr>
            <p14:xfrm>
              <a:off x="2742651" y="4441905"/>
              <a:ext cx="325080" cy="12884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6194729-7455-4233-B891-3693CB4B165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24651" y="4405905"/>
                <a:ext cx="360720" cy="13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286F2EA-E9B8-485D-BA4E-B21D8867FF62}"/>
                  </a:ext>
                </a:extLst>
              </p14:cNvPr>
              <p14:cNvContentPartPr/>
              <p14:nvPr/>
            </p14:nvContentPartPr>
            <p14:xfrm>
              <a:off x="2526651" y="4826745"/>
              <a:ext cx="541440" cy="596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286F2EA-E9B8-485D-BA4E-B21D8867FF6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08651" y="4791105"/>
                <a:ext cx="57708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18871-EA1F-4669-BC6F-B840DC5A762F}"/>
                  </a:ext>
                </a:extLst>
              </p14:cNvPr>
              <p14:cNvContentPartPr/>
              <p14:nvPr/>
            </p14:nvContentPartPr>
            <p14:xfrm>
              <a:off x="1573731" y="5609745"/>
              <a:ext cx="698760" cy="954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18871-EA1F-4669-BC6F-B840DC5A762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56091" y="5573745"/>
                <a:ext cx="73440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AC67FB5-42D6-4087-A675-A491B2B2C05D}"/>
                  </a:ext>
                </a:extLst>
              </p14:cNvPr>
              <p14:cNvContentPartPr/>
              <p14:nvPr/>
            </p14:nvContentPartPr>
            <p14:xfrm>
              <a:off x="2362491" y="5566545"/>
              <a:ext cx="401760" cy="50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AC67FB5-42D6-4087-A675-A491B2B2C05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44851" y="5530905"/>
                <a:ext cx="4374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78B8B02-8C0B-4020-8EAB-0B8648851B46}"/>
                  </a:ext>
                </a:extLst>
              </p14:cNvPr>
              <p14:cNvContentPartPr/>
              <p14:nvPr/>
            </p14:nvContentPartPr>
            <p14:xfrm>
              <a:off x="4553451" y="4154265"/>
              <a:ext cx="470160" cy="558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78B8B02-8C0B-4020-8EAB-0B8648851B4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35811" y="4118625"/>
                <a:ext cx="50580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2672737-939F-4471-9BC1-F84254B7A1D2}"/>
                  </a:ext>
                </a:extLst>
              </p14:cNvPr>
              <p14:cNvContentPartPr/>
              <p14:nvPr/>
            </p14:nvContentPartPr>
            <p14:xfrm>
              <a:off x="4363371" y="4889385"/>
              <a:ext cx="299880" cy="386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2672737-939F-4471-9BC1-F84254B7A1D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45371" y="4853385"/>
                <a:ext cx="3355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BC82B21-117B-47DA-B53F-213FF6B2756E}"/>
                  </a:ext>
                </a:extLst>
              </p14:cNvPr>
              <p14:cNvContentPartPr/>
              <p14:nvPr/>
            </p14:nvContentPartPr>
            <p14:xfrm>
              <a:off x="4725891" y="4958505"/>
              <a:ext cx="388800" cy="326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BC82B21-117B-47DA-B53F-213FF6B2756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07891" y="4922505"/>
                <a:ext cx="4244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B6929A1-51C7-4A1E-A037-75006B598886}"/>
                  </a:ext>
                </a:extLst>
              </p14:cNvPr>
              <p14:cNvContentPartPr/>
              <p14:nvPr/>
            </p14:nvContentPartPr>
            <p14:xfrm>
              <a:off x="4589811" y="5018985"/>
              <a:ext cx="136800" cy="69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B6929A1-51C7-4A1E-A037-75006B59888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571811" y="4982985"/>
                <a:ext cx="1724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9D3EDBB-437A-4D8D-A9D6-6CEEE94081FA}"/>
                  </a:ext>
                </a:extLst>
              </p14:cNvPr>
              <p14:cNvContentPartPr/>
              <p14:nvPr/>
            </p14:nvContentPartPr>
            <p14:xfrm>
              <a:off x="6753411" y="4345425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9D3EDBB-437A-4D8D-A9D6-6CEEE94081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35771" y="43094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1DDBA01-0CD0-40FB-986D-1AD6E345E891}"/>
                  </a:ext>
                </a:extLst>
              </p14:cNvPr>
              <p14:cNvContentPartPr/>
              <p14:nvPr/>
            </p14:nvContentPartPr>
            <p14:xfrm>
              <a:off x="6736131" y="4345425"/>
              <a:ext cx="234000" cy="1155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1DDBA01-0CD0-40FB-986D-1AD6E345E89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718491" y="4309425"/>
                <a:ext cx="269640" cy="12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4AE36C-AD1E-40F3-8CF8-80949FE92DB9}"/>
                  </a:ext>
                </a:extLst>
              </p14:cNvPr>
              <p14:cNvContentPartPr/>
              <p14:nvPr/>
            </p14:nvContentPartPr>
            <p14:xfrm>
              <a:off x="6539571" y="4716585"/>
              <a:ext cx="259200" cy="636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4AE36C-AD1E-40F3-8CF8-80949FE92DB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521931" y="4680585"/>
                <a:ext cx="29484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5B7FC0B-B6B4-49D6-90BB-605A0C179961}"/>
                  </a:ext>
                </a:extLst>
              </p14:cNvPr>
              <p14:cNvContentPartPr/>
              <p14:nvPr/>
            </p14:nvContentPartPr>
            <p14:xfrm>
              <a:off x="6816771" y="4816305"/>
              <a:ext cx="561960" cy="345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5B7FC0B-B6B4-49D6-90BB-605A0C17996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799131" y="4780305"/>
                <a:ext cx="5976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B82B025-BE91-4799-A3FD-7679B1A35369}"/>
                  </a:ext>
                </a:extLst>
              </p14:cNvPr>
              <p14:cNvContentPartPr/>
              <p14:nvPr/>
            </p14:nvContentPartPr>
            <p14:xfrm>
              <a:off x="6807771" y="4942665"/>
              <a:ext cx="275760" cy="910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B82B025-BE91-4799-A3FD-7679B1A3536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790131" y="4907025"/>
                <a:ext cx="311400" cy="9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920BC50-E7EE-4AA5-B8C0-7D986702CE9B}"/>
                  </a:ext>
                </a:extLst>
              </p14:cNvPr>
              <p14:cNvContentPartPr/>
              <p14:nvPr/>
            </p14:nvContentPartPr>
            <p14:xfrm>
              <a:off x="7414731" y="5368545"/>
              <a:ext cx="158040" cy="359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920BC50-E7EE-4AA5-B8C0-7D986702CE9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396731" y="5332545"/>
                <a:ext cx="1936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A437BED-9AF9-4FEB-9850-900A16980FFD}"/>
                  </a:ext>
                </a:extLst>
              </p14:cNvPr>
              <p14:cNvContentPartPr/>
              <p14:nvPr/>
            </p14:nvContentPartPr>
            <p14:xfrm>
              <a:off x="7750611" y="5157585"/>
              <a:ext cx="630000" cy="438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A437BED-9AF9-4FEB-9850-900A16980FF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32971" y="5121945"/>
                <a:ext cx="66564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C5DBCDF-39C9-42C1-8930-263D47DDDCC8}"/>
                  </a:ext>
                </a:extLst>
              </p14:cNvPr>
              <p14:cNvContentPartPr/>
              <p14:nvPr/>
            </p14:nvContentPartPr>
            <p14:xfrm>
              <a:off x="7939611" y="3738465"/>
              <a:ext cx="387360" cy="625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C5DBCDF-39C9-42C1-8930-263D47DDDCC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921611" y="3702825"/>
                <a:ext cx="42300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FE1F99A-8870-477B-B8DE-DABDC1E969F2}"/>
                  </a:ext>
                </a:extLst>
              </p14:cNvPr>
              <p14:cNvContentPartPr/>
              <p14:nvPr/>
            </p14:nvContentPartPr>
            <p14:xfrm>
              <a:off x="7667811" y="2998665"/>
              <a:ext cx="477000" cy="438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FE1F99A-8870-477B-B8DE-DABDC1E969F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649811" y="2963025"/>
                <a:ext cx="5126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6445328-61ED-47D4-862A-87C84E12BFAD}"/>
                  </a:ext>
                </a:extLst>
              </p14:cNvPr>
              <p14:cNvContentPartPr/>
              <p14:nvPr/>
            </p14:nvContentPartPr>
            <p14:xfrm>
              <a:off x="8184051" y="3086865"/>
              <a:ext cx="335880" cy="298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6445328-61ED-47D4-862A-87C84E12BFA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166411" y="3050865"/>
                <a:ext cx="3715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8A0DDC8-A126-440E-BF72-2BBE1261E572}"/>
                  </a:ext>
                </a:extLst>
              </p14:cNvPr>
              <p14:cNvContentPartPr/>
              <p14:nvPr/>
            </p14:nvContentPartPr>
            <p14:xfrm>
              <a:off x="9862371" y="2163465"/>
              <a:ext cx="497520" cy="383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8A0DDC8-A126-440E-BF72-2BBE1261E57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844371" y="2127825"/>
                <a:ext cx="5331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9889120-C0DB-4808-BA74-522CEE019530}"/>
                  </a:ext>
                </a:extLst>
              </p14:cNvPr>
              <p14:cNvContentPartPr/>
              <p14:nvPr/>
            </p14:nvContentPartPr>
            <p14:xfrm>
              <a:off x="10477251" y="2017665"/>
              <a:ext cx="449280" cy="361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9889120-C0DB-4808-BA74-522CEE01953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459251" y="1981665"/>
                <a:ext cx="4849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E417C25-EFEB-43FD-B0E4-52EAB20E96C1}"/>
                  </a:ext>
                </a:extLst>
              </p14:cNvPr>
              <p14:cNvContentPartPr/>
              <p14:nvPr/>
            </p14:nvContentPartPr>
            <p14:xfrm>
              <a:off x="10943811" y="2317185"/>
              <a:ext cx="470520" cy="618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E417C25-EFEB-43FD-B0E4-52EAB20E96C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926171" y="2281545"/>
                <a:ext cx="50616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9F1A24C-54DA-4FF3-905E-EB51772C09CA}"/>
                  </a:ext>
                </a:extLst>
              </p14:cNvPr>
              <p14:cNvContentPartPr/>
              <p14:nvPr/>
            </p14:nvContentPartPr>
            <p14:xfrm>
              <a:off x="10827531" y="334305"/>
              <a:ext cx="797760" cy="163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9F1A24C-54DA-4FF3-905E-EB51772C09C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809531" y="298305"/>
                <a:ext cx="833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C8A00B8-833C-4C8F-B48B-07D16E5BF320}"/>
                  </a:ext>
                </a:extLst>
              </p14:cNvPr>
              <p14:cNvContentPartPr/>
              <p14:nvPr/>
            </p14:nvContentPartPr>
            <p14:xfrm>
              <a:off x="10642491" y="180585"/>
              <a:ext cx="411840" cy="354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C8A00B8-833C-4C8F-B48B-07D16E5BF32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624851" y="144945"/>
                <a:ext cx="4474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9F29CB7-C2FE-4D5F-ABA9-B22ADB9C74FC}"/>
                  </a:ext>
                </a:extLst>
              </p14:cNvPr>
              <p14:cNvContentPartPr/>
              <p14:nvPr/>
            </p14:nvContentPartPr>
            <p14:xfrm>
              <a:off x="10700811" y="479385"/>
              <a:ext cx="389520" cy="172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9F29CB7-C2FE-4D5F-ABA9-B22ADB9C74F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683171" y="443385"/>
                <a:ext cx="425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A57A0FB-39E0-4947-A9C7-A639EBC7BF52}"/>
                  </a:ext>
                </a:extLst>
              </p14:cNvPr>
              <p14:cNvContentPartPr/>
              <p14:nvPr/>
            </p14:nvContentPartPr>
            <p14:xfrm>
              <a:off x="10782171" y="916425"/>
              <a:ext cx="489600" cy="351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A57A0FB-39E0-4947-A9C7-A639EBC7BF5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764531" y="880425"/>
                <a:ext cx="5252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F6AB02-AAFD-49B3-ACE6-02F919AB8D3D}"/>
                  </a:ext>
                </a:extLst>
              </p14:cNvPr>
              <p14:cNvContentPartPr/>
              <p14:nvPr/>
            </p14:nvContentPartPr>
            <p14:xfrm>
              <a:off x="11289051" y="744705"/>
              <a:ext cx="397440" cy="298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F6AB02-AAFD-49B3-ACE6-02F919AB8D3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271411" y="709065"/>
                <a:ext cx="433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B8A61DB-68D4-4607-9CDE-BF1886C4CFDF}"/>
                  </a:ext>
                </a:extLst>
              </p14:cNvPr>
              <p14:cNvContentPartPr/>
              <p14:nvPr/>
            </p14:nvContentPartPr>
            <p14:xfrm>
              <a:off x="7643691" y="316665"/>
              <a:ext cx="435600" cy="558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B8A61DB-68D4-4607-9CDE-BF1886C4CFD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625691" y="280665"/>
                <a:ext cx="4712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6158DB-29C7-4002-BE83-D0FAE40BA045}"/>
                  </a:ext>
                </a:extLst>
              </p14:cNvPr>
              <p14:cNvContentPartPr/>
              <p14:nvPr/>
            </p14:nvContentPartPr>
            <p14:xfrm>
              <a:off x="7432731" y="944505"/>
              <a:ext cx="495720" cy="436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6158DB-29C7-4002-BE83-D0FAE40BA04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414731" y="908865"/>
                <a:ext cx="53136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7E18E65-AE3F-40F4-98DB-C9CDD8B5E933}"/>
                  </a:ext>
                </a:extLst>
              </p14:cNvPr>
              <p14:cNvContentPartPr/>
              <p14:nvPr/>
            </p14:nvContentPartPr>
            <p14:xfrm>
              <a:off x="8056251" y="1022625"/>
              <a:ext cx="155520" cy="424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7E18E65-AE3F-40F4-98DB-C9CDD8B5E93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038611" y="986985"/>
                <a:ext cx="1911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D50444B-6764-4ED5-833F-F387FD9D196E}"/>
                  </a:ext>
                </a:extLst>
              </p14:cNvPr>
              <p14:cNvContentPartPr/>
              <p14:nvPr/>
            </p14:nvContentPartPr>
            <p14:xfrm>
              <a:off x="6146811" y="6853185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D50444B-6764-4ED5-833F-F387FD9D19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28811" y="68171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B31E324-0509-4773-A701-88313A72E216}"/>
                  </a:ext>
                </a:extLst>
              </p14:cNvPr>
              <p14:cNvContentPartPr/>
              <p14:nvPr/>
            </p14:nvContentPartPr>
            <p14:xfrm>
              <a:off x="5947371" y="2145465"/>
              <a:ext cx="901440" cy="698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B31E324-0509-4773-A701-88313A72E21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29731" y="2109465"/>
                <a:ext cx="93708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7A5A59-57D0-4FD9-A94D-471176881A96}"/>
                  </a:ext>
                </a:extLst>
              </p14:cNvPr>
              <p14:cNvContentPartPr/>
              <p14:nvPr/>
            </p14:nvContentPartPr>
            <p14:xfrm>
              <a:off x="5196051" y="2330865"/>
              <a:ext cx="444600" cy="567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7A5A59-57D0-4FD9-A94D-471176881A9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178411" y="2295225"/>
                <a:ext cx="48024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D2E507D-8866-4381-AF45-A9628B78BF61}"/>
                  </a:ext>
                </a:extLst>
              </p14:cNvPr>
              <p14:cNvContentPartPr/>
              <p14:nvPr/>
            </p14:nvContentPartPr>
            <p14:xfrm>
              <a:off x="5694291" y="2245185"/>
              <a:ext cx="264240" cy="317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D2E507D-8866-4381-AF45-A9628B78BF6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76651" y="2209185"/>
                <a:ext cx="2998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CDF1C87-B5E6-4699-B332-E79732C9F800}"/>
                  </a:ext>
                </a:extLst>
              </p14:cNvPr>
              <p14:cNvContentPartPr/>
              <p14:nvPr/>
            </p14:nvContentPartPr>
            <p14:xfrm>
              <a:off x="5929371" y="2525625"/>
              <a:ext cx="9720" cy="210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CDF1C87-B5E6-4699-B332-E79732C9F80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11371" y="2489625"/>
                <a:ext cx="453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2ADC643-5197-459E-83C7-D2B30E3D5920}"/>
                  </a:ext>
                </a:extLst>
              </p14:cNvPr>
              <p14:cNvContentPartPr/>
              <p14:nvPr/>
            </p14:nvContentPartPr>
            <p14:xfrm>
              <a:off x="5857011" y="26145"/>
              <a:ext cx="235440" cy="7164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2ADC643-5197-459E-83C7-D2B30E3D592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839011" y="-9855"/>
                <a:ext cx="27108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A22831B-57B2-4300-A672-C2A5333321CA}"/>
                  </a:ext>
                </a:extLst>
              </p14:cNvPr>
              <p14:cNvContentPartPr/>
              <p14:nvPr/>
            </p14:nvContentPartPr>
            <p14:xfrm>
              <a:off x="5769531" y="103185"/>
              <a:ext cx="317880" cy="2786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A22831B-57B2-4300-A672-C2A5333321C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751531" y="67545"/>
                <a:ext cx="3535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81DF5ED-A96D-4238-ADF5-A4C8184CB0CD}"/>
                  </a:ext>
                </a:extLst>
              </p14:cNvPr>
              <p14:cNvContentPartPr/>
              <p14:nvPr/>
            </p14:nvContentPartPr>
            <p14:xfrm>
              <a:off x="6210531" y="35865"/>
              <a:ext cx="234720" cy="345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81DF5ED-A96D-4238-ADF5-A4C8184CB0C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192531" y="225"/>
                <a:ext cx="2703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A8FF5E0-F487-45C8-953E-965E3D3BEB6E}"/>
                  </a:ext>
                </a:extLst>
              </p14:cNvPr>
              <p14:cNvContentPartPr/>
              <p14:nvPr/>
            </p14:nvContentPartPr>
            <p14:xfrm>
              <a:off x="6525171" y="89865"/>
              <a:ext cx="502560" cy="239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A8FF5E0-F487-45C8-953E-965E3D3BEB6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507531" y="53865"/>
                <a:ext cx="5382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888AEAD-4AE3-4704-B0C4-10A4135ECAF7}"/>
                  </a:ext>
                </a:extLst>
              </p14:cNvPr>
              <p14:cNvContentPartPr/>
              <p14:nvPr/>
            </p14:nvContentPartPr>
            <p14:xfrm>
              <a:off x="3847491" y="6346251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888AEAD-4AE3-4704-B0C4-10A4135ECA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29491" y="631025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12F2664-2F7B-45FC-94E8-3488D42D50A3}"/>
                  </a:ext>
                </a:extLst>
              </p14:cNvPr>
              <p14:cNvContentPartPr/>
              <p14:nvPr/>
            </p14:nvContentPartPr>
            <p14:xfrm>
              <a:off x="633411" y="3074985"/>
              <a:ext cx="236160" cy="4572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12F2664-2F7B-45FC-94E8-3488D42D50A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15411" y="3038985"/>
                <a:ext cx="27180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7FDC4E9-91DB-4505-BE57-1598C2737455}"/>
                  </a:ext>
                </a:extLst>
              </p14:cNvPr>
              <p14:cNvContentPartPr/>
              <p14:nvPr/>
            </p14:nvContentPartPr>
            <p14:xfrm>
              <a:off x="1221651" y="2189025"/>
              <a:ext cx="201240" cy="397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7FDC4E9-91DB-4505-BE57-1598C273745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204011" y="2153385"/>
                <a:ext cx="2368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99CFD93-E54E-4B34-B8DC-AE0C3F7A64B1}"/>
                  </a:ext>
                </a:extLst>
              </p14:cNvPr>
              <p14:cNvContentPartPr/>
              <p14:nvPr/>
            </p14:nvContentPartPr>
            <p14:xfrm>
              <a:off x="3258891" y="5179905"/>
              <a:ext cx="347400" cy="306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99CFD93-E54E-4B34-B8DC-AE0C3F7A64B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240891" y="5144265"/>
                <a:ext cx="3830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506B69A-FB09-47A7-BE8F-F2CBA247C1D8}"/>
                  </a:ext>
                </a:extLst>
              </p14:cNvPr>
              <p14:cNvContentPartPr/>
              <p14:nvPr/>
            </p14:nvContentPartPr>
            <p14:xfrm>
              <a:off x="6433371" y="4081545"/>
              <a:ext cx="521280" cy="5238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506B69A-FB09-47A7-BE8F-F2CBA247C1D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415731" y="4045545"/>
                <a:ext cx="55692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C7E7553-A79C-4294-8E8A-97F0A0C5C5F6}"/>
                  </a:ext>
                </a:extLst>
              </p14:cNvPr>
              <p14:cNvContentPartPr/>
              <p14:nvPr/>
            </p14:nvContentPartPr>
            <p14:xfrm>
              <a:off x="4454091" y="3553785"/>
              <a:ext cx="480600" cy="512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C7E7553-A79C-4294-8E8A-97F0A0C5C5F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436091" y="3517785"/>
                <a:ext cx="51624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5D4D141-4EA7-4923-B04D-8C5198418072}"/>
                  </a:ext>
                </a:extLst>
              </p14:cNvPr>
              <p14:cNvContentPartPr/>
              <p14:nvPr/>
            </p14:nvContentPartPr>
            <p14:xfrm>
              <a:off x="6545331" y="5437305"/>
              <a:ext cx="294120" cy="565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5D4D141-4EA7-4923-B04D-8C519841807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527691" y="5401305"/>
                <a:ext cx="32976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A2010BC-ACB5-4D90-B5F8-42E8C4DC8BAB}"/>
                  </a:ext>
                </a:extLst>
              </p14:cNvPr>
              <p14:cNvContentPartPr/>
              <p14:nvPr/>
            </p14:nvContentPartPr>
            <p14:xfrm>
              <a:off x="9578331" y="1478745"/>
              <a:ext cx="729360" cy="4039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A2010BC-ACB5-4D90-B5F8-42E8C4DC8BA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560331" y="1442745"/>
                <a:ext cx="7650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F2AC800-01F8-4877-A6FA-EEFF83D69356}"/>
                  </a:ext>
                </a:extLst>
              </p14:cNvPr>
              <p14:cNvContentPartPr/>
              <p14:nvPr/>
            </p14:nvContentPartPr>
            <p14:xfrm>
              <a:off x="10456371" y="80505"/>
              <a:ext cx="208800" cy="1864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F2AC800-01F8-4877-A6FA-EEFF83D6935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438731" y="44865"/>
                <a:ext cx="244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E64B6D5-3C8D-449C-89BF-43419FCF3F6B}"/>
                  </a:ext>
                </a:extLst>
              </p14:cNvPr>
              <p14:cNvContentPartPr/>
              <p14:nvPr/>
            </p14:nvContentPartPr>
            <p14:xfrm>
              <a:off x="5996691" y="685305"/>
              <a:ext cx="170640" cy="16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E64B6D5-3C8D-449C-89BF-43419FCF3F6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979051" y="649665"/>
                <a:ext cx="2062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2C1C2D0-0799-406F-87F9-D9E25949C349}"/>
                  </a:ext>
                </a:extLst>
              </p14:cNvPr>
              <p14:cNvContentPartPr/>
              <p14:nvPr/>
            </p14:nvContentPartPr>
            <p14:xfrm>
              <a:off x="7305651" y="386505"/>
              <a:ext cx="264240" cy="380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2C1C2D0-0799-406F-87F9-D9E25949C34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288011" y="350865"/>
                <a:ext cx="2998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34AA725-BDAC-4D86-9A79-DBA108C923AB}"/>
                  </a:ext>
                </a:extLst>
              </p14:cNvPr>
              <p14:cNvContentPartPr/>
              <p14:nvPr/>
            </p14:nvContentPartPr>
            <p14:xfrm>
              <a:off x="6273891" y="1578825"/>
              <a:ext cx="407520" cy="392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34AA725-BDAC-4D86-9A79-DBA108C923A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255891" y="1543185"/>
                <a:ext cx="443160" cy="4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56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840B39-C1D4-4E17-8511-30A29D3A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6" y="0"/>
            <a:ext cx="8382000" cy="3594105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A001ECFD-B75B-41F1-BF10-76D733275949}"/>
              </a:ext>
            </a:extLst>
          </p:cNvPr>
          <p:cNvGrpSpPr/>
          <p:nvPr/>
        </p:nvGrpSpPr>
        <p:grpSpPr>
          <a:xfrm>
            <a:off x="5797611" y="511785"/>
            <a:ext cx="6519960" cy="4916880"/>
            <a:chOff x="5797611" y="511785"/>
            <a:chExt cx="6519960" cy="49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91A90F-D298-4F09-AD11-111C7924F5DC}"/>
                    </a:ext>
                  </a:extLst>
                </p14:cNvPr>
                <p14:cNvContentPartPr/>
                <p14:nvPr/>
              </p14:nvContentPartPr>
              <p14:xfrm>
                <a:off x="5797611" y="1511145"/>
                <a:ext cx="797040" cy="926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91A90F-D298-4F09-AD11-111C7924F5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79971" y="1493505"/>
                  <a:ext cx="83268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D73507-57AA-42DA-87E6-39F1D84C5B6F}"/>
                    </a:ext>
                  </a:extLst>
                </p14:cNvPr>
                <p14:cNvContentPartPr/>
                <p14:nvPr/>
              </p14:nvContentPartPr>
              <p14:xfrm>
                <a:off x="6192171" y="2012985"/>
                <a:ext cx="515880" cy="431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D73507-57AA-42DA-87E6-39F1D84C5B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74531" y="1995345"/>
                  <a:ext cx="5515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0AC94F6-8A47-401E-87E1-C1C0BE2B06BA}"/>
                    </a:ext>
                  </a:extLst>
                </p14:cNvPr>
                <p14:cNvContentPartPr/>
                <p14:nvPr/>
              </p14:nvContentPartPr>
              <p14:xfrm>
                <a:off x="7504731" y="1547505"/>
                <a:ext cx="493560" cy="393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0AC94F6-8A47-401E-87E1-C1C0BE2B06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87091" y="1529865"/>
                  <a:ext cx="5292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86C065-8C5E-4308-9E50-7716A6A7DF05}"/>
                    </a:ext>
                  </a:extLst>
                </p14:cNvPr>
                <p14:cNvContentPartPr/>
                <p14:nvPr/>
              </p14:nvContentPartPr>
              <p14:xfrm>
                <a:off x="7360011" y="1414665"/>
                <a:ext cx="817920" cy="624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86C065-8C5E-4308-9E50-7716A6A7DF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42371" y="1396665"/>
                  <a:ext cx="85356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E6F14B-C7FD-426C-B5B2-AEF775A14DD0}"/>
                    </a:ext>
                  </a:extLst>
                </p14:cNvPr>
                <p14:cNvContentPartPr/>
                <p14:nvPr/>
              </p14:nvContentPartPr>
              <p14:xfrm>
                <a:off x="8253531" y="1112265"/>
                <a:ext cx="606240" cy="52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E6F14B-C7FD-426C-B5B2-AEF775A14D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35531" y="1094265"/>
                  <a:ext cx="6418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A16C2-4F6D-4786-8AA6-61C12010FC3A}"/>
                    </a:ext>
                  </a:extLst>
                </p14:cNvPr>
                <p14:cNvContentPartPr/>
                <p14:nvPr/>
              </p14:nvContentPartPr>
              <p14:xfrm>
                <a:off x="8374131" y="1352025"/>
                <a:ext cx="144720" cy="132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A16C2-4F6D-4786-8AA6-61C12010FC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56131" y="1334025"/>
                  <a:ext cx="180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84F6D3-E04F-4BFB-89A8-8CF6A21F1972}"/>
                    </a:ext>
                  </a:extLst>
                </p14:cNvPr>
                <p14:cNvContentPartPr/>
                <p14:nvPr/>
              </p14:nvContentPartPr>
              <p14:xfrm>
                <a:off x="8763291" y="986625"/>
                <a:ext cx="313560" cy="32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84F6D3-E04F-4BFB-89A8-8CF6A21F19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45651" y="968625"/>
                  <a:ext cx="3492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7E78D4-174F-4BB1-B916-4291045BD4F3}"/>
                    </a:ext>
                  </a:extLst>
                </p14:cNvPr>
                <p14:cNvContentPartPr/>
                <p14:nvPr/>
              </p14:nvContentPartPr>
              <p14:xfrm>
                <a:off x="8464851" y="863505"/>
                <a:ext cx="326520" cy="186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7E78D4-174F-4BB1-B916-4291045BD4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46851" y="845865"/>
                  <a:ext cx="362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8075CD-EF7D-4F9C-92D5-9D7F82E26AF2}"/>
                    </a:ext>
                  </a:extLst>
                </p14:cNvPr>
                <p14:cNvContentPartPr/>
                <p14:nvPr/>
              </p14:nvContentPartPr>
              <p14:xfrm>
                <a:off x="9059211" y="624105"/>
                <a:ext cx="427320" cy="51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8075CD-EF7D-4F9C-92D5-9D7F82E26A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41571" y="606465"/>
                  <a:ext cx="4629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8DC523-A89A-4A60-B153-E473949D52AB}"/>
                    </a:ext>
                  </a:extLst>
                </p14:cNvPr>
                <p14:cNvContentPartPr/>
                <p14:nvPr/>
              </p14:nvContentPartPr>
              <p14:xfrm>
                <a:off x="9116451" y="687465"/>
                <a:ext cx="192960" cy="17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8DC523-A89A-4A60-B153-E473949D52A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98811" y="669465"/>
                  <a:ext cx="228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6C9168-3330-4ABD-8443-FBBB16C66A35}"/>
                    </a:ext>
                  </a:extLst>
                </p14:cNvPr>
                <p14:cNvContentPartPr/>
                <p14:nvPr/>
              </p14:nvContentPartPr>
              <p14:xfrm>
                <a:off x="6183171" y="2915865"/>
                <a:ext cx="527040" cy="435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6C9168-3330-4ABD-8443-FBBB16C66A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65171" y="2897865"/>
                  <a:ext cx="5626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1D899D-7B38-484D-B23F-56D22065C13B}"/>
                    </a:ext>
                  </a:extLst>
                </p14:cNvPr>
                <p14:cNvContentPartPr/>
                <p14:nvPr/>
              </p14:nvContentPartPr>
              <p14:xfrm>
                <a:off x="6291891" y="3084345"/>
                <a:ext cx="99720" cy="102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1D899D-7B38-484D-B23F-56D22065C13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73891" y="3066345"/>
                  <a:ext cx="135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6B05AB-D626-449D-B7DD-3495C6E898E0}"/>
                    </a:ext>
                  </a:extLst>
                </p14:cNvPr>
                <p14:cNvContentPartPr/>
                <p14:nvPr/>
              </p14:nvContentPartPr>
              <p14:xfrm>
                <a:off x="6660891" y="2763945"/>
                <a:ext cx="338400" cy="38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6B05AB-D626-449D-B7DD-3495C6E898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42891" y="2746305"/>
                  <a:ext cx="3740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B68E39-3DD8-4151-8313-28F87CB25A75}"/>
                    </a:ext>
                  </a:extLst>
                </p14:cNvPr>
                <p14:cNvContentPartPr/>
                <p14:nvPr/>
              </p14:nvContentPartPr>
              <p14:xfrm>
                <a:off x="6953571" y="2560545"/>
                <a:ext cx="494640" cy="335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B68E39-3DD8-4151-8313-28F87CB25A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35931" y="2542905"/>
                  <a:ext cx="5302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77812B-CD39-4CAA-8F0D-0693DE70C6AE}"/>
                    </a:ext>
                  </a:extLst>
                </p14:cNvPr>
                <p14:cNvContentPartPr/>
                <p14:nvPr/>
              </p14:nvContentPartPr>
              <p14:xfrm>
                <a:off x="7369011" y="2625345"/>
                <a:ext cx="130680" cy="83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77812B-CD39-4CAA-8F0D-0693DE70C6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51371" y="2607345"/>
                  <a:ext cx="166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073EF5-C640-43B0-B623-0A26F07E2554}"/>
                    </a:ext>
                  </a:extLst>
                </p14:cNvPr>
                <p14:cNvContentPartPr/>
                <p14:nvPr/>
              </p14:nvContentPartPr>
              <p14:xfrm>
                <a:off x="7230411" y="2527425"/>
                <a:ext cx="21240" cy="25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073EF5-C640-43B0-B623-0A26F07E25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12771" y="2509785"/>
                  <a:ext cx="56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D19C9D-E07D-4EF5-8D85-3A79DD530882}"/>
                    </a:ext>
                  </a:extLst>
                </p14:cNvPr>
                <p14:cNvContentPartPr/>
                <p14:nvPr/>
              </p14:nvContentPartPr>
              <p14:xfrm>
                <a:off x="7378371" y="2459385"/>
                <a:ext cx="345600" cy="22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D19C9D-E07D-4EF5-8D85-3A79DD5308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0371" y="2441745"/>
                  <a:ext cx="381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20526D-295A-47BD-89C2-6F8EEE3423D2}"/>
                    </a:ext>
                  </a:extLst>
                </p14:cNvPr>
                <p14:cNvContentPartPr/>
                <p14:nvPr/>
              </p14:nvContentPartPr>
              <p14:xfrm>
                <a:off x="7867971" y="2012265"/>
                <a:ext cx="586080" cy="62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20526D-295A-47BD-89C2-6F8EEE3423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49971" y="1994265"/>
                  <a:ext cx="6217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432B18-C318-4859-B736-A785BB37DCCF}"/>
                    </a:ext>
                  </a:extLst>
                </p14:cNvPr>
                <p14:cNvContentPartPr/>
                <p14:nvPr/>
              </p14:nvContentPartPr>
              <p14:xfrm>
                <a:off x="8380971" y="1855665"/>
                <a:ext cx="271440" cy="196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432B18-C318-4859-B736-A785BB37DCC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62971" y="1837665"/>
                  <a:ext cx="307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1046AC-F6B3-405C-80FE-34A980F067C7}"/>
                    </a:ext>
                  </a:extLst>
                </p14:cNvPr>
                <p14:cNvContentPartPr/>
                <p14:nvPr/>
              </p14:nvContentPartPr>
              <p14:xfrm>
                <a:off x="8769411" y="1438425"/>
                <a:ext cx="785160" cy="65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1046AC-F6B3-405C-80FE-34A980F067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51771" y="1420785"/>
                  <a:ext cx="8208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ECB9C9-FDE3-47A0-ABF7-BE800A7E0F10}"/>
                    </a:ext>
                  </a:extLst>
                </p14:cNvPr>
                <p14:cNvContentPartPr/>
                <p14:nvPr/>
              </p14:nvContentPartPr>
              <p14:xfrm>
                <a:off x="9107451" y="1455705"/>
                <a:ext cx="320400" cy="21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ECB9C9-FDE3-47A0-ABF7-BE800A7E0F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89451" y="1437705"/>
                  <a:ext cx="356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4F27A1-2D4C-499F-9F7A-8914C7AC0B6D}"/>
                    </a:ext>
                  </a:extLst>
                </p14:cNvPr>
                <p14:cNvContentPartPr/>
                <p14:nvPr/>
              </p14:nvContentPartPr>
              <p14:xfrm>
                <a:off x="9422451" y="1246185"/>
                <a:ext cx="375840" cy="34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4F27A1-2D4C-499F-9F7A-8914C7AC0B6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04451" y="1228545"/>
                  <a:ext cx="411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64B3EA-DC53-4B24-9A28-409B776F0886}"/>
                    </a:ext>
                  </a:extLst>
                </p14:cNvPr>
                <p14:cNvContentPartPr/>
                <p14:nvPr/>
              </p14:nvContentPartPr>
              <p14:xfrm>
                <a:off x="7658811" y="3174345"/>
                <a:ext cx="527040" cy="419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64B3EA-DC53-4B24-9A28-409B776F088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41171" y="3156705"/>
                  <a:ext cx="5626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254427-638A-46AF-A205-F3CAD483754A}"/>
                    </a:ext>
                  </a:extLst>
                </p14:cNvPr>
                <p14:cNvContentPartPr/>
                <p14:nvPr/>
              </p14:nvContentPartPr>
              <p14:xfrm>
                <a:off x="7758531" y="3432105"/>
                <a:ext cx="414720" cy="316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254427-638A-46AF-A205-F3CAD483754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40531" y="3414105"/>
                  <a:ext cx="4503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DFFD51-8D03-4F5B-8C6C-3891D3A08785}"/>
                    </a:ext>
                  </a:extLst>
                </p14:cNvPr>
                <p14:cNvContentPartPr/>
                <p14:nvPr/>
              </p14:nvContentPartPr>
              <p14:xfrm>
                <a:off x="8202411" y="2815425"/>
                <a:ext cx="725040" cy="509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DFFD51-8D03-4F5B-8C6C-3891D3A087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84411" y="2797425"/>
                  <a:ext cx="7606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F6D2D4-1CE3-4FD0-B7C5-F2EB83F63B47}"/>
                    </a:ext>
                  </a:extLst>
                </p14:cNvPr>
                <p14:cNvContentPartPr/>
                <p14:nvPr/>
              </p14:nvContentPartPr>
              <p14:xfrm>
                <a:off x="8935371" y="2464065"/>
                <a:ext cx="167040" cy="13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F6D2D4-1CE3-4FD0-B7C5-F2EB83F63B4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17731" y="2446425"/>
                  <a:ext cx="202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96D9EF-D575-4AED-860C-54D583F49107}"/>
                    </a:ext>
                  </a:extLst>
                </p14:cNvPr>
                <p14:cNvContentPartPr/>
                <p14:nvPr/>
              </p14:nvContentPartPr>
              <p14:xfrm>
                <a:off x="8980731" y="2460465"/>
                <a:ext cx="318960" cy="264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96D9EF-D575-4AED-860C-54D583F4910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62731" y="2442825"/>
                  <a:ext cx="354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6DA868-503C-4B94-8E1D-67836BE998D8}"/>
                    </a:ext>
                  </a:extLst>
                </p14:cNvPr>
                <p14:cNvContentPartPr/>
                <p14:nvPr/>
              </p14:nvContentPartPr>
              <p14:xfrm>
                <a:off x="9446211" y="2179305"/>
                <a:ext cx="291600" cy="231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6DA868-503C-4B94-8E1D-67836BE998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28211" y="2161305"/>
                  <a:ext cx="327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C25452-FFF2-42C9-8F12-B1F856F2E554}"/>
                    </a:ext>
                  </a:extLst>
                </p14:cNvPr>
                <p14:cNvContentPartPr/>
                <p14:nvPr/>
              </p14:nvContentPartPr>
              <p14:xfrm>
                <a:off x="9750051" y="2054745"/>
                <a:ext cx="279720" cy="22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C25452-FFF2-42C9-8F12-B1F856F2E55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32051" y="2037105"/>
                  <a:ext cx="315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ADFCC3-DCF0-4DA9-9422-4EA9E77FD9F9}"/>
                    </a:ext>
                  </a:extLst>
                </p14:cNvPr>
                <p14:cNvContentPartPr/>
                <p14:nvPr/>
              </p14:nvContentPartPr>
              <p14:xfrm>
                <a:off x="10175571" y="1656225"/>
                <a:ext cx="636120" cy="434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ADFCC3-DCF0-4DA9-9422-4EA9E77FD9F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57931" y="1638585"/>
                  <a:ext cx="671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8CF763-E378-48CF-8742-A7ADB0ED22B7}"/>
                    </a:ext>
                  </a:extLst>
                </p14:cNvPr>
                <p14:cNvContentPartPr/>
                <p14:nvPr/>
              </p14:nvContentPartPr>
              <p14:xfrm>
                <a:off x="10764171" y="1520505"/>
                <a:ext cx="92160" cy="41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8CF763-E378-48CF-8742-A7ADB0ED22B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46171" y="1502865"/>
                  <a:ext cx="127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A08E4E-0971-406B-8AF9-BCB4FDCAD628}"/>
                    </a:ext>
                  </a:extLst>
                </p14:cNvPr>
                <p14:cNvContentPartPr/>
                <p14:nvPr/>
              </p14:nvContentPartPr>
              <p14:xfrm>
                <a:off x="10579491" y="1403145"/>
                <a:ext cx="3960" cy="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A08E4E-0971-406B-8AF9-BCB4FDCAD62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61851" y="1385145"/>
                  <a:ext cx="39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490DEE5-46EC-4774-B182-26A4E8571676}"/>
                    </a:ext>
                  </a:extLst>
                </p14:cNvPr>
                <p14:cNvContentPartPr/>
                <p14:nvPr/>
              </p14:nvContentPartPr>
              <p14:xfrm>
                <a:off x="10782171" y="1249425"/>
                <a:ext cx="419040" cy="20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490DEE5-46EC-4774-B182-26A4E857167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764531" y="1231785"/>
                  <a:ext cx="454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38D47F-4CCF-4F5F-89BB-DD37206C3A51}"/>
                    </a:ext>
                  </a:extLst>
                </p14:cNvPr>
                <p14:cNvContentPartPr/>
                <p14:nvPr/>
              </p14:nvContentPartPr>
              <p14:xfrm>
                <a:off x="11135331" y="1125585"/>
                <a:ext cx="157680" cy="95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38D47F-4CCF-4F5F-89BB-DD37206C3A5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17691" y="1107945"/>
                  <a:ext cx="193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9FE717-6BBB-4067-AAE2-2043A5837831}"/>
                    </a:ext>
                  </a:extLst>
                </p14:cNvPr>
                <p14:cNvContentPartPr/>
                <p14:nvPr/>
              </p14:nvContentPartPr>
              <p14:xfrm>
                <a:off x="11262051" y="968265"/>
                <a:ext cx="229320" cy="31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9FE717-6BBB-4067-AAE2-2043A583783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44051" y="950625"/>
                  <a:ext cx="264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4F46B4-E915-4BD5-B408-3E70806CB24C}"/>
                    </a:ext>
                  </a:extLst>
                </p14:cNvPr>
                <p14:cNvContentPartPr/>
                <p14:nvPr/>
              </p14:nvContentPartPr>
              <p14:xfrm>
                <a:off x="11235051" y="742185"/>
                <a:ext cx="373680" cy="24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4F46B4-E915-4BD5-B408-3E70806CB24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17051" y="724185"/>
                  <a:ext cx="409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6A6E37-4D7B-4DA1-8112-8BDAFDF6AE2C}"/>
                    </a:ext>
                  </a:extLst>
                </p14:cNvPr>
                <p14:cNvContentPartPr/>
                <p14:nvPr/>
              </p14:nvContentPartPr>
              <p14:xfrm>
                <a:off x="11347371" y="769185"/>
                <a:ext cx="114480" cy="110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6A6E37-4D7B-4DA1-8112-8BDAFDF6AE2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329371" y="751545"/>
                  <a:ext cx="150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6BCBE2-F69F-4011-833E-5AF74C460DA7}"/>
                    </a:ext>
                  </a:extLst>
                </p14:cNvPr>
                <p14:cNvContentPartPr/>
                <p14:nvPr/>
              </p14:nvContentPartPr>
              <p14:xfrm>
                <a:off x="11497851" y="511785"/>
                <a:ext cx="628200" cy="546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6BCBE2-F69F-4011-833E-5AF74C460DA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480211" y="493785"/>
                  <a:ext cx="6638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4695E29-1E55-4B0F-B511-177A1ACAF77F}"/>
                    </a:ext>
                  </a:extLst>
                </p14:cNvPr>
                <p14:cNvContentPartPr/>
                <p14:nvPr/>
              </p14:nvContentPartPr>
              <p14:xfrm>
                <a:off x="6327171" y="4571505"/>
                <a:ext cx="326880" cy="630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4695E29-1E55-4B0F-B511-177A1ACAF77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09531" y="4553865"/>
                  <a:ext cx="36252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EF48AAF-C44D-4E55-AA6C-B7EDEFAB5DFE}"/>
                    </a:ext>
                  </a:extLst>
                </p14:cNvPr>
                <p14:cNvContentPartPr/>
                <p14:nvPr/>
              </p14:nvContentPartPr>
              <p14:xfrm>
                <a:off x="6744411" y="4676625"/>
                <a:ext cx="488160" cy="298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EF48AAF-C44D-4E55-AA6C-B7EDEFAB5DF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26411" y="4658985"/>
                  <a:ext cx="523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F29A6A-6957-4766-A91E-A0E6B9FA992A}"/>
                    </a:ext>
                  </a:extLst>
                </p14:cNvPr>
                <p14:cNvContentPartPr/>
                <p14:nvPr/>
              </p14:nvContentPartPr>
              <p14:xfrm>
                <a:off x="7124571" y="4494825"/>
                <a:ext cx="300600" cy="291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F29A6A-6957-4766-A91E-A0E6B9FA99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06931" y="4476825"/>
                  <a:ext cx="3362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A09B0E0-F8E8-4A5E-9432-A4FA2140CE8D}"/>
                    </a:ext>
                  </a:extLst>
                </p14:cNvPr>
                <p14:cNvContentPartPr/>
                <p14:nvPr/>
              </p14:nvContentPartPr>
              <p14:xfrm>
                <a:off x="7468731" y="4535505"/>
                <a:ext cx="78120" cy="73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A09B0E0-F8E8-4A5E-9432-A4FA2140CE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450731" y="4517865"/>
                  <a:ext cx="113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8A6682-FBA2-482E-BCBD-54153060D1A7}"/>
                    </a:ext>
                  </a:extLst>
                </p14:cNvPr>
                <p14:cNvContentPartPr/>
                <p14:nvPr/>
              </p14:nvContentPartPr>
              <p14:xfrm>
                <a:off x="7251291" y="4417785"/>
                <a:ext cx="360" cy="9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8A6682-FBA2-482E-BCBD-54153060D1A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33651" y="439978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6B6268-83C8-4249-ADC4-EAA9245FA75C}"/>
                    </a:ext>
                  </a:extLst>
                </p14:cNvPr>
                <p14:cNvContentPartPr/>
                <p14:nvPr/>
              </p14:nvContentPartPr>
              <p14:xfrm>
                <a:off x="7642611" y="4327065"/>
                <a:ext cx="364320" cy="19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6B6268-83C8-4249-ADC4-EAA9245FA75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24611" y="4309425"/>
                  <a:ext cx="399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599716-DDF0-4FC5-A961-0509087E6813}"/>
                    </a:ext>
                  </a:extLst>
                </p14:cNvPr>
                <p14:cNvContentPartPr/>
                <p14:nvPr/>
              </p14:nvContentPartPr>
              <p14:xfrm>
                <a:off x="7984251" y="4263705"/>
                <a:ext cx="247680" cy="175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599716-DDF0-4FC5-A961-0509087E681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66251" y="4245705"/>
                  <a:ext cx="283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8D3DD4-F9A5-48D9-9A12-9680A0E8D51A}"/>
                    </a:ext>
                  </a:extLst>
                </p14:cNvPr>
                <p14:cNvContentPartPr/>
                <p14:nvPr/>
              </p14:nvContentPartPr>
              <p14:xfrm>
                <a:off x="7978131" y="3865545"/>
                <a:ext cx="552600" cy="297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8D3DD4-F9A5-48D9-9A12-9680A0E8D51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60131" y="3847905"/>
                  <a:ext cx="588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EE0E17-A1F2-4E66-92DB-3F2A51EFEB44}"/>
                    </a:ext>
                  </a:extLst>
                </p14:cNvPr>
                <p14:cNvContentPartPr/>
                <p14:nvPr/>
              </p14:nvContentPartPr>
              <p14:xfrm>
                <a:off x="8716851" y="3504825"/>
                <a:ext cx="836640" cy="56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EE0E17-A1F2-4E66-92DB-3F2A51EFEB4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98851" y="3486825"/>
                  <a:ext cx="8722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50B7D85-9642-4E08-89E9-3EAB987DCBBE}"/>
                    </a:ext>
                  </a:extLst>
                </p14:cNvPr>
                <p14:cNvContentPartPr/>
                <p14:nvPr/>
              </p14:nvContentPartPr>
              <p14:xfrm>
                <a:off x="8886771" y="3566745"/>
                <a:ext cx="157680" cy="60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50B7D85-9642-4E08-89E9-3EAB987DCBB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868771" y="3549105"/>
                  <a:ext cx="193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DDC127-2B22-4096-BC87-75124880C911}"/>
                    </a:ext>
                  </a:extLst>
                </p14:cNvPr>
                <p14:cNvContentPartPr/>
                <p14:nvPr/>
              </p14:nvContentPartPr>
              <p14:xfrm>
                <a:off x="9329571" y="3112425"/>
                <a:ext cx="651240" cy="368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DDC127-2B22-4096-BC87-75124880C91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11931" y="3094425"/>
                  <a:ext cx="6868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2769662-4921-43BD-96B5-7A98840EA961}"/>
                    </a:ext>
                  </a:extLst>
                </p14:cNvPr>
                <p14:cNvContentPartPr/>
                <p14:nvPr/>
              </p14:nvContentPartPr>
              <p14:xfrm>
                <a:off x="8301771" y="4968945"/>
                <a:ext cx="412560" cy="381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2769662-4921-43BD-96B5-7A98840EA96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84131" y="4951305"/>
                  <a:ext cx="448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599D3F1-83F6-4F7E-A0FD-5E4591C66180}"/>
                    </a:ext>
                  </a:extLst>
                </p14:cNvPr>
                <p14:cNvContentPartPr/>
                <p14:nvPr/>
              </p14:nvContentPartPr>
              <p14:xfrm>
                <a:off x="8426331" y="5260545"/>
                <a:ext cx="223920" cy="168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599D3F1-83F6-4F7E-A0FD-5E4591C6618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08691" y="5242905"/>
                  <a:ext cx="259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022A03B-9A68-4424-AB63-F5449E08BDDF}"/>
                    </a:ext>
                  </a:extLst>
                </p14:cNvPr>
                <p14:cNvContentPartPr/>
                <p14:nvPr/>
              </p14:nvContentPartPr>
              <p14:xfrm>
                <a:off x="9071451" y="4089465"/>
                <a:ext cx="679680" cy="980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022A03B-9A68-4424-AB63-F5449E08BDD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53451" y="4071465"/>
                  <a:ext cx="715320" cy="10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3CC3CD-43DC-4B1D-AE4E-5C5FC5132ECC}"/>
                    </a:ext>
                  </a:extLst>
                </p14:cNvPr>
                <p14:cNvContentPartPr/>
                <p14:nvPr/>
              </p14:nvContentPartPr>
              <p14:xfrm>
                <a:off x="9777411" y="3815145"/>
                <a:ext cx="158760" cy="231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3CC3CD-43DC-4B1D-AE4E-5C5FC5132E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759411" y="3797145"/>
                  <a:ext cx="194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6735215-793E-4078-86EC-AAF847742387}"/>
                    </a:ext>
                  </a:extLst>
                </p14:cNvPr>
                <p14:cNvContentPartPr/>
                <p14:nvPr/>
              </p14:nvContentPartPr>
              <p14:xfrm>
                <a:off x="9795411" y="3853665"/>
                <a:ext cx="162000" cy="329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6735215-793E-4078-86EC-AAF84774238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777771" y="3835665"/>
                  <a:ext cx="1976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D3625C-C68D-456A-9F84-E4283A3891AF}"/>
                    </a:ext>
                  </a:extLst>
                </p14:cNvPr>
                <p14:cNvContentPartPr/>
                <p14:nvPr/>
              </p14:nvContentPartPr>
              <p14:xfrm>
                <a:off x="10129491" y="3155625"/>
                <a:ext cx="406440" cy="368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D3625C-C68D-456A-9F84-E4283A3891A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111491" y="3137625"/>
                  <a:ext cx="4420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CDDE05-19FB-486E-8350-FCF329853679}"/>
                    </a:ext>
                  </a:extLst>
                </p14:cNvPr>
                <p14:cNvContentPartPr/>
                <p14:nvPr/>
              </p14:nvContentPartPr>
              <p14:xfrm>
                <a:off x="10139211" y="2950785"/>
                <a:ext cx="564840" cy="75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CDDE05-19FB-486E-8350-FCF32985367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121211" y="2932785"/>
                  <a:ext cx="60048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780A6C0-D305-4E4A-AA87-56ABECDD6C72}"/>
                    </a:ext>
                  </a:extLst>
                </p14:cNvPr>
                <p14:cNvContentPartPr/>
                <p14:nvPr/>
              </p14:nvContentPartPr>
              <p14:xfrm>
                <a:off x="10755171" y="2677545"/>
                <a:ext cx="637920" cy="521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780A6C0-D305-4E4A-AA87-56ABECDD6C7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37531" y="2659545"/>
                  <a:ext cx="67356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EF9AE8-026B-493B-966F-91E10A7E194E}"/>
                    </a:ext>
                  </a:extLst>
                </p14:cNvPr>
                <p14:cNvContentPartPr/>
                <p14:nvPr/>
              </p14:nvContentPartPr>
              <p14:xfrm>
                <a:off x="11316411" y="2579985"/>
                <a:ext cx="171000" cy="121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EF9AE8-026B-493B-966F-91E10A7E194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98771" y="2562345"/>
                  <a:ext cx="206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7397B1-E16D-4A17-8B96-A0BD5BB6308F}"/>
                    </a:ext>
                  </a:extLst>
                </p14:cNvPr>
                <p14:cNvContentPartPr/>
                <p14:nvPr/>
              </p14:nvContentPartPr>
              <p14:xfrm>
                <a:off x="11235051" y="2522025"/>
                <a:ext cx="360" cy="3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7397B1-E16D-4A17-8B96-A0BD5BB6308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17051" y="25040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02FEF12-919F-44E8-AF48-5AC91A520C6C}"/>
                    </a:ext>
                  </a:extLst>
                </p14:cNvPr>
                <p14:cNvContentPartPr/>
                <p14:nvPr/>
              </p14:nvContentPartPr>
              <p14:xfrm>
                <a:off x="11459331" y="2288385"/>
                <a:ext cx="336960" cy="191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02FEF12-919F-44E8-AF48-5AC91A520C6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441691" y="2270385"/>
                  <a:ext cx="372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BC5B3D-AE4B-4006-ABC9-21001B8A3B76}"/>
                    </a:ext>
                  </a:extLst>
                </p14:cNvPr>
                <p14:cNvContentPartPr/>
                <p14:nvPr/>
              </p14:nvContentPartPr>
              <p14:xfrm>
                <a:off x="11705931" y="2109105"/>
                <a:ext cx="103680" cy="30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BC5B3D-AE4B-4006-ABC9-21001B8A3B7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87931" y="2091465"/>
                  <a:ext cx="139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A876D93-5A72-44C4-9630-C37671EA65D6}"/>
                    </a:ext>
                  </a:extLst>
                </p14:cNvPr>
                <p14:cNvContentPartPr/>
                <p14:nvPr/>
              </p14:nvContentPartPr>
              <p14:xfrm>
                <a:off x="11787291" y="1937025"/>
                <a:ext cx="223200" cy="31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A876D93-5A72-44C4-9630-C37671EA65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769291" y="1919385"/>
                  <a:ext cx="258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7BB353B-3C01-4F77-9C27-31354B6A0E83}"/>
                    </a:ext>
                  </a:extLst>
                </p14:cNvPr>
                <p14:cNvContentPartPr/>
                <p14:nvPr/>
              </p14:nvContentPartPr>
              <p14:xfrm>
                <a:off x="11574891" y="1613025"/>
                <a:ext cx="371880" cy="179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7BB353B-3C01-4F77-9C27-31354B6A0E8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556891" y="1595025"/>
                  <a:ext cx="407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3CC466-FAF7-46E9-807C-D6D6E362AA40}"/>
                    </a:ext>
                  </a:extLst>
                </p14:cNvPr>
                <p14:cNvContentPartPr/>
                <p14:nvPr/>
              </p14:nvContentPartPr>
              <p14:xfrm>
                <a:off x="11611971" y="1629585"/>
                <a:ext cx="94320" cy="88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3CC466-FAF7-46E9-807C-D6D6E362AA4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594331" y="1611585"/>
                  <a:ext cx="129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26F5C1-E5C2-4668-BF8D-3962E49D1514}"/>
                    </a:ext>
                  </a:extLst>
                </p14:cNvPr>
                <p14:cNvContentPartPr/>
                <p14:nvPr/>
              </p14:nvContentPartPr>
              <p14:xfrm>
                <a:off x="11858931" y="1170945"/>
                <a:ext cx="458640" cy="428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26F5C1-E5C2-4668-BF8D-3962E49D151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841291" y="1152945"/>
                  <a:ext cx="494280" cy="46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64CF80F-E2A9-404E-AE5F-7E2E7FD6FED8}"/>
              </a:ext>
            </a:extLst>
          </p:cNvPr>
          <p:cNvGrpSpPr/>
          <p:nvPr/>
        </p:nvGrpSpPr>
        <p:grpSpPr>
          <a:xfrm>
            <a:off x="388611" y="3914865"/>
            <a:ext cx="716760" cy="561960"/>
            <a:chOff x="388611" y="3914865"/>
            <a:chExt cx="71676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0A8C38-8B5C-4EF0-97BF-1FD9939E6658}"/>
                    </a:ext>
                  </a:extLst>
                </p14:cNvPr>
                <p14:cNvContentPartPr/>
                <p14:nvPr/>
              </p14:nvContentPartPr>
              <p14:xfrm>
                <a:off x="661131" y="4054545"/>
                <a:ext cx="318600" cy="291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0A8C38-8B5C-4EF0-97BF-1FD9939E665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3131" y="4036905"/>
                  <a:ext cx="354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89AED0-4834-4F4D-93D3-562AD2A21065}"/>
                    </a:ext>
                  </a:extLst>
                </p14:cNvPr>
                <p14:cNvContentPartPr/>
                <p14:nvPr/>
              </p14:nvContentPartPr>
              <p14:xfrm>
                <a:off x="823491" y="3914865"/>
                <a:ext cx="281880" cy="343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89AED0-4834-4F4D-93D3-562AD2A2106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5491" y="3896865"/>
                  <a:ext cx="317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A432AC4-1205-4E79-B876-AED04D8533AF}"/>
                    </a:ext>
                  </a:extLst>
                </p14:cNvPr>
                <p14:cNvContentPartPr/>
                <p14:nvPr/>
              </p14:nvContentPartPr>
              <p14:xfrm>
                <a:off x="388611" y="4073625"/>
                <a:ext cx="233640" cy="40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A432AC4-1205-4E79-B876-AED04D8533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0611" y="4055625"/>
                  <a:ext cx="269280" cy="43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387F24A-8310-445C-99F1-EE0C59599338}"/>
                  </a:ext>
                </a:extLst>
              </p14:cNvPr>
              <p14:cNvContentPartPr/>
              <p14:nvPr/>
            </p14:nvContentPartPr>
            <p14:xfrm>
              <a:off x="1158651" y="1048905"/>
              <a:ext cx="3457800" cy="181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387F24A-8310-445C-99F1-EE0C5959933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40651" y="1031265"/>
                <a:ext cx="3493440" cy="21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D0279B8-4A28-4EA3-8C99-7E554A1F8947}"/>
              </a:ext>
            </a:extLst>
          </p:cNvPr>
          <p:cNvGrpSpPr/>
          <p:nvPr/>
        </p:nvGrpSpPr>
        <p:grpSpPr>
          <a:xfrm>
            <a:off x="1681371" y="3195585"/>
            <a:ext cx="5824800" cy="1315080"/>
            <a:chOff x="1681371" y="3195585"/>
            <a:chExt cx="58248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9284C42-6774-432B-80EF-85C608935F45}"/>
                    </a:ext>
                  </a:extLst>
                </p14:cNvPr>
                <p14:cNvContentPartPr/>
                <p14:nvPr/>
              </p14:nvContentPartPr>
              <p14:xfrm>
                <a:off x="1681371" y="3989385"/>
                <a:ext cx="290880" cy="521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9284C42-6774-432B-80EF-85C608935F4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63731" y="3971745"/>
                  <a:ext cx="3265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5BBAF2-5D44-4C6D-9AEF-18E226FBCC0F}"/>
                    </a:ext>
                  </a:extLst>
                </p14:cNvPr>
                <p14:cNvContentPartPr/>
                <p14:nvPr/>
              </p14:nvContentPartPr>
              <p14:xfrm>
                <a:off x="1964331" y="3847545"/>
                <a:ext cx="370440" cy="375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5BBAF2-5D44-4C6D-9AEF-18E226FBCC0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46691" y="3829545"/>
                  <a:ext cx="4060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F8F5F15-9EE0-442D-9BE4-4EA33620FE12}"/>
                    </a:ext>
                  </a:extLst>
                </p14:cNvPr>
                <p14:cNvContentPartPr/>
                <p14:nvPr/>
              </p14:nvContentPartPr>
              <p14:xfrm>
                <a:off x="2379771" y="4010265"/>
                <a:ext cx="82440" cy="239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F8F5F15-9EE0-442D-9BE4-4EA33620FE1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62131" y="3992625"/>
                  <a:ext cx="1180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42F51F-F64D-43FB-9FFA-1F2B13F62C19}"/>
                    </a:ext>
                  </a:extLst>
                </p14:cNvPr>
                <p14:cNvContentPartPr/>
                <p14:nvPr/>
              </p14:nvContentPartPr>
              <p14:xfrm>
                <a:off x="2552931" y="3779865"/>
                <a:ext cx="659160" cy="506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42F51F-F64D-43FB-9FFA-1F2B13F62C1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534931" y="3761865"/>
                  <a:ext cx="6948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16973E1-53BF-4155-9FAC-F8A3B583E8B5}"/>
                    </a:ext>
                  </a:extLst>
                </p14:cNvPr>
                <p14:cNvContentPartPr/>
                <p14:nvPr/>
              </p14:nvContentPartPr>
              <p14:xfrm>
                <a:off x="3286251" y="4000185"/>
                <a:ext cx="309240" cy="101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16973E1-53BF-4155-9FAC-F8A3B583E8B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268251" y="3982545"/>
                  <a:ext cx="344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D0E76F-3CB3-411D-A502-DA3E85A036A0}"/>
                    </a:ext>
                  </a:extLst>
                </p14:cNvPr>
                <p14:cNvContentPartPr/>
                <p14:nvPr/>
              </p14:nvContentPartPr>
              <p14:xfrm>
                <a:off x="3485331" y="4136265"/>
                <a:ext cx="163440" cy="37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3D0E76F-3CB3-411D-A502-DA3E85A036A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67691" y="4118265"/>
                  <a:ext cx="199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8A66E4E-B63E-44B9-8587-B61B85C82E03}"/>
                    </a:ext>
                  </a:extLst>
                </p14:cNvPr>
                <p14:cNvContentPartPr/>
                <p14:nvPr/>
              </p14:nvContentPartPr>
              <p14:xfrm>
                <a:off x="3808251" y="3818025"/>
                <a:ext cx="264240" cy="356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8A66E4E-B63E-44B9-8587-B61B85C82E0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90611" y="3800025"/>
                  <a:ext cx="2998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6EB1B1A-504F-4A70-B450-9EB5AE1BA8BF}"/>
                    </a:ext>
                  </a:extLst>
                </p14:cNvPr>
                <p14:cNvContentPartPr/>
                <p14:nvPr/>
              </p14:nvContentPartPr>
              <p14:xfrm>
                <a:off x="4243851" y="3829185"/>
                <a:ext cx="110880" cy="175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6EB1B1A-504F-4A70-B450-9EB5AE1BA8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26211" y="3811545"/>
                  <a:ext cx="146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CECBDB-F8A9-47B2-A579-1FFDA2803EDD}"/>
                    </a:ext>
                  </a:extLst>
                </p14:cNvPr>
                <p14:cNvContentPartPr/>
                <p14:nvPr/>
              </p14:nvContentPartPr>
              <p14:xfrm>
                <a:off x="4255011" y="3865545"/>
                <a:ext cx="146520" cy="75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CECBDB-F8A9-47B2-A579-1FFDA2803ED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237011" y="3847905"/>
                  <a:ext cx="182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7FAA34F-C2FD-4CF7-A640-26FCC75593E2}"/>
                    </a:ext>
                  </a:extLst>
                </p14:cNvPr>
                <p14:cNvContentPartPr/>
                <p14:nvPr/>
              </p14:nvContentPartPr>
              <p14:xfrm>
                <a:off x="4091571" y="3865185"/>
                <a:ext cx="248400" cy="33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7FAA34F-C2FD-4CF7-A640-26FCC75593E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073931" y="3847185"/>
                  <a:ext cx="284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9178A6-DB7C-40A4-B9BE-7126BCC7020B}"/>
                    </a:ext>
                  </a:extLst>
                </p14:cNvPr>
                <p14:cNvContentPartPr/>
                <p14:nvPr/>
              </p14:nvContentPartPr>
              <p14:xfrm>
                <a:off x="4516371" y="3593745"/>
                <a:ext cx="156600" cy="430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49178A6-DB7C-40A4-B9BE-7126BCC7020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98371" y="3576105"/>
                  <a:ext cx="1922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C6559B3-C928-4B21-B038-3ED517F3F1C0}"/>
                    </a:ext>
                  </a:extLst>
                </p14:cNvPr>
                <p14:cNvContentPartPr/>
                <p14:nvPr/>
              </p14:nvContentPartPr>
              <p14:xfrm>
                <a:off x="4812651" y="3774825"/>
                <a:ext cx="188280" cy="65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C6559B3-C928-4B21-B038-3ED517F3F1C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94651" y="3757185"/>
                  <a:ext cx="223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59A0163-3290-46AC-8CF7-C85FBD6C5ED4}"/>
                    </a:ext>
                  </a:extLst>
                </p14:cNvPr>
                <p14:cNvContentPartPr/>
                <p14:nvPr/>
              </p14:nvContentPartPr>
              <p14:xfrm>
                <a:off x="4463091" y="4235625"/>
                <a:ext cx="365040" cy="64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59A0163-3290-46AC-8CF7-C85FBD6C5ED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445091" y="4217625"/>
                  <a:ext cx="400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F25FAE2-D036-47AB-8ED7-6EEF68D4F2B3}"/>
                    </a:ext>
                  </a:extLst>
                </p14:cNvPr>
                <p14:cNvContentPartPr/>
                <p14:nvPr/>
              </p14:nvContentPartPr>
              <p14:xfrm>
                <a:off x="4671171" y="4328505"/>
                <a:ext cx="218160" cy="53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F25FAE2-D036-47AB-8ED7-6EEF68D4F2B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653531" y="4310505"/>
                  <a:ext cx="253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6293DE2-AE46-4D9A-AC9C-96694058CCC1}"/>
                    </a:ext>
                  </a:extLst>
                </p14:cNvPr>
                <p14:cNvContentPartPr/>
                <p14:nvPr/>
              </p14:nvContentPartPr>
              <p14:xfrm>
                <a:off x="5875011" y="3946185"/>
                <a:ext cx="237600" cy="266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6293DE2-AE46-4D9A-AC9C-96694058CCC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857011" y="3928545"/>
                  <a:ext cx="2732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4AFDFFB-975D-4968-867C-A6387D19F605}"/>
                    </a:ext>
                  </a:extLst>
                </p14:cNvPr>
                <p14:cNvContentPartPr/>
                <p14:nvPr/>
              </p14:nvContentPartPr>
              <p14:xfrm>
                <a:off x="5150691" y="4049505"/>
                <a:ext cx="287280" cy="421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4AFDFFB-975D-4968-867C-A6387D19F60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133051" y="4031505"/>
                  <a:ext cx="3229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E239AFF-2A13-44C6-9303-18AD9F6BE566}"/>
                    </a:ext>
                  </a:extLst>
                </p14:cNvPr>
                <p14:cNvContentPartPr/>
                <p14:nvPr/>
              </p14:nvContentPartPr>
              <p14:xfrm>
                <a:off x="5501691" y="4035825"/>
                <a:ext cx="285120" cy="335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E239AFF-2A13-44C6-9303-18AD9F6BE56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84051" y="4017825"/>
                  <a:ext cx="3207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503D78E-B5A4-4095-BA14-FCBA35C48E54}"/>
                    </a:ext>
                  </a:extLst>
                </p14:cNvPr>
                <p14:cNvContentPartPr/>
                <p14:nvPr/>
              </p14:nvContentPartPr>
              <p14:xfrm>
                <a:off x="6282531" y="3775545"/>
                <a:ext cx="330120" cy="131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503D78E-B5A4-4095-BA14-FCBA35C48E5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64891" y="3757545"/>
                  <a:ext cx="365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B2DF32C-ACE7-4032-ACE5-283F54AD4858}"/>
                    </a:ext>
                  </a:extLst>
                </p14:cNvPr>
                <p14:cNvContentPartPr/>
                <p14:nvPr/>
              </p14:nvContentPartPr>
              <p14:xfrm>
                <a:off x="6608691" y="3684465"/>
                <a:ext cx="154080" cy="127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B2DF32C-ACE7-4032-ACE5-283F54AD485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91051" y="3666825"/>
                  <a:ext cx="189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B8C376C-7270-4612-9878-B2960B324A63}"/>
                    </a:ext>
                  </a:extLst>
                </p14:cNvPr>
                <p14:cNvContentPartPr/>
                <p14:nvPr/>
              </p14:nvContentPartPr>
              <p14:xfrm>
                <a:off x="6427611" y="355774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B8C376C-7270-4612-9878-B2960B324A6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409971" y="3539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97593BB-0763-4CD1-BCFC-368583436064}"/>
                    </a:ext>
                  </a:extLst>
                </p14:cNvPr>
                <p14:cNvContentPartPr/>
                <p14:nvPr/>
              </p14:nvContentPartPr>
              <p14:xfrm>
                <a:off x="6762771" y="3639105"/>
                <a:ext cx="235080" cy="144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97593BB-0763-4CD1-BCFC-36858343606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44771" y="3621105"/>
                  <a:ext cx="270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6B0DB84-DAE1-4855-8730-2615007B308F}"/>
                    </a:ext>
                  </a:extLst>
                </p14:cNvPr>
                <p14:cNvContentPartPr/>
                <p14:nvPr/>
              </p14:nvContentPartPr>
              <p14:xfrm>
                <a:off x="6979851" y="3593745"/>
                <a:ext cx="127800" cy="131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6B0DB84-DAE1-4855-8730-2615007B308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962211" y="3576105"/>
                  <a:ext cx="163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E989810-2A01-4AD6-84E1-55CE0A5364E9}"/>
                    </a:ext>
                  </a:extLst>
                </p14:cNvPr>
                <p14:cNvContentPartPr/>
                <p14:nvPr/>
              </p14:nvContentPartPr>
              <p14:xfrm>
                <a:off x="7108371" y="3539385"/>
                <a:ext cx="62640" cy="137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E989810-2A01-4AD6-84E1-55CE0A5364E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090371" y="3521745"/>
                  <a:ext cx="98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6A5430D-35B8-46CF-B9BC-3ADFD6FF89D4}"/>
                    </a:ext>
                  </a:extLst>
                </p14:cNvPr>
                <p14:cNvContentPartPr/>
                <p14:nvPr/>
              </p14:nvContentPartPr>
              <p14:xfrm>
                <a:off x="7061571" y="3340305"/>
                <a:ext cx="230760" cy="182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6A5430D-35B8-46CF-B9BC-3ADFD6FF89D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043571" y="3322665"/>
                  <a:ext cx="266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D844D5-C8CF-4CE2-A4D4-2A1B8FF13FBD}"/>
                    </a:ext>
                  </a:extLst>
                </p14:cNvPr>
                <p14:cNvContentPartPr/>
                <p14:nvPr/>
              </p14:nvContentPartPr>
              <p14:xfrm>
                <a:off x="7068411" y="3394665"/>
                <a:ext cx="111240" cy="52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D844D5-C8CF-4CE2-A4D4-2A1B8FF13FB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050771" y="3377025"/>
                  <a:ext cx="146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12667AB-100F-4BE9-AEE8-894CB563BC72}"/>
                    </a:ext>
                  </a:extLst>
                </p14:cNvPr>
                <p14:cNvContentPartPr/>
                <p14:nvPr/>
              </p14:nvContentPartPr>
              <p14:xfrm>
                <a:off x="7224291" y="3195585"/>
                <a:ext cx="281880" cy="354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12667AB-100F-4BE9-AEE8-894CB563BC7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206651" y="3177585"/>
                  <a:ext cx="31752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1771082-0F58-4867-8C67-C2F0A18B5543}"/>
              </a:ext>
            </a:extLst>
          </p:cNvPr>
          <p:cNvGrpSpPr/>
          <p:nvPr/>
        </p:nvGrpSpPr>
        <p:grpSpPr>
          <a:xfrm>
            <a:off x="832491" y="4734585"/>
            <a:ext cx="793800" cy="462960"/>
            <a:chOff x="832491" y="4734585"/>
            <a:chExt cx="79380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DB7EE0C-66F5-429C-84C5-C29CABC9DAF6}"/>
                    </a:ext>
                  </a:extLst>
                </p14:cNvPr>
                <p14:cNvContentPartPr/>
                <p14:nvPr/>
              </p14:nvContentPartPr>
              <p14:xfrm>
                <a:off x="1040931" y="4734585"/>
                <a:ext cx="370440" cy="462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DB7EE0C-66F5-429C-84C5-C29CABC9DAF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22931" y="4716945"/>
                  <a:ext cx="4060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2F29521-F961-417A-AE76-06267F2B5469}"/>
                    </a:ext>
                  </a:extLst>
                </p14:cNvPr>
                <p14:cNvContentPartPr/>
                <p14:nvPr/>
              </p14:nvContentPartPr>
              <p14:xfrm>
                <a:off x="832491" y="4923585"/>
                <a:ext cx="793800" cy="10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2F29521-F961-417A-AE76-06267F2B546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4491" y="4905945"/>
                  <a:ext cx="82944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F26A6F1-683D-448F-B352-2A2A1D835BD1}"/>
                  </a:ext>
                </a:extLst>
              </p14:cNvPr>
              <p14:cNvContentPartPr/>
              <p14:nvPr/>
            </p14:nvContentPartPr>
            <p14:xfrm>
              <a:off x="3946131" y="4471785"/>
              <a:ext cx="604440" cy="572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F26A6F1-683D-448F-B352-2A2A1D835BD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928491" y="4454145"/>
                <a:ext cx="64008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E56A44-D62B-4B5A-8517-86E73B3A8F5B}"/>
              </a:ext>
            </a:extLst>
          </p:cNvPr>
          <p:cNvGrpSpPr/>
          <p:nvPr/>
        </p:nvGrpSpPr>
        <p:grpSpPr>
          <a:xfrm>
            <a:off x="733491" y="5231905"/>
            <a:ext cx="4329720" cy="1640720"/>
            <a:chOff x="733491" y="5231905"/>
            <a:chExt cx="4329720" cy="16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ACAF31E-4FE1-48FC-A65D-4B062F266236}"/>
                    </a:ext>
                  </a:extLst>
                </p14:cNvPr>
                <p14:cNvContentPartPr/>
                <p14:nvPr/>
              </p14:nvContentPartPr>
              <p14:xfrm>
                <a:off x="1167291" y="5513265"/>
                <a:ext cx="36360" cy="18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ACAF31E-4FE1-48FC-A65D-4B062F26623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49651" y="5495265"/>
                  <a:ext cx="72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E4D4BD6-1EC6-4E61-BD10-40BD3FFBB4A5}"/>
                    </a:ext>
                  </a:extLst>
                </p14:cNvPr>
                <p14:cNvContentPartPr/>
                <p14:nvPr/>
              </p14:nvContentPartPr>
              <p14:xfrm>
                <a:off x="1392651" y="5439825"/>
                <a:ext cx="232920" cy="292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E4D4BD6-1EC6-4E61-BD10-40BD3FFBB4A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374651" y="5421825"/>
                  <a:ext cx="268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032779B-CCEB-4875-91F4-625F57C1FF19}"/>
                    </a:ext>
                  </a:extLst>
                </p14:cNvPr>
                <p14:cNvContentPartPr/>
                <p14:nvPr/>
              </p14:nvContentPartPr>
              <p14:xfrm>
                <a:off x="4282011" y="5259465"/>
                <a:ext cx="61560" cy="243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032779B-CCEB-4875-91F4-625F57C1FF1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264011" y="5241825"/>
                  <a:ext cx="97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16247BD-08E8-41E9-A47C-C66667D7EF52}"/>
                    </a:ext>
                  </a:extLst>
                </p14:cNvPr>
                <p14:cNvContentPartPr/>
                <p14:nvPr/>
              </p14:nvContentPartPr>
              <p14:xfrm>
                <a:off x="1601811" y="5920785"/>
                <a:ext cx="24840" cy="181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16247BD-08E8-41E9-A47C-C66667D7EF5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584171" y="5902785"/>
                  <a:ext cx="60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6F6F21-940A-4DBC-B734-060420C0BDF2}"/>
                    </a:ext>
                  </a:extLst>
                </p14:cNvPr>
                <p14:cNvContentPartPr/>
                <p14:nvPr/>
              </p14:nvContentPartPr>
              <p14:xfrm>
                <a:off x="4435731" y="5821065"/>
                <a:ext cx="64080" cy="172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6F6F21-940A-4DBC-B734-060420C0BDF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418091" y="5803425"/>
                  <a:ext cx="99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25792BF-AD9F-4C1D-BFAF-C8A7678D767C}"/>
                    </a:ext>
                  </a:extLst>
                </p14:cNvPr>
                <p14:cNvContentPartPr/>
                <p14:nvPr/>
              </p14:nvContentPartPr>
              <p14:xfrm>
                <a:off x="4491531" y="5857425"/>
                <a:ext cx="234360" cy="354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25792BF-AD9F-4C1D-BFAF-C8A7678D767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473891" y="5839425"/>
                  <a:ext cx="270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5999B56-1A15-428C-84AF-315659922E70}"/>
                    </a:ext>
                  </a:extLst>
                </p14:cNvPr>
                <p14:cNvContentPartPr/>
                <p14:nvPr/>
              </p14:nvContentPartPr>
              <p14:xfrm>
                <a:off x="4772691" y="6056505"/>
                <a:ext cx="53640" cy="213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5999B56-1A15-428C-84AF-315659922E7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754691" y="6038865"/>
                  <a:ext cx="892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BF1A40B-95A9-4F1C-B609-F924818F97C9}"/>
                    </a:ext>
                  </a:extLst>
                </p14:cNvPr>
                <p14:cNvContentPartPr/>
                <p14:nvPr/>
              </p14:nvContentPartPr>
              <p14:xfrm>
                <a:off x="4914531" y="5997105"/>
                <a:ext cx="148680" cy="197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BF1A40B-95A9-4F1C-B609-F924818F97C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96531" y="5979105"/>
                  <a:ext cx="184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8D6D3A5-C941-479A-814C-0F3B1C657D52}"/>
                    </a:ext>
                  </a:extLst>
                </p14:cNvPr>
                <p14:cNvContentPartPr/>
                <p14:nvPr/>
              </p14:nvContentPartPr>
              <p14:xfrm>
                <a:off x="733491" y="6325065"/>
                <a:ext cx="198360" cy="547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8D6D3A5-C941-479A-814C-0F3B1C657D5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15491" y="6307425"/>
                  <a:ext cx="2340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72058B-EFF5-49B8-AB2F-EE81B93536CF}"/>
                    </a:ext>
                  </a:extLst>
                </p14:cNvPr>
                <p14:cNvContentPartPr/>
                <p14:nvPr/>
              </p14:nvContentPartPr>
              <p14:xfrm>
                <a:off x="986571" y="6400105"/>
                <a:ext cx="349560" cy="372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72058B-EFF5-49B8-AB2F-EE81B93536C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8571" y="6382465"/>
                  <a:ext cx="3852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36D5DB4-3742-48F0-9F27-83B4982D059C}"/>
                    </a:ext>
                  </a:extLst>
                </p14:cNvPr>
                <p14:cNvContentPartPr/>
                <p14:nvPr/>
              </p14:nvContentPartPr>
              <p14:xfrm>
                <a:off x="1438371" y="6554545"/>
                <a:ext cx="94680" cy="23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36D5DB4-3742-48F0-9F27-83B4982D059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420731" y="6536545"/>
                  <a:ext cx="130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705676F-B592-4B73-A326-EF86821ADCBB}"/>
                    </a:ext>
                  </a:extLst>
                </p14:cNvPr>
                <p14:cNvContentPartPr/>
                <p14:nvPr/>
              </p14:nvContentPartPr>
              <p14:xfrm>
                <a:off x="1583811" y="6338185"/>
                <a:ext cx="725400" cy="369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705676F-B592-4B73-A326-EF86821ADCB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566171" y="6320545"/>
                  <a:ext cx="7610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CF8BBB6-826D-49B9-AE71-2AC1FE0B79D3}"/>
                    </a:ext>
                  </a:extLst>
                </p14:cNvPr>
                <p14:cNvContentPartPr/>
                <p14:nvPr/>
              </p14:nvContentPartPr>
              <p14:xfrm>
                <a:off x="2353491" y="6219385"/>
                <a:ext cx="135000" cy="380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CF8BBB6-826D-49B9-AE71-2AC1FE0B79D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35491" y="6201745"/>
                  <a:ext cx="1706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70B4A34-36FC-4D82-ACC6-6FC115FE6724}"/>
                    </a:ext>
                  </a:extLst>
                </p14:cNvPr>
                <p14:cNvContentPartPr/>
                <p14:nvPr/>
              </p14:nvContentPartPr>
              <p14:xfrm>
                <a:off x="2480211" y="6219385"/>
                <a:ext cx="219240" cy="437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70B4A34-36FC-4D82-ACC6-6FC115FE672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462211" y="6201745"/>
                  <a:ext cx="254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380A8E7-DBF0-4F24-95F9-171A80A8BEEE}"/>
                    </a:ext>
                  </a:extLst>
                </p14:cNvPr>
                <p14:cNvContentPartPr/>
                <p14:nvPr/>
              </p14:nvContentPartPr>
              <p14:xfrm>
                <a:off x="2731851" y="6235585"/>
                <a:ext cx="190080" cy="361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380A8E7-DBF0-4F24-95F9-171A80A8BEE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714211" y="6217945"/>
                  <a:ext cx="225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7D908DC-1150-4EEE-A1C6-F09B2F780D19}"/>
                    </a:ext>
                  </a:extLst>
                </p14:cNvPr>
                <p14:cNvContentPartPr/>
                <p14:nvPr/>
              </p14:nvContentPartPr>
              <p14:xfrm>
                <a:off x="2912931" y="6273745"/>
                <a:ext cx="122040" cy="214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7D908DC-1150-4EEE-A1C6-F09B2F780D1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894931" y="6255745"/>
                  <a:ext cx="157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4BCFBA-9FF7-43EC-A648-95540711FA89}"/>
                    </a:ext>
                  </a:extLst>
                </p14:cNvPr>
                <p14:cNvContentPartPr/>
                <p14:nvPr/>
              </p14:nvContentPartPr>
              <p14:xfrm>
                <a:off x="2905731" y="6002305"/>
                <a:ext cx="308880" cy="47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4BCFBA-9FF7-43EC-A648-95540711FA8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887731" y="5984305"/>
                  <a:ext cx="3445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F2E50A4-2ED8-49D8-BB31-41ECB55F4E15}"/>
                    </a:ext>
                  </a:extLst>
                </p14:cNvPr>
                <p14:cNvContentPartPr/>
                <p14:nvPr/>
              </p14:nvContentPartPr>
              <p14:xfrm>
                <a:off x="3612051" y="6237025"/>
                <a:ext cx="721080" cy="222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F2E50A4-2ED8-49D8-BB31-41ECB55F4E1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594051" y="6219385"/>
                  <a:ext cx="756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5F5AE83-5841-44B7-B884-EA831BDE886D}"/>
                    </a:ext>
                  </a:extLst>
                </p14:cNvPr>
                <p14:cNvContentPartPr/>
                <p14:nvPr/>
              </p14:nvContentPartPr>
              <p14:xfrm>
                <a:off x="1918971" y="5231905"/>
                <a:ext cx="2057760" cy="336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5F5AE83-5841-44B7-B884-EA831BDE886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00971" y="5213905"/>
                  <a:ext cx="209340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1D6C812-5B56-41CE-B99F-A5F234C51EC6}"/>
              </a:ext>
            </a:extLst>
          </p:cNvPr>
          <p:cNvGrpSpPr/>
          <p:nvPr/>
        </p:nvGrpSpPr>
        <p:grpSpPr>
          <a:xfrm>
            <a:off x="5223771" y="5430265"/>
            <a:ext cx="1070640" cy="593640"/>
            <a:chOff x="5223771" y="5430265"/>
            <a:chExt cx="107064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19C4900-C9BB-46DD-B0B8-B70E9B6B9B18}"/>
                    </a:ext>
                  </a:extLst>
                </p14:cNvPr>
                <p14:cNvContentPartPr/>
                <p14:nvPr/>
              </p14:nvContentPartPr>
              <p14:xfrm>
                <a:off x="5324571" y="5743105"/>
                <a:ext cx="171360" cy="272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19C4900-C9BB-46DD-B0B8-B70E9B6B9B1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06571" y="5725465"/>
                  <a:ext cx="207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B1AA28-BBAD-483B-836D-45F2149BDA85}"/>
                    </a:ext>
                  </a:extLst>
                </p14:cNvPr>
                <p14:cNvContentPartPr/>
                <p14:nvPr/>
              </p14:nvContentPartPr>
              <p14:xfrm>
                <a:off x="5223771" y="5793865"/>
                <a:ext cx="283320" cy="160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B1AA28-BBAD-483B-836D-45F2149BDA8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205771" y="5776225"/>
                  <a:ext cx="318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9CBE77F-A00C-46B9-9FEF-28969AED3E4D}"/>
                    </a:ext>
                  </a:extLst>
                </p14:cNvPr>
                <p14:cNvContentPartPr/>
                <p14:nvPr/>
              </p14:nvContentPartPr>
              <p14:xfrm>
                <a:off x="5323131" y="5676145"/>
                <a:ext cx="126360" cy="347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9CBE77F-A00C-46B9-9FEF-28969AED3E4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305491" y="5658505"/>
                  <a:ext cx="162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E63E40-B48A-4DA0-9DC4-D6FF16B3C1BA}"/>
                    </a:ext>
                  </a:extLst>
                </p14:cNvPr>
                <p14:cNvContentPartPr/>
                <p14:nvPr/>
              </p14:nvContentPartPr>
              <p14:xfrm>
                <a:off x="5603931" y="5450065"/>
                <a:ext cx="228960" cy="299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E63E40-B48A-4DA0-9DC4-D6FF16B3C1B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585931" y="5432065"/>
                  <a:ext cx="264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ABB194A-AE11-4DA2-88FC-292099F96B0D}"/>
                    </a:ext>
                  </a:extLst>
                </p14:cNvPr>
                <p14:cNvContentPartPr/>
                <p14:nvPr/>
              </p14:nvContentPartPr>
              <p14:xfrm>
                <a:off x="5982291" y="5430265"/>
                <a:ext cx="145080" cy="387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ABB194A-AE11-4DA2-88FC-292099F96B0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64651" y="5412625"/>
                  <a:ext cx="180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6295AC-10AF-400D-B5B1-F61860396344}"/>
                    </a:ext>
                  </a:extLst>
                </p14:cNvPr>
                <p14:cNvContentPartPr/>
                <p14:nvPr/>
              </p14:nvContentPartPr>
              <p14:xfrm>
                <a:off x="6192891" y="5540785"/>
                <a:ext cx="101520" cy="145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6295AC-10AF-400D-B5B1-F6186039634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174891" y="5523145"/>
                  <a:ext cx="1371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375037F-32EF-4500-A95B-AB4217D9F262}"/>
              </a:ext>
            </a:extLst>
          </p:cNvPr>
          <p:cNvGrpSpPr/>
          <p:nvPr/>
        </p:nvGrpSpPr>
        <p:grpSpPr>
          <a:xfrm>
            <a:off x="6328251" y="6319825"/>
            <a:ext cx="577080" cy="189360"/>
            <a:chOff x="6328251" y="6319825"/>
            <a:chExt cx="57708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91F416B-198B-4844-B53C-C4C27175864D}"/>
                    </a:ext>
                  </a:extLst>
                </p14:cNvPr>
                <p14:cNvContentPartPr/>
                <p14:nvPr/>
              </p14:nvContentPartPr>
              <p14:xfrm>
                <a:off x="6328251" y="6319825"/>
                <a:ext cx="516960" cy="81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91F416B-198B-4844-B53C-C4C27175864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310251" y="6302185"/>
                  <a:ext cx="552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A8CAEE1-7AE7-400C-8FC3-5EADCCAA2E0B}"/>
                    </a:ext>
                  </a:extLst>
                </p14:cNvPr>
                <p14:cNvContentPartPr/>
                <p14:nvPr/>
              </p14:nvContentPartPr>
              <p14:xfrm>
                <a:off x="6400251" y="6463465"/>
                <a:ext cx="505080" cy="45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A8CAEE1-7AE7-400C-8FC3-5EADCCAA2E0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82611" y="6445825"/>
                  <a:ext cx="5407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02B2212-1676-4137-BFBB-1E5A36BADCCF}"/>
              </a:ext>
            </a:extLst>
          </p:cNvPr>
          <p:cNvGrpSpPr/>
          <p:nvPr/>
        </p:nvGrpSpPr>
        <p:grpSpPr>
          <a:xfrm>
            <a:off x="7305651" y="5892865"/>
            <a:ext cx="882360" cy="571680"/>
            <a:chOff x="7305651" y="5892865"/>
            <a:chExt cx="88236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010D2E-3D27-4CB2-B6EF-487C34F7F4D2}"/>
                    </a:ext>
                  </a:extLst>
                </p14:cNvPr>
                <p14:cNvContentPartPr/>
                <p14:nvPr/>
              </p14:nvContentPartPr>
              <p14:xfrm>
                <a:off x="7305651" y="6063145"/>
                <a:ext cx="415800" cy="401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0010D2E-3D27-4CB2-B6EF-487C34F7F4D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288011" y="6045145"/>
                  <a:ext cx="4514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FD1EC06-1AFD-4E2C-BE6B-21828AE12B64}"/>
                    </a:ext>
                  </a:extLst>
                </p14:cNvPr>
                <p14:cNvContentPartPr/>
                <p14:nvPr/>
              </p14:nvContentPartPr>
              <p14:xfrm>
                <a:off x="7699131" y="5892865"/>
                <a:ext cx="488880" cy="570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FD1EC06-1AFD-4E2C-BE6B-21828AE12B6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681491" y="5874865"/>
                  <a:ext cx="524520" cy="60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2BE196A-C100-49B7-92AD-3B437C4B62E6}"/>
              </a:ext>
            </a:extLst>
          </p:cNvPr>
          <p:cNvGrpSpPr/>
          <p:nvPr/>
        </p:nvGrpSpPr>
        <p:grpSpPr>
          <a:xfrm>
            <a:off x="8708931" y="5150545"/>
            <a:ext cx="2840400" cy="1123200"/>
            <a:chOff x="8708931" y="5150545"/>
            <a:chExt cx="2840400" cy="11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01F68E2-84BD-46C9-A3E2-81A2C39041AF}"/>
                    </a:ext>
                  </a:extLst>
                </p14:cNvPr>
                <p14:cNvContentPartPr/>
                <p14:nvPr/>
              </p14:nvContentPartPr>
              <p14:xfrm>
                <a:off x="8708931" y="5873065"/>
                <a:ext cx="193320" cy="400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01F68E2-84BD-46C9-A3E2-81A2C39041A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91291" y="5855425"/>
                  <a:ext cx="2289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3EA2CC7-1996-4ABC-86C4-68F4C61CB4AB}"/>
                    </a:ext>
                  </a:extLst>
                </p14:cNvPr>
                <p14:cNvContentPartPr/>
                <p14:nvPr/>
              </p14:nvContentPartPr>
              <p14:xfrm>
                <a:off x="8979291" y="5711065"/>
                <a:ext cx="608760" cy="417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3EA2CC7-1996-4ABC-86C4-68F4C61CB4A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961651" y="5693425"/>
                  <a:ext cx="6444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98DE71D-C2E9-4447-82CF-606678FD40F1}"/>
                    </a:ext>
                  </a:extLst>
                </p14:cNvPr>
                <p14:cNvContentPartPr/>
                <p14:nvPr/>
              </p14:nvContentPartPr>
              <p14:xfrm>
                <a:off x="9932211" y="5596225"/>
                <a:ext cx="468720" cy="557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98DE71D-C2E9-4447-82CF-606678FD40F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14211" y="5578585"/>
                  <a:ext cx="5043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9B5A493-47CF-4303-AB41-23EB491F84DB}"/>
                    </a:ext>
                  </a:extLst>
                </p14:cNvPr>
                <p14:cNvContentPartPr/>
                <p14:nvPr/>
              </p14:nvContentPartPr>
              <p14:xfrm>
                <a:off x="10446651" y="5674345"/>
                <a:ext cx="292680" cy="248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9B5A493-47CF-4303-AB41-23EB491F84D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429011" y="5656345"/>
                  <a:ext cx="328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6C6917E-AB55-4050-AB17-0DD0E836E58D}"/>
                    </a:ext>
                  </a:extLst>
                </p14:cNvPr>
                <p14:cNvContentPartPr/>
                <p14:nvPr/>
              </p14:nvContentPartPr>
              <p14:xfrm>
                <a:off x="10700811" y="5150545"/>
                <a:ext cx="848520" cy="624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6C6917E-AB55-4050-AB17-0DD0E836E58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683171" y="5132545"/>
                  <a:ext cx="884160" cy="66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17EBDFD-1B0E-498B-8EA6-76DEF800D8A0}"/>
                  </a:ext>
                </a:extLst>
              </p14:cNvPr>
              <p14:cNvContentPartPr/>
              <p14:nvPr/>
            </p14:nvContentPartPr>
            <p14:xfrm>
              <a:off x="1267011" y="1366585"/>
              <a:ext cx="3376440" cy="648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17EBDFD-1B0E-498B-8EA6-76DEF800D8A0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249011" y="1348585"/>
                <a:ext cx="34120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F22DB4D-0F35-4FC0-A393-D6490BADA967}"/>
                  </a:ext>
                </a:extLst>
              </p14:cNvPr>
              <p14:cNvContentPartPr/>
              <p14:nvPr/>
            </p14:nvContentPartPr>
            <p14:xfrm>
              <a:off x="896211" y="1387105"/>
              <a:ext cx="274680" cy="155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F22DB4D-0F35-4FC0-A393-D6490BADA96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78211" y="1369105"/>
                <a:ext cx="310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B8C4A41-C6F0-4162-ABDE-DD4204EEF85E}"/>
                  </a:ext>
                </a:extLst>
              </p14:cNvPr>
              <p14:cNvContentPartPr/>
              <p14:nvPr/>
            </p14:nvContentPartPr>
            <p14:xfrm>
              <a:off x="977571" y="1121785"/>
              <a:ext cx="141840" cy="108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B8C4A41-C6F0-4162-ABDE-DD4204EEF85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59571" y="1103785"/>
                <a:ext cx="177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2E66C9A-C3CD-423E-8CC7-01B74B63ED3C}"/>
                  </a:ext>
                </a:extLst>
              </p14:cNvPr>
              <p14:cNvContentPartPr/>
              <p14:nvPr/>
            </p14:nvContentPartPr>
            <p14:xfrm>
              <a:off x="995571" y="805705"/>
              <a:ext cx="158760" cy="1641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2E66C9A-C3CD-423E-8CC7-01B74B63ED3C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77931" y="788065"/>
                <a:ext cx="194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200EA29-57A9-4943-A0BA-2FE7318BB1C3}"/>
                  </a:ext>
                </a:extLst>
              </p14:cNvPr>
              <p14:cNvContentPartPr/>
              <p14:nvPr/>
            </p14:nvContentPartPr>
            <p14:xfrm>
              <a:off x="959211" y="1641265"/>
              <a:ext cx="347400" cy="203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200EA29-57A9-4943-A0BA-2FE7318BB1C3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41571" y="1623265"/>
                <a:ext cx="3830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7FA359C-D59D-4B5E-8895-EF60B3D5C335}"/>
                  </a:ext>
                </a:extLst>
              </p14:cNvPr>
              <p14:cNvContentPartPr/>
              <p14:nvPr/>
            </p14:nvContentPartPr>
            <p14:xfrm>
              <a:off x="977571" y="1923505"/>
              <a:ext cx="409680" cy="1850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7FA359C-D59D-4B5E-8895-EF60B3D5C335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59571" y="1905865"/>
                <a:ext cx="44532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7590346-D5E5-40E6-9F3D-D029FB4A3BF3}"/>
              </a:ext>
            </a:extLst>
          </p:cNvPr>
          <p:cNvGrpSpPr/>
          <p:nvPr/>
        </p:nvGrpSpPr>
        <p:grpSpPr>
          <a:xfrm>
            <a:off x="868851" y="2220145"/>
            <a:ext cx="433800" cy="396360"/>
            <a:chOff x="868851" y="2220145"/>
            <a:chExt cx="4338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269713D-EF0C-47A5-B6FE-431721AFC030}"/>
                    </a:ext>
                  </a:extLst>
                </p14:cNvPr>
                <p14:cNvContentPartPr/>
                <p14:nvPr/>
              </p14:nvContentPartPr>
              <p14:xfrm>
                <a:off x="941211" y="2220145"/>
                <a:ext cx="361440" cy="15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269713D-EF0C-47A5-B6FE-431721AFC03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23571" y="2202505"/>
                  <a:ext cx="397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D891149-DC92-4083-BFEC-62AC39EFC1CB}"/>
                    </a:ext>
                  </a:extLst>
                </p14:cNvPr>
                <p14:cNvContentPartPr/>
                <p14:nvPr/>
              </p14:nvContentPartPr>
              <p14:xfrm>
                <a:off x="868851" y="2461345"/>
                <a:ext cx="229320" cy="155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D891149-DC92-4083-BFEC-62AC39EFC1C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50851" y="2443705"/>
                  <a:ext cx="26496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F9569FE-8AE2-41A9-ACB3-F18A419C831E}"/>
                  </a:ext>
                </a:extLst>
              </p14:cNvPr>
              <p14:cNvContentPartPr/>
              <p14:nvPr/>
            </p14:nvContentPartPr>
            <p14:xfrm>
              <a:off x="914211" y="2762665"/>
              <a:ext cx="189000" cy="81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F9569FE-8AE2-41A9-ACB3-F18A419C831E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96211" y="2744665"/>
                <a:ext cx="2246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A7DBEAB-6BF0-46D6-B91B-D6516E0F88E2}"/>
                  </a:ext>
                </a:extLst>
              </p14:cNvPr>
              <p14:cNvContentPartPr/>
              <p14:nvPr/>
            </p14:nvContentPartPr>
            <p14:xfrm>
              <a:off x="941211" y="3035905"/>
              <a:ext cx="203760" cy="1504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A7DBEAB-6BF0-46D6-B91B-D6516E0F88E2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923571" y="3017905"/>
                <a:ext cx="239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8B34DC4-7B74-4348-A2A6-0933A256D71F}"/>
                  </a:ext>
                </a:extLst>
              </p14:cNvPr>
              <p14:cNvContentPartPr/>
              <p14:nvPr/>
            </p14:nvContentPartPr>
            <p14:xfrm>
              <a:off x="769131" y="3438745"/>
              <a:ext cx="262440" cy="1915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8B34DC4-7B74-4348-A2A6-0933A256D71F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51131" y="3420745"/>
                <a:ext cx="29808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40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CE713E-D750-4599-8967-F4FCE0B53D57}"/>
                  </a:ext>
                </a:extLst>
              </p14:cNvPr>
              <p14:cNvContentPartPr/>
              <p14:nvPr/>
            </p14:nvContentPartPr>
            <p14:xfrm>
              <a:off x="412011" y="377865"/>
              <a:ext cx="462960" cy="40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CE713E-D750-4599-8967-F4FCE0B53D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371" y="342225"/>
                <a:ext cx="4986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B62E51-0832-4D7F-9190-498699EE26F5}"/>
                  </a:ext>
                </a:extLst>
              </p14:cNvPr>
              <p14:cNvContentPartPr/>
              <p14:nvPr/>
            </p14:nvContentPartPr>
            <p14:xfrm>
              <a:off x="1103571" y="101025"/>
              <a:ext cx="408240" cy="401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B62E51-0832-4D7F-9190-498699EE2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5571" y="65025"/>
                <a:ext cx="44388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62692F-2602-41A6-9D64-E29A73A26A66}"/>
                  </a:ext>
                </a:extLst>
              </p14:cNvPr>
              <p14:cNvContentPartPr/>
              <p14:nvPr/>
            </p14:nvContentPartPr>
            <p14:xfrm>
              <a:off x="923211" y="297945"/>
              <a:ext cx="839160" cy="716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62692F-2602-41A6-9D64-E29A73A26A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211" y="262305"/>
                <a:ext cx="8748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FE9AAE-0635-4507-AF90-1A70E81E24A9}"/>
                  </a:ext>
                </a:extLst>
              </p14:cNvPr>
              <p14:cNvContentPartPr/>
              <p14:nvPr/>
            </p14:nvContentPartPr>
            <p14:xfrm>
              <a:off x="1095291" y="628785"/>
              <a:ext cx="533160" cy="357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FE9AAE-0635-4507-AF90-1A70E81E24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7291" y="593145"/>
                <a:ext cx="5688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65744A-BFE7-41DB-83CE-9F7C8ADC627E}"/>
                  </a:ext>
                </a:extLst>
              </p14:cNvPr>
              <p14:cNvContentPartPr/>
              <p14:nvPr/>
            </p14:nvContentPartPr>
            <p14:xfrm>
              <a:off x="1385451" y="1070505"/>
              <a:ext cx="319680" cy="600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65744A-BFE7-41DB-83CE-9F7C8ADC62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7811" y="1034505"/>
                <a:ext cx="35532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CD8162-82E6-4D34-A81E-408310F50BC6}"/>
                  </a:ext>
                </a:extLst>
              </p14:cNvPr>
              <p14:cNvContentPartPr/>
              <p14:nvPr/>
            </p14:nvContentPartPr>
            <p14:xfrm>
              <a:off x="1375731" y="1157985"/>
              <a:ext cx="284400" cy="190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CD8162-82E6-4D34-A81E-408310F50B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8091" y="1122345"/>
                <a:ext cx="3200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DF6038-285C-45D6-984F-C1609EBB832A}"/>
                  </a:ext>
                </a:extLst>
              </p14:cNvPr>
              <p14:cNvContentPartPr/>
              <p14:nvPr/>
            </p14:nvContentPartPr>
            <p14:xfrm>
              <a:off x="1267011" y="1515825"/>
              <a:ext cx="598320" cy="475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DF6038-285C-45D6-984F-C1609EBB83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9011" y="1480185"/>
                <a:ext cx="6339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1BF090-C277-499B-89C6-E917E0571722}"/>
                  </a:ext>
                </a:extLst>
              </p14:cNvPr>
              <p14:cNvContentPartPr/>
              <p14:nvPr/>
            </p14:nvContentPartPr>
            <p14:xfrm>
              <a:off x="1394091" y="1711665"/>
              <a:ext cx="468360" cy="38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1BF090-C277-499B-89C6-E917E05717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76091" y="1675665"/>
                <a:ext cx="5040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77B4C2-53CA-4297-8D8D-DF38772929DF}"/>
                  </a:ext>
                </a:extLst>
              </p14:cNvPr>
              <p14:cNvContentPartPr/>
              <p14:nvPr/>
            </p14:nvContentPartPr>
            <p14:xfrm>
              <a:off x="1990251" y="2199465"/>
              <a:ext cx="82800" cy="87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77B4C2-53CA-4297-8D8D-DF38772929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72611" y="2163825"/>
                <a:ext cx="11844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BA55EA-463A-4322-9178-9C658BDB0782}"/>
                  </a:ext>
                </a:extLst>
              </p14:cNvPr>
              <p14:cNvContentPartPr/>
              <p14:nvPr/>
            </p14:nvContentPartPr>
            <p14:xfrm>
              <a:off x="2479491" y="1973745"/>
              <a:ext cx="862200" cy="530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BA55EA-463A-4322-9178-9C658BDB07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61491" y="1937745"/>
                <a:ext cx="8978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959EEEA-2875-4F90-B643-E7A626B59969}"/>
                  </a:ext>
                </a:extLst>
              </p14:cNvPr>
              <p14:cNvContentPartPr/>
              <p14:nvPr/>
            </p14:nvContentPartPr>
            <p14:xfrm>
              <a:off x="3711411" y="1919025"/>
              <a:ext cx="723960" cy="136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959EEEA-2875-4F90-B643-E7A626B599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3771" y="1883025"/>
                <a:ext cx="7596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46EB9B-78C8-43D3-AF33-A7D1F8546583}"/>
                  </a:ext>
                </a:extLst>
              </p14:cNvPr>
              <p14:cNvContentPartPr/>
              <p14:nvPr/>
            </p14:nvContentPartPr>
            <p14:xfrm>
              <a:off x="4064571" y="1755945"/>
              <a:ext cx="208080" cy="478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46EB9B-78C8-43D3-AF33-A7D1F85465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46931" y="1720305"/>
                <a:ext cx="24372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6AC4E88-0C84-438F-B18A-5D7A9E214D36}"/>
                  </a:ext>
                </a:extLst>
              </p14:cNvPr>
              <p14:cNvContentPartPr/>
              <p14:nvPr/>
            </p14:nvContentPartPr>
            <p14:xfrm>
              <a:off x="4454091" y="1402425"/>
              <a:ext cx="768240" cy="63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6AC4E88-0C84-438F-B18A-5D7A9E214D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36091" y="1366425"/>
                <a:ext cx="80388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DC72CB-0FAA-42E1-AFB5-1A176F37B678}"/>
                  </a:ext>
                </a:extLst>
              </p14:cNvPr>
              <p14:cNvContentPartPr/>
              <p14:nvPr/>
            </p14:nvContentPartPr>
            <p14:xfrm>
              <a:off x="5286771" y="1638225"/>
              <a:ext cx="167400" cy="180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DC72CB-0FAA-42E1-AFB5-1A176F37B6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69131" y="1602585"/>
                <a:ext cx="2030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D3B748-366A-4BFA-A25C-ECEE63F4BC2B}"/>
                  </a:ext>
                </a:extLst>
              </p14:cNvPr>
              <p14:cNvContentPartPr/>
              <p14:nvPr/>
            </p14:nvContentPartPr>
            <p14:xfrm>
              <a:off x="5748651" y="1546425"/>
              <a:ext cx="551160" cy="182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D3B748-366A-4BFA-A25C-ECEE63F4BC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30651" y="1510425"/>
                <a:ext cx="5868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75F6568-EB1B-48A1-9713-1ED03108CF74}"/>
                  </a:ext>
                </a:extLst>
              </p14:cNvPr>
              <p14:cNvContentPartPr/>
              <p14:nvPr/>
            </p14:nvContentPartPr>
            <p14:xfrm>
              <a:off x="6282531" y="1128105"/>
              <a:ext cx="787320" cy="463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75F6568-EB1B-48A1-9713-1ED03108CF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64891" y="1092465"/>
                <a:ext cx="82296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C41A105-9695-47E1-B271-0A95E8CA3EBC}"/>
                  </a:ext>
                </a:extLst>
              </p14:cNvPr>
              <p14:cNvContentPartPr/>
              <p14:nvPr/>
            </p14:nvContentPartPr>
            <p14:xfrm>
              <a:off x="7051851" y="1493505"/>
              <a:ext cx="653040" cy="700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C41A105-9695-47E1-B271-0A95E8CA3E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33851" y="1457865"/>
                <a:ext cx="6886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75EE86-9ACE-458F-8E58-C7E40CEDA972}"/>
                  </a:ext>
                </a:extLst>
              </p14:cNvPr>
              <p14:cNvContentPartPr/>
              <p14:nvPr/>
            </p14:nvContentPartPr>
            <p14:xfrm>
              <a:off x="8138691" y="1214505"/>
              <a:ext cx="892440" cy="279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75EE86-9ACE-458F-8E58-C7E40CEDA9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0691" y="1178505"/>
                <a:ext cx="9280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9645AB2-F29D-4841-B0F0-A455ACD61A01}"/>
                  </a:ext>
                </a:extLst>
              </p14:cNvPr>
              <p14:cNvContentPartPr/>
              <p14:nvPr/>
            </p14:nvContentPartPr>
            <p14:xfrm>
              <a:off x="8600571" y="1448145"/>
              <a:ext cx="491400" cy="299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9645AB2-F29D-4841-B0F0-A455ACD61A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82571" y="1412505"/>
                <a:ext cx="5270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51E034F-7A0A-4F2A-8473-18B7FB463511}"/>
                  </a:ext>
                </a:extLst>
              </p14:cNvPr>
              <p14:cNvContentPartPr/>
              <p14:nvPr/>
            </p14:nvContentPartPr>
            <p14:xfrm>
              <a:off x="9513171" y="923625"/>
              <a:ext cx="4449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51E034F-7A0A-4F2A-8473-18B7FB4635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95531" y="887985"/>
                <a:ext cx="4806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82439BB-6EB8-4693-BF25-21C1DF4939E5}"/>
                  </a:ext>
                </a:extLst>
              </p14:cNvPr>
              <p14:cNvContentPartPr/>
              <p14:nvPr/>
            </p14:nvContentPartPr>
            <p14:xfrm>
              <a:off x="2417211" y="3256785"/>
              <a:ext cx="788040" cy="615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82439BB-6EB8-4693-BF25-21C1DF4939E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99211" y="3221145"/>
                <a:ext cx="82368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720868-8044-4531-B9C3-129D6B85C154}"/>
                  </a:ext>
                </a:extLst>
              </p14:cNvPr>
              <p14:cNvContentPartPr/>
              <p14:nvPr/>
            </p14:nvContentPartPr>
            <p14:xfrm>
              <a:off x="3367611" y="3267945"/>
              <a:ext cx="75600" cy="258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720868-8044-4531-B9C3-129D6B85C15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49971" y="3232305"/>
                <a:ext cx="1112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C521B9-9539-40D6-802F-58B56B6E3707}"/>
                  </a:ext>
                </a:extLst>
              </p14:cNvPr>
              <p14:cNvContentPartPr/>
              <p14:nvPr/>
            </p14:nvContentPartPr>
            <p14:xfrm>
              <a:off x="3811131" y="3131865"/>
              <a:ext cx="959760" cy="217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C521B9-9539-40D6-802F-58B56B6E37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93131" y="3095865"/>
                <a:ext cx="9954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581E2D9-3319-4AFC-9FFC-DB37E2DDAE6D}"/>
                  </a:ext>
                </a:extLst>
              </p14:cNvPr>
              <p14:cNvContentPartPr/>
              <p14:nvPr/>
            </p14:nvContentPartPr>
            <p14:xfrm>
              <a:off x="4770891" y="2686545"/>
              <a:ext cx="777960" cy="493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581E2D9-3319-4AFC-9FFC-DB37E2DDAE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53251" y="2650545"/>
                <a:ext cx="81360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38845F0-7711-4E35-B52C-7A85EA0027B8}"/>
                  </a:ext>
                </a:extLst>
              </p14:cNvPr>
              <p14:cNvContentPartPr/>
              <p14:nvPr/>
            </p14:nvContentPartPr>
            <p14:xfrm>
              <a:off x="5839011" y="2978145"/>
              <a:ext cx="580320" cy="500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38845F0-7711-4E35-B52C-7A85EA0027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21011" y="2942145"/>
                <a:ext cx="6159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1F035F0-D8B6-4EC6-B541-F5D9561B47BB}"/>
                  </a:ext>
                </a:extLst>
              </p14:cNvPr>
              <p14:cNvContentPartPr/>
              <p14:nvPr/>
            </p14:nvContentPartPr>
            <p14:xfrm>
              <a:off x="6690051" y="2910105"/>
              <a:ext cx="401760" cy="204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1F035F0-D8B6-4EC6-B541-F5D9561B47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72411" y="2874105"/>
                <a:ext cx="4374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63B0A64-821E-4881-97C8-F4DC05867094}"/>
                  </a:ext>
                </a:extLst>
              </p14:cNvPr>
              <p14:cNvContentPartPr/>
              <p14:nvPr/>
            </p14:nvContentPartPr>
            <p14:xfrm>
              <a:off x="6853131" y="3150945"/>
              <a:ext cx="273600" cy="108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63B0A64-821E-4881-97C8-F4DC058670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35131" y="3114945"/>
                <a:ext cx="3092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C6621E9-D7D8-4F7B-A5C6-528CAE7CF478}"/>
                  </a:ext>
                </a:extLst>
              </p14:cNvPr>
              <p14:cNvContentPartPr/>
              <p14:nvPr/>
            </p14:nvContentPartPr>
            <p14:xfrm>
              <a:off x="7912611" y="2828025"/>
              <a:ext cx="565560" cy="141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C6621E9-D7D8-4F7B-A5C6-528CAE7CF47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94611" y="2792385"/>
                <a:ext cx="6012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C7F627A-BFC8-4605-BEE6-AEFC58BD3BE3}"/>
                  </a:ext>
                </a:extLst>
              </p14:cNvPr>
              <p14:cNvContentPartPr/>
              <p14:nvPr/>
            </p14:nvContentPartPr>
            <p14:xfrm>
              <a:off x="8600571" y="2652345"/>
              <a:ext cx="137160" cy="344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C7F627A-BFC8-4605-BEE6-AEFC58BD3B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82571" y="2616345"/>
                <a:ext cx="1728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9957A5-8359-4DF1-B33E-1E2778BF5CBC}"/>
                  </a:ext>
                </a:extLst>
              </p14:cNvPr>
              <p14:cNvContentPartPr/>
              <p14:nvPr/>
            </p14:nvContentPartPr>
            <p14:xfrm>
              <a:off x="8962731" y="2336985"/>
              <a:ext cx="570960" cy="450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9957A5-8359-4DF1-B33E-1E2778BF5C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44731" y="2300985"/>
                <a:ext cx="60660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E6C0E00-E631-4962-BA92-6EDB682B40AC}"/>
                  </a:ext>
                </a:extLst>
              </p14:cNvPr>
              <p14:cNvContentPartPr/>
              <p14:nvPr/>
            </p14:nvContentPartPr>
            <p14:xfrm>
              <a:off x="8923131" y="2534265"/>
              <a:ext cx="266040" cy="127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E6C0E00-E631-4962-BA92-6EDB682B40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05491" y="2498625"/>
                <a:ext cx="3016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9AE84A4-5A1B-454A-988D-956C2AD217E1}"/>
                  </a:ext>
                </a:extLst>
              </p14:cNvPr>
              <p14:cNvContentPartPr/>
              <p14:nvPr/>
            </p14:nvContentPartPr>
            <p14:xfrm>
              <a:off x="9871011" y="1900665"/>
              <a:ext cx="978840" cy="432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9AE84A4-5A1B-454A-988D-956C2AD217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53371" y="1864665"/>
                <a:ext cx="10144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DF3ECD1-E56E-4FEE-AB72-4EB688FD6783}"/>
                  </a:ext>
                </a:extLst>
              </p14:cNvPr>
              <p14:cNvContentPartPr/>
              <p14:nvPr/>
            </p14:nvContentPartPr>
            <p14:xfrm>
              <a:off x="11235051" y="1384785"/>
              <a:ext cx="160560" cy="351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DF3ECD1-E56E-4FEE-AB72-4EB688FD678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217051" y="1348785"/>
                <a:ext cx="1962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5864D22-B16E-4D2A-9419-07E0EE75648B}"/>
                  </a:ext>
                </a:extLst>
              </p14:cNvPr>
              <p14:cNvContentPartPr/>
              <p14:nvPr/>
            </p14:nvContentPartPr>
            <p14:xfrm>
              <a:off x="11030931" y="1246905"/>
              <a:ext cx="541440" cy="767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5864D22-B16E-4D2A-9419-07E0EE75648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012931" y="1211265"/>
                <a:ext cx="57708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5B28AD8-D23A-402D-8B5A-697CF52B1D16}"/>
                  </a:ext>
                </a:extLst>
              </p14:cNvPr>
              <p14:cNvContentPartPr/>
              <p14:nvPr/>
            </p14:nvContentPartPr>
            <p14:xfrm>
              <a:off x="1654731" y="4421745"/>
              <a:ext cx="777240" cy="751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5B28AD8-D23A-402D-8B5A-697CF52B1D1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36731" y="4385745"/>
                <a:ext cx="81288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14773CE-BA0A-4D06-8682-6663B3AC941D}"/>
                  </a:ext>
                </a:extLst>
              </p14:cNvPr>
              <p14:cNvContentPartPr/>
              <p14:nvPr/>
            </p14:nvContentPartPr>
            <p14:xfrm>
              <a:off x="1611171" y="5017185"/>
              <a:ext cx="831600" cy="532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14773CE-BA0A-4D06-8682-6663B3AC941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93531" y="4981545"/>
                <a:ext cx="8672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2E808FD-0CD0-4616-8751-25DC0A2AAED9}"/>
                  </a:ext>
                </a:extLst>
              </p14:cNvPr>
              <p14:cNvContentPartPr/>
              <p14:nvPr/>
            </p14:nvContentPartPr>
            <p14:xfrm>
              <a:off x="1710891" y="5282145"/>
              <a:ext cx="586440" cy="448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2E808FD-0CD0-4616-8751-25DC0A2AAE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92891" y="5246145"/>
                <a:ext cx="6220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CDF6B15-F6AD-4CEE-BD3A-3E2D737FF3A3}"/>
                  </a:ext>
                </a:extLst>
              </p14:cNvPr>
              <p14:cNvContentPartPr/>
              <p14:nvPr/>
            </p14:nvContentPartPr>
            <p14:xfrm>
              <a:off x="2860371" y="4878225"/>
              <a:ext cx="411120" cy="538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DF6B15-F6AD-4CEE-BD3A-3E2D737FF3A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42731" y="4842585"/>
                <a:ext cx="44676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7A610D-0951-4057-97EC-E9EB3CDDEDF8}"/>
                  </a:ext>
                </a:extLst>
              </p14:cNvPr>
              <p14:cNvContentPartPr/>
              <p14:nvPr/>
            </p14:nvContentPartPr>
            <p14:xfrm>
              <a:off x="3569931" y="5094945"/>
              <a:ext cx="267840" cy="387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7A610D-0951-4057-97EC-E9EB3CDDEDF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52291" y="5059305"/>
                <a:ext cx="30348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F259D8A-FDBB-42DC-B4BF-C08BA23038DA}"/>
                  </a:ext>
                </a:extLst>
              </p14:cNvPr>
              <p14:cNvContentPartPr/>
              <p14:nvPr/>
            </p14:nvContentPartPr>
            <p14:xfrm>
              <a:off x="4010211" y="5015745"/>
              <a:ext cx="538920" cy="162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F259D8A-FDBB-42DC-B4BF-C08BA23038D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92571" y="4979745"/>
                <a:ext cx="574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D79FA0D-6F59-495E-9E2F-0CADB8E44B9B}"/>
                  </a:ext>
                </a:extLst>
              </p14:cNvPr>
              <p14:cNvContentPartPr/>
              <p14:nvPr/>
            </p14:nvContentPartPr>
            <p14:xfrm>
              <a:off x="4236651" y="4952025"/>
              <a:ext cx="212760" cy="392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D79FA0D-6F59-495E-9E2F-0CADB8E44B9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19011" y="4916025"/>
                <a:ext cx="2484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8C26AF-009F-4E95-A1BE-62A8F2CFF310}"/>
                  </a:ext>
                </a:extLst>
              </p14:cNvPr>
              <p14:cNvContentPartPr/>
              <p14:nvPr/>
            </p14:nvContentPartPr>
            <p14:xfrm>
              <a:off x="4481091" y="4748265"/>
              <a:ext cx="564480" cy="501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8C26AF-009F-4E95-A1BE-62A8F2CFF31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63091" y="4712625"/>
                <a:ext cx="6001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8B7CD7E-64D1-43FE-AEF8-5B9CCE1FDC39}"/>
                  </a:ext>
                </a:extLst>
              </p14:cNvPr>
              <p14:cNvContentPartPr/>
              <p14:nvPr/>
            </p14:nvContentPartPr>
            <p14:xfrm>
              <a:off x="5240691" y="4433985"/>
              <a:ext cx="853560" cy="608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8B7CD7E-64D1-43FE-AEF8-5B9CCE1FDC3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23051" y="4398345"/>
                <a:ext cx="88920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E2AA22A-6D12-47EA-B29A-F0CFFA396674}"/>
                  </a:ext>
                </a:extLst>
              </p14:cNvPr>
              <p14:cNvContentPartPr/>
              <p14:nvPr/>
            </p14:nvContentPartPr>
            <p14:xfrm>
              <a:off x="6436611" y="4638465"/>
              <a:ext cx="236160" cy="87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E2AA22A-6D12-47EA-B29A-F0CFFA39667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18971" y="4602825"/>
                <a:ext cx="2718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4A27D2B-413E-49DB-8551-F03007A387E9}"/>
                  </a:ext>
                </a:extLst>
              </p14:cNvPr>
              <p14:cNvContentPartPr/>
              <p14:nvPr/>
            </p14:nvContentPartPr>
            <p14:xfrm>
              <a:off x="6690051" y="4317705"/>
              <a:ext cx="555840" cy="461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4A27D2B-413E-49DB-8551-F03007A387E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72051" y="4282065"/>
                <a:ext cx="5914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490F6A3-FCC7-4622-A7AE-8A0702E948E6}"/>
                  </a:ext>
                </a:extLst>
              </p14:cNvPr>
              <p14:cNvContentPartPr/>
              <p14:nvPr/>
            </p14:nvContentPartPr>
            <p14:xfrm>
              <a:off x="7459371" y="4032585"/>
              <a:ext cx="751680" cy="387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490F6A3-FCC7-4622-A7AE-8A0702E948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41731" y="3996945"/>
                <a:ext cx="7873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3D11C54-D50C-4C68-83F9-E944AC5DF62C}"/>
                  </a:ext>
                </a:extLst>
              </p14:cNvPr>
              <p14:cNvContentPartPr/>
              <p14:nvPr/>
            </p14:nvContentPartPr>
            <p14:xfrm>
              <a:off x="8401491" y="3952665"/>
              <a:ext cx="306360" cy="139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3D11C54-D50C-4C68-83F9-E944AC5DF62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83491" y="3916665"/>
                <a:ext cx="3420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50CF120-DA52-4943-AFBE-46FFFCCF406F}"/>
                  </a:ext>
                </a:extLst>
              </p14:cNvPr>
              <p14:cNvContentPartPr/>
              <p14:nvPr/>
            </p14:nvContentPartPr>
            <p14:xfrm>
              <a:off x="8700291" y="3584745"/>
              <a:ext cx="524160" cy="279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50CF120-DA52-4943-AFBE-46FFFCCF406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82291" y="3548745"/>
                <a:ext cx="5598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6030BD2-2C4B-4090-BC82-B72B11CF66FB}"/>
                  </a:ext>
                </a:extLst>
              </p14:cNvPr>
              <p14:cNvContentPartPr/>
              <p14:nvPr/>
            </p14:nvContentPartPr>
            <p14:xfrm>
              <a:off x="9315531" y="3701025"/>
              <a:ext cx="371520" cy="431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6030BD2-2C4B-4090-BC82-B72B11CF66F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97891" y="3665385"/>
                <a:ext cx="40716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F3892F2-D54A-4904-9AE3-0DD4E99F2B68}"/>
                  </a:ext>
                </a:extLst>
              </p14:cNvPr>
              <p14:cNvContentPartPr/>
              <p14:nvPr/>
            </p14:nvContentPartPr>
            <p14:xfrm>
              <a:off x="9705051" y="3361905"/>
              <a:ext cx="383040" cy="268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F3892F2-D54A-4904-9AE3-0DD4E99F2B6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87411" y="3326265"/>
                <a:ext cx="4186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310A777-3C4F-49BD-AEA7-8DB824CD1977}"/>
                  </a:ext>
                </a:extLst>
              </p14:cNvPr>
              <p14:cNvContentPartPr/>
              <p14:nvPr/>
            </p14:nvContentPartPr>
            <p14:xfrm>
              <a:off x="9967491" y="3346785"/>
              <a:ext cx="365760" cy="28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310A777-3C4F-49BD-AEA7-8DB824CD197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49851" y="3311145"/>
                <a:ext cx="4014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F2D7C37-3DB5-4A1C-8C65-418510DE04A4}"/>
                  </a:ext>
                </a:extLst>
              </p14:cNvPr>
              <p14:cNvContentPartPr/>
              <p14:nvPr/>
            </p14:nvContentPartPr>
            <p14:xfrm>
              <a:off x="10474731" y="2878065"/>
              <a:ext cx="320040" cy="416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F2D7C37-3DB5-4A1C-8C65-418510DE04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56731" y="2842065"/>
                <a:ext cx="3556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98C39CD-CF9F-47CA-9C21-C526133AA967}"/>
                  </a:ext>
                </a:extLst>
              </p14:cNvPr>
              <p14:cNvContentPartPr/>
              <p14:nvPr/>
            </p14:nvContentPartPr>
            <p14:xfrm>
              <a:off x="3494331" y="5826825"/>
              <a:ext cx="819000" cy="607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98C39CD-CF9F-47CA-9C21-C526133AA96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76331" y="5791185"/>
                <a:ext cx="85464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6987810-5B54-4641-90DB-BAF0A2016A18}"/>
                  </a:ext>
                </a:extLst>
              </p14:cNvPr>
              <p14:cNvContentPartPr/>
              <p14:nvPr/>
            </p14:nvContentPartPr>
            <p14:xfrm>
              <a:off x="4490091" y="5886225"/>
              <a:ext cx="281520" cy="529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6987810-5B54-4641-90DB-BAF0A2016A1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472451" y="5850225"/>
                <a:ext cx="3171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3752B07-3597-4F1E-92C4-D3EFF75D60A4}"/>
                  </a:ext>
                </a:extLst>
              </p14:cNvPr>
              <p14:cNvContentPartPr/>
              <p14:nvPr/>
            </p14:nvContentPartPr>
            <p14:xfrm>
              <a:off x="4935771" y="4145985"/>
              <a:ext cx="242640" cy="1015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3752B07-3597-4F1E-92C4-D3EFF75D60A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18131" y="4110345"/>
                <a:ext cx="27828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FF870F8-3BB4-4D9D-95F1-6BD7A0C12C0B}"/>
                  </a:ext>
                </a:extLst>
              </p14:cNvPr>
              <p14:cNvContentPartPr/>
              <p14:nvPr/>
            </p14:nvContentPartPr>
            <p14:xfrm>
              <a:off x="7106211" y="4245705"/>
              <a:ext cx="43920" cy="527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FF870F8-3BB4-4D9D-95F1-6BD7A0C12C0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88571" y="4210065"/>
                <a:ext cx="795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20A6736-F8A0-4B44-8AED-0DD0CB6FD78B}"/>
                  </a:ext>
                </a:extLst>
              </p14:cNvPr>
              <p14:cNvContentPartPr/>
              <p14:nvPr/>
            </p14:nvContentPartPr>
            <p14:xfrm>
              <a:off x="5069691" y="6108705"/>
              <a:ext cx="548640" cy="18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20A6736-F8A0-4B44-8AED-0DD0CB6FD78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051691" y="6073065"/>
                <a:ext cx="5842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F178E87-E429-456C-A7CB-2D244BE35D38}"/>
                  </a:ext>
                </a:extLst>
              </p14:cNvPr>
              <p14:cNvContentPartPr/>
              <p14:nvPr/>
            </p14:nvContentPartPr>
            <p14:xfrm>
              <a:off x="5766651" y="5477985"/>
              <a:ext cx="696600" cy="624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F178E87-E429-456C-A7CB-2D244BE35D3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748651" y="5441985"/>
                <a:ext cx="73224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F5CB0C9-D7A0-4E86-A4A4-FEF0EAFDDB6F}"/>
                  </a:ext>
                </a:extLst>
              </p14:cNvPr>
              <p14:cNvContentPartPr/>
              <p14:nvPr/>
            </p14:nvContentPartPr>
            <p14:xfrm>
              <a:off x="6617691" y="5578785"/>
              <a:ext cx="450720" cy="453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F5CB0C9-D7A0-4E86-A4A4-FEF0EAFDDB6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599691" y="5542785"/>
                <a:ext cx="48636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269E854-5DA3-4AAD-9F48-D702C0B059E3}"/>
                  </a:ext>
                </a:extLst>
              </p14:cNvPr>
              <p14:cNvContentPartPr/>
              <p14:nvPr/>
            </p14:nvContentPartPr>
            <p14:xfrm>
              <a:off x="7595451" y="5121585"/>
              <a:ext cx="657360" cy="491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269E854-5DA3-4AAD-9F48-D702C0B059E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77811" y="5085585"/>
                <a:ext cx="6930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F748C02-19D2-4CA8-96F3-96E1D41E5079}"/>
                  </a:ext>
                </a:extLst>
              </p14:cNvPr>
              <p14:cNvContentPartPr/>
              <p14:nvPr/>
            </p14:nvContentPartPr>
            <p14:xfrm>
              <a:off x="7785531" y="5398065"/>
              <a:ext cx="531720" cy="242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F748C02-19D2-4CA8-96F3-96E1D41E507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67531" y="5362425"/>
                <a:ext cx="5673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E1B2E90-EACA-402F-B25D-DA46F9A3C8C8}"/>
                  </a:ext>
                </a:extLst>
              </p14:cNvPr>
              <p14:cNvContentPartPr/>
              <p14:nvPr/>
            </p14:nvContentPartPr>
            <p14:xfrm>
              <a:off x="8662491" y="4486185"/>
              <a:ext cx="574560" cy="531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E1B2E90-EACA-402F-B25D-DA46F9A3C8C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644491" y="4450185"/>
                <a:ext cx="61020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5ED9212-A606-446B-9241-D263DE82A175}"/>
                  </a:ext>
                </a:extLst>
              </p14:cNvPr>
              <p14:cNvContentPartPr/>
              <p14:nvPr/>
            </p14:nvContentPartPr>
            <p14:xfrm>
              <a:off x="9775251" y="3979305"/>
              <a:ext cx="1020960" cy="569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5ED9212-A606-446B-9241-D263DE82A17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757611" y="3943305"/>
                <a:ext cx="105660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C3AC94F-84AB-4A2D-8DB2-24A4D5C5A3D9}"/>
                  </a:ext>
                </a:extLst>
              </p14:cNvPr>
              <p14:cNvContentPartPr/>
              <p14:nvPr/>
            </p14:nvContentPartPr>
            <p14:xfrm>
              <a:off x="10501731" y="3901905"/>
              <a:ext cx="425880" cy="316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C3AC94F-84AB-4A2D-8DB2-24A4D5C5A3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483731" y="3865905"/>
                <a:ext cx="4615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65D6605-92AB-4CF4-AF66-5EEA22ECDBCA}"/>
                  </a:ext>
                </a:extLst>
              </p14:cNvPr>
              <p14:cNvContentPartPr/>
              <p14:nvPr/>
            </p14:nvContentPartPr>
            <p14:xfrm>
              <a:off x="11062971" y="3443625"/>
              <a:ext cx="501480" cy="181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65D6605-92AB-4CF4-AF66-5EEA22ECDBC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044971" y="3407625"/>
                <a:ext cx="5371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F82D2D2-4C78-48FD-8C50-F7A3CE25762B}"/>
                  </a:ext>
                </a:extLst>
              </p14:cNvPr>
              <p14:cNvContentPartPr/>
              <p14:nvPr/>
            </p14:nvContentPartPr>
            <p14:xfrm>
              <a:off x="10707291" y="3176145"/>
              <a:ext cx="986400" cy="680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F82D2D2-4C78-48FD-8C50-F7A3CE25762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689651" y="3140505"/>
                <a:ext cx="1022040" cy="7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47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74C3ED-0ADE-44FE-BEE1-B1D86F8A9FF5}"/>
                  </a:ext>
                </a:extLst>
              </p14:cNvPr>
              <p14:cNvContentPartPr/>
              <p14:nvPr/>
            </p14:nvContentPartPr>
            <p14:xfrm>
              <a:off x="289971" y="271305"/>
              <a:ext cx="349920" cy="32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74C3ED-0ADE-44FE-BEE1-B1D86F8A9F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331" y="235665"/>
                <a:ext cx="3855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587B92-30C7-494C-BD63-02542A46B8BC}"/>
                  </a:ext>
                </a:extLst>
              </p14:cNvPr>
              <p14:cNvContentPartPr/>
              <p14:nvPr/>
            </p14:nvContentPartPr>
            <p14:xfrm>
              <a:off x="361971" y="540225"/>
              <a:ext cx="633240" cy="41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587B92-30C7-494C-BD63-02542A46B8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971" y="504585"/>
                <a:ext cx="6688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1815F2-52B0-4631-ACE3-85B93BE234E5}"/>
                  </a:ext>
                </a:extLst>
              </p14:cNvPr>
              <p14:cNvContentPartPr/>
              <p14:nvPr/>
            </p14:nvContentPartPr>
            <p14:xfrm>
              <a:off x="497331" y="770625"/>
              <a:ext cx="480240" cy="30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1815F2-52B0-4631-ACE3-85B93BE234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691" y="734985"/>
                <a:ext cx="5158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24811C-6E4D-4534-A215-DCFCF92942B8}"/>
                  </a:ext>
                </a:extLst>
              </p14:cNvPr>
              <p14:cNvContentPartPr/>
              <p14:nvPr/>
            </p14:nvContentPartPr>
            <p14:xfrm>
              <a:off x="850491" y="900225"/>
              <a:ext cx="448200" cy="679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24811C-6E4D-4534-A215-DCFCF92942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851" y="864585"/>
                <a:ext cx="48384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8598D0-9F50-49C2-949C-1AEFBD9AF3EA}"/>
                  </a:ext>
                </a:extLst>
              </p14:cNvPr>
              <p14:cNvContentPartPr/>
              <p14:nvPr/>
            </p14:nvContentPartPr>
            <p14:xfrm>
              <a:off x="1502451" y="1146825"/>
              <a:ext cx="534960" cy="85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8598D0-9F50-49C2-949C-1AEFBD9AF3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4451" y="1110825"/>
                <a:ext cx="57060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25054A-E7B2-4F19-A8DD-5A5242758232}"/>
                  </a:ext>
                </a:extLst>
              </p14:cNvPr>
              <p14:cNvContentPartPr/>
              <p14:nvPr/>
            </p14:nvContentPartPr>
            <p14:xfrm>
              <a:off x="2181771" y="1202985"/>
              <a:ext cx="449640" cy="22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25054A-E7B2-4F19-A8DD-5A52427582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3771" y="1167345"/>
                <a:ext cx="4852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E7DD53-899B-430E-9CD2-A1644798CE6B}"/>
                  </a:ext>
                </a:extLst>
              </p14:cNvPr>
              <p14:cNvContentPartPr/>
              <p14:nvPr/>
            </p14:nvContentPartPr>
            <p14:xfrm>
              <a:off x="2362491" y="1040985"/>
              <a:ext cx="238680" cy="465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E7DD53-899B-430E-9CD2-A1644798CE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4851" y="1004985"/>
                <a:ext cx="27432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CB74AD6-5B0F-476D-8D17-5C65379DC2E0}"/>
                  </a:ext>
                </a:extLst>
              </p14:cNvPr>
              <p14:cNvContentPartPr/>
              <p14:nvPr/>
            </p14:nvContentPartPr>
            <p14:xfrm>
              <a:off x="2815371" y="886905"/>
              <a:ext cx="163800" cy="428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CB74AD6-5B0F-476D-8D17-5C65379DC2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7371" y="850905"/>
                <a:ext cx="19944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E5336B-2F85-4CD9-A057-C685AC2B4B7B}"/>
                  </a:ext>
                </a:extLst>
              </p14:cNvPr>
              <p14:cNvContentPartPr/>
              <p14:nvPr/>
            </p14:nvContentPartPr>
            <p14:xfrm>
              <a:off x="3114171" y="833985"/>
              <a:ext cx="552240" cy="552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E5336B-2F85-4CD9-A057-C685AC2B4B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96171" y="798345"/>
                <a:ext cx="58788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4172C3-8E96-46FA-9BE6-204AF9842D6D}"/>
                  </a:ext>
                </a:extLst>
              </p14:cNvPr>
              <p14:cNvContentPartPr/>
              <p14:nvPr/>
            </p14:nvContentPartPr>
            <p14:xfrm>
              <a:off x="4261851" y="987345"/>
              <a:ext cx="404280" cy="62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4172C3-8E96-46FA-9BE6-204AF9842D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43851" y="951705"/>
                <a:ext cx="4399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0C0462-C8F3-4E91-BE15-97DA74E8DC54}"/>
                  </a:ext>
                </a:extLst>
              </p14:cNvPr>
              <p14:cNvContentPartPr/>
              <p14:nvPr/>
            </p14:nvContentPartPr>
            <p14:xfrm>
              <a:off x="4653171" y="653265"/>
              <a:ext cx="416880" cy="417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0C0462-C8F3-4E91-BE15-97DA74E8DC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35531" y="617265"/>
                <a:ext cx="45252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F12AFD-E7BD-4B33-98E8-3471DE1F5254}"/>
                  </a:ext>
                </a:extLst>
              </p14:cNvPr>
              <p14:cNvContentPartPr/>
              <p14:nvPr/>
            </p14:nvContentPartPr>
            <p14:xfrm>
              <a:off x="5223771" y="769185"/>
              <a:ext cx="317880" cy="344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F12AFD-E7BD-4B33-98E8-3471DE1F52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05771" y="733545"/>
                <a:ext cx="3535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A23A86-E613-4DD8-A627-1DE3EB109D9D}"/>
                  </a:ext>
                </a:extLst>
              </p14:cNvPr>
              <p14:cNvContentPartPr/>
              <p14:nvPr/>
            </p14:nvContentPartPr>
            <p14:xfrm>
              <a:off x="5875371" y="1021905"/>
              <a:ext cx="355320" cy="37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A23A86-E613-4DD8-A627-1DE3EB109D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57731" y="986265"/>
                <a:ext cx="3909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4086A9-1EE9-4B2E-8966-FFFFED957ED6}"/>
                  </a:ext>
                </a:extLst>
              </p14:cNvPr>
              <p14:cNvContentPartPr/>
              <p14:nvPr/>
            </p14:nvContentPartPr>
            <p14:xfrm>
              <a:off x="6164811" y="540945"/>
              <a:ext cx="633240" cy="573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4086A9-1EE9-4B2E-8966-FFFFED957E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47171" y="504945"/>
                <a:ext cx="66888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88048D-7E13-4572-AC58-C346E86904D5}"/>
                  </a:ext>
                </a:extLst>
              </p14:cNvPr>
              <p14:cNvContentPartPr/>
              <p14:nvPr/>
            </p14:nvContentPartPr>
            <p14:xfrm>
              <a:off x="6907491" y="714825"/>
              <a:ext cx="416880" cy="72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88048D-7E13-4572-AC58-C346E86904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89491" y="678825"/>
                <a:ext cx="45252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D4930A0-A8F7-4326-B747-468487C871B8}"/>
                  </a:ext>
                </a:extLst>
              </p14:cNvPr>
              <p14:cNvContentPartPr/>
              <p14:nvPr/>
            </p14:nvContentPartPr>
            <p14:xfrm>
              <a:off x="7812891" y="743625"/>
              <a:ext cx="468720" cy="98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D4930A0-A8F7-4326-B747-468487C871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94891" y="707625"/>
                <a:ext cx="5043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4FAB99-1003-44A1-8D4B-73543C02F89D}"/>
                  </a:ext>
                </a:extLst>
              </p14:cNvPr>
              <p14:cNvContentPartPr/>
              <p14:nvPr/>
            </p14:nvContentPartPr>
            <p14:xfrm>
              <a:off x="7939611" y="911745"/>
              <a:ext cx="541080" cy="174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4FAB99-1003-44A1-8D4B-73543C02F8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21611" y="875745"/>
                <a:ext cx="5767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B196CB3-2674-4815-92CC-A20DC5B08E9D}"/>
                  </a:ext>
                </a:extLst>
              </p14:cNvPr>
              <p14:cNvContentPartPr/>
              <p14:nvPr/>
            </p14:nvContentPartPr>
            <p14:xfrm>
              <a:off x="8611011" y="620865"/>
              <a:ext cx="536400" cy="412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B196CB3-2674-4815-92CC-A20DC5B08E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93011" y="584865"/>
                <a:ext cx="5720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236164-B3CB-4E99-A735-6FF22D48A324}"/>
                  </a:ext>
                </a:extLst>
              </p14:cNvPr>
              <p14:cNvContentPartPr/>
              <p14:nvPr/>
            </p14:nvContentPartPr>
            <p14:xfrm>
              <a:off x="1120491" y="2583225"/>
              <a:ext cx="533160" cy="667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236164-B3CB-4E99-A735-6FF22D48A3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2851" y="2547225"/>
                <a:ext cx="56880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980BEE-9E4B-4D1A-9EC3-3F97B4FBF1A9}"/>
                  </a:ext>
                </a:extLst>
              </p14:cNvPr>
              <p14:cNvContentPartPr/>
              <p14:nvPr/>
            </p14:nvContentPartPr>
            <p14:xfrm>
              <a:off x="1765251" y="2724705"/>
              <a:ext cx="352800" cy="409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980BEE-9E4B-4D1A-9EC3-3F97B4FBF1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47251" y="2689065"/>
                <a:ext cx="3884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06ACCAE-191B-49CC-AC7A-5CC68047432E}"/>
                  </a:ext>
                </a:extLst>
              </p14:cNvPr>
              <p14:cNvContentPartPr/>
              <p14:nvPr/>
            </p14:nvContentPartPr>
            <p14:xfrm>
              <a:off x="2407851" y="2663865"/>
              <a:ext cx="941760" cy="170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06ACCAE-191B-49CC-AC7A-5CC6804743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89851" y="2627865"/>
                <a:ext cx="9774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60AFDC7-C07B-4596-B54D-6145B273C99D}"/>
                  </a:ext>
                </a:extLst>
              </p14:cNvPr>
              <p14:cNvContentPartPr/>
              <p14:nvPr/>
            </p14:nvContentPartPr>
            <p14:xfrm>
              <a:off x="2770011" y="2380905"/>
              <a:ext cx="218880" cy="480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60AFDC7-C07B-4596-B54D-6145B273C99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52371" y="2344905"/>
                <a:ext cx="25452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1D448A-43FE-4F86-9F68-C6CCA3C5A202}"/>
                  </a:ext>
                </a:extLst>
              </p14:cNvPr>
              <p14:cNvContentPartPr/>
              <p14:nvPr/>
            </p14:nvContentPartPr>
            <p14:xfrm>
              <a:off x="3530331" y="2172465"/>
              <a:ext cx="126720" cy="491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1D448A-43FE-4F86-9F68-C6CCA3C5A2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12691" y="2136825"/>
                <a:ext cx="16236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4174A9-2C38-4AE6-8725-E4B6C9DF652C}"/>
                  </a:ext>
                </a:extLst>
              </p14:cNvPr>
              <p14:cNvContentPartPr/>
              <p14:nvPr/>
            </p14:nvContentPartPr>
            <p14:xfrm>
              <a:off x="3974571" y="1921905"/>
              <a:ext cx="860040" cy="498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4174A9-2C38-4AE6-8725-E4B6C9DF652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56931" y="1886265"/>
                <a:ext cx="89568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8E6CF95-9D11-48AD-8A1F-80ABD1F3EC2B}"/>
                  </a:ext>
                </a:extLst>
              </p14:cNvPr>
              <p14:cNvContentPartPr/>
              <p14:nvPr/>
            </p14:nvContentPartPr>
            <p14:xfrm>
              <a:off x="5295771" y="1989945"/>
              <a:ext cx="548280" cy="83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8E6CF95-9D11-48AD-8A1F-80ABD1F3EC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78131" y="1953945"/>
                <a:ext cx="583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2F482C-CA3F-4C54-9F44-B9E271E982F8}"/>
                  </a:ext>
                </a:extLst>
              </p14:cNvPr>
              <p14:cNvContentPartPr/>
              <p14:nvPr/>
            </p14:nvContentPartPr>
            <p14:xfrm>
              <a:off x="5956731" y="1708065"/>
              <a:ext cx="682200" cy="824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2F482C-CA3F-4C54-9F44-B9E271E982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9091" y="1672425"/>
                <a:ext cx="717840" cy="8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0CA4D14-C625-4B55-B0A1-4090320F3105}"/>
                  </a:ext>
                </a:extLst>
              </p14:cNvPr>
              <p14:cNvContentPartPr/>
              <p14:nvPr/>
            </p14:nvContentPartPr>
            <p14:xfrm>
              <a:off x="6834771" y="1627785"/>
              <a:ext cx="590040" cy="613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0CA4D14-C625-4B55-B0A1-4090320F310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17131" y="1592145"/>
                <a:ext cx="6256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287F06B-3A48-424A-8EAE-431269F7D1C7}"/>
                  </a:ext>
                </a:extLst>
              </p14:cNvPr>
              <p14:cNvContentPartPr/>
              <p14:nvPr/>
            </p14:nvContentPartPr>
            <p14:xfrm>
              <a:off x="7523091" y="1692585"/>
              <a:ext cx="370080" cy="483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287F06B-3A48-424A-8EAE-431269F7D1C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05091" y="1656945"/>
                <a:ext cx="40572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DDACA6C-1246-43F1-86AA-83842AB02877}"/>
                  </a:ext>
                </a:extLst>
              </p14:cNvPr>
              <p14:cNvContentPartPr/>
              <p14:nvPr/>
            </p14:nvContentPartPr>
            <p14:xfrm>
              <a:off x="7975611" y="1908945"/>
              <a:ext cx="686520" cy="10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DDACA6C-1246-43F1-86AA-83842AB028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57971" y="1873305"/>
                <a:ext cx="722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2A98F79-0484-49B8-B8F3-9E55EF5BBCEF}"/>
                  </a:ext>
                </a:extLst>
              </p14:cNvPr>
              <p14:cNvContentPartPr/>
              <p14:nvPr/>
            </p14:nvContentPartPr>
            <p14:xfrm>
              <a:off x="8392131" y="1881945"/>
              <a:ext cx="504360" cy="209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2A98F79-0484-49B8-B8F3-9E55EF5BBCE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74491" y="1846305"/>
                <a:ext cx="5400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E7AFFD6-78CE-4E63-BF0D-CAF1426F9705}"/>
                  </a:ext>
                </a:extLst>
              </p14:cNvPr>
              <p14:cNvContentPartPr/>
              <p14:nvPr/>
            </p14:nvContentPartPr>
            <p14:xfrm>
              <a:off x="9037251" y="1427265"/>
              <a:ext cx="452880" cy="304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E7AFFD6-78CE-4E63-BF0D-CAF1426F970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19251" y="1391265"/>
                <a:ext cx="4885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C684931-ABE6-4DD9-A14A-6438F0C46AAD}"/>
                  </a:ext>
                </a:extLst>
              </p14:cNvPr>
              <p14:cNvContentPartPr/>
              <p14:nvPr/>
            </p14:nvContentPartPr>
            <p14:xfrm>
              <a:off x="1221651" y="3391785"/>
              <a:ext cx="673920" cy="736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C684931-ABE6-4DD9-A14A-6438F0C46A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04011" y="3355785"/>
                <a:ext cx="70956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9F6B582-3267-4382-BCA1-2B5E70E6AC9E}"/>
                  </a:ext>
                </a:extLst>
              </p14:cNvPr>
              <p14:cNvContentPartPr/>
              <p14:nvPr/>
            </p14:nvContentPartPr>
            <p14:xfrm>
              <a:off x="1965771" y="3774105"/>
              <a:ext cx="342000" cy="607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9F6B582-3267-4382-BCA1-2B5E70E6AC9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47771" y="3738465"/>
                <a:ext cx="37764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3020B58-8998-4BD1-B60C-0CE73DFE6E88}"/>
                  </a:ext>
                </a:extLst>
              </p14:cNvPr>
              <p14:cNvContentPartPr/>
              <p14:nvPr/>
            </p14:nvContentPartPr>
            <p14:xfrm>
              <a:off x="2996451" y="3857265"/>
              <a:ext cx="450360" cy="108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3020B58-8998-4BD1-B60C-0CE73DFE6E8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78451" y="3821265"/>
                <a:ext cx="486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1B7CAFA-B7CA-4A7D-B708-94F23AB948CE}"/>
                  </a:ext>
                </a:extLst>
              </p14:cNvPr>
              <p14:cNvContentPartPr/>
              <p14:nvPr/>
            </p14:nvContentPartPr>
            <p14:xfrm>
              <a:off x="3628611" y="3413025"/>
              <a:ext cx="466920" cy="880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1B7CAFA-B7CA-4A7D-B708-94F23AB948C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10971" y="3377385"/>
                <a:ext cx="50256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D02B23E-67C5-4D95-B1F4-921D7A3417B2}"/>
                  </a:ext>
                </a:extLst>
              </p14:cNvPr>
              <p14:cNvContentPartPr/>
              <p14:nvPr/>
            </p14:nvContentPartPr>
            <p14:xfrm>
              <a:off x="4535451" y="3224385"/>
              <a:ext cx="541080" cy="727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D02B23E-67C5-4D95-B1F4-921D7A3417B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17811" y="3188385"/>
                <a:ext cx="57672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21D4629-EBC7-4961-AE00-8438DDDECE3F}"/>
                  </a:ext>
                </a:extLst>
              </p14:cNvPr>
              <p14:cNvContentPartPr/>
              <p14:nvPr/>
            </p14:nvContentPartPr>
            <p14:xfrm>
              <a:off x="5268771" y="3397905"/>
              <a:ext cx="653760" cy="624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21D4629-EBC7-4961-AE00-8438DDDECE3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50771" y="3361905"/>
                <a:ext cx="68940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8C0B757-16A5-48FB-941F-296EB0BEE8B6}"/>
                  </a:ext>
                </a:extLst>
              </p14:cNvPr>
              <p14:cNvContentPartPr/>
              <p14:nvPr/>
            </p14:nvContentPartPr>
            <p14:xfrm>
              <a:off x="6699051" y="3140145"/>
              <a:ext cx="775800" cy="318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8C0B757-16A5-48FB-941F-296EB0BEE8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81411" y="3104505"/>
                <a:ext cx="8114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6D83087-E4C2-4791-A84A-BCA290269284}"/>
                  </a:ext>
                </a:extLst>
              </p14:cNvPr>
              <p14:cNvContentPartPr/>
              <p14:nvPr/>
            </p14:nvContentPartPr>
            <p14:xfrm>
              <a:off x="6798771" y="3484305"/>
              <a:ext cx="865800" cy="327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6D83087-E4C2-4791-A84A-BCA29026928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80771" y="3448305"/>
                <a:ext cx="9014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6645A60-ED9C-4DFE-8ADB-2B2E6A8985CC}"/>
                  </a:ext>
                </a:extLst>
              </p14:cNvPr>
              <p14:cNvContentPartPr/>
              <p14:nvPr/>
            </p14:nvContentPartPr>
            <p14:xfrm>
              <a:off x="8265411" y="2989305"/>
              <a:ext cx="513000" cy="115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6645A60-ED9C-4DFE-8ADB-2B2E6A8985C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47771" y="2953665"/>
                <a:ext cx="5486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3F89FA-4A02-4AC0-BE93-999E73F11A51}"/>
                  </a:ext>
                </a:extLst>
              </p14:cNvPr>
              <p14:cNvContentPartPr/>
              <p14:nvPr/>
            </p14:nvContentPartPr>
            <p14:xfrm>
              <a:off x="8872011" y="2670345"/>
              <a:ext cx="136080" cy="350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3F89FA-4A02-4AC0-BE93-999E73F11A5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54011" y="2634345"/>
                <a:ext cx="171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9A67489-FDEF-4EF0-94FB-3826075A0C9E}"/>
                  </a:ext>
                </a:extLst>
              </p14:cNvPr>
              <p14:cNvContentPartPr/>
              <p14:nvPr/>
            </p14:nvContentPartPr>
            <p14:xfrm>
              <a:off x="9253611" y="2542905"/>
              <a:ext cx="824400" cy="392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9A67489-FDEF-4EF0-94FB-3826075A0C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35611" y="2507265"/>
                <a:ext cx="8600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B005579-38BC-42E1-8EE2-0D318A82569E}"/>
                  </a:ext>
                </a:extLst>
              </p14:cNvPr>
              <p14:cNvContentPartPr/>
              <p14:nvPr/>
            </p14:nvContentPartPr>
            <p14:xfrm>
              <a:off x="10329651" y="2051145"/>
              <a:ext cx="987480" cy="447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B005579-38BC-42E1-8EE2-0D318A82569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11651" y="2015145"/>
                <a:ext cx="102312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069B5A-2F18-4AE8-A5B5-2027F88C8F37}"/>
                  </a:ext>
                </a:extLst>
              </p14:cNvPr>
              <p14:cNvContentPartPr/>
              <p14:nvPr/>
            </p14:nvContentPartPr>
            <p14:xfrm>
              <a:off x="10872891" y="1962585"/>
              <a:ext cx="670680" cy="421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069B5A-2F18-4AE8-A5B5-2027F88C8F3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855251" y="1926585"/>
                <a:ext cx="7063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3D9D0C5-B1E1-4D88-9834-DBDE16AF0D6D}"/>
                  </a:ext>
                </a:extLst>
              </p14:cNvPr>
              <p14:cNvContentPartPr/>
              <p14:nvPr/>
            </p14:nvContentPartPr>
            <p14:xfrm>
              <a:off x="11271411" y="998505"/>
              <a:ext cx="556920" cy="581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3D9D0C5-B1E1-4D88-9834-DBDE16AF0D6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253411" y="962865"/>
                <a:ext cx="5925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F86947F-2A96-4FE2-B4BC-3BBC5701E7E2}"/>
                  </a:ext>
                </a:extLst>
              </p14:cNvPr>
              <p14:cNvContentPartPr/>
              <p14:nvPr/>
            </p14:nvContentPartPr>
            <p14:xfrm>
              <a:off x="11151891" y="483705"/>
              <a:ext cx="1309320" cy="1027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F86947F-2A96-4FE2-B4BC-3BBC5701E7E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133891" y="447705"/>
                <a:ext cx="1344960" cy="10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66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DF83C5-8118-4D46-8B62-565986048C8B}"/>
                  </a:ext>
                </a:extLst>
              </p14:cNvPr>
              <p14:cNvContentPartPr/>
              <p14:nvPr/>
            </p14:nvContentPartPr>
            <p14:xfrm>
              <a:off x="760131" y="461385"/>
              <a:ext cx="209520" cy="401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DF83C5-8118-4D46-8B62-565986048C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491" y="425385"/>
                <a:ext cx="2451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B6161D-01AF-4755-9C99-37828247EF23}"/>
                  </a:ext>
                </a:extLst>
              </p14:cNvPr>
              <p14:cNvContentPartPr/>
              <p14:nvPr/>
            </p14:nvContentPartPr>
            <p14:xfrm>
              <a:off x="343971" y="270585"/>
              <a:ext cx="1045080" cy="83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B6161D-01AF-4755-9C99-37828247EF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971" y="234585"/>
                <a:ext cx="108072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2B7A73-A67D-406D-9AA5-F2DC64FCEAEC}"/>
                  </a:ext>
                </a:extLst>
              </p14:cNvPr>
              <p14:cNvContentPartPr/>
              <p14:nvPr/>
            </p14:nvContentPartPr>
            <p14:xfrm>
              <a:off x="406971" y="1006065"/>
              <a:ext cx="996840" cy="39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2B7A73-A67D-406D-9AA5-F2DC64FCEA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331" y="970425"/>
                <a:ext cx="10324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869AC3-F9B7-4B26-9AC4-929E4557FFD9}"/>
                  </a:ext>
                </a:extLst>
              </p14:cNvPr>
              <p14:cNvContentPartPr/>
              <p14:nvPr/>
            </p14:nvContentPartPr>
            <p14:xfrm>
              <a:off x="561051" y="1264905"/>
              <a:ext cx="682920" cy="31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869AC3-F9B7-4B26-9AC4-929E4557FF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411" y="1229265"/>
                <a:ext cx="7185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6BF005-27EB-481E-B5E2-76572C610D26}"/>
                  </a:ext>
                </a:extLst>
              </p14:cNvPr>
              <p14:cNvContentPartPr/>
              <p14:nvPr/>
            </p14:nvContentPartPr>
            <p14:xfrm>
              <a:off x="1412091" y="1217385"/>
              <a:ext cx="680760" cy="895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6BF005-27EB-481E-B5E2-76572C610D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4091" y="1181745"/>
                <a:ext cx="716400" cy="9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BE6CB2-0ED6-44F7-9453-BBF146CB8DD3}"/>
                  </a:ext>
                </a:extLst>
              </p14:cNvPr>
              <p14:cNvContentPartPr/>
              <p14:nvPr/>
            </p14:nvContentPartPr>
            <p14:xfrm>
              <a:off x="2251251" y="1429785"/>
              <a:ext cx="496800" cy="488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BE6CB2-0ED6-44F7-9453-BBF146CB8D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33611" y="1394145"/>
                <a:ext cx="53244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4CCC49-5610-4F29-BC21-348DB95BBA36}"/>
                  </a:ext>
                </a:extLst>
              </p14:cNvPr>
              <p14:cNvContentPartPr/>
              <p14:nvPr/>
            </p14:nvContentPartPr>
            <p14:xfrm>
              <a:off x="2815371" y="1011105"/>
              <a:ext cx="658440" cy="256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4CCC49-5610-4F29-BC21-348DB95BBA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97371" y="975105"/>
                <a:ext cx="6940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9B82A4-3EB7-4286-8CC1-26D427B19DC7}"/>
                  </a:ext>
                </a:extLst>
              </p14:cNvPr>
              <p14:cNvContentPartPr/>
              <p14:nvPr/>
            </p14:nvContentPartPr>
            <p14:xfrm>
              <a:off x="3122811" y="877905"/>
              <a:ext cx="233640" cy="421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9B82A4-3EB7-4286-8CC1-26D427B19D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05171" y="842265"/>
                <a:ext cx="2692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199677-F2BE-4A91-B0D3-19CCE4EE9A44}"/>
                  </a:ext>
                </a:extLst>
              </p14:cNvPr>
              <p14:cNvContentPartPr/>
              <p14:nvPr/>
            </p14:nvContentPartPr>
            <p14:xfrm>
              <a:off x="3631131" y="824625"/>
              <a:ext cx="511200" cy="690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199677-F2BE-4A91-B0D3-19CCE4EE9A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13491" y="788625"/>
                <a:ext cx="54684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CE060D-1D5A-4307-9D13-C03CF3D820B3}"/>
                  </a:ext>
                </a:extLst>
              </p14:cNvPr>
              <p14:cNvContentPartPr/>
              <p14:nvPr/>
            </p14:nvContentPartPr>
            <p14:xfrm>
              <a:off x="4456971" y="758025"/>
              <a:ext cx="711000" cy="366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CE060D-1D5A-4307-9D13-C03CF3D820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39331" y="722025"/>
                <a:ext cx="74664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CA5201-2112-438F-AEBC-EA9F96A129CC}"/>
                  </a:ext>
                </a:extLst>
              </p14:cNvPr>
              <p14:cNvContentPartPr/>
              <p14:nvPr/>
            </p14:nvContentPartPr>
            <p14:xfrm>
              <a:off x="5449851" y="920025"/>
              <a:ext cx="523440" cy="17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CA5201-2112-438F-AEBC-EA9F96A129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31851" y="884025"/>
                <a:ext cx="5590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A4907C-40F2-409A-B274-255F4733A27D}"/>
                  </a:ext>
                </a:extLst>
              </p14:cNvPr>
              <p14:cNvContentPartPr/>
              <p14:nvPr/>
            </p14:nvContentPartPr>
            <p14:xfrm>
              <a:off x="6091011" y="375345"/>
              <a:ext cx="762840" cy="558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A4907C-40F2-409A-B274-255F4733A2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73011" y="339705"/>
                <a:ext cx="79848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15BD307-26C1-44FE-85CD-6C5F8A7E2C8F}"/>
                  </a:ext>
                </a:extLst>
              </p14:cNvPr>
              <p14:cNvContentPartPr/>
              <p14:nvPr/>
            </p14:nvContentPartPr>
            <p14:xfrm>
              <a:off x="7020531" y="434025"/>
              <a:ext cx="354240" cy="461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15BD307-26C1-44FE-85CD-6C5F8A7E2C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02531" y="398385"/>
                <a:ext cx="38988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D7FFD1-F550-4D18-9A9D-BE136CA9CF97}"/>
                  </a:ext>
                </a:extLst>
              </p14:cNvPr>
              <p14:cNvContentPartPr/>
              <p14:nvPr/>
            </p14:nvContentPartPr>
            <p14:xfrm>
              <a:off x="7713171" y="442665"/>
              <a:ext cx="627840" cy="236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D7FFD1-F550-4D18-9A9D-BE136CA9CF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5531" y="407025"/>
                <a:ext cx="6634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56E493-1CB2-4BEB-AF89-1E310F49BE72}"/>
                  </a:ext>
                </a:extLst>
              </p14:cNvPr>
              <p14:cNvContentPartPr/>
              <p14:nvPr/>
            </p14:nvContentPartPr>
            <p14:xfrm>
              <a:off x="7921251" y="624825"/>
              <a:ext cx="632880" cy="181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56E493-1CB2-4BEB-AF89-1E310F49BE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03611" y="589185"/>
                <a:ext cx="668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C69C15-30DC-469F-8F6A-3D0BE7F3EA3E}"/>
                  </a:ext>
                </a:extLst>
              </p14:cNvPr>
              <p14:cNvContentPartPr/>
              <p14:nvPr/>
            </p14:nvContentPartPr>
            <p14:xfrm>
              <a:off x="7134291" y="750105"/>
              <a:ext cx="190080" cy="37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C69C15-30DC-469F-8F6A-3D0BE7F3EA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16291" y="714465"/>
                <a:ext cx="225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96C56B5-C16F-4D3D-B845-D65B5675590F}"/>
                  </a:ext>
                </a:extLst>
              </p14:cNvPr>
              <p14:cNvContentPartPr/>
              <p14:nvPr/>
            </p14:nvContentPartPr>
            <p14:xfrm>
              <a:off x="9181971" y="305505"/>
              <a:ext cx="382320" cy="303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96C56B5-C16F-4D3D-B845-D65B567559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63971" y="269505"/>
                <a:ext cx="4179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1EE67F3-B88A-417C-96FE-E3D3091764E7}"/>
                  </a:ext>
                </a:extLst>
              </p14:cNvPr>
              <p14:cNvContentPartPr/>
              <p14:nvPr/>
            </p14:nvContentPartPr>
            <p14:xfrm>
              <a:off x="1900971" y="2609145"/>
              <a:ext cx="834480" cy="45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1EE67F3-B88A-417C-96FE-E3D3091764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83331" y="2573145"/>
                <a:ext cx="87012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99232AA-3027-425B-9525-B519959CE07B}"/>
                  </a:ext>
                </a:extLst>
              </p14:cNvPr>
              <p14:cNvContentPartPr/>
              <p14:nvPr/>
            </p14:nvContentPartPr>
            <p14:xfrm>
              <a:off x="2848491" y="2761065"/>
              <a:ext cx="447120" cy="65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99232AA-3027-425B-9525-B519959CE07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30851" y="2725065"/>
                <a:ext cx="48276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5F6CE6F-4399-4630-863D-B82A7C518D34}"/>
                  </a:ext>
                </a:extLst>
              </p14:cNvPr>
              <p14:cNvContentPartPr/>
              <p14:nvPr/>
            </p14:nvContentPartPr>
            <p14:xfrm>
              <a:off x="3684411" y="2559105"/>
              <a:ext cx="753120" cy="229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5F6CE6F-4399-4630-863D-B82A7C518D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66771" y="2523465"/>
                <a:ext cx="7887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9C97F0-BFF3-4FC8-B649-19444166B8D1}"/>
                  </a:ext>
                </a:extLst>
              </p14:cNvPr>
              <p14:cNvContentPartPr/>
              <p14:nvPr/>
            </p14:nvContentPartPr>
            <p14:xfrm>
              <a:off x="4490451" y="2144745"/>
              <a:ext cx="477720" cy="43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9C97F0-BFF3-4FC8-B649-19444166B8D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72451" y="2108745"/>
                <a:ext cx="51336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BA6393-D1A8-484D-AEB1-AF938B5FCCF6}"/>
                  </a:ext>
                </a:extLst>
              </p14:cNvPr>
              <p14:cNvContentPartPr/>
              <p14:nvPr/>
            </p14:nvContentPartPr>
            <p14:xfrm>
              <a:off x="5158971" y="2208825"/>
              <a:ext cx="327600" cy="521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BA6393-D1A8-484D-AEB1-AF938B5FCCF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40971" y="2172825"/>
                <a:ext cx="3632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DA99D25-F59B-4627-9D84-C8387DE76B60}"/>
                  </a:ext>
                </a:extLst>
              </p14:cNvPr>
              <p14:cNvContentPartPr/>
              <p14:nvPr/>
            </p14:nvContentPartPr>
            <p14:xfrm>
              <a:off x="6164811" y="2099025"/>
              <a:ext cx="855360" cy="83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DA99D25-F59B-4627-9D84-C8387DE76B6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47171" y="2063025"/>
                <a:ext cx="8910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8A0198B-476F-4D45-883C-A08D33C58A48}"/>
                  </a:ext>
                </a:extLst>
              </p14:cNvPr>
              <p14:cNvContentPartPr/>
              <p14:nvPr/>
            </p14:nvContentPartPr>
            <p14:xfrm>
              <a:off x="6318891" y="2416545"/>
              <a:ext cx="662040" cy="145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8A0198B-476F-4D45-883C-A08D33C58A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01251" y="2380545"/>
                <a:ext cx="6976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59B2146-0072-4960-B740-FADC387D10CB}"/>
                  </a:ext>
                </a:extLst>
              </p14:cNvPr>
              <p14:cNvContentPartPr/>
              <p14:nvPr/>
            </p14:nvContentPartPr>
            <p14:xfrm>
              <a:off x="7677171" y="1981665"/>
              <a:ext cx="538920" cy="191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59B2146-0072-4960-B740-FADC387D10C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59171" y="1946025"/>
                <a:ext cx="5745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302D4C1-D834-46FA-82E7-71344C002ED2}"/>
                  </a:ext>
                </a:extLst>
              </p14:cNvPr>
              <p14:cNvContentPartPr/>
              <p14:nvPr/>
            </p14:nvContentPartPr>
            <p14:xfrm>
              <a:off x="8274411" y="1561545"/>
              <a:ext cx="776160" cy="54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302D4C1-D834-46FA-82E7-71344C002ED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56771" y="1525545"/>
                <a:ext cx="8118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DC01D1-C621-4FE1-B3F2-9386128B6BA5}"/>
                  </a:ext>
                </a:extLst>
              </p14:cNvPr>
              <p14:cNvContentPartPr/>
              <p14:nvPr/>
            </p14:nvContentPartPr>
            <p14:xfrm>
              <a:off x="9298611" y="1481625"/>
              <a:ext cx="534240" cy="495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DC01D1-C621-4FE1-B3F2-9386128B6BA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80611" y="1445985"/>
                <a:ext cx="56988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E757D4-5421-4109-8B78-3269C544C4B5}"/>
                  </a:ext>
                </a:extLst>
              </p14:cNvPr>
              <p14:cNvContentPartPr/>
              <p14:nvPr/>
            </p14:nvContentPartPr>
            <p14:xfrm>
              <a:off x="10284291" y="1319625"/>
              <a:ext cx="952200" cy="727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E757D4-5421-4109-8B78-3269C544C4B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266651" y="1283625"/>
                <a:ext cx="98784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3D1304C-D9AE-4E0D-8A1F-D9BD99441507}"/>
                  </a:ext>
                </a:extLst>
              </p14:cNvPr>
              <p14:cNvContentPartPr/>
              <p14:nvPr/>
            </p14:nvContentPartPr>
            <p14:xfrm>
              <a:off x="11235051" y="877905"/>
              <a:ext cx="468720" cy="462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3D1304C-D9AE-4E0D-8A1F-D9BD994415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217051" y="842265"/>
                <a:ext cx="5043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F92E58B-B690-40A0-8829-B88498C86C6F}"/>
                  </a:ext>
                </a:extLst>
              </p14:cNvPr>
              <p14:cNvContentPartPr/>
              <p14:nvPr/>
            </p14:nvContentPartPr>
            <p14:xfrm>
              <a:off x="11073771" y="705105"/>
              <a:ext cx="849240" cy="1046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F92E58B-B690-40A0-8829-B88498C86C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55771" y="669465"/>
                <a:ext cx="88488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546824-045F-4215-8A64-F56C59CF90B6}"/>
                  </a:ext>
                </a:extLst>
              </p14:cNvPr>
              <p14:cNvContentPartPr/>
              <p14:nvPr/>
            </p14:nvContentPartPr>
            <p14:xfrm>
              <a:off x="1020771" y="3928905"/>
              <a:ext cx="228240" cy="562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546824-045F-4215-8A64-F56C59CF90B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2771" y="3892905"/>
                <a:ext cx="26388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D31ABF6-191B-4DFC-BC7C-F92DCA564903}"/>
                  </a:ext>
                </a:extLst>
              </p14:cNvPr>
              <p14:cNvContentPartPr/>
              <p14:nvPr/>
            </p14:nvContentPartPr>
            <p14:xfrm>
              <a:off x="1040931" y="4216545"/>
              <a:ext cx="136800" cy="92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D31ABF6-191B-4DFC-BC7C-F92DCA5649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2931" y="4180545"/>
                <a:ext cx="1724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397901-5712-4FB9-8D23-D66F3D4EAA01}"/>
                  </a:ext>
                </a:extLst>
              </p14:cNvPr>
              <p14:cNvContentPartPr/>
              <p14:nvPr/>
            </p14:nvContentPartPr>
            <p14:xfrm>
              <a:off x="1076931" y="3958425"/>
              <a:ext cx="38880" cy="133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397901-5712-4FB9-8D23-D66F3D4EAA0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59291" y="3922425"/>
                <a:ext cx="745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484C047-C24C-48F6-BE32-E288B7BE3F4C}"/>
                  </a:ext>
                </a:extLst>
              </p14:cNvPr>
              <p14:cNvContentPartPr/>
              <p14:nvPr/>
            </p14:nvContentPartPr>
            <p14:xfrm>
              <a:off x="1085931" y="3902625"/>
              <a:ext cx="203760" cy="71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484C047-C24C-48F6-BE32-E288B7BE3F4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8291" y="3866985"/>
                <a:ext cx="2394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E3EF2A-89C9-48DB-82AF-E1D254D6C0A9}"/>
                  </a:ext>
                </a:extLst>
              </p14:cNvPr>
              <p14:cNvContentPartPr/>
              <p14:nvPr/>
            </p14:nvContentPartPr>
            <p14:xfrm>
              <a:off x="615051" y="4464585"/>
              <a:ext cx="969840" cy="406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E3EF2A-89C9-48DB-82AF-E1D254D6C0A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7411" y="4428945"/>
                <a:ext cx="10054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DB31FA-D477-4007-A858-3B195406AD16}"/>
                  </a:ext>
                </a:extLst>
              </p14:cNvPr>
              <p14:cNvContentPartPr/>
              <p14:nvPr/>
            </p14:nvContentPartPr>
            <p14:xfrm>
              <a:off x="415971" y="4857705"/>
              <a:ext cx="733320" cy="384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DB31FA-D477-4007-A858-3B195406AD1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8331" y="4821705"/>
                <a:ext cx="76896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A166201-4A81-4940-A25A-3BA5045F3823}"/>
                  </a:ext>
                </a:extLst>
              </p14:cNvPr>
              <p14:cNvContentPartPr/>
              <p14:nvPr/>
            </p14:nvContentPartPr>
            <p14:xfrm>
              <a:off x="2443491" y="4025745"/>
              <a:ext cx="489600" cy="523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A166201-4A81-4940-A25A-3BA5045F382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25851" y="3989745"/>
                <a:ext cx="5252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8C0E625-A764-4290-B128-9992E95637B5}"/>
                  </a:ext>
                </a:extLst>
              </p14:cNvPr>
              <p14:cNvContentPartPr/>
              <p14:nvPr/>
            </p14:nvContentPartPr>
            <p14:xfrm>
              <a:off x="3050811" y="4154985"/>
              <a:ext cx="329040" cy="338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8C0E625-A764-4290-B128-9992E95637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32811" y="4119345"/>
                <a:ext cx="364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1DA152A-34BC-4101-A356-A096640336FA}"/>
                  </a:ext>
                </a:extLst>
              </p14:cNvPr>
              <p14:cNvContentPartPr/>
              <p14:nvPr/>
            </p14:nvContentPartPr>
            <p14:xfrm>
              <a:off x="3467331" y="4027905"/>
              <a:ext cx="934200" cy="263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1DA152A-34BC-4101-A356-A096640336F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49331" y="3991905"/>
                <a:ext cx="9698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BF53FC9-4FB7-4D43-B568-1D6EE11D5FED}"/>
                  </a:ext>
                </a:extLst>
              </p14:cNvPr>
              <p14:cNvContentPartPr/>
              <p14:nvPr/>
            </p14:nvContentPartPr>
            <p14:xfrm>
              <a:off x="3919851" y="3955905"/>
              <a:ext cx="217080" cy="331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BF53FC9-4FB7-4D43-B568-1D6EE11D5F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02211" y="3919905"/>
                <a:ext cx="2527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5568A62-794B-4CF7-A7B6-6AD6CD3362E0}"/>
                  </a:ext>
                </a:extLst>
              </p14:cNvPr>
              <p14:cNvContentPartPr/>
              <p14:nvPr/>
            </p14:nvContentPartPr>
            <p14:xfrm>
              <a:off x="4482531" y="3523905"/>
              <a:ext cx="667440" cy="604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5568A62-794B-4CF7-A7B6-6AD6CD3362E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64891" y="3487905"/>
                <a:ext cx="70308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0D3AC93-D8C6-4189-99DA-FAE7B212EFDA}"/>
                  </a:ext>
                </a:extLst>
              </p14:cNvPr>
              <p14:cNvContentPartPr/>
              <p14:nvPr/>
            </p14:nvContentPartPr>
            <p14:xfrm>
              <a:off x="5369211" y="3684465"/>
              <a:ext cx="271080" cy="492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0D3AC93-D8C6-4189-99DA-FAE7B212EFD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51571" y="3648825"/>
                <a:ext cx="30672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103F7DF-B155-4C2C-85ED-9EE2E50B5577}"/>
                  </a:ext>
                </a:extLst>
              </p14:cNvPr>
              <p14:cNvContentPartPr/>
              <p14:nvPr/>
            </p14:nvContentPartPr>
            <p14:xfrm>
              <a:off x="6002091" y="3612825"/>
              <a:ext cx="457200" cy="144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103F7DF-B155-4C2C-85ED-9EE2E50B557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84091" y="3577185"/>
                <a:ext cx="492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EF823DA-4A26-427E-BB0E-282A3C9F8309}"/>
                  </a:ext>
                </a:extLst>
              </p14:cNvPr>
              <p14:cNvContentPartPr/>
              <p14:nvPr/>
            </p14:nvContentPartPr>
            <p14:xfrm>
              <a:off x="6355251" y="3196665"/>
              <a:ext cx="698040" cy="383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EF823DA-4A26-427E-BB0E-282A3C9F830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37251" y="3161025"/>
                <a:ext cx="7336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F50A5F3-49D3-4B9A-9CA9-7E0B62B4196A}"/>
                  </a:ext>
                </a:extLst>
              </p14:cNvPr>
              <p14:cNvContentPartPr/>
              <p14:nvPr/>
            </p14:nvContentPartPr>
            <p14:xfrm>
              <a:off x="7187931" y="3222585"/>
              <a:ext cx="181080" cy="147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F50A5F3-49D3-4B9A-9CA9-7E0B62B419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70291" y="3186945"/>
                <a:ext cx="2167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C2D905D-E11D-4A9C-8492-67A2FECB90C7}"/>
                  </a:ext>
                </a:extLst>
              </p14:cNvPr>
              <p14:cNvContentPartPr/>
              <p14:nvPr/>
            </p14:nvContentPartPr>
            <p14:xfrm>
              <a:off x="7912611" y="3004065"/>
              <a:ext cx="481680" cy="200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C2D905D-E11D-4A9C-8492-67A2FECB90C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94611" y="2968425"/>
                <a:ext cx="5173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67A73D-FBF6-4091-91D8-83E7FB935610}"/>
                  </a:ext>
                </a:extLst>
              </p14:cNvPr>
              <p14:cNvContentPartPr/>
              <p14:nvPr/>
            </p14:nvContentPartPr>
            <p14:xfrm>
              <a:off x="7975611" y="3233745"/>
              <a:ext cx="684720" cy="252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67A73D-FBF6-4091-91D8-83E7FB93561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57971" y="3197745"/>
                <a:ext cx="7203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39925D7-139D-4B74-B076-21D5690EA72A}"/>
                  </a:ext>
                </a:extLst>
              </p14:cNvPr>
              <p14:cNvContentPartPr/>
              <p14:nvPr/>
            </p14:nvContentPartPr>
            <p14:xfrm>
              <a:off x="9020691" y="2661345"/>
              <a:ext cx="468720" cy="510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39925D7-139D-4B74-B076-21D5690EA72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03051" y="2625705"/>
                <a:ext cx="50436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A34C0CC-9E28-4FAA-92A0-B285290E3FC1}"/>
                  </a:ext>
                </a:extLst>
              </p14:cNvPr>
              <p14:cNvContentPartPr/>
              <p14:nvPr/>
            </p14:nvContentPartPr>
            <p14:xfrm>
              <a:off x="2145411" y="5503185"/>
              <a:ext cx="504720" cy="191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A34C0CC-9E28-4FAA-92A0-B285290E3FC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27411" y="5467545"/>
                <a:ext cx="540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5F5825D-3CF0-4EBF-87EC-C6FB73CA89B5}"/>
                  </a:ext>
                </a:extLst>
              </p14:cNvPr>
              <p14:cNvContentPartPr/>
              <p14:nvPr/>
            </p14:nvContentPartPr>
            <p14:xfrm>
              <a:off x="2788011" y="5088825"/>
              <a:ext cx="606960" cy="616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5F5825D-3CF0-4EBF-87EC-C6FB73CA89B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0011" y="5053185"/>
                <a:ext cx="64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6C43C04-502A-455E-9DDA-C92B3E9EDA49}"/>
                  </a:ext>
                </a:extLst>
              </p14:cNvPr>
              <p14:cNvContentPartPr/>
              <p14:nvPr/>
            </p14:nvContentPartPr>
            <p14:xfrm>
              <a:off x="3548691" y="5141745"/>
              <a:ext cx="187920" cy="268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6C43C04-502A-455E-9DDA-C92B3E9EDA4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30691" y="5106105"/>
                <a:ext cx="2235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1D8B5DA-EB3E-42ED-A0A5-6EA3162AD36D}"/>
                  </a:ext>
                </a:extLst>
              </p14:cNvPr>
              <p14:cNvContentPartPr/>
              <p14:nvPr/>
            </p14:nvContentPartPr>
            <p14:xfrm>
              <a:off x="4091571" y="5062905"/>
              <a:ext cx="725760" cy="115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1D8B5DA-EB3E-42ED-A0A5-6EA3162AD36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73931" y="5026905"/>
                <a:ext cx="7614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78E56F6-4750-4FCB-810F-5F73B3049447}"/>
                  </a:ext>
                </a:extLst>
              </p14:cNvPr>
              <p14:cNvContentPartPr/>
              <p14:nvPr/>
            </p14:nvContentPartPr>
            <p14:xfrm>
              <a:off x="4463091" y="4897665"/>
              <a:ext cx="318240" cy="403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78E56F6-4750-4FCB-810F-5F73B304944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45091" y="4861665"/>
                <a:ext cx="3538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3D2A562-2A65-4791-87DB-7263010C0301}"/>
                  </a:ext>
                </a:extLst>
              </p14:cNvPr>
              <p14:cNvContentPartPr/>
              <p14:nvPr/>
            </p14:nvContentPartPr>
            <p14:xfrm>
              <a:off x="5241771" y="4802625"/>
              <a:ext cx="645480" cy="375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3D2A562-2A65-4791-87DB-7263010C030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23771" y="4766625"/>
                <a:ext cx="6811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92DF7D8-EB76-4F2A-94D0-B7DB1800EF09}"/>
                  </a:ext>
                </a:extLst>
              </p14:cNvPr>
              <p14:cNvContentPartPr/>
              <p14:nvPr/>
            </p14:nvContentPartPr>
            <p14:xfrm>
              <a:off x="5984091" y="4879305"/>
              <a:ext cx="470520" cy="367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92DF7D8-EB76-4F2A-94D0-B7DB1800EF0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66091" y="4843665"/>
                <a:ext cx="5061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45BEE8D-6AC0-4A1F-B63B-92AB61514F19}"/>
                  </a:ext>
                </a:extLst>
              </p14:cNvPr>
              <p14:cNvContentPartPr/>
              <p14:nvPr/>
            </p14:nvContentPartPr>
            <p14:xfrm>
              <a:off x="6509331" y="4822065"/>
              <a:ext cx="819720" cy="293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45BEE8D-6AC0-4A1F-B63B-92AB61514F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91331" y="4786425"/>
                <a:ext cx="8553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9C77254-3129-434D-8F7A-1B2FF784F52A}"/>
                  </a:ext>
                </a:extLst>
              </p14:cNvPr>
              <p14:cNvContentPartPr/>
              <p14:nvPr/>
            </p14:nvContentPartPr>
            <p14:xfrm>
              <a:off x="6943491" y="4625865"/>
              <a:ext cx="238320" cy="599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9C77254-3129-434D-8F7A-1B2FF784F52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25491" y="4590225"/>
                <a:ext cx="2739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AC0DE88-A9D2-4FDE-A6CE-453C7D9A3A95}"/>
                  </a:ext>
                </a:extLst>
              </p14:cNvPr>
              <p14:cNvContentPartPr/>
              <p14:nvPr/>
            </p14:nvContentPartPr>
            <p14:xfrm>
              <a:off x="7559451" y="4389345"/>
              <a:ext cx="675720" cy="481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AC0DE88-A9D2-4FDE-A6CE-453C7D9A3A9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541451" y="4353705"/>
                <a:ext cx="7113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6DD0D14-B96E-47CF-8188-7FCAB0F6D828}"/>
                  </a:ext>
                </a:extLst>
              </p14:cNvPr>
              <p14:cNvContentPartPr/>
              <p14:nvPr/>
            </p14:nvContentPartPr>
            <p14:xfrm>
              <a:off x="8239131" y="4481145"/>
              <a:ext cx="310680" cy="470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6DD0D14-B96E-47CF-8188-7FCAB0F6D82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221131" y="4445145"/>
                <a:ext cx="34632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05CBE59-5FA8-4186-826E-F9F86EE5E015}"/>
                  </a:ext>
                </a:extLst>
              </p14:cNvPr>
              <p14:cNvContentPartPr/>
              <p14:nvPr/>
            </p14:nvContentPartPr>
            <p14:xfrm>
              <a:off x="8944371" y="4266225"/>
              <a:ext cx="643320" cy="160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05CBE59-5FA8-4186-826E-F9F86EE5E01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926731" y="4230585"/>
                <a:ext cx="6789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463B13B-4B42-4D41-B6CE-2A7CC411D71E}"/>
                  </a:ext>
                </a:extLst>
              </p14:cNvPr>
              <p14:cNvContentPartPr/>
              <p14:nvPr/>
            </p14:nvContentPartPr>
            <p14:xfrm>
              <a:off x="9161811" y="4426425"/>
              <a:ext cx="534240" cy="145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463B13B-4B42-4D41-B6CE-2A7CC411D71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143811" y="4390425"/>
                <a:ext cx="5698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B849E59-FDA1-4140-A37E-87C60903A9D2}"/>
                  </a:ext>
                </a:extLst>
              </p14:cNvPr>
              <p14:cNvContentPartPr/>
              <p14:nvPr/>
            </p14:nvContentPartPr>
            <p14:xfrm>
              <a:off x="10591731" y="3873105"/>
              <a:ext cx="743760" cy="243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B849E59-FDA1-4140-A37E-87C60903A9D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574091" y="3837465"/>
                <a:ext cx="7794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1EA146D-89A2-455D-A212-05A529D9327F}"/>
                  </a:ext>
                </a:extLst>
              </p14:cNvPr>
              <p14:cNvContentPartPr/>
              <p14:nvPr/>
            </p14:nvContentPartPr>
            <p14:xfrm>
              <a:off x="10845531" y="3820185"/>
              <a:ext cx="577080" cy="381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1EA146D-89A2-455D-A212-05A529D9327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827891" y="3784185"/>
                <a:ext cx="6127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4FE4617-E198-48B0-A656-69BA88C28D74}"/>
                  </a:ext>
                </a:extLst>
              </p14:cNvPr>
              <p14:cNvContentPartPr/>
              <p14:nvPr/>
            </p14:nvContentPartPr>
            <p14:xfrm>
              <a:off x="11358531" y="3376305"/>
              <a:ext cx="404640" cy="466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4FE4617-E198-48B0-A656-69BA88C28D7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340531" y="3340665"/>
                <a:ext cx="44028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2F6DF6F-8EE0-47B7-BA7C-18F0C9971BB8}"/>
                  </a:ext>
                </a:extLst>
              </p14:cNvPr>
              <p14:cNvContentPartPr/>
              <p14:nvPr/>
            </p14:nvContentPartPr>
            <p14:xfrm>
              <a:off x="10889451" y="3095505"/>
              <a:ext cx="1031760" cy="771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2F6DF6F-8EE0-47B7-BA7C-18F0C9971BB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871451" y="3059505"/>
                <a:ext cx="106740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806AC4A-47EE-47BC-90C5-16E35473DFB9}"/>
                  </a:ext>
                </a:extLst>
              </p14:cNvPr>
              <p14:cNvContentPartPr/>
              <p14:nvPr/>
            </p14:nvContentPartPr>
            <p14:xfrm>
              <a:off x="6925491" y="3766905"/>
              <a:ext cx="217080" cy="99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806AC4A-47EE-47BC-90C5-16E35473DFB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07851" y="3731265"/>
                <a:ext cx="2527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62F3DF3-C7F2-484A-A05F-3A2F20FD0393}"/>
                  </a:ext>
                </a:extLst>
              </p14:cNvPr>
              <p14:cNvContentPartPr/>
              <p14:nvPr/>
            </p14:nvContentPartPr>
            <p14:xfrm>
              <a:off x="7144731" y="3467385"/>
              <a:ext cx="294480" cy="319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62F3DF3-C7F2-484A-A05F-3A2F20FD039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127091" y="3431385"/>
                <a:ext cx="3301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B376BD-097F-4D0B-B458-C77BE050457F}"/>
                  </a:ext>
                </a:extLst>
              </p14:cNvPr>
              <p14:cNvContentPartPr/>
              <p14:nvPr/>
            </p14:nvContentPartPr>
            <p14:xfrm>
              <a:off x="7443171" y="3373785"/>
              <a:ext cx="316080" cy="341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B376BD-097F-4D0B-B458-C77BE050457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25171" y="3337785"/>
                <a:ext cx="3517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1B84E7C-9579-4EE9-A07C-6D8B1C86349E}"/>
                  </a:ext>
                </a:extLst>
              </p14:cNvPr>
              <p14:cNvContentPartPr/>
              <p14:nvPr/>
            </p14:nvContentPartPr>
            <p14:xfrm>
              <a:off x="9714051" y="3838185"/>
              <a:ext cx="768600" cy="706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1B84E7C-9579-4EE9-A07C-6D8B1C86349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696051" y="3802545"/>
                <a:ext cx="80424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72B3809-0A04-493F-A8A6-ACD0CE198FE6}"/>
                  </a:ext>
                </a:extLst>
              </p14:cNvPr>
              <p14:cNvContentPartPr/>
              <p14:nvPr/>
            </p14:nvContentPartPr>
            <p14:xfrm>
              <a:off x="10304091" y="3845385"/>
              <a:ext cx="403920" cy="342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72B3809-0A04-493F-A8A6-ACD0CE198FE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286091" y="3809745"/>
                <a:ext cx="439560" cy="4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42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7F50C0-0083-49A6-92AA-5AB3329003C7}"/>
                  </a:ext>
                </a:extLst>
              </p14:cNvPr>
              <p14:cNvContentPartPr/>
              <p14:nvPr/>
            </p14:nvContentPartPr>
            <p14:xfrm>
              <a:off x="207171" y="325665"/>
              <a:ext cx="462600" cy="90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7F50C0-0083-49A6-92AA-5AB3329003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171" y="290025"/>
                <a:ext cx="49824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1310E7-11CE-414E-9F44-4B1E10769C3C}"/>
                  </a:ext>
                </a:extLst>
              </p14:cNvPr>
              <p14:cNvContentPartPr/>
              <p14:nvPr/>
            </p14:nvContentPartPr>
            <p14:xfrm>
              <a:off x="361971" y="681345"/>
              <a:ext cx="281520" cy="196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1310E7-11CE-414E-9F44-4B1E10769C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971" y="645705"/>
                <a:ext cx="3171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E684BF-275C-4B79-89B9-B441FC3C6690}"/>
                  </a:ext>
                </a:extLst>
              </p14:cNvPr>
              <p14:cNvContentPartPr/>
              <p14:nvPr/>
            </p14:nvContentPartPr>
            <p14:xfrm>
              <a:off x="433971" y="948825"/>
              <a:ext cx="938880" cy="68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E684BF-275C-4B79-89B9-B441FC3C66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331" y="912825"/>
                <a:ext cx="9745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C8445A-13B8-4C95-BC80-C0A25143C491}"/>
                  </a:ext>
                </a:extLst>
              </p14:cNvPr>
              <p14:cNvContentPartPr/>
              <p14:nvPr/>
            </p14:nvContentPartPr>
            <p14:xfrm>
              <a:off x="597411" y="1009305"/>
              <a:ext cx="1092240" cy="801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C8445A-13B8-4C95-BC80-C0A25143C4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9411" y="973665"/>
                <a:ext cx="112788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2A7300-D733-4AC1-BAC0-D5192B493307}"/>
                  </a:ext>
                </a:extLst>
              </p14:cNvPr>
              <p14:cNvContentPartPr/>
              <p14:nvPr/>
            </p14:nvContentPartPr>
            <p14:xfrm>
              <a:off x="995571" y="1773585"/>
              <a:ext cx="776160" cy="905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2A7300-D733-4AC1-BAC0-D5192B4933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7571" y="1737585"/>
                <a:ext cx="81180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C73379-79D4-488F-B969-BED781780306}"/>
                  </a:ext>
                </a:extLst>
              </p14:cNvPr>
              <p14:cNvContentPartPr/>
              <p14:nvPr/>
            </p14:nvContentPartPr>
            <p14:xfrm>
              <a:off x="1891971" y="1905345"/>
              <a:ext cx="485280" cy="43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C73379-79D4-488F-B969-BED7817803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3971" y="1869345"/>
                <a:ext cx="5209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89147A4-41EB-441B-80DE-0555F8815F76}"/>
                  </a:ext>
                </a:extLst>
              </p14:cNvPr>
              <p14:cNvContentPartPr/>
              <p14:nvPr/>
            </p14:nvContentPartPr>
            <p14:xfrm>
              <a:off x="2489211" y="1816785"/>
              <a:ext cx="721440" cy="193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89147A4-41EB-441B-80DE-0555F8815F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1571" y="1780785"/>
                <a:ext cx="7570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7678EE-3E1C-43C9-A6AC-7FAACBCCFC35}"/>
                  </a:ext>
                </a:extLst>
              </p14:cNvPr>
              <p14:cNvContentPartPr/>
              <p14:nvPr/>
            </p14:nvContentPartPr>
            <p14:xfrm>
              <a:off x="3087171" y="1181385"/>
              <a:ext cx="1396080" cy="57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7678EE-3E1C-43C9-A6AC-7FAACBCCFC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9171" y="1145745"/>
                <a:ext cx="143172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2294DB1-DD70-45E8-9F90-1FE2ADF6B893}"/>
                  </a:ext>
                </a:extLst>
              </p14:cNvPr>
              <p14:cNvContentPartPr/>
              <p14:nvPr/>
            </p14:nvContentPartPr>
            <p14:xfrm>
              <a:off x="4613211" y="1384785"/>
              <a:ext cx="436320" cy="728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2294DB1-DD70-45E8-9F90-1FE2ADF6B8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5211" y="1348785"/>
                <a:ext cx="47196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53AA9D-7263-4926-8FBC-FB583DF0D76A}"/>
                  </a:ext>
                </a:extLst>
              </p14:cNvPr>
              <p14:cNvContentPartPr/>
              <p14:nvPr/>
            </p14:nvContentPartPr>
            <p14:xfrm>
              <a:off x="5703291" y="1097865"/>
              <a:ext cx="513360" cy="106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53AA9D-7263-4926-8FBC-FB583DF0D7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85651" y="1061865"/>
                <a:ext cx="549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355B90-F4F1-43BD-8F51-5FBC6D527D82}"/>
                  </a:ext>
                </a:extLst>
              </p14:cNvPr>
              <p14:cNvContentPartPr/>
              <p14:nvPr/>
            </p14:nvContentPartPr>
            <p14:xfrm>
              <a:off x="5848011" y="1461825"/>
              <a:ext cx="490680" cy="77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355B90-F4F1-43BD-8F51-5FBC6D527D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30371" y="1426185"/>
                <a:ext cx="5263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4F96284-6AF4-4D99-8642-7B52002AA4AD}"/>
                  </a:ext>
                </a:extLst>
              </p14:cNvPr>
              <p14:cNvContentPartPr/>
              <p14:nvPr/>
            </p14:nvContentPartPr>
            <p14:xfrm>
              <a:off x="6600411" y="898785"/>
              <a:ext cx="440640" cy="433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4F96284-6AF4-4D99-8642-7B52002AA4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82771" y="862785"/>
                <a:ext cx="4762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22CDAA-AC41-42B6-8EC7-6C786B9C8696}"/>
                  </a:ext>
                </a:extLst>
              </p14:cNvPr>
              <p14:cNvContentPartPr/>
              <p14:nvPr/>
            </p14:nvContentPartPr>
            <p14:xfrm>
              <a:off x="7794891" y="824265"/>
              <a:ext cx="1688040" cy="443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22CDAA-AC41-42B6-8EC7-6C786B9C86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76891" y="788265"/>
                <a:ext cx="172368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EB17B55-77BA-40FE-9496-EB7EDAE0058C}"/>
                  </a:ext>
                </a:extLst>
              </p14:cNvPr>
              <p14:cNvContentPartPr/>
              <p14:nvPr/>
            </p14:nvContentPartPr>
            <p14:xfrm>
              <a:off x="8690931" y="686745"/>
              <a:ext cx="1049760" cy="853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B17B55-77BA-40FE-9496-EB7EDAE005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72931" y="651105"/>
                <a:ext cx="108540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7979DA-39DA-49E8-9A17-1A05A4B07543}"/>
                  </a:ext>
                </a:extLst>
              </p14:cNvPr>
              <p14:cNvContentPartPr/>
              <p14:nvPr/>
            </p14:nvContentPartPr>
            <p14:xfrm>
              <a:off x="10348371" y="371025"/>
              <a:ext cx="559440" cy="808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7979DA-39DA-49E8-9A17-1A05A4B075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0371" y="335025"/>
                <a:ext cx="59508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50FDD0C-F9F7-486B-A532-8E237CC531BA}"/>
                  </a:ext>
                </a:extLst>
              </p14:cNvPr>
              <p14:cNvContentPartPr/>
              <p14:nvPr/>
            </p14:nvContentPartPr>
            <p14:xfrm>
              <a:off x="10136691" y="-7695"/>
              <a:ext cx="1242720" cy="1249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50FDD0C-F9F7-486B-A532-8E237CC531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19051" y="-43695"/>
                <a:ext cx="1278360" cy="13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77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B03BB4-89BB-4FE4-AC1F-EDB6908F304A}"/>
                  </a:ext>
                </a:extLst>
              </p14:cNvPr>
              <p14:cNvContentPartPr/>
              <p14:nvPr/>
            </p14:nvContentPartPr>
            <p14:xfrm>
              <a:off x="687771" y="363825"/>
              <a:ext cx="607320" cy="87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B03BB4-89BB-4FE4-AC1F-EDB6908F3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771" y="327825"/>
                <a:ext cx="64296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B6AE1A-BBE6-4518-A7A8-2DD27A4737E0}"/>
                  </a:ext>
                </a:extLst>
              </p14:cNvPr>
              <p14:cNvContentPartPr/>
              <p14:nvPr/>
            </p14:nvContentPartPr>
            <p14:xfrm>
              <a:off x="1484451" y="588105"/>
              <a:ext cx="136080" cy="27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B6AE1A-BBE6-4518-A7A8-2DD27A4737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6451" y="552465"/>
                <a:ext cx="1717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9D79C3-14D0-4453-B3E8-99FC4C67BB23}"/>
                  </a:ext>
                </a:extLst>
              </p14:cNvPr>
              <p14:cNvContentPartPr/>
              <p14:nvPr/>
            </p14:nvContentPartPr>
            <p14:xfrm>
              <a:off x="1973331" y="733185"/>
              <a:ext cx="601560" cy="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9D79C3-14D0-4453-B3E8-99FC4C67BB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5331" y="697185"/>
                <a:ext cx="637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B65305-5098-4385-AE12-32D6EA758A85}"/>
                  </a:ext>
                </a:extLst>
              </p14:cNvPr>
              <p14:cNvContentPartPr/>
              <p14:nvPr/>
            </p14:nvContentPartPr>
            <p14:xfrm>
              <a:off x="2489211" y="335745"/>
              <a:ext cx="799920" cy="37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B65305-5098-4385-AE12-32D6EA758A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1571" y="300105"/>
                <a:ext cx="8355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2B5C33-0E65-4A8D-80EC-5AC6F323E00A}"/>
                  </a:ext>
                </a:extLst>
              </p14:cNvPr>
              <p14:cNvContentPartPr/>
              <p14:nvPr/>
            </p14:nvContentPartPr>
            <p14:xfrm>
              <a:off x="3185091" y="670905"/>
              <a:ext cx="613800" cy="706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2B5C33-0E65-4A8D-80EC-5AC6F323E0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7091" y="634905"/>
                <a:ext cx="64944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08301A-CE8F-41D7-9C30-40991671EF89}"/>
                  </a:ext>
                </a:extLst>
              </p14:cNvPr>
              <p14:cNvContentPartPr/>
              <p14:nvPr/>
            </p14:nvContentPartPr>
            <p14:xfrm>
              <a:off x="3946851" y="439425"/>
              <a:ext cx="516240" cy="140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08301A-CE8F-41D7-9C30-40991671EF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29211" y="403425"/>
                <a:ext cx="5518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9D56D5-8916-4892-86E6-074EF84BE575}"/>
                  </a:ext>
                </a:extLst>
              </p14:cNvPr>
              <p14:cNvContentPartPr/>
              <p14:nvPr/>
            </p14:nvContentPartPr>
            <p14:xfrm>
              <a:off x="4028211" y="609345"/>
              <a:ext cx="493200" cy="18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9D56D5-8916-4892-86E6-074EF84BE5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10571" y="573345"/>
                <a:ext cx="528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F93ACF-01AF-4D05-B138-01C5599A2E82}"/>
                  </a:ext>
                </a:extLst>
              </p14:cNvPr>
              <p14:cNvContentPartPr/>
              <p14:nvPr/>
            </p14:nvContentPartPr>
            <p14:xfrm>
              <a:off x="5395491" y="401625"/>
              <a:ext cx="586800" cy="114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F93ACF-01AF-4D05-B138-01C5599A2E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77491" y="365625"/>
                <a:ext cx="622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0C6D2D-C8E7-4399-997C-D2B82D6B67AF}"/>
                  </a:ext>
                </a:extLst>
              </p14:cNvPr>
              <p14:cNvContentPartPr/>
              <p14:nvPr/>
            </p14:nvContentPartPr>
            <p14:xfrm>
              <a:off x="6300891" y="226305"/>
              <a:ext cx="100080" cy="31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0C6D2D-C8E7-4399-997C-D2B82D6B67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82891" y="190305"/>
                <a:ext cx="1357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5905A7-6EF7-41E7-B3D0-D1FDD1262870}"/>
                  </a:ext>
                </a:extLst>
              </p14:cNvPr>
              <p14:cNvContentPartPr/>
              <p14:nvPr/>
            </p14:nvContentPartPr>
            <p14:xfrm>
              <a:off x="6607611" y="102105"/>
              <a:ext cx="534240" cy="415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5905A7-6EF7-41E7-B3D0-D1FDD12628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89971" y="66465"/>
                <a:ext cx="5698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D0B27F-7EAC-4227-BD79-EB0FDA454EC1}"/>
                  </a:ext>
                </a:extLst>
              </p14:cNvPr>
              <p14:cNvContentPartPr/>
              <p14:nvPr/>
            </p14:nvContentPartPr>
            <p14:xfrm>
              <a:off x="959211" y="1730745"/>
              <a:ext cx="645480" cy="714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D0B27F-7EAC-4227-BD79-EB0FDA454E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1571" y="1695105"/>
                <a:ext cx="68112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D803DE5-D200-4EE9-B6DA-07F4133331CC}"/>
                  </a:ext>
                </a:extLst>
              </p14:cNvPr>
              <p14:cNvContentPartPr/>
              <p14:nvPr/>
            </p14:nvContentPartPr>
            <p14:xfrm>
              <a:off x="1845171" y="1984905"/>
              <a:ext cx="455400" cy="73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D803DE5-D200-4EE9-B6DA-07F4133331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27531" y="1948905"/>
                <a:ext cx="49104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7EADAE-3301-498E-A338-D0B600542259}"/>
                  </a:ext>
                </a:extLst>
              </p14:cNvPr>
              <p14:cNvContentPartPr/>
              <p14:nvPr/>
            </p14:nvContentPartPr>
            <p14:xfrm>
              <a:off x="2425851" y="2250585"/>
              <a:ext cx="331920" cy="57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7EADAE-3301-498E-A338-D0B6005422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08211" y="2214585"/>
                <a:ext cx="3675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873F6C-7B5C-42DE-8403-709CEF56856E}"/>
                  </a:ext>
                </a:extLst>
              </p14:cNvPr>
              <p14:cNvContentPartPr/>
              <p14:nvPr/>
            </p14:nvContentPartPr>
            <p14:xfrm>
              <a:off x="2923731" y="1658025"/>
              <a:ext cx="726480" cy="609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873F6C-7B5C-42DE-8403-709CEF5685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06091" y="1622025"/>
                <a:ext cx="7621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67C7C87-00C2-4ECF-9313-FB313D927585}"/>
                  </a:ext>
                </a:extLst>
              </p14:cNvPr>
              <p14:cNvContentPartPr/>
              <p14:nvPr/>
            </p14:nvContentPartPr>
            <p14:xfrm>
              <a:off x="3892491" y="1872225"/>
              <a:ext cx="583200" cy="37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67C7C87-00C2-4ECF-9313-FB313D9275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74851" y="1836225"/>
                <a:ext cx="618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DF05B7-E16A-44D2-8C33-B691FB4E9739}"/>
                  </a:ext>
                </a:extLst>
              </p14:cNvPr>
              <p14:cNvContentPartPr/>
              <p14:nvPr/>
            </p14:nvContentPartPr>
            <p14:xfrm>
              <a:off x="5006331" y="1551105"/>
              <a:ext cx="702360" cy="132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DF05B7-E16A-44D2-8C33-B691FB4E97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88331" y="1515465"/>
                <a:ext cx="7380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1EA49E-6D49-4019-A4B0-3DA2C36F30A0}"/>
                  </a:ext>
                </a:extLst>
              </p14:cNvPr>
              <p14:cNvContentPartPr/>
              <p14:nvPr/>
            </p14:nvContentPartPr>
            <p14:xfrm>
              <a:off x="5350131" y="1671345"/>
              <a:ext cx="535680" cy="138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1EA49E-6D49-4019-A4B0-3DA2C36F30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32491" y="1635345"/>
                <a:ext cx="5713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B357B58-BE91-43C4-BE2E-E76F00FB37DF}"/>
                  </a:ext>
                </a:extLst>
              </p14:cNvPr>
              <p14:cNvContentPartPr/>
              <p14:nvPr/>
            </p14:nvContentPartPr>
            <p14:xfrm>
              <a:off x="6074451" y="1267065"/>
              <a:ext cx="370800" cy="532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B357B58-BE91-43C4-BE2E-E76F00FB37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451" y="1231065"/>
                <a:ext cx="4064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04A983-D70A-4766-9846-584D5A54BDB5}"/>
                  </a:ext>
                </a:extLst>
              </p14:cNvPr>
              <p14:cNvContentPartPr/>
              <p14:nvPr/>
            </p14:nvContentPartPr>
            <p14:xfrm>
              <a:off x="995571" y="3163905"/>
              <a:ext cx="761400" cy="415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04A983-D70A-4766-9846-584D5A54BD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7931" y="3128265"/>
                <a:ext cx="7970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F642A1E-DEF3-4AE1-BFCC-74A65ABDA1D6}"/>
                  </a:ext>
                </a:extLst>
              </p14:cNvPr>
              <p14:cNvContentPartPr/>
              <p14:nvPr/>
            </p14:nvContentPartPr>
            <p14:xfrm>
              <a:off x="1837251" y="3343185"/>
              <a:ext cx="468360" cy="379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F642A1E-DEF3-4AE1-BFCC-74A65ABDA1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19611" y="3307185"/>
                <a:ext cx="5040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2FF6F3-0676-41AD-AC26-7304AB5B2CE9}"/>
                  </a:ext>
                </a:extLst>
              </p14:cNvPr>
              <p14:cNvContentPartPr/>
              <p14:nvPr/>
            </p14:nvContentPartPr>
            <p14:xfrm>
              <a:off x="2652291" y="3375945"/>
              <a:ext cx="435240" cy="82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2FF6F3-0676-41AD-AC26-7304AB5B2C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4651" y="3340305"/>
                <a:ext cx="470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275B603-3E54-460A-AB49-1FD50ABE51B4}"/>
                  </a:ext>
                </a:extLst>
              </p14:cNvPr>
              <p14:cNvContentPartPr/>
              <p14:nvPr/>
            </p14:nvContentPartPr>
            <p14:xfrm>
              <a:off x="3161331" y="2790945"/>
              <a:ext cx="847080" cy="662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275B603-3E54-460A-AB49-1FD50ABE51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43691" y="2754945"/>
                <a:ext cx="88272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E53F5D2-E4EB-4E99-BD2E-64986DF644E5}"/>
                  </a:ext>
                </a:extLst>
              </p14:cNvPr>
              <p14:cNvContentPartPr/>
              <p14:nvPr/>
            </p14:nvContentPartPr>
            <p14:xfrm>
              <a:off x="4127931" y="2732985"/>
              <a:ext cx="627480" cy="434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E53F5D2-E4EB-4E99-BD2E-64986DF644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10291" y="2697345"/>
                <a:ext cx="6631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B1759B1-2760-409F-87D3-AAE34985EB2B}"/>
                  </a:ext>
                </a:extLst>
              </p14:cNvPr>
              <p14:cNvContentPartPr/>
              <p14:nvPr/>
            </p14:nvContentPartPr>
            <p14:xfrm>
              <a:off x="4843251" y="2842425"/>
              <a:ext cx="407880" cy="528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B1759B1-2760-409F-87D3-AAE34985EB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25251" y="2806785"/>
                <a:ext cx="4435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52DFD1-9757-4337-8B3F-D9636DCD3DAE}"/>
                  </a:ext>
                </a:extLst>
              </p14:cNvPr>
              <p14:cNvContentPartPr/>
              <p14:nvPr/>
            </p14:nvContentPartPr>
            <p14:xfrm>
              <a:off x="5776011" y="2717865"/>
              <a:ext cx="248040" cy="8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52DFD1-9757-4337-8B3F-D9636DCD3D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58011" y="2682225"/>
                <a:ext cx="2836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2C77CFC-650F-495A-95AD-7F5E6CABEB38}"/>
                  </a:ext>
                </a:extLst>
              </p14:cNvPr>
              <p14:cNvContentPartPr/>
              <p14:nvPr/>
            </p14:nvContentPartPr>
            <p14:xfrm>
              <a:off x="5685291" y="2992185"/>
              <a:ext cx="298080" cy="140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2C77CFC-650F-495A-95AD-7F5E6CABEB3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67291" y="2956185"/>
                <a:ext cx="3337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1205BB-0004-440C-9B86-7BCB343E8BF2}"/>
                  </a:ext>
                </a:extLst>
              </p14:cNvPr>
              <p14:cNvContentPartPr/>
              <p14:nvPr/>
            </p14:nvContentPartPr>
            <p14:xfrm>
              <a:off x="6336891" y="2623545"/>
              <a:ext cx="367200" cy="137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1205BB-0004-440C-9B86-7BCB343E8BF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19251" y="2587545"/>
                <a:ext cx="4028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C1076ED-8413-4BBB-9309-9B2061101DA7}"/>
                  </a:ext>
                </a:extLst>
              </p14:cNvPr>
              <p14:cNvContentPartPr/>
              <p14:nvPr/>
            </p14:nvContentPartPr>
            <p14:xfrm>
              <a:off x="6735411" y="2380905"/>
              <a:ext cx="187920" cy="270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C1076ED-8413-4BBB-9309-9B2061101DA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17411" y="2344905"/>
                <a:ext cx="2235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9A6DEB5-4162-49E6-9571-5A32B98BCC1B}"/>
                  </a:ext>
                </a:extLst>
              </p14:cNvPr>
              <p14:cNvContentPartPr/>
              <p14:nvPr/>
            </p14:nvContentPartPr>
            <p14:xfrm>
              <a:off x="7027011" y="1971945"/>
              <a:ext cx="1080360" cy="46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9A6DEB5-4162-49E6-9571-5A32B98BCC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09011" y="1936305"/>
                <a:ext cx="11160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4A035B3-86B5-49AA-A15B-64DF585D7674}"/>
                  </a:ext>
                </a:extLst>
              </p14:cNvPr>
              <p14:cNvContentPartPr/>
              <p14:nvPr/>
            </p14:nvContentPartPr>
            <p14:xfrm>
              <a:off x="1665531" y="4187025"/>
              <a:ext cx="561960" cy="407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4A035B3-86B5-49AA-A15B-64DF585D76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47531" y="4151385"/>
                <a:ext cx="5976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F5C05FA-8C29-4F73-9249-7CDBF4263D0B}"/>
                  </a:ext>
                </a:extLst>
              </p14:cNvPr>
              <p14:cNvContentPartPr/>
              <p14:nvPr/>
            </p14:nvContentPartPr>
            <p14:xfrm>
              <a:off x="2573451" y="4345425"/>
              <a:ext cx="424440" cy="537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F5C05FA-8C29-4F73-9249-7CDBF4263D0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55451" y="4309425"/>
                <a:ext cx="46008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8D4C9B-A901-4BB5-BCC4-BD667F2BFD49}"/>
                  </a:ext>
                </a:extLst>
              </p14:cNvPr>
              <p14:cNvContentPartPr/>
              <p14:nvPr/>
            </p14:nvContentPartPr>
            <p14:xfrm>
              <a:off x="3122811" y="4204305"/>
              <a:ext cx="462240" cy="132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8D4C9B-A901-4BB5-BCC4-BD667F2BFD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05171" y="4168305"/>
                <a:ext cx="497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F17E39-C3F2-4F98-AFEB-126C8D6B29AE}"/>
                  </a:ext>
                </a:extLst>
              </p14:cNvPr>
              <p14:cNvContentPartPr/>
              <p14:nvPr/>
            </p14:nvContentPartPr>
            <p14:xfrm>
              <a:off x="3585051" y="3700305"/>
              <a:ext cx="506520" cy="693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F17E39-C3F2-4F98-AFEB-126C8D6B29A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67051" y="3664305"/>
                <a:ext cx="5421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E4A09BA-94A3-4F60-9176-A6A30FC25EE4}"/>
                  </a:ext>
                </a:extLst>
              </p14:cNvPr>
              <p14:cNvContentPartPr/>
              <p14:nvPr/>
            </p14:nvContentPartPr>
            <p14:xfrm>
              <a:off x="4154571" y="3784185"/>
              <a:ext cx="447840" cy="465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E4A09BA-94A3-4F60-9176-A6A30FC25EE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36571" y="3748185"/>
                <a:ext cx="4834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39F251A-1CA6-47D7-9802-B7DD38444B34}"/>
                  </a:ext>
                </a:extLst>
              </p14:cNvPr>
              <p14:cNvContentPartPr/>
              <p14:nvPr/>
            </p14:nvContentPartPr>
            <p14:xfrm>
              <a:off x="5124051" y="3700665"/>
              <a:ext cx="636840" cy="273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39F251A-1CA6-47D7-9802-B7DD38444B3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06051" y="3665025"/>
                <a:ext cx="6724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EAEA426-700D-43D6-976E-68DDC92BEEE6}"/>
                  </a:ext>
                </a:extLst>
              </p14:cNvPr>
              <p14:cNvContentPartPr/>
              <p14:nvPr/>
            </p14:nvContentPartPr>
            <p14:xfrm>
              <a:off x="5160411" y="3910545"/>
              <a:ext cx="793440" cy="28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EAEA426-700D-43D6-976E-68DDC92BEE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42411" y="3874545"/>
                <a:ext cx="8290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787444C-A388-4CE2-8460-0E4A88D9607A}"/>
                  </a:ext>
                </a:extLst>
              </p14:cNvPr>
              <p14:cNvContentPartPr/>
              <p14:nvPr/>
            </p14:nvContentPartPr>
            <p14:xfrm>
              <a:off x="6373251" y="3600585"/>
              <a:ext cx="285480" cy="138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787444C-A388-4CE2-8460-0E4A88D9607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55611" y="3564585"/>
                <a:ext cx="3211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24A88D9-5628-4DF9-AE5F-FC59320C5171}"/>
                  </a:ext>
                </a:extLst>
              </p14:cNvPr>
              <p14:cNvContentPartPr/>
              <p14:nvPr/>
            </p14:nvContentPartPr>
            <p14:xfrm>
              <a:off x="6853131" y="3067425"/>
              <a:ext cx="870480" cy="508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24A88D9-5628-4DF9-AE5F-FC59320C517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35131" y="3031785"/>
                <a:ext cx="9061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EABB75-CC17-431E-B5C0-D434820791DC}"/>
                  </a:ext>
                </a:extLst>
              </p14:cNvPr>
              <p14:cNvContentPartPr/>
              <p14:nvPr/>
            </p14:nvContentPartPr>
            <p14:xfrm>
              <a:off x="7838091" y="2771505"/>
              <a:ext cx="1017360" cy="517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EABB75-CC17-431E-B5C0-D434820791D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20451" y="2735865"/>
                <a:ext cx="10530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CE8C276-EE1A-4054-B6C5-1BDBDA8AE2D5}"/>
                  </a:ext>
                </a:extLst>
              </p14:cNvPr>
              <p14:cNvContentPartPr/>
              <p14:nvPr/>
            </p14:nvContentPartPr>
            <p14:xfrm>
              <a:off x="1810251" y="5540265"/>
              <a:ext cx="307080" cy="82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CE8C276-EE1A-4054-B6C5-1BDBDA8AE2D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92611" y="5504265"/>
                <a:ext cx="3427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E3DF65-76E4-4ED8-9FA6-C943686D21E3}"/>
                  </a:ext>
                </a:extLst>
              </p14:cNvPr>
              <p14:cNvContentPartPr/>
              <p14:nvPr/>
            </p14:nvContentPartPr>
            <p14:xfrm>
              <a:off x="2136051" y="5114745"/>
              <a:ext cx="452160" cy="371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E3DF65-76E4-4ED8-9FA6-C943686D21E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18411" y="5078745"/>
                <a:ext cx="4878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F7328F6-B8D1-4405-8A38-36E7C4998DF7}"/>
                  </a:ext>
                </a:extLst>
              </p14:cNvPr>
              <p14:cNvContentPartPr/>
              <p14:nvPr/>
            </p14:nvContentPartPr>
            <p14:xfrm>
              <a:off x="2634291" y="5169105"/>
              <a:ext cx="96120" cy="128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F7328F6-B8D1-4405-8A38-36E7C4998D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16651" y="5133465"/>
                <a:ext cx="1317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5EAE86E-C52E-42B1-945E-1408905F8EEF}"/>
                  </a:ext>
                </a:extLst>
              </p14:cNvPr>
              <p14:cNvContentPartPr/>
              <p14:nvPr/>
            </p14:nvContentPartPr>
            <p14:xfrm>
              <a:off x="3258891" y="5243625"/>
              <a:ext cx="563760" cy="17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5EAE86E-C52E-42B1-945E-1408905F8E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40891" y="5207625"/>
                <a:ext cx="5994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803792D-D16F-4E01-B505-B8C0AE1637DD}"/>
                  </a:ext>
                </a:extLst>
              </p14:cNvPr>
              <p14:cNvContentPartPr/>
              <p14:nvPr/>
            </p14:nvContentPartPr>
            <p14:xfrm>
              <a:off x="3512331" y="5087745"/>
              <a:ext cx="83160" cy="27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803792D-D16F-4E01-B505-B8C0AE1637D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94691" y="5052105"/>
                <a:ext cx="1188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9F89E6-90AF-41DA-A560-C7B436821A3A}"/>
                  </a:ext>
                </a:extLst>
              </p14:cNvPr>
              <p14:cNvContentPartPr/>
              <p14:nvPr/>
            </p14:nvContentPartPr>
            <p14:xfrm>
              <a:off x="3874491" y="4885065"/>
              <a:ext cx="313920" cy="244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9F89E6-90AF-41DA-A560-C7B436821A3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56491" y="4849065"/>
                <a:ext cx="3495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112A9E6-B09A-474F-B944-D6E1F72F4D19}"/>
                  </a:ext>
                </a:extLst>
              </p14:cNvPr>
              <p14:cNvContentPartPr/>
              <p14:nvPr/>
            </p14:nvContentPartPr>
            <p14:xfrm>
              <a:off x="4318371" y="4900185"/>
              <a:ext cx="344520" cy="425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112A9E6-B09A-474F-B944-D6E1F72F4D1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00371" y="4864185"/>
                <a:ext cx="3801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254F17B-2C6E-46D5-92C9-07E56B3947B5}"/>
                  </a:ext>
                </a:extLst>
              </p14:cNvPr>
              <p14:cNvContentPartPr/>
              <p14:nvPr/>
            </p14:nvContentPartPr>
            <p14:xfrm>
              <a:off x="4788891" y="5083065"/>
              <a:ext cx="340920" cy="59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254F17B-2C6E-46D5-92C9-07E56B3947B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71251" y="5047065"/>
                <a:ext cx="376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CB2E5E5-E5DE-47B2-A753-8D93DD3F9E1E}"/>
                  </a:ext>
                </a:extLst>
              </p14:cNvPr>
              <p14:cNvContentPartPr/>
              <p14:nvPr/>
            </p14:nvContentPartPr>
            <p14:xfrm>
              <a:off x="4807251" y="4952025"/>
              <a:ext cx="256320" cy="306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CB2E5E5-E5DE-47B2-A753-8D93DD3F9E1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89251" y="4916025"/>
                <a:ext cx="2919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C27584E-B2A8-49E1-B0EA-156E448710E1}"/>
                  </a:ext>
                </a:extLst>
              </p14:cNvPr>
              <p14:cNvContentPartPr/>
              <p14:nvPr/>
            </p14:nvContentPartPr>
            <p14:xfrm>
              <a:off x="5114691" y="4766265"/>
              <a:ext cx="370800" cy="288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C27584E-B2A8-49E1-B0EA-156E448710E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97051" y="4730625"/>
                <a:ext cx="4064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BEEE72D-D686-41BF-9000-5A438008BBDD}"/>
                  </a:ext>
                </a:extLst>
              </p14:cNvPr>
              <p14:cNvContentPartPr/>
              <p14:nvPr/>
            </p14:nvContentPartPr>
            <p14:xfrm>
              <a:off x="5629131" y="4680225"/>
              <a:ext cx="195840" cy="408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BEEE72D-D686-41BF-9000-5A438008BBD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11491" y="4644585"/>
                <a:ext cx="2314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4FC9C3B-C5FF-4A6F-9198-599C533F73F4}"/>
                  </a:ext>
                </a:extLst>
              </p14:cNvPr>
              <p14:cNvContentPartPr/>
              <p14:nvPr/>
            </p14:nvContentPartPr>
            <p14:xfrm>
              <a:off x="6146811" y="4671585"/>
              <a:ext cx="319320" cy="99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4FC9C3B-C5FF-4A6F-9198-599C533F73F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28811" y="4635945"/>
                <a:ext cx="3549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AE0536D-F0FE-4B13-A818-4041D6538873}"/>
                  </a:ext>
                </a:extLst>
              </p14:cNvPr>
              <p14:cNvContentPartPr/>
              <p14:nvPr/>
            </p14:nvContentPartPr>
            <p14:xfrm>
              <a:off x="6232131" y="4800825"/>
              <a:ext cx="318240" cy="69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AE0536D-F0FE-4B13-A818-4041D653887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14491" y="4765185"/>
                <a:ext cx="353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AA29A94-3C7F-4D71-8B68-1EAAA1E9694B}"/>
                  </a:ext>
                </a:extLst>
              </p14:cNvPr>
              <p14:cNvContentPartPr/>
              <p14:nvPr/>
            </p14:nvContentPartPr>
            <p14:xfrm>
              <a:off x="2253771" y="5930145"/>
              <a:ext cx="360000" cy="653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AA29A94-3C7F-4D71-8B68-1EAAA1E9694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36131" y="5894505"/>
                <a:ext cx="39564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18A560-98C8-41EA-8EB5-4465E36B49FE}"/>
                  </a:ext>
                </a:extLst>
              </p14:cNvPr>
              <p14:cNvContentPartPr/>
              <p14:nvPr/>
            </p14:nvContentPartPr>
            <p14:xfrm>
              <a:off x="2887371" y="5893425"/>
              <a:ext cx="369720" cy="309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18A560-98C8-41EA-8EB5-4465E36B49F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869731" y="5857425"/>
                <a:ext cx="4053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A955C33-6FD2-4A61-9929-9DAE9FD7D4BA}"/>
                  </a:ext>
                </a:extLst>
              </p14:cNvPr>
              <p14:cNvContentPartPr/>
              <p14:nvPr/>
            </p14:nvContentPartPr>
            <p14:xfrm>
              <a:off x="3738771" y="5965425"/>
              <a:ext cx="761760" cy="27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A955C33-6FD2-4A61-9929-9DAE9FD7D4B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21131" y="5929785"/>
                <a:ext cx="7974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115EA8A-218E-4932-A044-3A25D70CAFE6}"/>
                  </a:ext>
                </a:extLst>
              </p14:cNvPr>
              <p14:cNvContentPartPr/>
              <p14:nvPr/>
            </p14:nvContentPartPr>
            <p14:xfrm>
              <a:off x="4508451" y="5560065"/>
              <a:ext cx="985680" cy="421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115EA8A-218E-4932-A044-3A25D70CAFE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490451" y="5524065"/>
                <a:ext cx="10213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CB991D8-DAD5-454F-B95B-796731176FC7}"/>
                  </a:ext>
                </a:extLst>
              </p14:cNvPr>
              <p14:cNvContentPartPr/>
              <p14:nvPr/>
            </p14:nvContentPartPr>
            <p14:xfrm>
              <a:off x="5593131" y="5739345"/>
              <a:ext cx="500400" cy="487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CB991D8-DAD5-454F-B95B-796731176FC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75131" y="5703705"/>
                <a:ext cx="5360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A350C06-F3CF-40A3-B568-64515370914C}"/>
                  </a:ext>
                </a:extLst>
              </p14:cNvPr>
              <p14:cNvContentPartPr/>
              <p14:nvPr/>
            </p14:nvContentPartPr>
            <p14:xfrm>
              <a:off x="6382251" y="5606865"/>
              <a:ext cx="386640" cy="114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A350C06-F3CF-40A3-B568-64515370914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64251" y="5571225"/>
                <a:ext cx="4222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0781A6C-19EB-4C4D-803C-0B1FBBA1D84C}"/>
                  </a:ext>
                </a:extLst>
              </p14:cNvPr>
              <p14:cNvContentPartPr/>
              <p14:nvPr/>
            </p14:nvContentPartPr>
            <p14:xfrm>
              <a:off x="6481611" y="5768865"/>
              <a:ext cx="339840" cy="160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0781A6C-19EB-4C4D-803C-0B1FBBA1D84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463971" y="5733225"/>
                <a:ext cx="375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95112AA-69DC-4DE5-BE9B-FADE9348665A}"/>
                  </a:ext>
                </a:extLst>
              </p14:cNvPr>
              <p14:cNvContentPartPr/>
              <p14:nvPr/>
            </p14:nvContentPartPr>
            <p14:xfrm>
              <a:off x="7233291" y="5268105"/>
              <a:ext cx="224280" cy="376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95112AA-69DC-4DE5-BE9B-FADE9348665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15291" y="5232465"/>
                <a:ext cx="2599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C2BD8F0-C45F-4763-AC46-8262D40780B7}"/>
                  </a:ext>
                </a:extLst>
              </p14:cNvPr>
              <p14:cNvContentPartPr/>
              <p14:nvPr/>
            </p14:nvContentPartPr>
            <p14:xfrm>
              <a:off x="6907491" y="4019625"/>
              <a:ext cx="745560" cy="708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C2BD8F0-C45F-4763-AC46-8262D40780B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89491" y="3983625"/>
                <a:ext cx="78120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3EEADD2-CC22-40AC-9FFA-0C4EB2E8FCA3}"/>
                  </a:ext>
                </a:extLst>
              </p14:cNvPr>
              <p14:cNvContentPartPr/>
              <p14:nvPr/>
            </p14:nvContentPartPr>
            <p14:xfrm>
              <a:off x="7560891" y="3999825"/>
              <a:ext cx="706320" cy="568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3EEADD2-CC22-40AC-9FFA-0C4EB2E8FCA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43251" y="3964185"/>
                <a:ext cx="74196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CEE38D3-4E5A-48CD-86E9-FEE8D22B3B84}"/>
                  </a:ext>
                </a:extLst>
              </p14:cNvPr>
              <p14:cNvContentPartPr/>
              <p14:nvPr/>
            </p14:nvContentPartPr>
            <p14:xfrm>
              <a:off x="7360011" y="118305"/>
              <a:ext cx="776880" cy="501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CEE38D3-4E5A-48CD-86E9-FEE8D22B3B8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342371" y="82305"/>
                <a:ext cx="8125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16D8875-BDA8-4104-A353-F71789BB5141}"/>
                  </a:ext>
                </a:extLst>
              </p14:cNvPr>
              <p14:cNvContentPartPr/>
              <p14:nvPr/>
            </p14:nvContentPartPr>
            <p14:xfrm>
              <a:off x="6979851" y="1126665"/>
              <a:ext cx="585360" cy="238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16D8875-BDA8-4104-A353-F71789BB514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62211" y="1091025"/>
                <a:ext cx="621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73AD9B8-0E7D-4D27-973E-81A420787A20}"/>
                  </a:ext>
                </a:extLst>
              </p14:cNvPr>
              <p14:cNvContentPartPr/>
              <p14:nvPr/>
            </p14:nvContentPartPr>
            <p14:xfrm>
              <a:off x="8111691" y="1568385"/>
              <a:ext cx="471960" cy="351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73AD9B8-0E7D-4D27-973E-81A420787A2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93691" y="1532385"/>
                <a:ext cx="5076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3079C9-D318-436A-90D5-70BEC0D73971}"/>
                  </a:ext>
                </a:extLst>
              </p14:cNvPr>
              <p14:cNvContentPartPr/>
              <p14:nvPr/>
            </p14:nvContentPartPr>
            <p14:xfrm>
              <a:off x="8971371" y="2515185"/>
              <a:ext cx="520560" cy="403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3079C9-D318-436A-90D5-70BEC0D7397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53731" y="2479545"/>
                <a:ext cx="5562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4B36D22-7A88-4000-81E8-5248F802E109}"/>
                  </a:ext>
                </a:extLst>
              </p14:cNvPr>
              <p14:cNvContentPartPr/>
              <p14:nvPr/>
            </p14:nvContentPartPr>
            <p14:xfrm>
              <a:off x="8712531" y="3625425"/>
              <a:ext cx="587520" cy="479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4B36D22-7A88-4000-81E8-5248F802E10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694891" y="3589425"/>
                <a:ext cx="623160" cy="5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030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CF374B-B1C1-4AA5-B6D9-3A2F4B489BB5}"/>
                  </a:ext>
                </a:extLst>
              </p14:cNvPr>
              <p14:cNvContentPartPr/>
              <p14:nvPr/>
            </p14:nvContentPartPr>
            <p14:xfrm>
              <a:off x="739611" y="797625"/>
              <a:ext cx="292680" cy="547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CF374B-B1C1-4AA5-B6D9-3A2F4B489B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971" y="761625"/>
                <a:ext cx="328320" cy="55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13355E-9D46-4872-A893-127D586BE938}"/>
                  </a:ext>
                </a:extLst>
              </p14:cNvPr>
              <p14:cNvContentPartPr/>
              <p14:nvPr/>
            </p14:nvContentPartPr>
            <p14:xfrm>
              <a:off x="1203651" y="248985"/>
              <a:ext cx="316080" cy="23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13355E-9D46-4872-A893-127D586BE9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011" y="213345"/>
                <a:ext cx="3517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CA35CC-A197-48F4-9A9C-3A60AA5D06A7}"/>
                  </a:ext>
                </a:extLst>
              </p14:cNvPr>
              <p14:cNvContentPartPr/>
              <p14:nvPr/>
            </p14:nvContentPartPr>
            <p14:xfrm>
              <a:off x="1574811" y="298305"/>
              <a:ext cx="35280" cy="54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CA35CC-A197-48F4-9A9C-3A60AA5D06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7171" y="262665"/>
                <a:ext cx="709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CD8379-8B0C-402A-8DE6-0B4B7B962785}"/>
                  </a:ext>
                </a:extLst>
              </p14:cNvPr>
              <p14:cNvContentPartPr/>
              <p14:nvPr/>
            </p14:nvContentPartPr>
            <p14:xfrm>
              <a:off x="2109051" y="171585"/>
              <a:ext cx="475200" cy="267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CD8379-8B0C-402A-8DE6-0B4B7B9627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1411" y="135585"/>
                <a:ext cx="5108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47CF55E-52D0-4C6D-9C1B-3E01D182D5E8}"/>
                  </a:ext>
                </a:extLst>
              </p14:cNvPr>
              <p14:cNvContentPartPr/>
              <p14:nvPr/>
            </p14:nvContentPartPr>
            <p14:xfrm>
              <a:off x="2665971" y="257625"/>
              <a:ext cx="269280" cy="365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47CF55E-52D0-4C6D-9C1B-3E01D182D5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7971" y="221625"/>
                <a:ext cx="3049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F05CC3-6CB5-493F-827C-BCAC31606E8E}"/>
                  </a:ext>
                </a:extLst>
              </p14:cNvPr>
              <p14:cNvContentPartPr/>
              <p14:nvPr/>
            </p14:nvContentPartPr>
            <p14:xfrm>
              <a:off x="3865491" y="165825"/>
              <a:ext cx="212760" cy="22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F05CC3-6CB5-493F-827C-BCAC31606E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47851" y="130185"/>
                <a:ext cx="2484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03FF7D-BBE5-430C-B1D1-C3EC6FA300FF}"/>
                  </a:ext>
                </a:extLst>
              </p14:cNvPr>
              <p14:cNvContentPartPr/>
              <p14:nvPr/>
            </p14:nvContentPartPr>
            <p14:xfrm>
              <a:off x="4173291" y="351945"/>
              <a:ext cx="205200" cy="247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03FF7D-BBE5-430C-B1D1-C3EC6FA30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5651" y="316305"/>
                <a:ext cx="2408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C19AA0-44DA-46B9-B0E9-39B0E1EBFEAC}"/>
                  </a:ext>
                </a:extLst>
              </p14:cNvPr>
              <p14:cNvContentPartPr/>
              <p14:nvPr/>
            </p14:nvContentPartPr>
            <p14:xfrm>
              <a:off x="5187411" y="147465"/>
              <a:ext cx="399600" cy="264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C19AA0-44DA-46B9-B0E9-39B0E1EBFE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69411" y="111825"/>
                <a:ext cx="435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308FAF-8B5D-4629-AE1F-E4CE3BB2A599}"/>
                  </a:ext>
                </a:extLst>
              </p14:cNvPr>
              <p14:cNvContentPartPr/>
              <p14:nvPr/>
            </p14:nvContentPartPr>
            <p14:xfrm>
              <a:off x="5778171" y="261945"/>
              <a:ext cx="151920" cy="318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308FAF-8B5D-4629-AE1F-E4CE3BB2A5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60531" y="226305"/>
                <a:ext cx="1875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30DC07-6133-41BD-A1AC-DF260B72A945}"/>
                  </a:ext>
                </a:extLst>
              </p14:cNvPr>
              <p14:cNvContentPartPr/>
              <p14:nvPr/>
            </p14:nvContentPartPr>
            <p14:xfrm>
              <a:off x="6572331" y="188505"/>
              <a:ext cx="251640" cy="138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30DC07-6133-41BD-A1AC-DF260B72A9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54691" y="152865"/>
                <a:ext cx="2872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94468A-5D97-491E-860E-9FD2D557E749}"/>
                  </a:ext>
                </a:extLst>
              </p14:cNvPr>
              <p14:cNvContentPartPr/>
              <p14:nvPr/>
            </p14:nvContentPartPr>
            <p14:xfrm>
              <a:off x="6889131" y="334665"/>
              <a:ext cx="144000" cy="187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94468A-5D97-491E-860E-9FD2D557E7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71491" y="298665"/>
                <a:ext cx="179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307AED-AC1C-4247-856F-083D37F044A5}"/>
                  </a:ext>
                </a:extLst>
              </p14:cNvPr>
              <p14:cNvContentPartPr/>
              <p14:nvPr/>
            </p14:nvContentPartPr>
            <p14:xfrm>
              <a:off x="7369011" y="116145"/>
              <a:ext cx="285120" cy="197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307AED-AC1C-4247-856F-083D37F044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51371" y="80505"/>
                <a:ext cx="320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F90E2D-056C-43CE-87A4-A7FB9775A1CB}"/>
                  </a:ext>
                </a:extLst>
              </p14:cNvPr>
              <p14:cNvContentPartPr/>
              <p14:nvPr/>
            </p14:nvContentPartPr>
            <p14:xfrm>
              <a:off x="7720371" y="216945"/>
              <a:ext cx="177120" cy="22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F90E2D-056C-43CE-87A4-A7FB9775A1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02731" y="180945"/>
                <a:ext cx="2127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EE90B7-CEA0-4C6E-A9FB-BC16552BF26F}"/>
                  </a:ext>
                </a:extLst>
              </p14:cNvPr>
              <p14:cNvContentPartPr/>
              <p14:nvPr/>
            </p14:nvContentPartPr>
            <p14:xfrm>
              <a:off x="7985331" y="104985"/>
              <a:ext cx="805680" cy="5810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EE90B7-CEA0-4C6E-A9FB-BC16552BF2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67691" y="69345"/>
                <a:ext cx="841320" cy="58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6BDAA9-5E09-425D-849D-7F2963585D1F}"/>
                  </a:ext>
                </a:extLst>
              </p14:cNvPr>
              <p14:cNvContentPartPr/>
              <p14:nvPr/>
            </p14:nvContentPartPr>
            <p14:xfrm>
              <a:off x="8435691" y="198945"/>
              <a:ext cx="900720" cy="589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6BDAA9-5E09-425D-849D-7F2963585D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17691" y="162945"/>
                <a:ext cx="936360" cy="59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CD37DE-1B5E-4E2A-85F2-100EABE5563A}"/>
                  </a:ext>
                </a:extLst>
              </p14:cNvPr>
              <p14:cNvContentPartPr/>
              <p14:nvPr/>
            </p14:nvContentPartPr>
            <p14:xfrm>
              <a:off x="8690571" y="342585"/>
              <a:ext cx="218520" cy="331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CD37DE-1B5E-4E2A-85F2-100EABE5563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72931" y="306585"/>
                <a:ext cx="2541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B14D67D-E8A4-44DC-862C-574B6717D3AA}"/>
                  </a:ext>
                </a:extLst>
              </p14:cNvPr>
              <p14:cNvContentPartPr/>
              <p14:nvPr/>
            </p14:nvContentPartPr>
            <p14:xfrm>
              <a:off x="8998731" y="298305"/>
              <a:ext cx="81360" cy="15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B14D67D-E8A4-44DC-862C-574B6717D3A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1091" y="262665"/>
                <a:ext cx="1170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01878D4-76E2-4B8C-93ED-409D3163CD09}"/>
                  </a:ext>
                </a:extLst>
              </p14:cNvPr>
              <p14:cNvContentPartPr/>
              <p14:nvPr/>
            </p14:nvContentPartPr>
            <p14:xfrm>
              <a:off x="8856531" y="1031625"/>
              <a:ext cx="348480" cy="354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01878D4-76E2-4B8C-93ED-409D3163CD0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38531" y="995625"/>
                <a:ext cx="3841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EBFCBF4-626D-4842-A1F5-6BF78F42720B}"/>
                  </a:ext>
                </a:extLst>
              </p14:cNvPr>
              <p14:cNvContentPartPr/>
              <p14:nvPr/>
            </p14:nvContentPartPr>
            <p14:xfrm>
              <a:off x="9270531" y="1138905"/>
              <a:ext cx="198720" cy="203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EBFCBF4-626D-4842-A1F5-6BF78F42720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52891" y="1102905"/>
                <a:ext cx="234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89C9A9-08D8-4640-820C-409EE5EC38D3}"/>
                  </a:ext>
                </a:extLst>
              </p14:cNvPr>
              <p14:cNvContentPartPr/>
              <p14:nvPr/>
            </p14:nvContentPartPr>
            <p14:xfrm>
              <a:off x="8962731" y="2146185"/>
              <a:ext cx="302760" cy="312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89C9A9-08D8-4640-820C-409EE5EC38D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44731" y="2110185"/>
                <a:ext cx="3384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0646563-05F6-45FE-A50E-15227C0F743C}"/>
                  </a:ext>
                </a:extLst>
              </p14:cNvPr>
              <p14:cNvContentPartPr/>
              <p14:nvPr/>
            </p14:nvContentPartPr>
            <p14:xfrm>
              <a:off x="9315531" y="2209185"/>
              <a:ext cx="434880" cy="293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0646563-05F6-45FE-A50E-15227C0F74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97891" y="2173185"/>
                <a:ext cx="47052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7BC7865-E6F5-4E47-81DB-D8BD99C8E3F3}"/>
                  </a:ext>
                </a:extLst>
              </p14:cNvPr>
              <p14:cNvContentPartPr/>
              <p14:nvPr/>
            </p14:nvContentPartPr>
            <p14:xfrm>
              <a:off x="9125451" y="3205665"/>
              <a:ext cx="214560" cy="223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7BC7865-E6F5-4E47-81DB-D8BD99C8E3F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07811" y="3169665"/>
                <a:ext cx="2502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E6218C7-E300-4FC4-B636-3790103D26D9}"/>
                  </a:ext>
                </a:extLst>
              </p14:cNvPr>
              <p14:cNvContentPartPr/>
              <p14:nvPr/>
            </p14:nvContentPartPr>
            <p14:xfrm>
              <a:off x="9495531" y="2984985"/>
              <a:ext cx="391680" cy="438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E6218C7-E300-4FC4-B636-3790103D26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77531" y="2949345"/>
                <a:ext cx="4273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0DED3C-6C7A-4233-8A29-E7642EAF6049}"/>
                  </a:ext>
                </a:extLst>
              </p14:cNvPr>
              <p14:cNvContentPartPr/>
              <p14:nvPr/>
            </p14:nvContentPartPr>
            <p14:xfrm>
              <a:off x="9350091" y="4142385"/>
              <a:ext cx="435600" cy="475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0DED3C-6C7A-4233-8A29-E7642EAF60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32451" y="4106745"/>
                <a:ext cx="4712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8D8C675-5B33-4D77-BB57-FBF370B4623D}"/>
                  </a:ext>
                </a:extLst>
              </p14:cNvPr>
              <p14:cNvContentPartPr/>
              <p14:nvPr/>
            </p14:nvContentPartPr>
            <p14:xfrm>
              <a:off x="9893691" y="4354425"/>
              <a:ext cx="327960" cy="307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8D8C675-5B33-4D77-BB57-FBF370B4623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76051" y="4318785"/>
                <a:ext cx="3636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994940B-B837-44C2-80D8-D06A14942B15}"/>
                  </a:ext>
                </a:extLst>
              </p14:cNvPr>
              <p14:cNvContentPartPr/>
              <p14:nvPr/>
            </p14:nvContentPartPr>
            <p14:xfrm>
              <a:off x="9315531" y="5170185"/>
              <a:ext cx="266040" cy="26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994940B-B837-44C2-80D8-D06A14942B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97891" y="5134185"/>
                <a:ext cx="3016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C7B3B5F-2D11-4346-A20A-4AFD9EDB1AC6}"/>
                  </a:ext>
                </a:extLst>
              </p14:cNvPr>
              <p14:cNvContentPartPr/>
              <p14:nvPr/>
            </p14:nvContentPartPr>
            <p14:xfrm>
              <a:off x="9711531" y="5123745"/>
              <a:ext cx="175320" cy="362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C7B3B5F-2D11-4346-A20A-4AFD9EDB1AC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93891" y="5088105"/>
                <a:ext cx="2109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9B7CA90-4894-403E-8D9C-C8037FAF5484}"/>
                  </a:ext>
                </a:extLst>
              </p14:cNvPr>
              <p14:cNvContentPartPr/>
              <p14:nvPr/>
            </p14:nvContentPartPr>
            <p14:xfrm>
              <a:off x="9161811" y="161505"/>
              <a:ext cx="1428840" cy="5432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9B7CA90-4894-403E-8D9C-C8037FAF54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43811" y="125865"/>
                <a:ext cx="1464480" cy="55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234C1A-DF39-4FA8-938B-99E9FDE57F84}"/>
                  </a:ext>
                </a:extLst>
              </p14:cNvPr>
              <p14:cNvContentPartPr/>
              <p14:nvPr/>
            </p14:nvContentPartPr>
            <p14:xfrm>
              <a:off x="10166571" y="2512665"/>
              <a:ext cx="241200" cy="76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234C1A-DF39-4FA8-938B-99E9FDE57F8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48931" y="2476665"/>
                <a:ext cx="2768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22A289A-6F36-4566-B65B-8B809FD8A726}"/>
                  </a:ext>
                </a:extLst>
              </p14:cNvPr>
              <p14:cNvContentPartPr/>
              <p14:nvPr/>
            </p14:nvContentPartPr>
            <p14:xfrm>
              <a:off x="10166571" y="2754945"/>
              <a:ext cx="205200" cy="79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22A289A-6F36-4566-B65B-8B809FD8A72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48931" y="2718945"/>
                <a:ext cx="240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67B9B55-0CB0-4C35-A211-9311CF2C407F}"/>
                  </a:ext>
                </a:extLst>
              </p14:cNvPr>
              <p14:cNvContentPartPr/>
              <p14:nvPr/>
            </p14:nvContentPartPr>
            <p14:xfrm>
              <a:off x="10237851" y="8865"/>
              <a:ext cx="756000" cy="5390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67B9B55-0CB0-4C35-A211-9311CF2C40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220211" y="-26775"/>
                <a:ext cx="791640" cy="54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9EBF80-44CE-435B-AE2E-0A48D62287E4}"/>
                  </a:ext>
                </a:extLst>
              </p14:cNvPr>
              <p14:cNvContentPartPr/>
              <p14:nvPr/>
            </p14:nvContentPartPr>
            <p14:xfrm>
              <a:off x="11162331" y="-119456"/>
              <a:ext cx="1794960" cy="5274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9EBF80-44CE-435B-AE2E-0A48D62287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44691" y="-155096"/>
                <a:ext cx="1830600" cy="53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A436F4-9D08-4001-8D04-0F4DC8B735D2}"/>
                  </a:ext>
                </a:extLst>
              </p14:cNvPr>
              <p14:cNvContentPartPr/>
              <p14:nvPr/>
            </p14:nvContentPartPr>
            <p14:xfrm>
              <a:off x="1303371" y="941104"/>
              <a:ext cx="90360" cy="419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A436F4-9D08-4001-8D04-0F4DC8B735D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85371" y="905464"/>
                <a:ext cx="1260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D7C300-9D56-4010-A755-69F006BAF6A2}"/>
                  </a:ext>
                </a:extLst>
              </p14:cNvPr>
              <p14:cNvContentPartPr/>
              <p14:nvPr/>
            </p14:nvContentPartPr>
            <p14:xfrm>
              <a:off x="2317491" y="1068904"/>
              <a:ext cx="180720" cy="17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D7C300-9D56-4010-A755-69F006BAF6A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99491" y="1033264"/>
                <a:ext cx="2163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18D1318-8DB7-4D21-B27F-BC37959C7E89}"/>
                  </a:ext>
                </a:extLst>
              </p14:cNvPr>
              <p14:cNvContentPartPr/>
              <p14:nvPr/>
            </p14:nvContentPartPr>
            <p14:xfrm>
              <a:off x="2670291" y="787024"/>
              <a:ext cx="125640" cy="300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18D1318-8DB7-4D21-B27F-BC37959C7E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52291" y="751384"/>
                <a:ext cx="1612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7C0A2D0-BB3D-43D8-9D01-E82C5AC86C19}"/>
                  </a:ext>
                </a:extLst>
              </p14:cNvPr>
              <p14:cNvContentPartPr/>
              <p14:nvPr/>
            </p14:nvContentPartPr>
            <p14:xfrm>
              <a:off x="3931011" y="883864"/>
              <a:ext cx="280800" cy="365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7C0A2D0-BB3D-43D8-9D01-E82C5AC86C1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13011" y="847864"/>
                <a:ext cx="31644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67CBD16-3F81-4407-95D3-2C0A41648A66}"/>
                  </a:ext>
                </a:extLst>
              </p14:cNvPr>
              <p14:cNvContentPartPr/>
              <p14:nvPr/>
            </p14:nvContentPartPr>
            <p14:xfrm>
              <a:off x="5358771" y="973144"/>
              <a:ext cx="166320" cy="269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67CBD16-3F81-4407-95D3-2C0A41648A6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40771" y="937504"/>
                <a:ext cx="2019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F895BB-33BB-4BA0-9B29-840EF61B7884}"/>
                  </a:ext>
                </a:extLst>
              </p14:cNvPr>
              <p14:cNvContentPartPr/>
              <p14:nvPr/>
            </p14:nvContentPartPr>
            <p14:xfrm>
              <a:off x="6689331" y="779464"/>
              <a:ext cx="238320" cy="201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F895BB-33BB-4BA0-9B29-840EF61B78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71691" y="743824"/>
                <a:ext cx="2739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AB58B0D-A392-48C0-8785-6377FBDEEF20}"/>
                  </a:ext>
                </a:extLst>
              </p14:cNvPr>
              <p14:cNvContentPartPr/>
              <p14:nvPr/>
            </p14:nvContentPartPr>
            <p14:xfrm>
              <a:off x="7721811" y="626824"/>
              <a:ext cx="162360" cy="253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AB58B0D-A392-48C0-8785-6377FBDEEF2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04171" y="591184"/>
                <a:ext cx="1980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F0CAB01-7F9F-42E7-BA2B-77520876BF3F}"/>
                  </a:ext>
                </a:extLst>
              </p14:cNvPr>
              <p14:cNvContentPartPr/>
              <p14:nvPr/>
            </p14:nvContentPartPr>
            <p14:xfrm>
              <a:off x="10492371" y="415864"/>
              <a:ext cx="255240" cy="36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F0CAB01-7F9F-42E7-BA2B-77520876BF3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474731" y="379864"/>
                <a:ext cx="2908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5ECBF43-1AA4-47DC-BE8C-A775C6FA2922}"/>
                  </a:ext>
                </a:extLst>
              </p14:cNvPr>
              <p14:cNvContentPartPr/>
              <p14:nvPr/>
            </p14:nvContentPartPr>
            <p14:xfrm>
              <a:off x="10791531" y="262144"/>
              <a:ext cx="133200" cy="167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5ECBF43-1AA4-47DC-BE8C-A775C6FA292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73531" y="226504"/>
                <a:ext cx="1688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4B4F24A-197D-498C-920A-7FFAFED46652}"/>
                  </a:ext>
                </a:extLst>
              </p14:cNvPr>
              <p14:cNvContentPartPr/>
              <p14:nvPr/>
            </p14:nvContentPartPr>
            <p14:xfrm>
              <a:off x="11124531" y="114544"/>
              <a:ext cx="590040" cy="311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4B4F24A-197D-498C-920A-7FFAFED466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106531" y="78544"/>
                <a:ext cx="6256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BA36FD2-0BAE-44FA-A7BD-FF8D94471932}"/>
                  </a:ext>
                </a:extLst>
              </p14:cNvPr>
              <p14:cNvContentPartPr/>
              <p14:nvPr/>
            </p14:nvContentPartPr>
            <p14:xfrm>
              <a:off x="2642931" y="1801504"/>
              <a:ext cx="64440" cy="388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BA36FD2-0BAE-44FA-A7BD-FF8D9447193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25291" y="1765504"/>
                <a:ext cx="1000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B8181B4-3EF7-4159-A2EB-17F04B68EE76}"/>
                  </a:ext>
                </a:extLst>
              </p14:cNvPr>
              <p14:cNvContentPartPr/>
              <p14:nvPr/>
            </p14:nvContentPartPr>
            <p14:xfrm>
              <a:off x="3938211" y="1918504"/>
              <a:ext cx="290160" cy="37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B8181B4-3EF7-4159-A2EB-17F04B68EE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20211" y="1882504"/>
                <a:ext cx="3258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BC2BB2E-1A30-4661-90AD-918595B529A4}"/>
                  </a:ext>
                </a:extLst>
              </p14:cNvPr>
              <p14:cNvContentPartPr/>
              <p14:nvPr/>
            </p14:nvContentPartPr>
            <p14:xfrm>
              <a:off x="4309011" y="1647424"/>
              <a:ext cx="97200" cy="395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BC2BB2E-1A30-4661-90AD-918595B529A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91011" y="1611784"/>
                <a:ext cx="1328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E472AEC-5FE4-491B-A29D-BE7B0DB89245}"/>
                  </a:ext>
                </a:extLst>
              </p14:cNvPr>
              <p14:cNvContentPartPr/>
              <p14:nvPr/>
            </p14:nvContentPartPr>
            <p14:xfrm>
              <a:off x="1166931" y="1750384"/>
              <a:ext cx="322200" cy="695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E472AEC-5FE4-491B-A29D-BE7B0DB8924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48931" y="1714744"/>
                <a:ext cx="35784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DDEE7BA-2497-48E7-9E32-58CAD74C95EA}"/>
                  </a:ext>
                </a:extLst>
              </p14:cNvPr>
              <p14:cNvContentPartPr/>
              <p14:nvPr/>
            </p14:nvContentPartPr>
            <p14:xfrm>
              <a:off x="5476851" y="1538704"/>
              <a:ext cx="120600" cy="509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DDEE7BA-2497-48E7-9E32-58CAD74C95E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58851" y="1502704"/>
                <a:ext cx="15624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0483BBB-15F4-48BB-81A3-275D90F7923D}"/>
                  </a:ext>
                </a:extLst>
              </p14:cNvPr>
              <p14:cNvContentPartPr/>
              <p14:nvPr/>
            </p14:nvContentPartPr>
            <p14:xfrm>
              <a:off x="6729291" y="1575424"/>
              <a:ext cx="432360" cy="399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0483BBB-15F4-48BB-81A3-275D90F7923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11651" y="1539424"/>
                <a:ext cx="4680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8695305-94E4-4D52-A03A-FD515DEC9602}"/>
                  </a:ext>
                </a:extLst>
              </p14:cNvPr>
              <p14:cNvContentPartPr/>
              <p14:nvPr/>
            </p14:nvContentPartPr>
            <p14:xfrm>
              <a:off x="7865091" y="1419184"/>
              <a:ext cx="275760" cy="337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8695305-94E4-4D52-A03A-FD515DEC960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47091" y="1383184"/>
                <a:ext cx="3114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8ABBE62-569C-4F7A-A3A2-AB2A2D27EDEA}"/>
                  </a:ext>
                </a:extLst>
              </p14:cNvPr>
              <p14:cNvContentPartPr/>
              <p14:nvPr/>
            </p14:nvContentPartPr>
            <p14:xfrm>
              <a:off x="10780011" y="886744"/>
              <a:ext cx="473760" cy="428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8ABBE62-569C-4F7A-A3A2-AB2A2D27EDE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62371" y="851104"/>
                <a:ext cx="50940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4F92BEA-8718-427C-B7FC-B95A45872CB7}"/>
                  </a:ext>
                </a:extLst>
              </p14:cNvPr>
              <p14:cNvContentPartPr/>
              <p14:nvPr/>
            </p14:nvContentPartPr>
            <p14:xfrm>
              <a:off x="4363371" y="2498464"/>
              <a:ext cx="82080" cy="529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4F92BEA-8718-427C-B7FC-B95A45872CB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45371" y="2462464"/>
                <a:ext cx="11772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A6C5266-348F-4398-9BFA-1704BE341493}"/>
                  </a:ext>
                </a:extLst>
              </p14:cNvPr>
              <p14:cNvContentPartPr/>
              <p14:nvPr/>
            </p14:nvContentPartPr>
            <p14:xfrm>
              <a:off x="5413491" y="2751904"/>
              <a:ext cx="270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A6C5266-348F-4398-9BFA-1704BE34149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95851" y="2716264"/>
                <a:ext cx="30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69B2C5F-A7DB-4ABB-BB63-44E7C4E18761}"/>
                  </a:ext>
                </a:extLst>
              </p14:cNvPr>
              <p14:cNvContentPartPr/>
              <p14:nvPr/>
            </p14:nvContentPartPr>
            <p14:xfrm>
              <a:off x="5573331" y="2590264"/>
              <a:ext cx="478800" cy="498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69B2C5F-A7DB-4ABB-BB63-44E7C4E1876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55331" y="2554624"/>
                <a:ext cx="51444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9A29AF5-1872-4C91-AC88-8E90599F2CAC}"/>
                  </a:ext>
                </a:extLst>
              </p14:cNvPr>
              <p14:cNvContentPartPr/>
              <p14:nvPr/>
            </p14:nvContentPartPr>
            <p14:xfrm>
              <a:off x="2679651" y="2760904"/>
              <a:ext cx="182520" cy="337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9A29AF5-1872-4C91-AC88-8E90599F2CA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62011" y="2724904"/>
                <a:ext cx="2181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31D7CEE-BE00-4D3C-A7E3-A2A6BE4A96B8}"/>
                  </a:ext>
                </a:extLst>
              </p14:cNvPr>
              <p14:cNvContentPartPr/>
              <p14:nvPr/>
            </p14:nvContentPartPr>
            <p14:xfrm>
              <a:off x="1332171" y="2839744"/>
              <a:ext cx="323640" cy="410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31D7CEE-BE00-4D3C-A7E3-A2A6BE4A96B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14531" y="2803744"/>
                <a:ext cx="3592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4EBF607-800C-44D9-A9AC-453B71698AE4}"/>
                  </a:ext>
                </a:extLst>
              </p14:cNvPr>
              <p14:cNvContentPartPr/>
              <p14:nvPr/>
            </p14:nvContentPartPr>
            <p14:xfrm>
              <a:off x="6832251" y="2707624"/>
              <a:ext cx="312480" cy="301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4EBF607-800C-44D9-A9AC-453B71698AE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14611" y="2671624"/>
                <a:ext cx="3481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61CAAF1-6399-49F8-AF94-E4EB0FC0C6A8}"/>
                  </a:ext>
                </a:extLst>
              </p14:cNvPr>
              <p14:cNvContentPartPr/>
              <p14:nvPr/>
            </p14:nvContentPartPr>
            <p14:xfrm>
              <a:off x="7939251" y="2606104"/>
              <a:ext cx="318240" cy="336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61CAAF1-6399-49F8-AF94-E4EB0FC0C6A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21611" y="2570464"/>
                <a:ext cx="3538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8642090-BD7C-4B84-9F34-7D2E79200B14}"/>
                  </a:ext>
                </a:extLst>
              </p14:cNvPr>
              <p14:cNvContentPartPr/>
              <p14:nvPr/>
            </p14:nvContentPartPr>
            <p14:xfrm>
              <a:off x="10737171" y="1895104"/>
              <a:ext cx="129240" cy="69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8642090-BD7C-4B84-9F34-7D2E79200B1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719171" y="1859104"/>
                <a:ext cx="1648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440AD50-6B77-4603-AA18-A12437B0BD06}"/>
                  </a:ext>
                </a:extLst>
              </p14:cNvPr>
              <p14:cNvContentPartPr/>
              <p14:nvPr/>
            </p14:nvContentPartPr>
            <p14:xfrm>
              <a:off x="10980891" y="1656424"/>
              <a:ext cx="95760" cy="295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440AD50-6B77-4603-AA18-A12437B0BD0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963251" y="1620424"/>
                <a:ext cx="1314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EE5DC7A-0036-4D35-A18C-7F7D181A778A}"/>
                  </a:ext>
                </a:extLst>
              </p14:cNvPr>
              <p14:cNvContentPartPr/>
              <p14:nvPr/>
            </p14:nvContentPartPr>
            <p14:xfrm>
              <a:off x="11251611" y="1401544"/>
              <a:ext cx="429480" cy="402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EE5DC7A-0036-4D35-A18C-7F7D181A778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233611" y="1365904"/>
                <a:ext cx="46512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36C7297-E51D-4274-AFCF-261D80EFA0F3}"/>
                  </a:ext>
                </a:extLst>
              </p14:cNvPr>
              <p14:cNvContentPartPr/>
              <p14:nvPr/>
            </p14:nvContentPartPr>
            <p14:xfrm>
              <a:off x="7052211" y="3802024"/>
              <a:ext cx="27000" cy="338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36C7297-E51D-4274-AFCF-261D80EFA0F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34211" y="3766384"/>
                <a:ext cx="626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D09986C-1EFE-4C89-B131-C79EE34AF46E}"/>
                  </a:ext>
                </a:extLst>
              </p14:cNvPr>
              <p14:cNvContentPartPr/>
              <p14:nvPr/>
            </p14:nvContentPartPr>
            <p14:xfrm>
              <a:off x="7821891" y="3798424"/>
              <a:ext cx="177120" cy="3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D09986C-1EFE-4C89-B131-C79EE34AF46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03891" y="3762784"/>
                <a:ext cx="212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71A9DDD-C384-4800-9D7D-F956C6181470}"/>
                  </a:ext>
                </a:extLst>
              </p14:cNvPr>
              <p14:cNvContentPartPr/>
              <p14:nvPr/>
            </p14:nvContentPartPr>
            <p14:xfrm>
              <a:off x="8102331" y="3485224"/>
              <a:ext cx="92520" cy="401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71A9DDD-C384-4800-9D7D-F956C618147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84691" y="3449584"/>
                <a:ext cx="1281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6731B83-B242-4040-9B31-458C794AE937}"/>
                  </a:ext>
                </a:extLst>
              </p14:cNvPr>
              <p14:cNvContentPartPr/>
              <p14:nvPr/>
            </p14:nvContentPartPr>
            <p14:xfrm>
              <a:off x="5628411" y="3901744"/>
              <a:ext cx="223920" cy="290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6731B83-B242-4040-9B31-458C794AE93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10411" y="3865744"/>
                <a:ext cx="2595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58C88F9-D665-418D-A7C7-5FDA690D2B2F}"/>
                  </a:ext>
                </a:extLst>
              </p14:cNvPr>
              <p14:cNvContentPartPr/>
              <p14:nvPr/>
            </p14:nvContentPartPr>
            <p14:xfrm>
              <a:off x="4280931" y="4254544"/>
              <a:ext cx="317520" cy="328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58C88F9-D665-418D-A7C7-5FDA690D2B2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62931" y="4218544"/>
                <a:ext cx="3531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A5FD9FD-941B-45F9-BB92-4377B729CDE2}"/>
                  </a:ext>
                </a:extLst>
              </p14:cNvPr>
              <p14:cNvContentPartPr/>
              <p14:nvPr/>
            </p14:nvContentPartPr>
            <p14:xfrm>
              <a:off x="2677131" y="4029184"/>
              <a:ext cx="249840" cy="383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A5FD9FD-941B-45F9-BB92-4377B729CDE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659131" y="3993544"/>
                <a:ext cx="2854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D9B4940-A100-4652-BBA3-A2631ABFD4BD}"/>
                  </a:ext>
                </a:extLst>
              </p14:cNvPr>
              <p14:cNvContentPartPr/>
              <p14:nvPr/>
            </p14:nvContentPartPr>
            <p14:xfrm>
              <a:off x="1307691" y="4149064"/>
              <a:ext cx="224280" cy="459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D9B4940-A100-4652-BBA3-A2631ABFD4B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289691" y="4113424"/>
                <a:ext cx="25992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B710429-FC79-4934-B107-029BA9A6C5A7}"/>
                  </a:ext>
                </a:extLst>
              </p14:cNvPr>
              <p14:cNvContentPartPr/>
              <p14:nvPr/>
            </p14:nvContentPartPr>
            <p14:xfrm>
              <a:off x="10824291" y="2995624"/>
              <a:ext cx="211680" cy="76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B710429-FC79-4934-B107-029BA9A6C5A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806291" y="2959984"/>
                <a:ext cx="2473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574C3B8-6F3F-4E36-9F6F-644DA36545DD}"/>
                  </a:ext>
                </a:extLst>
              </p14:cNvPr>
              <p14:cNvContentPartPr/>
              <p14:nvPr/>
            </p14:nvContentPartPr>
            <p14:xfrm>
              <a:off x="11090331" y="2732464"/>
              <a:ext cx="387360" cy="261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574C3B8-6F3F-4E36-9F6F-644DA36545D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072331" y="2696824"/>
                <a:ext cx="4230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632F60C-A612-4B5D-9561-2A359C8DBC88}"/>
                  </a:ext>
                </a:extLst>
              </p14:cNvPr>
              <p14:cNvContentPartPr/>
              <p14:nvPr/>
            </p14:nvContentPartPr>
            <p14:xfrm>
              <a:off x="11649051" y="2495224"/>
              <a:ext cx="531000" cy="391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632F60C-A612-4B5D-9561-2A359C8DBC8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631051" y="2459584"/>
                <a:ext cx="5666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A54E593-1DF2-4B36-86D3-254A125490F4}"/>
                  </a:ext>
                </a:extLst>
              </p14:cNvPr>
              <p14:cNvContentPartPr/>
              <p14:nvPr/>
            </p14:nvContentPartPr>
            <p14:xfrm>
              <a:off x="986571" y="5314024"/>
              <a:ext cx="334440" cy="2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A54E593-1DF2-4B36-86D3-254A125490F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8571" y="5278024"/>
                <a:ext cx="370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ADAC99F-A939-41F5-9859-6BC0E4421E26}"/>
                  </a:ext>
                </a:extLst>
              </p14:cNvPr>
              <p14:cNvContentPartPr/>
              <p14:nvPr/>
            </p14:nvContentPartPr>
            <p14:xfrm>
              <a:off x="1502091" y="5033224"/>
              <a:ext cx="63360" cy="337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ADAC99F-A939-41F5-9859-6BC0E4421E2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484091" y="4997584"/>
                <a:ext cx="990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07522E4-DEAE-42C3-A35B-039D8B67737A}"/>
                  </a:ext>
                </a:extLst>
              </p14:cNvPr>
              <p14:cNvContentPartPr/>
              <p14:nvPr/>
            </p14:nvContentPartPr>
            <p14:xfrm>
              <a:off x="5975091" y="4969864"/>
              <a:ext cx="63360" cy="372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07522E4-DEAE-42C3-A35B-039D8B67737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57091" y="4934224"/>
                <a:ext cx="990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ADB3C32-258D-4FDC-B99C-FEDD4796C5AC}"/>
                  </a:ext>
                </a:extLst>
              </p14:cNvPr>
              <p14:cNvContentPartPr/>
              <p14:nvPr/>
            </p14:nvContentPartPr>
            <p14:xfrm>
              <a:off x="8184051" y="4888504"/>
              <a:ext cx="59040" cy="355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ADB3C32-258D-4FDC-B99C-FEDD4796C5A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166411" y="4852864"/>
                <a:ext cx="946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FCDAF6D-E469-40B9-85B7-2484A6E5D51B}"/>
                  </a:ext>
                </a:extLst>
              </p14:cNvPr>
              <p14:cNvContentPartPr/>
              <p14:nvPr/>
            </p14:nvContentPartPr>
            <p14:xfrm>
              <a:off x="7050411" y="4758544"/>
              <a:ext cx="286200" cy="458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FCDAF6D-E469-40B9-85B7-2484A6E5D51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032411" y="4722904"/>
                <a:ext cx="3218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DDB3F8E-BC56-439E-9030-95F1934C965F}"/>
                  </a:ext>
                </a:extLst>
              </p14:cNvPr>
              <p14:cNvContentPartPr/>
              <p14:nvPr/>
            </p14:nvContentPartPr>
            <p14:xfrm>
              <a:off x="4548771" y="5150944"/>
              <a:ext cx="498600" cy="255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DDB3F8E-BC56-439E-9030-95F1934C965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31131" y="5115304"/>
                <a:ext cx="5342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E2FB8FD-4AD4-4A02-B68B-A1F90872DCF9}"/>
                  </a:ext>
                </a:extLst>
              </p14:cNvPr>
              <p14:cNvContentPartPr/>
              <p14:nvPr/>
            </p14:nvContentPartPr>
            <p14:xfrm>
              <a:off x="2575611" y="5168584"/>
              <a:ext cx="439560" cy="281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E2FB8FD-4AD4-4A02-B68B-A1F90872DCF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557971" y="5132584"/>
                <a:ext cx="4752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DD9ECBA-5402-4196-959D-F7FBC884BDA6}"/>
                  </a:ext>
                </a:extLst>
              </p14:cNvPr>
              <p14:cNvContentPartPr/>
              <p14:nvPr/>
            </p14:nvContentPartPr>
            <p14:xfrm>
              <a:off x="10899891" y="3793024"/>
              <a:ext cx="499320" cy="409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DD9ECBA-5402-4196-959D-F7FBC884BDA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882251" y="3757024"/>
                <a:ext cx="5349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1A03D02-82CB-43EF-9C2A-290FA4634C35}"/>
                  </a:ext>
                </a:extLst>
              </p14:cNvPr>
              <p14:cNvContentPartPr/>
              <p14:nvPr/>
            </p14:nvContentPartPr>
            <p14:xfrm>
              <a:off x="11558691" y="3754504"/>
              <a:ext cx="511560" cy="483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1A03D02-82CB-43EF-9C2A-290FA4634C3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540691" y="3718864"/>
                <a:ext cx="54720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75693C6-1C53-4E7E-8CA6-66C80ABB632E}"/>
                  </a:ext>
                </a:extLst>
              </p14:cNvPr>
              <p14:cNvContentPartPr/>
              <p14:nvPr/>
            </p14:nvContentPartPr>
            <p14:xfrm>
              <a:off x="11298411" y="4064464"/>
              <a:ext cx="104040" cy="2221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75693C6-1C53-4E7E-8CA6-66C80ABB632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280411" y="4028824"/>
                <a:ext cx="1396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55DD33F-6D2E-4664-91B4-63BA03C80B4B}"/>
                  </a:ext>
                </a:extLst>
              </p14:cNvPr>
              <p14:cNvContentPartPr/>
              <p14:nvPr/>
            </p14:nvContentPartPr>
            <p14:xfrm>
              <a:off x="6092811" y="5802904"/>
              <a:ext cx="187200" cy="388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55DD33F-6D2E-4664-91B4-63BA03C80B4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074811" y="5766904"/>
                <a:ext cx="2228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768F09A-F11B-4997-B464-2418515252D5}"/>
                  </a:ext>
                </a:extLst>
              </p14:cNvPr>
              <p14:cNvContentPartPr/>
              <p14:nvPr/>
            </p14:nvContentPartPr>
            <p14:xfrm>
              <a:off x="7070211" y="5820544"/>
              <a:ext cx="215640" cy="37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768F09A-F11B-4997-B464-2418515252D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052571" y="5784904"/>
                <a:ext cx="2512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40C3BE4-81A7-44BD-BC38-F25A8A380025}"/>
                  </a:ext>
                </a:extLst>
              </p14:cNvPr>
              <p14:cNvContentPartPr/>
              <p14:nvPr/>
            </p14:nvContentPartPr>
            <p14:xfrm>
              <a:off x="7305651" y="5612824"/>
              <a:ext cx="164520" cy="399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40C3BE4-81A7-44BD-BC38-F25A8A38002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288011" y="5577184"/>
                <a:ext cx="20016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2F57A77-B72D-4007-8618-E2DFF23AF95F}"/>
                  </a:ext>
                </a:extLst>
              </p14:cNvPr>
              <p14:cNvContentPartPr/>
              <p14:nvPr/>
            </p14:nvContentPartPr>
            <p14:xfrm>
              <a:off x="7968411" y="5485744"/>
              <a:ext cx="172080" cy="2286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2F57A77-B72D-4007-8618-E2DFF23AF95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50771" y="5449744"/>
                <a:ext cx="2077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EA3CC55-3403-4997-B783-30935ACDF3C6}"/>
                  </a:ext>
                </a:extLst>
              </p14:cNvPr>
              <p14:cNvContentPartPr/>
              <p14:nvPr/>
            </p14:nvContentPartPr>
            <p14:xfrm>
              <a:off x="4898691" y="6064264"/>
              <a:ext cx="570240" cy="337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EA3CC55-3403-4997-B783-30935ACDF3C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880691" y="6028264"/>
                <a:ext cx="6058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E417D45-BD2B-42D6-BC43-C8A6FFEFDD3B}"/>
                  </a:ext>
                </a:extLst>
              </p14:cNvPr>
              <p14:cNvContentPartPr/>
              <p14:nvPr/>
            </p14:nvContentPartPr>
            <p14:xfrm>
              <a:off x="2756691" y="5865184"/>
              <a:ext cx="576720" cy="2185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E417D45-BD2B-42D6-BC43-C8A6FFEFDD3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738691" y="5829184"/>
                <a:ext cx="6123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FD327AF-4AF6-40C8-BD7B-9CDCBC80B4C3}"/>
                  </a:ext>
                </a:extLst>
              </p14:cNvPr>
              <p14:cNvContentPartPr/>
              <p14:nvPr/>
            </p14:nvContentPartPr>
            <p14:xfrm>
              <a:off x="1330011" y="5991904"/>
              <a:ext cx="228960" cy="39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FD327AF-4AF6-40C8-BD7B-9CDCBC80B4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312371" y="5956264"/>
                <a:ext cx="2646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A166CBB-36BA-4C17-8A86-FAFAA1A3841F}"/>
                  </a:ext>
                </a:extLst>
              </p14:cNvPr>
              <p14:cNvContentPartPr/>
              <p14:nvPr/>
            </p14:nvContentPartPr>
            <p14:xfrm>
              <a:off x="11325771" y="4717144"/>
              <a:ext cx="407520" cy="688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A166CBB-36BA-4C17-8A86-FAFAA1A3841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308131" y="4681144"/>
                <a:ext cx="443160" cy="7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599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AC52A0-B303-4CF2-8885-49BBE9AA87C0}"/>
                  </a:ext>
                </a:extLst>
              </p14:cNvPr>
              <p14:cNvContentPartPr/>
              <p14:nvPr/>
            </p14:nvContentPartPr>
            <p14:xfrm>
              <a:off x="1330731" y="1638225"/>
              <a:ext cx="385560" cy="60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AC52A0-B303-4CF2-8885-49BBE9AA87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731" y="1602585"/>
                <a:ext cx="42120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035988-F42E-40CF-A5AC-0C48ED16C0DA}"/>
                  </a:ext>
                </a:extLst>
              </p14:cNvPr>
              <p14:cNvContentPartPr/>
              <p14:nvPr/>
            </p14:nvContentPartPr>
            <p14:xfrm>
              <a:off x="1665531" y="1593225"/>
              <a:ext cx="436320" cy="60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035988-F42E-40CF-A5AC-0C48ED16C0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7891" y="1557225"/>
                <a:ext cx="4719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E350F0-288D-4AC2-B71C-DC051D1EB309}"/>
                  </a:ext>
                </a:extLst>
              </p14:cNvPr>
              <p14:cNvContentPartPr/>
              <p14:nvPr/>
            </p14:nvContentPartPr>
            <p14:xfrm>
              <a:off x="1629531" y="1832265"/>
              <a:ext cx="281520" cy="114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E350F0-288D-4AC2-B71C-DC051D1EB3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1531" y="1796265"/>
                <a:ext cx="317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442EBC-4669-47B7-823F-02CB25EC1DE0}"/>
                  </a:ext>
                </a:extLst>
              </p14:cNvPr>
              <p14:cNvContentPartPr/>
              <p14:nvPr/>
            </p14:nvContentPartPr>
            <p14:xfrm>
              <a:off x="2243691" y="1568025"/>
              <a:ext cx="201960" cy="445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442EBC-4669-47B7-823F-02CB25EC1D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6051" y="1532025"/>
                <a:ext cx="2376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9DF3CD-F191-4B6E-BBD0-A3B9615A5C1D}"/>
                  </a:ext>
                </a:extLst>
              </p14:cNvPr>
              <p14:cNvContentPartPr/>
              <p14:nvPr/>
            </p14:nvContentPartPr>
            <p14:xfrm>
              <a:off x="2737971" y="1139265"/>
              <a:ext cx="788760" cy="518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9DF3CD-F191-4B6E-BBD0-A3B9615A5C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20331" y="1103625"/>
                <a:ext cx="82440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353166-A655-4C96-891D-0C9363A8EB3F}"/>
                  </a:ext>
                </a:extLst>
              </p14:cNvPr>
              <p14:cNvContentPartPr/>
              <p14:nvPr/>
            </p14:nvContentPartPr>
            <p14:xfrm>
              <a:off x="2145411" y="2545785"/>
              <a:ext cx="566640" cy="488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353166-A655-4C96-891D-0C9363A8EB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27411" y="2509785"/>
                <a:ext cx="60228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578928-94AD-406F-AA0A-474A1965F6CF}"/>
                  </a:ext>
                </a:extLst>
              </p14:cNvPr>
              <p14:cNvContentPartPr/>
              <p14:nvPr/>
            </p14:nvContentPartPr>
            <p14:xfrm>
              <a:off x="2045691" y="2607345"/>
              <a:ext cx="789840" cy="434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578928-94AD-406F-AA0A-474A1965F6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8051" y="2571345"/>
                <a:ext cx="82548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31A0E9-B344-4401-A7B9-A6064262AC3D}"/>
                  </a:ext>
                </a:extLst>
              </p14:cNvPr>
              <p14:cNvContentPartPr/>
              <p14:nvPr/>
            </p14:nvContentPartPr>
            <p14:xfrm>
              <a:off x="2869011" y="2420505"/>
              <a:ext cx="347040" cy="370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31A0E9-B344-4401-A7B9-A6064262AC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1371" y="2384865"/>
                <a:ext cx="38268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C09B6A-B682-48E3-BB7B-FBE41170A003}"/>
                  </a:ext>
                </a:extLst>
              </p14:cNvPr>
              <p14:cNvContentPartPr/>
              <p14:nvPr/>
            </p14:nvContentPartPr>
            <p14:xfrm>
              <a:off x="4145931" y="1732185"/>
              <a:ext cx="322560" cy="514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C09B6A-B682-48E3-BB7B-FBE41170A0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27931" y="1696185"/>
                <a:ext cx="3582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57AD88-E2EE-4C77-8419-F5C8AFEC729A}"/>
                  </a:ext>
                </a:extLst>
              </p14:cNvPr>
              <p14:cNvContentPartPr/>
              <p14:nvPr/>
            </p14:nvContentPartPr>
            <p14:xfrm>
              <a:off x="4620051" y="1819305"/>
              <a:ext cx="255240" cy="283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57AD88-E2EE-4C77-8419-F5C8AFEC72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2051" y="1783665"/>
                <a:ext cx="2908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4DEC64-1F8C-4E94-8311-CFB8D7148F1E}"/>
                  </a:ext>
                </a:extLst>
              </p14:cNvPr>
              <p14:cNvContentPartPr/>
              <p14:nvPr/>
            </p14:nvContentPartPr>
            <p14:xfrm>
              <a:off x="4797891" y="1373265"/>
              <a:ext cx="534240" cy="487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4DEC64-1F8C-4E94-8311-CFB8D7148F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79891" y="1337625"/>
                <a:ext cx="56988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A1BB37-C653-4BE8-BDD3-755E2C079AE3}"/>
                  </a:ext>
                </a:extLst>
              </p14:cNvPr>
              <p14:cNvContentPartPr/>
              <p14:nvPr/>
            </p14:nvContentPartPr>
            <p14:xfrm>
              <a:off x="5241771" y="1168065"/>
              <a:ext cx="352440" cy="542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A1BB37-C653-4BE8-BDD3-755E2C079A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23771" y="1132065"/>
                <a:ext cx="38808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893109-F3BE-4DE0-ADAD-8563D1E8CB79}"/>
                  </a:ext>
                </a:extLst>
              </p14:cNvPr>
              <p14:cNvContentPartPr/>
              <p14:nvPr/>
            </p14:nvContentPartPr>
            <p14:xfrm>
              <a:off x="5819931" y="1010745"/>
              <a:ext cx="487800" cy="384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893109-F3BE-4DE0-ADAD-8563D1E8CB7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02291" y="974745"/>
                <a:ext cx="5234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3DB0A8-1D65-47E3-AD76-38B70D9F4E39}"/>
                  </a:ext>
                </a:extLst>
              </p14:cNvPr>
              <p14:cNvContentPartPr/>
              <p14:nvPr/>
            </p14:nvContentPartPr>
            <p14:xfrm>
              <a:off x="2657331" y="3944745"/>
              <a:ext cx="447120" cy="54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3DB0A8-1D65-47E3-AD76-38B70D9F4E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39691" y="3909105"/>
                <a:ext cx="48276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50983F0-4D0D-4DBB-9F7C-F172E498C8B1}"/>
                  </a:ext>
                </a:extLst>
              </p14:cNvPr>
              <p14:cNvContentPartPr/>
              <p14:nvPr/>
            </p14:nvContentPartPr>
            <p14:xfrm>
              <a:off x="2896731" y="3755385"/>
              <a:ext cx="1110600" cy="687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50983F0-4D0D-4DBB-9F7C-F172E498C8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79091" y="3719745"/>
                <a:ext cx="114624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D051827-E7CC-4464-A59A-98BE73A1A140}"/>
                  </a:ext>
                </a:extLst>
              </p14:cNvPr>
              <p14:cNvContentPartPr/>
              <p14:nvPr/>
            </p14:nvContentPartPr>
            <p14:xfrm>
              <a:off x="4127931" y="3600585"/>
              <a:ext cx="850680" cy="419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D051827-E7CC-4464-A59A-98BE73A1A1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10291" y="3564945"/>
                <a:ext cx="8863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3B0FD4-20F6-497A-9184-C5E4C963EFC8}"/>
                  </a:ext>
                </a:extLst>
              </p14:cNvPr>
              <p14:cNvContentPartPr/>
              <p14:nvPr/>
            </p14:nvContentPartPr>
            <p14:xfrm>
              <a:off x="3100491" y="3928905"/>
              <a:ext cx="294480" cy="143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3B0FD4-20F6-497A-9184-C5E4C963EF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82491" y="3892905"/>
                <a:ext cx="330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7F7246-1FA3-48F4-8086-40F3C3DDC107}"/>
                  </a:ext>
                </a:extLst>
              </p14:cNvPr>
              <p14:cNvContentPartPr/>
              <p14:nvPr/>
            </p14:nvContentPartPr>
            <p14:xfrm>
              <a:off x="4933611" y="2824425"/>
              <a:ext cx="637920" cy="500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7F7246-1FA3-48F4-8086-40F3C3DDC1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15971" y="2788785"/>
                <a:ext cx="6735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F45BE1-0E59-4FF5-B1FF-C4D4DB92376E}"/>
                  </a:ext>
                </a:extLst>
              </p14:cNvPr>
              <p14:cNvContentPartPr/>
              <p14:nvPr/>
            </p14:nvContentPartPr>
            <p14:xfrm>
              <a:off x="4598091" y="2625345"/>
              <a:ext cx="662040" cy="388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F45BE1-0E59-4FF5-B1FF-C4D4DB92376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80451" y="2589345"/>
                <a:ext cx="69768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0659C7D-DE34-4D60-B93B-3F1AC8B158E3}"/>
                  </a:ext>
                </a:extLst>
              </p14:cNvPr>
              <p14:cNvContentPartPr/>
              <p14:nvPr/>
            </p14:nvContentPartPr>
            <p14:xfrm>
              <a:off x="5401611" y="2516265"/>
              <a:ext cx="573840" cy="461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0659C7D-DE34-4D60-B93B-3F1AC8B158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83611" y="2480625"/>
                <a:ext cx="6094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50B911-6698-4514-8B80-30C494F4A6EB}"/>
                  </a:ext>
                </a:extLst>
              </p14:cNvPr>
              <p14:cNvContentPartPr/>
              <p14:nvPr/>
            </p14:nvContentPartPr>
            <p14:xfrm>
              <a:off x="6336891" y="2308905"/>
              <a:ext cx="415080" cy="329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50B911-6698-4514-8B80-30C494F4A6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9251" y="2273265"/>
                <a:ext cx="450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B9E81C-1458-4645-8D8B-689ACCBBD296}"/>
                  </a:ext>
                </a:extLst>
              </p14:cNvPr>
              <p14:cNvContentPartPr/>
              <p14:nvPr/>
            </p14:nvContentPartPr>
            <p14:xfrm>
              <a:off x="6951051" y="1684305"/>
              <a:ext cx="673560" cy="807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B9E81C-1458-4645-8D8B-689ACCBBD2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33411" y="1648305"/>
                <a:ext cx="70920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03CA750-6C84-4B71-B955-691C130F2B01}"/>
                  </a:ext>
                </a:extLst>
              </p14:cNvPr>
              <p14:cNvContentPartPr/>
              <p14:nvPr/>
            </p14:nvContentPartPr>
            <p14:xfrm>
              <a:off x="7124571" y="2066265"/>
              <a:ext cx="458640" cy="297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03CA750-6C84-4B71-B955-691C130F2B0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06931" y="2030265"/>
                <a:ext cx="4942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A70343-C486-46FD-8CAE-67B0A90326EF}"/>
                  </a:ext>
                </a:extLst>
              </p14:cNvPr>
              <p14:cNvContentPartPr/>
              <p14:nvPr/>
            </p14:nvContentPartPr>
            <p14:xfrm>
              <a:off x="7658811" y="1276425"/>
              <a:ext cx="609480" cy="817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A70343-C486-46FD-8CAE-67B0A90326E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40811" y="1240425"/>
                <a:ext cx="64512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C579D18-878B-4923-A181-7C07A1FC84DA}"/>
                  </a:ext>
                </a:extLst>
              </p14:cNvPr>
              <p14:cNvContentPartPr/>
              <p14:nvPr/>
            </p14:nvContentPartPr>
            <p14:xfrm>
              <a:off x="7857891" y="1794825"/>
              <a:ext cx="353880" cy="197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C579D18-878B-4923-A181-7C07A1FC84D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40251" y="1758825"/>
                <a:ext cx="3895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155035D-9C36-419F-BAE1-F6A80588F716}"/>
                  </a:ext>
                </a:extLst>
              </p14:cNvPr>
              <p14:cNvContentPartPr/>
              <p14:nvPr/>
            </p14:nvContentPartPr>
            <p14:xfrm>
              <a:off x="8328771" y="1529865"/>
              <a:ext cx="305280" cy="344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155035D-9C36-419F-BAE1-F6A80588F71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11131" y="1493865"/>
                <a:ext cx="3409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2C497D-FF90-4E95-8FBE-B03CB93AB6E8}"/>
                  </a:ext>
                </a:extLst>
              </p14:cNvPr>
              <p14:cNvContentPartPr/>
              <p14:nvPr/>
            </p14:nvContentPartPr>
            <p14:xfrm>
              <a:off x="8057331" y="1411785"/>
              <a:ext cx="360" cy="9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2C497D-FF90-4E95-8FBE-B03CB93AB6E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39331" y="137614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F4F812-5AC6-47C1-AAA7-603F25B8BFEF}"/>
                  </a:ext>
                </a:extLst>
              </p14:cNvPr>
              <p14:cNvContentPartPr/>
              <p14:nvPr/>
            </p14:nvContentPartPr>
            <p14:xfrm>
              <a:off x="8611371" y="1330425"/>
              <a:ext cx="668160" cy="292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F4F812-5AC6-47C1-AAA7-603F25B8BFE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93731" y="1294425"/>
                <a:ext cx="703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70FC005-CCA4-42D1-8A94-5E3473D8B5A3}"/>
                  </a:ext>
                </a:extLst>
              </p14:cNvPr>
              <p14:cNvContentPartPr/>
              <p14:nvPr/>
            </p14:nvContentPartPr>
            <p14:xfrm>
              <a:off x="4599171" y="4381425"/>
              <a:ext cx="355320" cy="803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70FC005-CCA4-42D1-8A94-5E3473D8B5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81171" y="4345785"/>
                <a:ext cx="39096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50CF54A-4CC4-41D2-954E-4BF5C3DC1340}"/>
                  </a:ext>
                </a:extLst>
              </p14:cNvPr>
              <p14:cNvContentPartPr/>
              <p14:nvPr/>
            </p14:nvContentPartPr>
            <p14:xfrm>
              <a:off x="4605291" y="4921425"/>
              <a:ext cx="251280" cy="194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50CF54A-4CC4-41D2-954E-4BF5C3DC134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87291" y="4885785"/>
                <a:ext cx="286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D2B983-06AD-4664-84EA-E6E6678956E8}"/>
                  </a:ext>
                </a:extLst>
              </p14:cNvPr>
              <p14:cNvContentPartPr/>
              <p14:nvPr/>
            </p14:nvContentPartPr>
            <p14:xfrm>
              <a:off x="5032971" y="4427505"/>
              <a:ext cx="529200" cy="500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D2B983-06AD-4664-84EA-E6E6678956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15331" y="4391865"/>
                <a:ext cx="5648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7B43773-BC2E-450A-97FF-A68FAEF71997}"/>
                  </a:ext>
                </a:extLst>
              </p14:cNvPr>
              <p14:cNvContentPartPr/>
              <p14:nvPr/>
            </p14:nvContentPartPr>
            <p14:xfrm>
              <a:off x="5535171" y="4328865"/>
              <a:ext cx="333720" cy="334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7B43773-BC2E-450A-97FF-A68FAEF719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7171" y="4292865"/>
                <a:ext cx="3693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A8DCE7-E3BF-4990-A9C8-A08E58BDA170}"/>
                  </a:ext>
                </a:extLst>
              </p14:cNvPr>
              <p14:cNvContentPartPr/>
              <p14:nvPr/>
            </p14:nvContentPartPr>
            <p14:xfrm>
              <a:off x="5902371" y="3918465"/>
              <a:ext cx="817560" cy="453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A8DCE7-E3BF-4990-A9C8-A08E58BDA1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84731" y="3882465"/>
                <a:ext cx="8532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A63C323-5698-4488-9D75-80EAA600F3CE}"/>
                  </a:ext>
                </a:extLst>
              </p14:cNvPr>
              <p14:cNvContentPartPr/>
              <p14:nvPr/>
            </p14:nvContentPartPr>
            <p14:xfrm>
              <a:off x="7532451" y="2814705"/>
              <a:ext cx="688680" cy="807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A63C323-5698-4488-9D75-80EAA600F3C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14451" y="2778705"/>
                <a:ext cx="72432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A4E7417-2667-4414-875C-D8EF2B87CA45}"/>
                  </a:ext>
                </a:extLst>
              </p14:cNvPr>
              <p14:cNvContentPartPr/>
              <p14:nvPr/>
            </p14:nvContentPartPr>
            <p14:xfrm>
              <a:off x="8274411" y="2641905"/>
              <a:ext cx="715320" cy="488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A4E7417-2667-4414-875C-D8EF2B87CA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56771" y="2605905"/>
                <a:ext cx="7509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85C6B4E-4B9C-41D8-B186-DA62FDA65FDB}"/>
                  </a:ext>
                </a:extLst>
              </p14:cNvPr>
              <p14:cNvContentPartPr/>
              <p14:nvPr/>
            </p14:nvContentPartPr>
            <p14:xfrm>
              <a:off x="9072171" y="2484945"/>
              <a:ext cx="601920" cy="468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85C6B4E-4B9C-41D8-B186-DA62FDA65FD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54531" y="2448945"/>
                <a:ext cx="6375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6E6E07D-A0A8-4AD3-B25D-284A077D0082}"/>
                  </a:ext>
                </a:extLst>
              </p14:cNvPr>
              <p14:cNvContentPartPr/>
              <p14:nvPr/>
            </p14:nvContentPartPr>
            <p14:xfrm>
              <a:off x="9532971" y="2199465"/>
              <a:ext cx="565200" cy="300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6E6E07D-A0A8-4AD3-B25D-284A077D008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15331" y="2163825"/>
                <a:ext cx="6008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AB03A77-4B36-4DAD-8F35-92E49415E9D7}"/>
                  </a:ext>
                </a:extLst>
              </p14:cNvPr>
              <p14:cNvContentPartPr/>
              <p14:nvPr/>
            </p14:nvContentPartPr>
            <p14:xfrm>
              <a:off x="9994491" y="1520505"/>
              <a:ext cx="450360" cy="618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AB03A77-4B36-4DAD-8F35-92E49415E9D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76851" y="1484865"/>
                <a:ext cx="48600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C29FBFC-0E20-4FDE-98B3-3E6B0ACD447B}"/>
                  </a:ext>
                </a:extLst>
              </p14:cNvPr>
              <p14:cNvContentPartPr/>
              <p14:nvPr/>
            </p14:nvContentPartPr>
            <p14:xfrm>
              <a:off x="10399131" y="1437345"/>
              <a:ext cx="949320" cy="664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C29FBFC-0E20-4FDE-98B3-3E6B0ACD447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81131" y="1401345"/>
                <a:ext cx="98496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939EEE8-5B1B-4025-9ED1-866FD46C3425}"/>
                  </a:ext>
                </a:extLst>
              </p14:cNvPr>
              <p14:cNvContentPartPr/>
              <p14:nvPr/>
            </p14:nvContentPartPr>
            <p14:xfrm>
              <a:off x="11426211" y="1078065"/>
              <a:ext cx="342000" cy="556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939EEE8-5B1B-4025-9ED1-866FD46C34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408571" y="1042425"/>
                <a:ext cx="37764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E724959-9588-4D0C-B44F-377DC1CFA46B}"/>
                  </a:ext>
                </a:extLst>
              </p14:cNvPr>
              <p14:cNvContentPartPr/>
              <p14:nvPr/>
            </p14:nvContentPartPr>
            <p14:xfrm>
              <a:off x="5687451" y="5138865"/>
              <a:ext cx="1131120" cy="1034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E724959-9588-4D0C-B44F-377DC1CFA46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69811" y="5102865"/>
                <a:ext cx="1166760" cy="11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430E892-F59E-439D-8E1F-FDF93171FCAE}"/>
                  </a:ext>
                </a:extLst>
              </p14:cNvPr>
              <p14:cNvContentPartPr/>
              <p14:nvPr/>
            </p14:nvContentPartPr>
            <p14:xfrm>
              <a:off x="6843051" y="4628385"/>
              <a:ext cx="1488600" cy="1323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430E892-F59E-439D-8E1F-FDF93171FCA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25051" y="4592745"/>
                <a:ext cx="1524240" cy="13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0D222CE-0530-43F5-BDFF-45212156D112}"/>
                  </a:ext>
                </a:extLst>
              </p14:cNvPr>
              <p14:cNvContentPartPr/>
              <p14:nvPr/>
            </p14:nvContentPartPr>
            <p14:xfrm>
              <a:off x="8833131" y="3950505"/>
              <a:ext cx="569160" cy="713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0D222CE-0530-43F5-BDFF-45212156D11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15131" y="3914865"/>
                <a:ext cx="60480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7CAD35-791B-4D5B-B0D1-506296AD5E16}"/>
                  </a:ext>
                </a:extLst>
              </p14:cNvPr>
              <p14:cNvContentPartPr/>
              <p14:nvPr/>
            </p14:nvContentPartPr>
            <p14:xfrm>
              <a:off x="8672931" y="3789225"/>
              <a:ext cx="452520" cy="339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7CAD35-791B-4D5B-B0D1-506296AD5E1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654931" y="3753585"/>
                <a:ext cx="4881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F39C70B-D8D6-4709-B890-FF3CC4C885C0}"/>
                  </a:ext>
                </a:extLst>
              </p14:cNvPr>
              <p14:cNvContentPartPr/>
              <p14:nvPr/>
            </p14:nvContentPartPr>
            <p14:xfrm>
              <a:off x="9442251" y="3566745"/>
              <a:ext cx="470880" cy="654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F39C70B-D8D6-4709-B890-FF3CC4C885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24611" y="3530745"/>
                <a:ext cx="50652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66D2298-DC7C-49DD-9EE8-A348B7B96EAE}"/>
                  </a:ext>
                </a:extLst>
              </p14:cNvPr>
              <p14:cNvContentPartPr/>
              <p14:nvPr/>
            </p14:nvContentPartPr>
            <p14:xfrm>
              <a:off x="10178811" y="3202785"/>
              <a:ext cx="411480" cy="673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66D2298-DC7C-49DD-9EE8-A348B7B96EA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60811" y="3167145"/>
                <a:ext cx="44712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F86F7F1-FE62-4598-BF62-EF242B9318F8}"/>
                  </a:ext>
                </a:extLst>
              </p14:cNvPr>
              <p14:cNvContentPartPr/>
              <p14:nvPr/>
            </p14:nvContentPartPr>
            <p14:xfrm>
              <a:off x="10847331" y="3114225"/>
              <a:ext cx="497880" cy="401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F86F7F1-FE62-4598-BF62-EF242B9318F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29691" y="3078225"/>
                <a:ext cx="5335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6B806B5-B96A-434D-9F64-D1195668A260}"/>
                  </a:ext>
                </a:extLst>
              </p14:cNvPr>
              <p14:cNvContentPartPr/>
              <p14:nvPr/>
            </p14:nvContentPartPr>
            <p14:xfrm>
              <a:off x="11235051" y="2983185"/>
              <a:ext cx="371160" cy="295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6B806B5-B96A-434D-9F64-D1195668A26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217051" y="2947545"/>
                <a:ext cx="4068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5FF933E-0DA6-4DDE-83BC-AEE1511E0CE3}"/>
                  </a:ext>
                </a:extLst>
              </p14:cNvPr>
              <p14:cNvContentPartPr/>
              <p14:nvPr/>
            </p14:nvContentPartPr>
            <p14:xfrm>
              <a:off x="7762851" y="5575185"/>
              <a:ext cx="1177200" cy="782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5FF933E-0DA6-4DDE-83BC-AEE1511E0CE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44851" y="5539185"/>
                <a:ext cx="121284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AE3AB15-7DB5-467A-AC9D-FFFE893B510F}"/>
                  </a:ext>
                </a:extLst>
              </p14:cNvPr>
              <p14:cNvContentPartPr/>
              <p14:nvPr/>
            </p14:nvContentPartPr>
            <p14:xfrm>
              <a:off x="9044091" y="5203305"/>
              <a:ext cx="464400" cy="437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E3AB15-7DB5-467A-AC9D-FFFE893B510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026091" y="5167665"/>
                <a:ext cx="5000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58AF9C8-46D4-4928-9078-E652EB89C19E}"/>
                  </a:ext>
                </a:extLst>
              </p14:cNvPr>
              <p14:cNvContentPartPr/>
              <p14:nvPr/>
            </p14:nvContentPartPr>
            <p14:xfrm>
              <a:off x="9243171" y="4942665"/>
              <a:ext cx="422280" cy="342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58AF9C8-46D4-4928-9078-E652EB89C19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25171" y="4907025"/>
                <a:ext cx="4579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6082BD5-37C1-4573-B06C-A1AF6D427A97}"/>
                  </a:ext>
                </a:extLst>
              </p14:cNvPr>
              <p14:cNvContentPartPr/>
              <p14:nvPr/>
            </p14:nvContentPartPr>
            <p14:xfrm>
              <a:off x="9415251" y="4761585"/>
              <a:ext cx="689040" cy="446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6082BD5-37C1-4573-B06C-A1AF6D427A9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97611" y="4725945"/>
                <a:ext cx="7246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5A7450A-C672-412C-A1CD-E990B727B37D}"/>
                  </a:ext>
                </a:extLst>
              </p14:cNvPr>
              <p14:cNvContentPartPr/>
              <p14:nvPr/>
            </p14:nvContentPartPr>
            <p14:xfrm>
              <a:off x="9532971" y="4884345"/>
              <a:ext cx="283680" cy="240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5A7450A-C672-412C-A1CD-E990B727B37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515331" y="4848345"/>
                <a:ext cx="3193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1FC6B0C-F19D-4C30-B412-13514C96EAB0}"/>
                  </a:ext>
                </a:extLst>
              </p14:cNvPr>
              <p14:cNvContentPartPr/>
              <p14:nvPr/>
            </p14:nvContentPartPr>
            <p14:xfrm>
              <a:off x="10183851" y="4682385"/>
              <a:ext cx="241920" cy="345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1FC6B0C-F19D-4C30-B412-13514C96EAB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165851" y="4646385"/>
                <a:ext cx="2775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37A0B31-3239-4920-BF25-22DF2E14B3CB}"/>
                  </a:ext>
                </a:extLst>
              </p14:cNvPr>
              <p14:cNvContentPartPr/>
              <p14:nvPr/>
            </p14:nvContentPartPr>
            <p14:xfrm>
              <a:off x="10710891" y="4045905"/>
              <a:ext cx="617760" cy="593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37A0B31-3239-4920-BF25-22DF2E14B3C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693251" y="4010265"/>
                <a:ext cx="653400" cy="6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62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9F76C4-0738-4D44-B416-5A7B878AA707}"/>
                  </a:ext>
                </a:extLst>
              </p14:cNvPr>
              <p14:cNvContentPartPr/>
              <p14:nvPr/>
            </p14:nvContentPartPr>
            <p14:xfrm>
              <a:off x="1058571" y="1056465"/>
              <a:ext cx="452520" cy="47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9F76C4-0738-4D44-B416-5A7B878AA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931" y="1020465"/>
                <a:ext cx="4881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928934-E269-4AAB-9414-CE1DB173E594}"/>
                  </a:ext>
                </a:extLst>
              </p14:cNvPr>
              <p14:cNvContentPartPr/>
              <p14:nvPr/>
            </p14:nvContentPartPr>
            <p14:xfrm>
              <a:off x="1655811" y="877905"/>
              <a:ext cx="447480" cy="96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928934-E269-4AAB-9414-CE1DB173E5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7811" y="842265"/>
                <a:ext cx="48312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32AD1D-B38B-4A48-8DF2-4EF43C56B7DD}"/>
                  </a:ext>
                </a:extLst>
              </p14:cNvPr>
              <p14:cNvContentPartPr/>
              <p14:nvPr/>
            </p14:nvContentPartPr>
            <p14:xfrm>
              <a:off x="2154411" y="1256625"/>
              <a:ext cx="904680" cy="12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32AD1D-B38B-4A48-8DF2-4EF43C56B7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6411" y="1220625"/>
                <a:ext cx="940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7099FD-A960-4226-A698-CCD03820CF1F}"/>
                  </a:ext>
                </a:extLst>
              </p14:cNvPr>
              <p14:cNvContentPartPr/>
              <p14:nvPr/>
            </p14:nvContentPartPr>
            <p14:xfrm>
              <a:off x="2543571" y="977625"/>
              <a:ext cx="206280" cy="690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7099FD-A960-4226-A698-CCD03820CF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5931" y="941625"/>
                <a:ext cx="24192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34EAE1-CED4-4144-B895-9534A863E1CB}"/>
                  </a:ext>
                </a:extLst>
              </p14:cNvPr>
              <p14:cNvContentPartPr/>
              <p14:nvPr/>
            </p14:nvContentPartPr>
            <p14:xfrm>
              <a:off x="3050811" y="853065"/>
              <a:ext cx="699480" cy="851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34EAE1-CED4-4144-B895-9534A863E1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32811" y="817425"/>
                <a:ext cx="73512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C064043-71C1-4D76-98B8-7F0D8C4A3C53}"/>
                  </a:ext>
                </a:extLst>
              </p14:cNvPr>
              <p14:cNvContentPartPr/>
              <p14:nvPr/>
            </p14:nvContentPartPr>
            <p14:xfrm>
              <a:off x="4037571" y="1194705"/>
              <a:ext cx="989640" cy="172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C064043-71C1-4D76-98B8-7F0D8C4A3C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9931" y="1159065"/>
                <a:ext cx="1025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1027DB6-9B22-43FA-A7FD-195F5276C6B9}"/>
                  </a:ext>
                </a:extLst>
              </p14:cNvPr>
              <p14:cNvContentPartPr/>
              <p14:nvPr/>
            </p14:nvContentPartPr>
            <p14:xfrm>
              <a:off x="4236651" y="1508985"/>
              <a:ext cx="789120" cy="93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1027DB6-9B22-43FA-A7FD-195F5276C6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9011" y="1473345"/>
                <a:ext cx="8247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3A33D4-241B-43C9-9E0B-2925486146B8}"/>
                  </a:ext>
                </a:extLst>
              </p14:cNvPr>
              <p14:cNvContentPartPr/>
              <p14:nvPr/>
            </p14:nvContentPartPr>
            <p14:xfrm>
              <a:off x="5522931" y="904905"/>
              <a:ext cx="294120" cy="915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3A33D4-241B-43C9-9E0B-2925486146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05291" y="869265"/>
                <a:ext cx="32976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4C5263-9145-4278-9800-549A0B29097A}"/>
                  </a:ext>
                </a:extLst>
              </p14:cNvPr>
              <p14:cNvContentPartPr/>
              <p14:nvPr/>
            </p14:nvContentPartPr>
            <p14:xfrm>
              <a:off x="6635691" y="1404225"/>
              <a:ext cx="1617840" cy="98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4C5263-9145-4278-9800-549A0B2909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18051" y="1368585"/>
                <a:ext cx="16534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44CE29-3066-4BDD-8A56-4660E4D7E80A}"/>
                  </a:ext>
                </a:extLst>
              </p14:cNvPr>
              <p14:cNvContentPartPr/>
              <p14:nvPr/>
            </p14:nvContentPartPr>
            <p14:xfrm>
              <a:off x="7776531" y="1104345"/>
              <a:ext cx="730800" cy="79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44CE29-3066-4BDD-8A56-4660E4D7E8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8891" y="1068345"/>
                <a:ext cx="76644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E76D944-4C04-4626-8E55-91649ECE512C}"/>
                  </a:ext>
                </a:extLst>
              </p14:cNvPr>
              <p14:cNvContentPartPr/>
              <p14:nvPr/>
            </p14:nvContentPartPr>
            <p14:xfrm>
              <a:off x="8700291" y="1040985"/>
              <a:ext cx="205200" cy="234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E76D944-4C04-4626-8E55-91649ECE51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82291" y="1004985"/>
                <a:ext cx="2408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045C5B-BAEA-4D31-8502-DDBCEFB28355}"/>
                  </a:ext>
                </a:extLst>
              </p14:cNvPr>
              <p14:cNvContentPartPr/>
              <p14:nvPr/>
            </p14:nvContentPartPr>
            <p14:xfrm>
              <a:off x="8718291" y="738585"/>
              <a:ext cx="482040" cy="67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045C5B-BAEA-4D31-8502-DDBCEFB283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00291" y="702585"/>
                <a:ext cx="51768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5DBEA9-7DA1-448F-AF43-ABEECAA77AAE}"/>
                  </a:ext>
                </a:extLst>
              </p14:cNvPr>
              <p14:cNvContentPartPr/>
              <p14:nvPr/>
            </p14:nvContentPartPr>
            <p14:xfrm>
              <a:off x="678771" y="2445705"/>
              <a:ext cx="696240" cy="986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5DBEA9-7DA1-448F-AF43-ABEECAA77A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1131" y="2410065"/>
                <a:ext cx="731880" cy="10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B76859-F86C-42C6-99FD-ACDA467A912F}"/>
                  </a:ext>
                </a:extLst>
              </p14:cNvPr>
              <p14:cNvContentPartPr/>
              <p14:nvPr/>
            </p14:nvContentPartPr>
            <p14:xfrm>
              <a:off x="1629531" y="2969145"/>
              <a:ext cx="4626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B76859-F86C-42C6-99FD-ACDA467A91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11531" y="2933145"/>
                <a:ext cx="498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227F07-6AFC-4E5D-8877-A6497998E677}"/>
                  </a:ext>
                </a:extLst>
              </p14:cNvPr>
              <p14:cNvContentPartPr/>
              <p14:nvPr/>
            </p14:nvContentPartPr>
            <p14:xfrm>
              <a:off x="1873611" y="2751705"/>
              <a:ext cx="74880" cy="432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227F07-6AFC-4E5D-8877-A6497998E6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55971" y="2716065"/>
                <a:ext cx="11052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4817F1-9DFE-4A65-89DB-E77DBCB41C63}"/>
                  </a:ext>
                </a:extLst>
              </p14:cNvPr>
              <p14:cNvContentPartPr/>
              <p14:nvPr/>
            </p14:nvContentPartPr>
            <p14:xfrm>
              <a:off x="2127051" y="2742705"/>
              <a:ext cx="463320" cy="898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4817F1-9DFE-4A65-89DB-E77DBCB41C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9411" y="2707065"/>
                <a:ext cx="498960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5A9423F-E7C1-4ACB-BD43-FFAB5A5E5D5E}"/>
                  </a:ext>
                </a:extLst>
              </p14:cNvPr>
              <p14:cNvContentPartPr/>
              <p14:nvPr/>
            </p14:nvContentPartPr>
            <p14:xfrm>
              <a:off x="2561931" y="2978145"/>
              <a:ext cx="769320" cy="163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A9423F-E7C1-4ACB-BD43-FFAB5A5E5D5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43931" y="2942145"/>
                <a:ext cx="804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48B425-3EC0-4B4C-A0F4-F60D556B40CF}"/>
                  </a:ext>
                </a:extLst>
              </p14:cNvPr>
              <p14:cNvContentPartPr/>
              <p14:nvPr/>
            </p14:nvContentPartPr>
            <p14:xfrm>
              <a:off x="2896731" y="2842425"/>
              <a:ext cx="225720" cy="235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48B425-3EC0-4B4C-A0F4-F60D556B40C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79091" y="2806785"/>
                <a:ext cx="2613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F489B2-22EA-4683-961A-4C5E8458944E}"/>
                  </a:ext>
                </a:extLst>
              </p14:cNvPr>
              <p14:cNvContentPartPr/>
              <p14:nvPr/>
            </p14:nvContentPartPr>
            <p14:xfrm>
              <a:off x="3362211" y="2653425"/>
              <a:ext cx="441720" cy="464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F489B2-22EA-4683-961A-4C5E8458944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44571" y="2617425"/>
                <a:ext cx="47736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0C8DC5-4905-43B8-B456-89A091708AE8}"/>
                  </a:ext>
                </a:extLst>
              </p14:cNvPr>
              <p14:cNvContentPartPr/>
              <p14:nvPr/>
            </p14:nvContentPartPr>
            <p14:xfrm>
              <a:off x="4060971" y="2609505"/>
              <a:ext cx="443520" cy="664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0C8DC5-4905-43B8-B456-89A091708A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42971" y="2573505"/>
                <a:ext cx="47916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71AC8AD-E9BB-4273-8EC9-3C0A89E1979D}"/>
                  </a:ext>
                </a:extLst>
              </p14:cNvPr>
              <p14:cNvContentPartPr/>
              <p14:nvPr/>
            </p14:nvContentPartPr>
            <p14:xfrm>
              <a:off x="5060331" y="2777985"/>
              <a:ext cx="453240" cy="64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71AC8AD-E9BB-4273-8EC9-3C0A89E1979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42691" y="2742345"/>
                <a:ext cx="4888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B824B25-FCAE-4DAD-B10A-77F6D78EA126}"/>
                  </a:ext>
                </a:extLst>
              </p14:cNvPr>
              <p14:cNvContentPartPr/>
              <p14:nvPr/>
            </p14:nvContentPartPr>
            <p14:xfrm>
              <a:off x="5060331" y="3043665"/>
              <a:ext cx="676440" cy="61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B824B25-FCAE-4DAD-B10A-77F6D78EA12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42691" y="3007665"/>
                <a:ext cx="7120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A811529-03F5-43A9-831E-633F93711E88}"/>
                  </a:ext>
                </a:extLst>
              </p14:cNvPr>
              <p14:cNvContentPartPr/>
              <p14:nvPr/>
            </p14:nvContentPartPr>
            <p14:xfrm>
              <a:off x="6034851" y="2389905"/>
              <a:ext cx="374760" cy="750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A811529-03F5-43A9-831E-633F93711E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17211" y="2353905"/>
                <a:ext cx="41040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CA549D-88E0-4469-8983-456B09DB3FD5}"/>
                  </a:ext>
                </a:extLst>
              </p14:cNvPr>
              <p14:cNvContentPartPr/>
              <p14:nvPr/>
            </p14:nvContentPartPr>
            <p14:xfrm>
              <a:off x="6880491" y="2380545"/>
              <a:ext cx="2122920" cy="371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CA549D-88E0-4469-8983-456B09DB3F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62491" y="2344905"/>
                <a:ext cx="21585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F4F844-2A1E-413C-BAAC-4129BF5CD3B7}"/>
                  </a:ext>
                </a:extLst>
              </p14:cNvPr>
              <p14:cNvContentPartPr/>
              <p14:nvPr/>
            </p14:nvContentPartPr>
            <p14:xfrm>
              <a:off x="9188811" y="2105865"/>
              <a:ext cx="548640" cy="342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F4F844-2A1E-413C-BAAC-4129BF5CD3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70811" y="2069865"/>
                <a:ext cx="5842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FC27D73-20B8-4B0D-A5A3-F263ADBDD81C}"/>
                  </a:ext>
                </a:extLst>
              </p14:cNvPr>
              <p14:cNvContentPartPr/>
              <p14:nvPr/>
            </p14:nvContentPartPr>
            <p14:xfrm>
              <a:off x="9095931" y="1753425"/>
              <a:ext cx="922680" cy="829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FC27D73-20B8-4B0D-A5A3-F263ADBDD81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77931" y="1717785"/>
                <a:ext cx="95832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E46E1B4-E255-4B97-88BD-26054582911F}"/>
                  </a:ext>
                </a:extLst>
              </p14:cNvPr>
              <p14:cNvContentPartPr/>
              <p14:nvPr/>
            </p14:nvContentPartPr>
            <p14:xfrm>
              <a:off x="570051" y="4834665"/>
              <a:ext cx="722160" cy="423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E46E1B4-E255-4B97-88BD-26054582911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2051" y="4798665"/>
                <a:ext cx="7578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0EEF690-44CA-4696-9770-4DD90054B07D}"/>
                  </a:ext>
                </a:extLst>
              </p14:cNvPr>
              <p14:cNvContentPartPr/>
              <p14:nvPr/>
            </p14:nvContentPartPr>
            <p14:xfrm>
              <a:off x="1493451" y="4669065"/>
              <a:ext cx="524520" cy="435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0EEF690-44CA-4696-9770-4DD90054B0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75811" y="4633065"/>
                <a:ext cx="5601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C91470-1317-4E5D-891A-4C25AD1F329B}"/>
                  </a:ext>
                </a:extLst>
              </p14:cNvPr>
              <p14:cNvContentPartPr/>
              <p14:nvPr/>
            </p14:nvContentPartPr>
            <p14:xfrm>
              <a:off x="2380851" y="4637385"/>
              <a:ext cx="394560" cy="106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C91470-1317-4E5D-891A-4C25AD1F329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62851" y="4601745"/>
                <a:ext cx="4302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0B709D-068C-4158-AF75-D40C05B79B99}"/>
                  </a:ext>
                </a:extLst>
              </p14:cNvPr>
              <p14:cNvContentPartPr/>
              <p14:nvPr/>
            </p14:nvContentPartPr>
            <p14:xfrm>
              <a:off x="2417211" y="4499145"/>
              <a:ext cx="362520" cy="381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0B709D-068C-4158-AF75-D40C05B79B9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99211" y="4463505"/>
                <a:ext cx="39816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D2CC293-34CC-43FB-8F8A-EEFE0A94EBB3}"/>
                  </a:ext>
                </a:extLst>
              </p14:cNvPr>
              <p14:cNvContentPartPr/>
              <p14:nvPr/>
            </p14:nvContentPartPr>
            <p14:xfrm>
              <a:off x="2715651" y="4261545"/>
              <a:ext cx="609120" cy="811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D2CC293-34CC-43FB-8F8A-EEFE0A94EBB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98011" y="4225545"/>
                <a:ext cx="64476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3285A53-E1DD-4847-8B30-CB78FD5DDD2A}"/>
                  </a:ext>
                </a:extLst>
              </p14:cNvPr>
              <p14:cNvContentPartPr/>
              <p14:nvPr/>
            </p14:nvContentPartPr>
            <p14:xfrm>
              <a:off x="3258891" y="4507425"/>
              <a:ext cx="618840" cy="20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3285A53-E1DD-4847-8B30-CB78FD5DDD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40891" y="4471785"/>
                <a:ext cx="6544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0E7A732-80B4-491A-8C5B-B89C7D1151B4}"/>
                  </a:ext>
                </a:extLst>
              </p14:cNvPr>
              <p14:cNvContentPartPr/>
              <p14:nvPr/>
            </p14:nvContentPartPr>
            <p14:xfrm>
              <a:off x="3585051" y="4272705"/>
              <a:ext cx="188280" cy="425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0E7A732-80B4-491A-8C5B-B89C7D1151B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67051" y="4237065"/>
                <a:ext cx="22392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1DCA380-5E83-4716-815F-6CB8B259958C}"/>
                  </a:ext>
                </a:extLst>
              </p14:cNvPr>
              <p14:cNvContentPartPr/>
              <p14:nvPr/>
            </p14:nvContentPartPr>
            <p14:xfrm>
              <a:off x="4019571" y="4198905"/>
              <a:ext cx="725400" cy="865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1DCA380-5E83-4716-815F-6CB8B259958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01571" y="4162905"/>
                <a:ext cx="76104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AB8BAF4-5F70-4334-B860-997FFFBBED25}"/>
                  </a:ext>
                </a:extLst>
              </p14:cNvPr>
              <p14:cNvContentPartPr/>
              <p14:nvPr/>
            </p14:nvContentPartPr>
            <p14:xfrm>
              <a:off x="5060331" y="4535505"/>
              <a:ext cx="417960" cy="63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AB8BAF4-5F70-4334-B860-997FFFBBED2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42691" y="4499505"/>
                <a:ext cx="453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A330B9-3870-40C4-92DC-4C7E3AAFBB0B}"/>
                  </a:ext>
                </a:extLst>
              </p14:cNvPr>
              <p14:cNvContentPartPr/>
              <p14:nvPr/>
            </p14:nvContentPartPr>
            <p14:xfrm>
              <a:off x="5190651" y="4781745"/>
              <a:ext cx="429480" cy="102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A330B9-3870-40C4-92DC-4C7E3AAFBB0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72651" y="4745745"/>
                <a:ext cx="4651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066816A-1111-42F9-A0B6-D4E019442FE9}"/>
                  </a:ext>
                </a:extLst>
              </p14:cNvPr>
              <p14:cNvContentPartPr/>
              <p14:nvPr/>
            </p14:nvContentPartPr>
            <p14:xfrm>
              <a:off x="5975091" y="4154265"/>
              <a:ext cx="474840" cy="522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066816A-1111-42F9-A0B6-D4E019442FE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57091" y="4118625"/>
                <a:ext cx="5104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870F21A-2A45-465A-BD18-A33811103663}"/>
                  </a:ext>
                </a:extLst>
              </p14:cNvPr>
              <p14:cNvContentPartPr/>
              <p14:nvPr/>
            </p14:nvContentPartPr>
            <p14:xfrm>
              <a:off x="7278651" y="4212945"/>
              <a:ext cx="1965960" cy="114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870F21A-2A45-465A-BD18-A3381110366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61011" y="4176945"/>
                <a:ext cx="20016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A53A1E-55A8-4F97-AFA3-E9A550738717}"/>
                  </a:ext>
                </a:extLst>
              </p14:cNvPr>
              <p14:cNvContentPartPr/>
              <p14:nvPr/>
            </p14:nvContentPartPr>
            <p14:xfrm>
              <a:off x="9017091" y="4127265"/>
              <a:ext cx="338400" cy="245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A53A1E-55A8-4F97-AFA3-E9A55073871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99091" y="4091265"/>
                <a:ext cx="3740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D9F41E2-AAF5-4DFB-BFB2-F74757F3FC8B}"/>
                  </a:ext>
                </a:extLst>
              </p14:cNvPr>
              <p14:cNvContentPartPr/>
              <p14:nvPr/>
            </p14:nvContentPartPr>
            <p14:xfrm>
              <a:off x="9868131" y="3682305"/>
              <a:ext cx="473400" cy="675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D9F41E2-AAF5-4DFB-BFB2-F74757F3FC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50131" y="3646305"/>
                <a:ext cx="50904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4219E3A-850F-47AE-AECB-A105D6E14F46}"/>
                  </a:ext>
                </a:extLst>
              </p14:cNvPr>
              <p14:cNvContentPartPr/>
              <p14:nvPr/>
            </p14:nvContentPartPr>
            <p14:xfrm>
              <a:off x="9813051" y="3349665"/>
              <a:ext cx="971280" cy="1261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4219E3A-850F-47AE-AECB-A105D6E14F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95411" y="3313665"/>
                <a:ext cx="1006920" cy="13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419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27711E-464F-457D-BA30-44951A0A2840}"/>
                  </a:ext>
                </a:extLst>
              </p14:cNvPr>
              <p14:cNvContentPartPr/>
              <p14:nvPr/>
            </p14:nvContentPartPr>
            <p14:xfrm>
              <a:off x="1684251" y="732825"/>
              <a:ext cx="428040" cy="270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27711E-464F-457D-BA30-44951A0A2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611" y="696825"/>
                <a:ext cx="463680" cy="27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17C993-5803-4316-A609-E8E827C15D3A}"/>
                  </a:ext>
                </a:extLst>
              </p14:cNvPr>
              <p14:cNvContentPartPr/>
              <p14:nvPr/>
            </p14:nvContentPartPr>
            <p14:xfrm>
              <a:off x="2152971" y="806265"/>
              <a:ext cx="245880" cy="57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17C993-5803-4316-A609-E8E827C15D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5331" y="770265"/>
                <a:ext cx="28152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EE22D6-9891-4832-BA2D-E977E123B3DD}"/>
                  </a:ext>
                </a:extLst>
              </p14:cNvPr>
              <p14:cNvContentPartPr/>
              <p14:nvPr/>
            </p14:nvContentPartPr>
            <p14:xfrm>
              <a:off x="3946851" y="723105"/>
              <a:ext cx="514800" cy="412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EE22D6-9891-4832-BA2D-E977E123B3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9211" y="687105"/>
                <a:ext cx="5504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51AB94-11C6-44A7-A0F5-C4132D3F219C}"/>
                  </a:ext>
                </a:extLst>
              </p14:cNvPr>
              <p14:cNvContentPartPr/>
              <p14:nvPr/>
            </p14:nvContentPartPr>
            <p14:xfrm>
              <a:off x="6056091" y="642465"/>
              <a:ext cx="97560" cy="357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51AB94-11C6-44A7-A0F5-C4132D3F21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38451" y="606825"/>
                <a:ext cx="1332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06D942-F834-4C84-812F-8BEACDF88857}"/>
                  </a:ext>
                </a:extLst>
              </p14:cNvPr>
              <p14:cNvContentPartPr/>
              <p14:nvPr/>
            </p14:nvContentPartPr>
            <p14:xfrm>
              <a:off x="2328651" y="1701585"/>
              <a:ext cx="43200" cy="48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06D942-F834-4C84-812F-8BEACDF888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0651" y="1665945"/>
                <a:ext cx="788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EF7FCB-F52B-4F05-84A9-B69E0F1783B0}"/>
                  </a:ext>
                </a:extLst>
              </p14:cNvPr>
              <p14:cNvContentPartPr/>
              <p14:nvPr/>
            </p14:nvContentPartPr>
            <p14:xfrm>
              <a:off x="4272651" y="1593225"/>
              <a:ext cx="18720" cy="470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EF7FCB-F52B-4F05-84A9-B69E0F1783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5011" y="1557225"/>
                <a:ext cx="543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EA716F-3A46-4AE9-BC81-8EAE7D1EE7D0}"/>
                  </a:ext>
                </a:extLst>
              </p14:cNvPr>
              <p14:cNvContentPartPr/>
              <p14:nvPr/>
            </p14:nvContentPartPr>
            <p14:xfrm>
              <a:off x="6065451" y="1510425"/>
              <a:ext cx="767520" cy="500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EA716F-3A46-4AE9-BC81-8EAE7D1EE7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47451" y="1474785"/>
                <a:ext cx="8031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C84A71-FF04-4A90-B948-7E79E6395ACD}"/>
                  </a:ext>
                </a:extLst>
              </p14:cNvPr>
              <p14:cNvContentPartPr/>
              <p14:nvPr/>
            </p14:nvContentPartPr>
            <p14:xfrm>
              <a:off x="2136051" y="2786265"/>
              <a:ext cx="724680" cy="465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C84A71-FF04-4A90-B948-7E79E6395A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8411" y="2750625"/>
                <a:ext cx="76032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03EDD3D-7A17-4769-AC4E-D89BD84E66B8}"/>
                  </a:ext>
                </a:extLst>
              </p14:cNvPr>
              <p14:cNvContentPartPr/>
              <p14:nvPr/>
            </p14:nvContentPartPr>
            <p14:xfrm>
              <a:off x="4399371" y="2606985"/>
              <a:ext cx="46080" cy="470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03EDD3D-7A17-4769-AC4E-D89BD84E66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81371" y="2571345"/>
                <a:ext cx="8172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C92EC3-B1F4-4F70-B4C1-7D97616E8B01}"/>
                  </a:ext>
                </a:extLst>
              </p14:cNvPr>
              <p14:cNvContentPartPr/>
              <p14:nvPr/>
            </p14:nvContentPartPr>
            <p14:xfrm>
              <a:off x="6427611" y="2434905"/>
              <a:ext cx="360" cy="553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C92EC3-B1F4-4F70-B4C1-7D97616E8B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09971" y="2399265"/>
                <a:ext cx="3600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7260F4-38FD-4CAD-8167-30BF180FDA4A}"/>
                  </a:ext>
                </a:extLst>
              </p14:cNvPr>
              <p14:cNvContentPartPr/>
              <p14:nvPr/>
            </p14:nvContentPartPr>
            <p14:xfrm>
              <a:off x="7124571" y="515745"/>
              <a:ext cx="38520" cy="171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7260F4-38FD-4CAD-8167-30BF180FDA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06931" y="479745"/>
                <a:ext cx="74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38D743E-41F9-444B-A574-D9C205DEC7E3}"/>
                  </a:ext>
                </a:extLst>
              </p14:cNvPr>
              <p14:cNvContentPartPr/>
              <p14:nvPr/>
            </p14:nvContentPartPr>
            <p14:xfrm>
              <a:off x="7206291" y="868905"/>
              <a:ext cx="360" cy="74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38D743E-41F9-444B-A574-D9C205DEC7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8291" y="832905"/>
                <a:ext cx="36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FE56CA-0C81-4762-ABDC-ACC887965602}"/>
                  </a:ext>
                </a:extLst>
              </p14:cNvPr>
              <p14:cNvContentPartPr/>
              <p14:nvPr/>
            </p14:nvContentPartPr>
            <p14:xfrm>
              <a:off x="7215291" y="1330425"/>
              <a:ext cx="360" cy="117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FE56CA-0C81-4762-ABDC-ACC8879656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7651" y="1294425"/>
                <a:ext cx="360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FF35CC-EF55-45D8-B314-785AF24E590E}"/>
                  </a:ext>
                </a:extLst>
              </p14:cNvPr>
              <p14:cNvContentPartPr/>
              <p14:nvPr/>
            </p14:nvContentPartPr>
            <p14:xfrm>
              <a:off x="7287651" y="1910025"/>
              <a:ext cx="19080" cy="379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FF35CC-EF55-45D8-B314-785AF24E59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69651" y="1874025"/>
                <a:ext cx="547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58C29B-2C0F-4970-AF70-1009328B4261}"/>
                  </a:ext>
                </a:extLst>
              </p14:cNvPr>
              <p14:cNvContentPartPr/>
              <p14:nvPr/>
            </p14:nvContentPartPr>
            <p14:xfrm>
              <a:off x="7342011" y="2570625"/>
              <a:ext cx="9000" cy="11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58C29B-2C0F-4970-AF70-1009328B42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24371" y="2534985"/>
                <a:ext cx="446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AF0B89-34F7-4AB6-B222-5B6875CAC2C4}"/>
                  </a:ext>
                </a:extLst>
              </p14:cNvPr>
              <p14:cNvContentPartPr/>
              <p14:nvPr/>
            </p14:nvContentPartPr>
            <p14:xfrm>
              <a:off x="7622451" y="374265"/>
              <a:ext cx="270720" cy="513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AF0B89-34F7-4AB6-B222-5B6875CAC2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04811" y="338625"/>
                <a:ext cx="30636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AECD1F-2CA9-4E5D-AC48-363F3124668B}"/>
                  </a:ext>
                </a:extLst>
              </p14:cNvPr>
              <p14:cNvContentPartPr/>
              <p14:nvPr/>
            </p14:nvContentPartPr>
            <p14:xfrm>
              <a:off x="7548651" y="1285065"/>
              <a:ext cx="191880" cy="501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AECD1F-2CA9-4E5D-AC48-363F312466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31011" y="1249425"/>
                <a:ext cx="22752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C9C7CA-AD9D-44CE-8CF4-934F72709475}"/>
                  </a:ext>
                </a:extLst>
              </p14:cNvPr>
              <p14:cNvContentPartPr/>
              <p14:nvPr/>
            </p14:nvContentPartPr>
            <p14:xfrm>
              <a:off x="7532451" y="2291625"/>
              <a:ext cx="407520" cy="597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C9C7CA-AD9D-44CE-8CF4-934F727094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14451" y="2255985"/>
                <a:ext cx="4431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0E2118-62AE-4931-8A1E-07DD05BA3821}"/>
                  </a:ext>
                </a:extLst>
              </p14:cNvPr>
              <p14:cNvContentPartPr/>
              <p14:nvPr/>
            </p14:nvContentPartPr>
            <p14:xfrm>
              <a:off x="7821891" y="2592945"/>
              <a:ext cx="296640" cy="132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0E2118-62AE-4931-8A1E-07DD05BA382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03891" y="2557305"/>
                <a:ext cx="33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C9AFB54-9458-4EAC-8A3C-DF6765310932}"/>
                  </a:ext>
                </a:extLst>
              </p14:cNvPr>
              <p14:cNvContentPartPr/>
              <p14:nvPr/>
            </p14:nvContentPartPr>
            <p14:xfrm>
              <a:off x="8256411" y="435825"/>
              <a:ext cx="813240" cy="2563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C9AFB54-9458-4EAC-8A3C-DF67653109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38411" y="399825"/>
                <a:ext cx="848880" cy="26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8B227C-5878-4CC8-9E20-854812968C0A}"/>
                  </a:ext>
                </a:extLst>
              </p14:cNvPr>
              <p14:cNvContentPartPr/>
              <p14:nvPr/>
            </p14:nvContentPartPr>
            <p14:xfrm>
              <a:off x="5757651" y="4217985"/>
              <a:ext cx="582480" cy="720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8B227C-5878-4CC8-9E20-854812968C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40011" y="4181985"/>
                <a:ext cx="61812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2558C6C-06F1-43F8-9D8B-58C265EEAC6F}"/>
                  </a:ext>
                </a:extLst>
              </p14:cNvPr>
              <p14:cNvContentPartPr/>
              <p14:nvPr/>
            </p14:nvContentPartPr>
            <p14:xfrm>
              <a:off x="6563331" y="4667265"/>
              <a:ext cx="152280" cy="241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2558C6C-06F1-43F8-9D8B-58C265EEAC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45691" y="4631265"/>
                <a:ext cx="1879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C3419AD-EA09-40E1-8692-6A7A9C4441AD}"/>
                  </a:ext>
                </a:extLst>
              </p14:cNvPr>
              <p14:cNvContentPartPr/>
              <p14:nvPr/>
            </p14:nvContentPartPr>
            <p14:xfrm>
              <a:off x="7142931" y="4307985"/>
              <a:ext cx="1095840" cy="390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C3419AD-EA09-40E1-8692-6A7A9C4441A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24931" y="4271985"/>
                <a:ext cx="11314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BD736C-E90A-48E5-90B0-17F7CACD203F}"/>
                  </a:ext>
                </a:extLst>
              </p14:cNvPr>
              <p14:cNvContentPartPr/>
              <p14:nvPr/>
            </p14:nvContentPartPr>
            <p14:xfrm>
              <a:off x="8355771" y="3730185"/>
              <a:ext cx="672840" cy="613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BD736C-E90A-48E5-90B0-17F7CACD20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38131" y="3694185"/>
                <a:ext cx="70848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ACE63F2-092D-4C51-98A3-45DD7D4E1E09}"/>
                  </a:ext>
                </a:extLst>
              </p14:cNvPr>
              <p14:cNvContentPartPr/>
              <p14:nvPr/>
            </p14:nvContentPartPr>
            <p14:xfrm>
              <a:off x="9260451" y="4127625"/>
              <a:ext cx="247320" cy="200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ACE63F2-092D-4C51-98A3-45DD7D4E1E0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42451" y="4091625"/>
                <a:ext cx="2829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1CFFC3-225F-49BA-9DFB-35B4124CA56E}"/>
                  </a:ext>
                </a:extLst>
              </p14:cNvPr>
              <p14:cNvContentPartPr/>
              <p14:nvPr/>
            </p14:nvContentPartPr>
            <p14:xfrm>
              <a:off x="7081371" y="4426785"/>
              <a:ext cx="369360" cy="462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1CFFC3-225F-49BA-9DFB-35B4124CA56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63731" y="4390785"/>
                <a:ext cx="4050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88AB4B5-0614-4A31-B2A5-46CF849E860B}"/>
                  </a:ext>
                </a:extLst>
              </p14:cNvPr>
              <p14:cNvContentPartPr/>
              <p14:nvPr/>
            </p14:nvContentPartPr>
            <p14:xfrm>
              <a:off x="7706691" y="5060385"/>
              <a:ext cx="733680" cy="1567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88AB4B5-0614-4A31-B2A5-46CF849E86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89051" y="5024745"/>
                <a:ext cx="769320" cy="16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59B303-A3BF-43E4-BFA6-74BC2772AD40}"/>
                  </a:ext>
                </a:extLst>
              </p14:cNvPr>
              <p14:cNvContentPartPr/>
              <p14:nvPr/>
            </p14:nvContentPartPr>
            <p14:xfrm>
              <a:off x="8093331" y="5160105"/>
              <a:ext cx="119160" cy="226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59B303-A3BF-43E4-BFA6-74BC2772AD4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75691" y="5124105"/>
                <a:ext cx="154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DE066F-58A5-4706-A9D3-A1CD0E89D14A}"/>
                  </a:ext>
                </a:extLst>
              </p14:cNvPr>
              <p14:cNvContentPartPr/>
              <p14:nvPr/>
            </p14:nvContentPartPr>
            <p14:xfrm>
              <a:off x="9125451" y="4843305"/>
              <a:ext cx="170640" cy="245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DE066F-58A5-4706-A9D3-A1CD0E89D1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07811" y="4807305"/>
                <a:ext cx="2062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238E66-5EF0-469E-A59C-EFF24B29CEC1}"/>
                  </a:ext>
                </a:extLst>
              </p14:cNvPr>
              <p14:cNvContentPartPr/>
              <p14:nvPr/>
            </p14:nvContentPartPr>
            <p14:xfrm>
              <a:off x="10157931" y="4535145"/>
              <a:ext cx="470520" cy="317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238E66-5EF0-469E-A59C-EFF24B29CEC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39931" y="4499145"/>
                <a:ext cx="506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6B9866B-94B5-4908-8E8B-D95F241ABE7E}"/>
                  </a:ext>
                </a:extLst>
              </p14:cNvPr>
              <p14:cNvContentPartPr/>
              <p14:nvPr/>
            </p14:nvContentPartPr>
            <p14:xfrm>
              <a:off x="11333331" y="4164345"/>
              <a:ext cx="276120" cy="399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6B9866B-94B5-4908-8E8B-D95F241ABE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315331" y="4128345"/>
                <a:ext cx="3117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895AF2-2679-4633-A4F4-255568624910}"/>
                  </a:ext>
                </a:extLst>
              </p14:cNvPr>
              <p14:cNvContentPartPr/>
              <p14:nvPr/>
            </p14:nvContentPartPr>
            <p14:xfrm>
              <a:off x="8219691" y="5594625"/>
              <a:ext cx="175320" cy="271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895AF2-2679-4633-A4F4-2555686249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02051" y="5558625"/>
                <a:ext cx="2109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82007A6-4032-4D37-8A7B-F2CA04DEA5BD}"/>
                  </a:ext>
                </a:extLst>
              </p14:cNvPr>
              <p14:cNvContentPartPr/>
              <p14:nvPr/>
            </p14:nvContentPartPr>
            <p14:xfrm>
              <a:off x="9541971" y="5432625"/>
              <a:ext cx="461520" cy="394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82007A6-4032-4D37-8A7B-F2CA04DEA5B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23971" y="5396625"/>
                <a:ext cx="4971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1F9525-B6C5-47A2-940E-0154479DA5E9}"/>
                  </a:ext>
                </a:extLst>
              </p14:cNvPr>
              <p14:cNvContentPartPr/>
              <p14:nvPr/>
            </p14:nvContentPartPr>
            <p14:xfrm>
              <a:off x="10637451" y="5151105"/>
              <a:ext cx="168120" cy="241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1F9525-B6C5-47A2-940E-0154479DA5E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19811" y="5115465"/>
                <a:ext cx="2037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21A86CC-2E1E-4099-AED2-F07B070EC904}"/>
                  </a:ext>
                </a:extLst>
              </p14:cNvPr>
              <p14:cNvContentPartPr/>
              <p14:nvPr/>
            </p14:nvContentPartPr>
            <p14:xfrm>
              <a:off x="11452131" y="4707225"/>
              <a:ext cx="414000" cy="455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21A86CC-2E1E-4099-AED2-F07B070EC90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434491" y="4671585"/>
                <a:ext cx="4496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24243D9-3D8B-4F2B-AF1D-E64356AA801A}"/>
                  </a:ext>
                </a:extLst>
              </p14:cNvPr>
              <p14:cNvContentPartPr/>
              <p14:nvPr/>
            </p14:nvContentPartPr>
            <p14:xfrm>
              <a:off x="8500851" y="6219585"/>
              <a:ext cx="471960" cy="331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24243D9-3D8B-4F2B-AF1D-E64356AA801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83211" y="6183945"/>
                <a:ext cx="5076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1C0CBEF-351D-4CDD-A18E-909A518304D7}"/>
                  </a:ext>
                </a:extLst>
              </p14:cNvPr>
              <p14:cNvContentPartPr/>
              <p14:nvPr/>
            </p14:nvContentPartPr>
            <p14:xfrm>
              <a:off x="9958491" y="6137865"/>
              <a:ext cx="216000" cy="258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1C0CBEF-351D-4CDD-A18E-909A518304D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40491" y="6102225"/>
                <a:ext cx="2516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133139A-C988-476C-8AB9-8EA5DCAFD9DA}"/>
                  </a:ext>
                </a:extLst>
              </p14:cNvPr>
              <p14:cNvContentPartPr/>
              <p14:nvPr/>
            </p14:nvContentPartPr>
            <p14:xfrm>
              <a:off x="10954251" y="5811705"/>
              <a:ext cx="182520" cy="262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133139A-C988-476C-8AB9-8EA5DCAFD9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36611" y="5776065"/>
                <a:ext cx="2181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9D9D2D7-3E70-4E69-8DA5-9F9FF59BEA41}"/>
                  </a:ext>
                </a:extLst>
              </p14:cNvPr>
              <p14:cNvContentPartPr/>
              <p14:nvPr/>
            </p14:nvContentPartPr>
            <p14:xfrm>
              <a:off x="11832291" y="5492025"/>
              <a:ext cx="361800" cy="355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9D9D2D7-3E70-4E69-8DA5-9F9FF59BEA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14651" y="5456385"/>
                <a:ext cx="3974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C70523B-0076-4C3E-A5BB-4FB23BA90610}"/>
                  </a:ext>
                </a:extLst>
              </p14:cNvPr>
              <p14:cNvContentPartPr/>
              <p14:nvPr/>
            </p14:nvContentPartPr>
            <p14:xfrm>
              <a:off x="12086091" y="5688225"/>
              <a:ext cx="228960" cy="87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70523B-0076-4C3E-A5BB-4FB23BA9061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068091" y="5652585"/>
                <a:ext cx="2646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500018C-53C7-4C46-8AF9-B5DBD19A45AA}"/>
                  </a:ext>
                </a:extLst>
              </p14:cNvPr>
              <p14:cNvContentPartPr/>
              <p14:nvPr/>
            </p14:nvContentPartPr>
            <p14:xfrm>
              <a:off x="10773531" y="4055625"/>
              <a:ext cx="49680" cy="65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500018C-53C7-4C46-8AF9-B5DBD19A45A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55531" y="4019625"/>
                <a:ext cx="853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2E6AAE0-9D93-45CD-842F-B4AF92DC9AE0}"/>
                  </a:ext>
                </a:extLst>
              </p14:cNvPr>
              <p14:cNvContentPartPr/>
              <p14:nvPr/>
            </p14:nvContentPartPr>
            <p14:xfrm>
              <a:off x="10899891" y="4309065"/>
              <a:ext cx="47520" cy="135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2E6AAE0-9D93-45CD-842F-B4AF92DC9AE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82251" y="4273065"/>
                <a:ext cx="83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3414220-1BDA-4D4B-8B35-77E06BDB5243}"/>
                  </a:ext>
                </a:extLst>
              </p14:cNvPr>
              <p14:cNvContentPartPr/>
              <p14:nvPr/>
            </p14:nvContentPartPr>
            <p14:xfrm>
              <a:off x="11098971" y="4888665"/>
              <a:ext cx="137160" cy="329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3414220-1BDA-4D4B-8B35-77E06BDB524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81331" y="4853025"/>
                <a:ext cx="1728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ADA0CD3-D2AE-470E-AAC4-E3F86B24D4EE}"/>
                  </a:ext>
                </a:extLst>
              </p14:cNvPr>
              <p14:cNvContentPartPr/>
              <p14:nvPr/>
            </p14:nvContentPartPr>
            <p14:xfrm>
              <a:off x="11425131" y="5666985"/>
              <a:ext cx="30960" cy="90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ADA0CD3-D2AE-470E-AAC4-E3F86B24D4E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07491" y="5631345"/>
                <a:ext cx="666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0226790-8659-448E-8927-26EC53523EB6}"/>
                  </a:ext>
                </a:extLst>
              </p14:cNvPr>
              <p14:cNvContentPartPr/>
              <p14:nvPr/>
            </p14:nvContentPartPr>
            <p14:xfrm>
              <a:off x="11596851" y="6128865"/>
              <a:ext cx="65880" cy="154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0226790-8659-448E-8927-26EC53523EB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579211" y="6092865"/>
                <a:ext cx="101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3BFAD21-D7C9-4BE7-9DED-4D44E7B75B25}"/>
                  </a:ext>
                </a:extLst>
              </p14:cNvPr>
              <p14:cNvContentPartPr/>
              <p14:nvPr/>
            </p14:nvContentPartPr>
            <p14:xfrm>
              <a:off x="11044611" y="3225465"/>
              <a:ext cx="2019960" cy="2937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3BFAD21-D7C9-4BE7-9DED-4D44E7B75B2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026971" y="3189465"/>
                <a:ext cx="2055600" cy="30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889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E1470A-1C84-4B9B-804B-EB555774C08B}"/>
                  </a:ext>
                </a:extLst>
              </p14:cNvPr>
              <p14:cNvContentPartPr/>
              <p14:nvPr/>
            </p14:nvContentPartPr>
            <p14:xfrm>
              <a:off x="1285011" y="479385"/>
              <a:ext cx="64440" cy="66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E1470A-1C84-4B9B-804B-EB555774C0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371" y="443385"/>
                <a:ext cx="10008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F84E2B-AAF0-4363-BBE2-48682FBC2E4A}"/>
                  </a:ext>
                </a:extLst>
              </p14:cNvPr>
              <p14:cNvContentPartPr/>
              <p14:nvPr/>
            </p14:nvContentPartPr>
            <p14:xfrm>
              <a:off x="2923731" y="443385"/>
              <a:ext cx="18720" cy="523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F84E2B-AAF0-4363-BBE2-48682FBC2E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6091" y="407745"/>
                <a:ext cx="543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B81359-0D44-4C14-A0FF-0BCB4AF3E900}"/>
                  </a:ext>
                </a:extLst>
              </p14:cNvPr>
              <p14:cNvContentPartPr/>
              <p14:nvPr/>
            </p14:nvContentPartPr>
            <p14:xfrm>
              <a:off x="4255011" y="453105"/>
              <a:ext cx="455040" cy="551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B81359-0D44-4C14-A0FF-0BCB4AF3E9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7011" y="417105"/>
                <a:ext cx="49068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5B42B8-02FB-4189-B5E4-073A363DB43A}"/>
                  </a:ext>
                </a:extLst>
              </p14:cNvPr>
              <p14:cNvContentPartPr/>
              <p14:nvPr/>
            </p14:nvContentPartPr>
            <p14:xfrm>
              <a:off x="5359491" y="425385"/>
              <a:ext cx="85680" cy="541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5B42B8-02FB-4189-B5E4-073A363DB4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1851" y="389385"/>
                <a:ext cx="1213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0C372C-C5C7-4387-BA17-73E1757712E4}"/>
                  </a:ext>
                </a:extLst>
              </p14:cNvPr>
              <p14:cNvContentPartPr/>
              <p14:nvPr/>
            </p14:nvContentPartPr>
            <p14:xfrm>
              <a:off x="5449851" y="1249065"/>
              <a:ext cx="14040" cy="120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0C372C-C5C7-4387-BA17-73E175771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31851" y="1213065"/>
                <a:ext cx="49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9F781A-BC61-4AEB-B796-85F2EC4386E0}"/>
                  </a:ext>
                </a:extLst>
              </p14:cNvPr>
              <p14:cNvContentPartPr/>
              <p14:nvPr/>
            </p14:nvContentPartPr>
            <p14:xfrm>
              <a:off x="5494851" y="1737945"/>
              <a:ext cx="360" cy="52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9F781A-BC61-4AEB-B796-85F2EC4386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77211" y="1701945"/>
                <a:ext cx="360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1F0707-2F7E-4377-A39E-6BF03343971C}"/>
                  </a:ext>
                </a:extLst>
              </p14:cNvPr>
              <p14:cNvContentPartPr/>
              <p14:nvPr/>
            </p14:nvContentPartPr>
            <p14:xfrm>
              <a:off x="5504211" y="2009745"/>
              <a:ext cx="9360" cy="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1F0707-2F7E-4377-A39E-6BF0334397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6211" y="1973745"/>
                <a:ext cx="450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8421DE-D3F2-4BFC-BD34-19044F980394}"/>
                  </a:ext>
                </a:extLst>
              </p14:cNvPr>
              <p14:cNvContentPartPr/>
              <p14:nvPr/>
            </p14:nvContentPartPr>
            <p14:xfrm>
              <a:off x="5920371" y="289305"/>
              <a:ext cx="319320" cy="582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8421DE-D3F2-4BFC-BD34-19044F9803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2731" y="253665"/>
                <a:ext cx="35496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12D16F-1DC4-42B6-B4B1-6B7D97FE246B}"/>
                  </a:ext>
                </a:extLst>
              </p14:cNvPr>
              <p14:cNvContentPartPr/>
              <p14:nvPr/>
            </p14:nvContentPartPr>
            <p14:xfrm>
              <a:off x="1232451" y="1674585"/>
              <a:ext cx="424440" cy="438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12D16F-1DC4-42B6-B4B1-6B7D97FE24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14451" y="1638945"/>
                <a:ext cx="46008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8B4C151-E8FC-43C1-98F5-682A445CE181}"/>
                  </a:ext>
                </a:extLst>
              </p14:cNvPr>
              <p14:cNvContentPartPr/>
              <p14:nvPr/>
            </p14:nvContentPartPr>
            <p14:xfrm>
              <a:off x="2869731" y="1627065"/>
              <a:ext cx="451800" cy="419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8B4C151-E8FC-43C1-98F5-682A445CE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52091" y="1591065"/>
                <a:ext cx="487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022C7B-4FB7-464A-8509-DD78D7EB0E45}"/>
                  </a:ext>
                </a:extLst>
              </p14:cNvPr>
              <p14:cNvContentPartPr/>
              <p14:nvPr/>
            </p14:nvContentPartPr>
            <p14:xfrm>
              <a:off x="4544091" y="1457145"/>
              <a:ext cx="70200" cy="446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022C7B-4FB7-464A-8509-DD78D7EB0E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26451" y="1421505"/>
                <a:ext cx="1058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C03430-370E-4DF3-8022-41A7BCB4FB7F}"/>
                  </a:ext>
                </a:extLst>
              </p14:cNvPr>
              <p14:cNvContentPartPr/>
              <p14:nvPr/>
            </p14:nvContentPartPr>
            <p14:xfrm>
              <a:off x="6110811" y="1230705"/>
              <a:ext cx="408600" cy="635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C03430-370E-4DF3-8022-41A7BCB4FB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92811" y="1195065"/>
                <a:ext cx="4442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1AFA6D-68FD-46AE-9B58-896FDE01F3BC}"/>
                  </a:ext>
                </a:extLst>
              </p14:cNvPr>
              <p14:cNvContentPartPr/>
              <p14:nvPr/>
            </p14:nvContentPartPr>
            <p14:xfrm>
              <a:off x="1240011" y="2479545"/>
              <a:ext cx="535320" cy="603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1AFA6D-68FD-46AE-9B58-896FDE01F3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2011" y="2443905"/>
                <a:ext cx="5709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2504CD-BCD3-4A2B-B15B-31CC3141BFCA}"/>
                  </a:ext>
                </a:extLst>
              </p14:cNvPr>
              <p14:cNvContentPartPr/>
              <p14:nvPr/>
            </p14:nvContentPartPr>
            <p14:xfrm>
              <a:off x="3276531" y="2525625"/>
              <a:ext cx="110520" cy="398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2504CD-BCD3-4A2B-B15B-31CC3141BFC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8531" y="2489625"/>
                <a:ext cx="1461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731103-D9B5-4D8B-A3B7-83747DDAF935}"/>
                  </a:ext>
                </a:extLst>
              </p14:cNvPr>
              <p14:cNvContentPartPr/>
              <p14:nvPr/>
            </p14:nvContentPartPr>
            <p14:xfrm>
              <a:off x="4689531" y="2308185"/>
              <a:ext cx="37800" cy="389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731103-D9B5-4D8B-A3B7-83747DDAF9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71531" y="2272545"/>
                <a:ext cx="7344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BDB381-45A5-458D-872D-0F6250BCE236}"/>
                  </a:ext>
                </a:extLst>
              </p14:cNvPr>
              <p14:cNvContentPartPr/>
              <p14:nvPr/>
            </p14:nvContentPartPr>
            <p14:xfrm>
              <a:off x="6318891" y="2216385"/>
              <a:ext cx="473400" cy="570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BDB381-45A5-458D-872D-0F6250BCE2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01251" y="2180385"/>
                <a:ext cx="50904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4B6B0A-06A1-4A0A-B6C7-96CFB4285F9B}"/>
                  </a:ext>
                </a:extLst>
              </p14:cNvPr>
              <p14:cNvContentPartPr/>
              <p14:nvPr/>
            </p14:nvContentPartPr>
            <p14:xfrm>
              <a:off x="5585571" y="2362545"/>
              <a:ext cx="24120" cy="175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4B6B0A-06A1-4A0A-B6C7-96CFB4285F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67931" y="2326905"/>
                <a:ext cx="597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46718B8-1753-449C-AA15-0869D82C3859}"/>
                  </a:ext>
                </a:extLst>
              </p14:cNvPr>
              <p14:cNvContentPartPr/>
              <p14:nvPr/>
            </p14:nvContentPartPr>
            <p14:xfrm>
              <a:off x="5657571" y="2896785"/>
              <a:ext cx="37800" cy="203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46718B8-1753-449C-AA15-0869D82C38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39931" y="2861145"/>
                <a:ext cx="734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B11BF3-E722-4702-912A-D60A0BE4E2EE}"/>
                  </a:ext>
                </a:extLst>
              </p14:cNvPr>
              <p14:cNvContentPartPr/>
              <p14:nvPr/>
            </p14:nvContentPartPr>
            <p14:xfrm>
              <a:off x="6663051" y="297225"/>
              <a:ext cx="418320" cy="2468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B11BF3-E722-4702-912A-D60A0BE4E2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45411" y="261225"/>
                <a:ext cx="453960" cy="25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EE27AD7-CDAC-4162-A447-CF2977280795}"/>
                  </a:ext>
                </a:extLst>
              </p14:cNvPr>
              <p14:cNvContentPartPr/>
              <p14:nvPr/>
            </p14:nvContentPartPr>
            <p14:xfrm>
              <a:off x="765891" y="405585"/>
              <a:ext cx="311400" cy="3064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EE27AD7-CDAC-4162-A447-CF29772807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8251" y="369585"/>
                <a:ext cx="347040" cy="31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1D575FF-3BCB-4493-8148-3AE6D8F79597}"/>
                  </a:ext>
                </a:extLst>
              </p14:cNvPr>
              <p14:cNvContentPartPr/>
              <p14:nvPr/>
            </p14:nvContentPartPr>
            <p14:xfrm>
              <a:off x="6146811" y="3524265"/>
              <a:ext cx="842040" cy="649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1D575FF-3BCB-4493-8148-3AE6D8F7959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28811" y="3488625"/>
                <a:ext cx="87768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A3EBC28-58A7-4296-8C1C-F2E2D37519F7}"/>
                  </a:ext>
                </a:extLst>
              </p14:cNvPr>
              <p14:cNvContentPartPr/>
              <p14:nvPr/>
            </p14:nvContentPartPr>
            <p14:xfrm>
              <a:off x="7115931" y="3990105"/>
              <a:ext cx="372240" cy="425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A3EBC28-58A7-4296-8C1C-F2E2D37519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97931" y="3954465"/>
                <a:ext cx="40788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76540A4-DDE9-415A-9A16-ECB50F54E63E}"/>
                  </a:ext>
                </a:extLst>
              </p14:cNvPr>
              <p14:cNvContentPartPr/>
              <p14:nvPr/>
            </p14:nvContentPartPr>
            <p14:xfrm>
              <a:off x="7527771" y="3536145"/>
              <a:ext cx="228600" cy="111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76540A4-DDE9-415A-9A16-ECB50F54E6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10131" y="3500145"/>
                <a:ext cx="264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C0A46C-07F1-4FF8-9204-8D3F1BC195C8}"/>
                  </a:ext>
                </a:extLst>
              </p14:cNvPr>
              <p14:cNvContentPartPr/>
              <p14:nvPr/>
            </p14:nvContentPartPr>
            <p14:xfrm>
              <a:off x="7876251" y="3040065"/>
              <a:ext cx="450000" cy="395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C0A46C-07F1-4FF8-9204-8D3F1BC195C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58251" y="3004065"/>
                <a:ext cx="4856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763CF1-0650-43F3-AA67-9BB118255406}"/>
                  </a:ext>
                </a:extLst>
              </p14:cNvPr>
              <p14:cNvContentPartPr/>
              <p14:nvPr/>
            </p14:nvContentPartPr>
            <p14:xfrm>
              <a:off x="8388531" y="2334105"/>
              <a:ext cx="457920" cy="819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763CF1-0650-43F3-AA67-9BB11825540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70891" y="2298465"/>
                <a:ext cx="49356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4CFA04-3B24-4A66-AF7F-F32A432A99FB}"/>
                  </a:ext>
                </a:extLst>
              </p14:cNvPr>
              <p14:cNvContentPartPr/>
              <p14:nvPr/>
            </p14:nvContentPartPr>
            <p14:xfrm>
              <a:off x="9035091" y="2770065"/>
              <a:ext cx="166680" cy="254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4CFA04-3B24-4A66-AF7F-F32A432A99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17451" y="2734065"/>
                <a:ext cx="2023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4826B6-715A-49E9-9481-E28E4907A857}"/>
                  </a:ext>
                </a:extLst>
              </p14:cNvPr>
              <p14:cNvContentPartPr/>
              <p14:nvPr/>
            </p14:nvContentPartPr>
            <p14:xfrm>
              <a:off x="6183171" y="3319785"/>
              <a:ext cx="807840" cy="1097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4826B6-715A-49E9-9481-E28E4907A85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65171" y="3284145"/>
                <a:ext cx="843480" cy="11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41A5A9C-A9DE-4CC8-844D-ABC2DC89AFEC}"/>
                  </a:ext>
                </a:extLst>
              </p14:cNvPr>
              <p14:cNvContentPartPr/>
              <p14:nvPr/>
            </p14:nvContentPartPr>
            <p14:xfrm>
              <a:off x="8509851" y="4026825"/>
              <a:ext cx="621360" cy="430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41A5A9C-A9DE-4CC8-844D-ABC2DC89AF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92211" y="3990825"/>
                <a:ext cx="65700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F8D0BAF-080D-469A-8189-92C2E44EF813}"/>
                  </a:ext>
                </a:extLst>
              </p14:cNvPr>
              <p14:cNvContentPartPr/>
              <p14:nvPr/>
            </p14:nvContentPartPr>
            <p14:xfrm>
              <a:off x="10043811" y="3675465"/>
              <a:ext cx="115200" cy="282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F8D0BAF-080D-469A-8189-92C2E44EF81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26171" y="3639465"/>
                <a:ext cx="1508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91599C8-AEA4-44C0-8CFB-731820E1FF2B}"/>
                  </a:ext>
                </a:extLst>
              </p14:cNvPr>
              <p14:cNvContentPartPr/>
              <p14:nvPr/>
            </p14:nvContentPartPr>
            <p14:xfrm>
              <a:off x="10945251" y="3376665"/>
              <a:ext cx="104400" cy="276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91599C8-AEA4-44C0-8CFB-731820E1FF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27251" y="3340665"/>
                <a:ext cx="140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82956CB-A43C-4D2E-9152-CED97A2B86E1}"/>
                  </a:ext>
                </a:extLst>
              </p14:cNvPr>
              <p14:cNvContentPartPr/>
              <p14:nvPr/>
            </p14:nvContentPartPr>
            <p14:xfrm>
              <a:off x="11615211" y="2888145"/>
              <a:ext cx="271080" cy="453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82956CB-A43C-4D2E-9152-CED97A2B86E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597211" y="2852505"/>
                <a:ext cx="3067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48B4C3-5037-4C8E-B993-0BC16C20915C}"/>
                  </a:ext>
                </a:extLst>
              </p14:cNvPr>
              <p14:cNvContentPartPr/>
              <p14:nvPr/>
            </p14:nvContentPartPr>
            <p14:xfrm>
              <a:off x="11714571" y="3155265"/>
              <a:ext cx="227880" cy="31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48B4C3-5037-4C8E-B993-0BC16C20915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696931" y="3119625"/>
                <a:ext cx="263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B20D53D-9553-4692-B65F-2A7A4295490A}"/>
                  </a:ext>
                </a:extLst>
              </p14:cNvPr>
              <p14:cNvContentPartPr/>
              <p14:nvPr/>
            </p14:nvContentPartPr>
            <p14:xfrm>
              <a:off x="8555211" y="4937625"/>
              <a:ext cx="176040" cy="50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B20D53D-9553-4692-B65F-2A7A429549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37211" y="4901985"/>
                <a:ext cx="2116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719211-32F1-4A68-B03A-CC32DE3B696D}"/>
                  </a:ext>
                </a:extLst>
              </p14:cNvPr>
              <p14:cNvContentPartPr/>
              <p14:nvPr/>
            </p14:nvContentPartPr>
            <p14:xfrm>
              <a:off x="9024291" y="4678425"/>
              <a:ext cx="622440" cy="394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719211-32F1-4A68-B03A-CC32DE3B69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06291" y="4642785"/>
                <a:ext cx="6580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6D96B7D-BD3E-42DB-98DE-E06B9BF3F62B}"/>
                  </a:ext>
                </a:extLst>
              </p14:cNvPr>
              <p14:cNvContentPartPr/>
              <p14:nvPr/>
            </p14:nvContentPartPr>
            <p14:xfrm>
              <a:off x="10103571" y="4564305"/>
              <a:ext cx="236520" cy="35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6D96B7D-BD3E-42DB-98DE-E06B9BF3F62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85571" y="4528305"/>
                <a:ext cx="2721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408E80D-A814-447F-91CB-3509729509EA}"/>
                  </a:ext>
                </a:extLst>
              </p14:cNvPr>
              <p14:cNvContentPartPr/>
              <p14:nvPr/>
            </p14:nvContentPartPr>
            <p14:xfrm>
              <a:off x="10302651" y="4308345"/>
              <a:ext cx="520920" cy="401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408E80D-A814-447F-91CB-3509729509E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84651" y="4272345"/>
                <a:ext cx="5565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3A5521-19DD-490E-AB0B-D2BE6011C839}"/>
                  </a:ext>
                </a:extLst>
              </p14:cNvPr>
              <p14:cNvContentPartPr/>
              <p14:nvPr/>
            </p14:nvContentPartPr>
            <p14:xfrm>
              <a:off x="11244051" y="4153185"/>
              <a:ext cx="145800" cy="38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3A5521-19DD-490E-AB0B-D2BE6011C8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26411" y="4117545"/>
                <a:ext cx="1814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15FCCB1-41CB-42E9-B836-F1D15C5DF6C5}"/>
                  </a:ext>
                </a:extLst>
              </p14:cNvPr>
              <p14:cNvContentPartPr/>
              <p14:nvPr/>
            </p14:nvContentPartPr>
            <p14:xfrm>
              <a:off x="11434131" y="3793185"/>
              <a:ext cx="323280" cy="445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15FCCB1-41CB-42E9-B836-F1D15C5DF6C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16491" y="3757185"/>
                <a:ext cx="3589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8EEF10-B84D-449F-B7E1-C5153C670983}"/>
                  </a:ext>
                </a:extLst>
              </p14:cNvPr>
              <p14:cNvContentPartPr/>
              <p14:nvPr/>
            </p14:nvContentPartPr>
            <p14:xfrm>
              <a:off x="11932011" y="3744225"/>
              <a:ext cx="99000" cy="40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8EEF10-B84D-449F-B7E1-C5153C67098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914011" y="3708225"/>
                <a:ext cx="1346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FF1489-6557-4040-97DE-6B74B01B71CF}"/>
                  </a:ext>
                </a:extLst>
              </p14:cNvPr>
              <p14:cNvContentPartPr/>
              <p14:nvPr/>
            </p14:nvContentPartPr>
            <p14:xfrm>
              <a:off x="12086091" y="3467385"/>
              <a:ext cx="142920" cy="266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FF1489-6557-4040-97DE-6B74B01B71C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068091" y="3431385"/>
                <a:ext cx="1785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B1AD86A-1564-4ACE-8976-5364AF35F7B5}"/>
                  </a:ext>
                </a:extLst>
              </p14:cNvPr>
              <p14:cNvContentPartPr/>
              <p14:nvPr/>
            </p14:nvContentPartPr>
            <p14:xfrm>
              <a:off x="12258171" y="3321225"/>
              <a:ext cx="407520" cy="383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B1AD86A-1564-4ACE-8976-5364AF35F7B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240171" y="3285225"/>
                <a:ext cx="4431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C25683E-1E08-430B-8823-AD52883D7BD7}"/>
                  </a:ext>
                </a:extLst>
              </p14:cNvPr>
              <p14:cNvContentPartPr/>
              <p14:nvPr/>
            </p14:nvContentPartPr>
            <p14:xfrm>
              <a:off x="8093331" y="4154985"/>
              <a:ext cx="5061240" cy="1791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C25683E-1E08-430B-8823-AD52883D7BD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75691" y="4119345"/>
                <a:ext cx="5096880" cy="18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73CB2A2-61BE-403B-AE29-6C5E2B49B892}"/>
                  </a:ext>
                </a:extLst>
              </p14:cNvPr>
              <p14:cNvContentPartPr/>
              <p14:nvPr/>
            </p14:nvContentPartPr>
            <p14:xfrm>
              <a:off x="9115799" y="5805945"/>
              <a:ext cx="292680" cy="379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73CB2A2-61BE-403B-AE29-6C5E2B49B89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97799" y="5769945"/>
                <a:ext cx="3283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6280AD-DE01-4A29-90C0-41EB1B3AA15A}"/>
                  </a:ext>
                </a:extLst>
              </p14:cNvPr>
              <p14:cNvContentPartPr/>
              <p14:nvPr/>
            </p14:nvContentPartPr>
            <p14:xfrm>
              <a:off x="10429439" y="5434425"/>
              <a:ext cx="246960" cy="115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6280AD-DE01-4A29-90C0-41EB1B3AA15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11439" y="5398425"/>
                <a:ext cx="282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922375D-6859-4A65-BF17-71251B77E9D2}"/>
                  </a:ext>
                </a:extLst>
              </p14:cNvPr>
              <p14:cNvContentPartPr/>
              <p14:nvPr/>
            </p14:nvContentPartPr>
            <p14:xfrm>
              <a:off x="10764239" y="5241465"/>
              <a:ext cx="145800" cy="326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922375D-6859-4A65-BF17-71251B77E9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46599" y="5205465"/>
                <a:ext cx="1814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8341BD5-79DE-480B-9C55-AD84E1303CE6}"/>
                  </a:ext>
                </a:extLst>
              </p14:cNvPr>
              <p14:cNvContentPartPr/>
              <p14:nvPr/>
            </p14:nvContentPartPr>
            <p14:xfrm>
              <a:off x="11452199" y="5038065"/>
              <a:ext cx="144360" cy="77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8341BD5-79DE-480B-9C55-AD84E1303C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434199" y="5002425"/>
                <a:ext cx="1800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5362755-DC21-45CA-866E-E86033953DDD}"/>
                  </a:ext>
                </a:extLst>
              </p14:cNvPr>
              <p14:cNvContentPartPr/>
              <p14:nvPr/>
            </p14:nvContentPartPr>
            <p14:xfrm>
              <a:off x="11633639" y="4868865"/>
              <a:ext cx="278280" cy="351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5362755-DC21-45CA-866E-E86033953DD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15639" y="4832865"/>
                <a:ext cx="3139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C221E70-5594-41A8-8537-CAC326B6B65B}"/>
                  </a:ext>
                </a:extLst>
              </p14:cNvPr>
              <p14:cNvContentPartPr/>
              <p14:nvPr/>
            </p14:nvContentPartPr>
            <p14:xfrm>
              <a:off x="12249239" y="4666905"/>
              <a:ext cx="125640" cy="31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C221E70-5594-41A8-8537-CAC326B6B65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231239" y="4631265"/>
                <a:ext cx="1612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A33E8ED-3E98-4FFC-B9E4-A2D940BCFA97}"/>
                  </a:ext>
                </a:extLst>
              </p14:cNvPr>
              <p14:cNvContentPartPr/>
              <p14:nvPr/>
            </p14:nvContentPartPr>
            <p14:xfrm>
              <a:off x="12479279" y="4445865"/>
              <a:ext cx="504720" cy="533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33E8ED-3E98-4FFC-B9E4-A2D940BCFA9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461639" y="4410225"/>
                <a:ext cx="54036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36AE7E0-416A-4664-BAA9-6B5B25A7C20C}"/>
                  </a:ext>
                </a:extLst>
              </p14:cNvPr>
              <p14:cNvContentPartPr/>
              <p14:nvPr/>
            </p14:nvContentPartPr>
            <p14:xfrm>
              <a:off x="688199" y="3968505"/>
              <a:ext cx="292680" cy="2775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36AE7E0-416A-4664-BAA9-6B5B25A7C20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0199" y="3932865"/>
                <a:ext cx="328320" cy="28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3CC75C3-2A81-41E2-84EB-98FBA32214C6}"/>
                  </a:ext>
                </a:extLst>
              </p14:cNvPr>
              <p14:cNvContentPartPr/>
              <p14:nvPr/>
            </p14:nvContentPartPr>
            <p14:xfrm>
              <a:off x="1067999" y="4100985"/>
              <a:ext cx="22320" cy="377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3CC75C3-2A81-41E2-84EB-98FBA32214C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0359" y="4064985"/>
                <a:ext cx="579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5BFF478-94B1-48F8-BE05-746BBC4856D2}"/>
                  </a:ext>
                </a:extLst>
              </p14:cNvPr>
              <p14:cNvContentPartPr/>
              <p14:nvPr/>
            </p14:nvContentPartPr>
            <p14:xfrm>
              <a:off x="2135039" y="3992265"/>
              <a:ext cx="46800" cy="434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5BFF478-94B1-48F8-BE05-746BBC4856D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17039" y="3956265"/>
                <a:ext cx="824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D719CC7-B4B7-432E-98DE-09C7C9D86980}"/>
                  </a:ext>
                </a:extLst>
              </p14:cNvPr>
              <p14:cNvContentPartPr/>
              <p14:nvPr/>
            </p14:nvContentPartPr>
            <p14:xfrm>
              <a:off x="3113879" y="3946545"/>
              <a:ext cx="264240" cy="425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D719CC7-B4B7-432E-98DE-09C7C9D8698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95879" y="3910905"/>
                <a:ext cx="2998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8EAFDF9-1569-4D7F-AECB-234E5036AA57}"/>
                  </a:ext>
                </a:extLst>
              </p14:cNvPr>
              <p14:cNvContentPartPr/>
              <p14:nvPr/>
            </p14:nvContentPartPr>
            <p14:xfrm>
              <a:off x="4478639" y="3711465"/>
              <a:ext cx="347040" cy="452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8EAFDF9-1569-4D7F-AECB-234E5036AA5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460639" y="3675825"/>
                <a:ext cx="38268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20B58A7-D68F-48A2-8F24-8832BF0A61AA}"/>
                  </a:ext>
                </a:extLst>
              </p14:cNvPr>
              <p14:cNvContentPartPr/>
              <p14:nvPr/>
            </p14:nvContentPartPr>
            <p14:xfrm>
              <a:off x="1019399" y="4826745"/>
              <a:ext cx="349560" cy="435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20B58A7-D68F-48A2-8F24-8832BF0A61A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01399" y="4791105"/>
                <a:ext cx="3852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6664829-6C22-47BF-A9DC-B8570BCF61F5}"/>
                  </a:ext>
                </a:extLst>
              </p14:cNvPr>
              <p14:cNvContentPartPr/>
              <p14:nvPr/>
            </p14:nvContentPartPr>
            <p14:xfrm>
              <a:off x="2045759" y="4797945"/>
              <a:ext cx="417240" cy="489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6664829-6C22-47BF-A9DC-B8570BCF61F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27759" y="4761945"/>
                <a:ext cx="45288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5F58C01-5C70-4B9F-8015-3B94BCC6E990}"/>
                  </a:ext>
                </a:extLst>
              </p14:cNvPr>
              <p14:cNvContentPartPr/>
              <p14:nvPr/>
            </p14:nvContentPartPr>
            <p14:xfrm>
              <a:off x="3367319" y="4770945"/>
              <a:ext cx="18000" cy="209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5F58C01-5C70-4B9F-8015-3B94BCC6E99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49679" y="4735305"/>
                <a:ext cx="536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24A288D-A3BB-4A04-8FF5-7CBBC364885F}"/>
                  </a:ext>
                </a:extLst>
              </p14:cNvPr>
              <p14:cNvContentPartPr/>
              <p14:nvPr/>
            </p14:nvContentPartPr>
            <p14:xfrm>
              <a:off x="4699319" y="4407345"/>
              <a:ext cx="289800" cy="626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24A288D-A3BB-4A04-8FF5-7CBBC364885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81679" y="4371345"/>
                <a:ext cx="32544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DBD7986-5FA0-4C4F-9037-17EA51F9C775}"/>
                  </a:ext>
                </a:extLst>
              </p14:cNvPr>
              <p14:cNvContentPartPr/>
              <p14:nvPr/>
            </p14:nvContentPartPr>
            <p14:xfrm>
              <a:off x="1001759" y="5867865"/>
              <a:ext cx="533880" cy="344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DBD7986-5FA0-4C4F-9037-17EA51F9C77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3759" y="5832225"/>
                <a:ext cx="5695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E8FA270-B7FF-4387-9BB4-FBFBA7D19318}"/>
                  </a:ext>
                </a:extLst>
              </p14:cNvPr>
              <p14:cNvContentPartPr/>
              <p14:nvPr/>
            </p14:nvContentPartPr>
            <p14:xfrm>
              <a:off x="2190839" y="5992785"/>
              <a:ext cx="26352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E8FA270-B7FF-4387-9BB4-FBFBA7D1931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72839" y="5957145"/>
                <a:ext cx="299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FD2ACD9-C73C-49D9-A2DD-7124325C5EFD}"/>
                  </a:ext>
                </a:extLst>
              </p14:cNvPr>
              <p14:cNvContentPartPr/>
              <p14:nvPr/>
            </p14:nvContentPartPr>
            <p14:xfrm>
              <a:off x="2633999" y="5757705"/>
              <a:ext cx="59400" cy="235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FD2ACD9-C73C-49D9-A2DD-7124325C5EF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16359" y="5722065"/>
                <a:ext cx="95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AAD296-EAA4-4CD3-B738-BF40AECE962E}"/>
                  </a:ext>
                </a:extLst>
              </p14:cNvPr>
              <p14:cNvContentPartPr/>
              <p14:nvPr/>
            </p14:nvContentPartPr>
            <p14:xfrm>
              <a:off x="3403679" y="5830065"/>
              <a:ext cx="181440" cy="10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AAD296-EAA4-4CD3-B738-BF40AECE962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86039" y="5794065"/>
                <a:ext cx="2170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2FE59D-D358-404E-BCE4-C05D0896C6D0}"/>
                  </a:ext>
                </a:extLst>
              </p14:cNvPr>
              <p14:cNvContentPartPr/>
              <p14:nvPr/>
            </p14:nvContentPartPr>
            <p14:xfrm>
              <a:off x="3729479" y="5629185"/>
              <a:ext cx="314280" cy="442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2FE59D-D358-404E-BCE4-C05D0896C6D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11839" y="5593185"/>
                <a:ext cx="34992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0FCD469-4BB1-4AD0-BD53-A001E37AA04D}"/>
                  </a:ext>
                </a:extLst>
              </p14:cNvPr>
              <p14:cNvContentPartPr/>
              <p14:nvPr/>
            </p14:nvContentPartPr>
            <p14:xfrm>
              <a:off x="4979039" y="5790105"/>
              <a:ext cx="184320" cy="21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0FCD469-4BB1-4AD0-BD53-A001E37AA04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961399" y="5754465"/>
                <a:ext cx="219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6979047-07F1-4357-8238-0410F5A04429}"/>
                  </a:ext>
                </a:extLst>
              </p14:cNvPr>
              <p14:cNvContentPartPr/>
              <p14:nvPr/>
            </p14:nvContentPartPr>
            <p14:xfrm>
              <a:off x="5465399" y="5494545"/>
              <a:ext cx="378000" cy="481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6979047-07F1-4357-8238-0410F5A0442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47759" y="5458545"/>
                <a:ext cx="4136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F99D67A-2E7B-45B9-BB3B-735F7D69912D}"/>
                  </a:ext>
                </a:extLst>
              </p14:cNvPr>
              <p14:cNvContentPartPr/>
              <p14:nvPr/>
            </p14:nvContentPartPr>
            <p14:xfrm>
              <a:off x="5332199" y="3529665"/>
              <a:ext cx="750600" cy="2666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F99D67A-2E7B-45B9-BB3B-735F7D69912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14559" y="3494025"/>
                <a:ext cx="786240" cy="27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AEF9EBF-0E80-413C-A5BD-567DB4B613C1}"/>
                  </a:ext>
                </a:extLst>
              </p14:cNvPr>
              <p14:cNvContentPartPr/>
              <p14:nvPr/>
            </p14:nvContentPartPr>
            <p14:xfrm>
              <a:off x="4055639" y="3485385"/>
              <a:ext cx="360" cy="358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AEF9EBF-0E80-413C-A5BD-567DB4B613C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37639" y="3449745"/>
                <a:ext cx="360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D2CD2DD-CA97-446B-BC41-0ABD947DEADA}"/>
                  </a:ext>
                </a:extLst>
              </p14:cNvPr>
              <p14:cNvContentPartPr/>
              <p14:nvPr/>
            </p14:nvContentPartPr>
            <p14:xfrm>
              <a:off x="4073639" y="4490145"/>
              <a:ext cx="47160" cy="165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D2CD2DD-CA97-446B-BC41-0ABD947DEAD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055999" y="4454145"/>
                <a:ext cx="828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468638E-9A7A-4AC4-87E6-3F3A50079E12}"/>
                  </a:ext>
                </a:extLst>
              </p14:cNvPr>
              <p14:cNvContentPartPr/>
              <p14:nvPr/>
            </p14:nvContentPartPr>
            <p14:xfrm>
              <a:off x="4200359" y="5223825"/>
              <a:ext cx="360" cy="230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468638E-9A7A-4AC4-87E6-3F3A50079E1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82719" y="5187825"/>
                <a:ext cx="360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F8BDB80-7BDB-4AE0-9161-94171FF3823B}"/>
                  </a:ext>
                </a:extLst>
              </p14:cNvPr>
              <p14:cNvContentPartPr/>
              <p14:nvPr/>
            </p14:nvContentPartPr>
            <p14:xfrm>
              <a:off x="4191359" y="5594625"/>
              <a:ext cx="5760" cy="33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F8BDB80-7BDB-4AE0-9161-94171FF3823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173719" y="5558625"/>
                <a:ext cx="414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45B02D1-CE4F-4C8C-967D-AF0795ED1155}"/>
                  </a:ext>
                </a:extLst>
              </p14:cNvPr>
              <p14:cNvContentPartPr/>
              <p14:nvPr/>
            </p14:nvContentPartPr>
            <p14:xfrm>
              <a:off x="4209719" y="6119865"/>
              <a:ext cx="46080" cy="663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45B02D1-CE4F-4C8C-967D-AF0795ED115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191719" y="6083865"/>
                <a:ext cx="8172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0A1061B-93F9-410B-B44F-3114DDE89B56}"/>
                  </a:ext>
                </a:extLst>
              </p14:cNvPr>
              <p14:cNvContentPartPr/>
              <p14:nvPr/>
            </p14:nvContentPartPr>
            <p14:xfrm>
              <a:off x="8987279" y="389025"/>
              <a:ext cx="970920" cy="2329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0A1061B-93F9-410B-B44F-3114DDE89B5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969279" y="353385"/>
                <a:ext cx="1006560" cy="24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16EF352-4A03-46AE-9A43-21313B7D1C48}"/>
                  </a:ext>
                </a:extLst>
              </p14:cNvPr>
              <p14:cNvContentPartPr/>
              <p14:nvPr/>
            </p14:nvContentPartPr>
            <p14:xfrm>
              <a:off x="9705119" y="642465"/>
              <a:ext cx="81720" cy="292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16EF352-4A03-46AE-9A43-21313B7D1C4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87119" y="606825"/>
                <a:ext cx="1173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60ECC3B-81F6-4852-AD95-9B4298ABF907}"/>
                  </a:ext>
                </a:extLst>
              </p14:cNvPr>
              <p14:cNvContentPartPr/>
              <p14:nvPr/>
            </p14:nvContentPartPr>
            <p14:xfrm>
              <a:off x="9784679" y="1222065"/>
              <a:ext cx="147600" cy="336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60ECC3B-81F6-4852-AD95-9B4298ABF90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766679" y="1186065"/>
                <a:ext cx="1832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E29D1B3-8C5B-48D4-A3A3-533AF85875AD}"/>
                  </a:ext>
                </a:extLst>
              </p14:cNvPr>
              <p14:cNvContentPartPr/>
              <p14:nvPr/>
            </p14:nvContentPartPr>
            <p14:xfrm>
              <a:off x="9860279" y="1811385"/>
              <a:ext cx="154080" cy="347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E29D1B3-8C5B-48D4-A3A3-533AF85875A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842639" y="1775385"/>
                <a:ext cx="1897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18A250D-C289-428F-97EC-37F675CC25AD}"/>
                  </a:ext>
                </a:extLst>
              </p14:cNvPr>
              <p14:cNvContentPartPr/>
              <p14:nvPr/>
            </p14:nvContentPartPr>
            <p14:xfrm>
              <a:off x="10473719" y="1049625"/>
              <a:ext cx="37080" cy="181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18A250D-C289-428F-97EC-37F675CC25A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56079" y="1013985"/>
                <a:ext cx="727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E3E4073-9B39-43EA-BCF2-763554684B71}"/>
                  </a:ext>
                </a:extLst>
              </p14:cNvPr>
              <p14:cNvContentPartPr/>
              <p14:nvPr/>
            </p14:nvContentPartPr>
            <p14:xfrm>
              <a:off x="10264919" y="461385"/>
              <a:ext cx="245880" cy="218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E3E4073-9B39-43EA-BCF2-763554684B7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246919" y="425385"/>
                <a:ext cx="2815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8888417-00B0-4024-B5FC-28520D3ECB3D}"/>
                  </a:ext>
                </a:extLst>
              </p14:cNvPr>
              <p14:cNvContentPartPr/>
              <p14:nvPr/>
            </p14:nvContentPartPr>
            <p14:xfrm>
              <a:off x="10463999" y="1850265"/>
              <a:ext cx="156960" cy="211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8888417-00B0-4024-B5FC-28520D3ECB3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446359" y="1814625"/>
                <a:ext cx="1926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DB39062-DB49-4263-B097-2CE88EA2F993}"/>
                  </a:ext>
                </a:extLst>
              </p14:cNvPr>
              <p14:cNvContentPartPr/>
              <p14:nvPr/>
            </p14:nvContentPartPr>
            <p14:xfrm>
              <a:off x="11325479" y="1755945"/>
              <a:ext cx="37080" cy="180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DB39062-DB49-4263-B097-2CE88EA2F99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307839" y="1720305"/>
                <a:ext cx="72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777357-1E20-4E06-BA9C-7A37811911E4}"/>
                  </a:ext>
                </a:extLst>
              </p14:cNvPr>
              <p14:cNvContentPartPr/>
              <p14:nvPr/>
            </p14:nvContentPartPr>
            <p14:xfrm>
              <a:off x="11153039" y="995265"/>
              <a:ext cx="199440" cy="307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5777357-1E20-4E06-BA9C-7A37811911E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135399" y="959625"/>
                <a:ext cx="2350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ECDFE4D-A721-4A69-B20C-F0313A63B9C2}"/>
                  </a:ext>
                </a:extLst>
              </p14:cNvPr>
              <p14:cNvContentPartPr/>
              <p14:nvPr/>
            </p14:nvContentPartPr>
            <p14:xfrm>
              <a:off x="11043959" y="389025"/>
              <a:ext cx="238320" cy="272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ECDFE4D-A721-4A69-B20C-F0313A63B9C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026319" y="353385"/>
                <a:ext cx="2739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332B1C2-825F-4F9C-B767-A3D516EBC355}"/>
                  </a:ext>
                </a:extLst>
              </p14:cNvPr>
              <p14:cNvContentPartPr/>
              <p14:nvPr/>
            </p14:nvContentPartPr>
            <p14:xfrm>
              <a:off x="11162759" y="-19215"/>
              <a:ext cx="716760" cy="2055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332B1C2-825F-4F9C-B767-A3D516EBC35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144759" y="-54855"/>
                <a:ext cx="752400" cy="21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27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DCEECDA-280C-4899-A1ED-FB84742E6EBC}"/>
              </a:ext>
            </a:extLst>
          </p:cNvPr>
          <p:cNvGrpSpPr/>
          <p:nvPr/>
        </p:nvGrpSpPr>
        <p:grpSpPr>
          <a:xfrm>
            <a:off x="642411" y="533745"/>
            <a:ext cx="439920" cy="735840"/>
            <a:chOff x="642411" y="533745"/>
            <a:chExt cx="439920" cy="73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1A780D2-BE13-4FA4-9193-9486815BB4E7}"/>
                    </a:ext>
                  </a:extLst>
                </p14:cNvPr>
                <p14:cNvContentPartPr/>
                <p14:nvPr/>
              </p14:nvContentPartPr>
              <p14:xfrm>
                <a:off x="796491" y="533745"/>
                <a:ext cx="285840" cy="73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1A780D2-BE13-4FA4-9193-9486815BB4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8851" y="516105"/>
                  <a:ext cx="32148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B2672C-45DD-4E77-A2BA-97993DA31A55}"/>
                    </a:ext>
                  </a:extLst>
                </p14:cNvPr>
                <p14:cNvContentPartPr/>
                <p14:nvPr/>
              </p14:nvContentPartPr>
              <p14:xfrm>
                <a:off x="642411" y="815265"/>
                <a:ext cx="255240" cy="72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B2672C-45DD-4E77-A2BA-97993DA31A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4771" y="797625"/>
                  <a:ext cx="29088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21C440-7838-4E2C-82ED-0C8D6E106084}"/>
                  </a:ext>
                </a:extLst>
              </p14:cNvPr>
              <p14:cNvContentPartPr/>
              <p14:nvPr/>
            </p14:nvContentPartPr>
            <p14:xfrm>
              <a:off x="6156171" y="353745"/>
              <a:ext cx="726480" cy="581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21C440-7838-4E2C-82ED-0C8D6E1060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8171" y="335745"/>
                <a:ext cx="76212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5D5980-FD3E-4EF7-968C-46AFF509BE00}"/>
                  </a:ext>
                </a:extLst>
              </p14:cNvPr>
              <p14:cNvContentPartPr/>
              <p14:nvPr/>
            </p14:nvContentPartPr>
            <p14:xfrm>
              <a:off x="902331" y="1538865"/>
              <a:ext cx="320760" cy="731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5D5980-FD3E-4EF7-968C-46AFF509BE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4691" y="1520865"/>
                <a:ext cx="35640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D3C5CD-2CC8-42B3-811A-29DF1F371DE6}"/>
                  </a:ext>
                </a:extLst>
              </p14:cNvPr>
              <p14:cNvContentPartPr/>
              <p14:nvPr/>
            </p14:nvContentPartPr>
            <p14:xfrm>
              <a:off x="6527331" y="1594305"/>
              <a:ext cx="297720" cy="442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D3C5CD-2CC8-42B3-811A-29DF1F371D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9331" y="1576665"/>
                <a:ext cx="3333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8B4CFD-C04A-4E4A-85A5-AE1AE54E5B4F}"/>
                  </a:ext>
                </a:extLst>
              </p14:cNvPr>
              <p14:cNvContentPartPr/>
              <p14:nvPr/>
            </p14:nvContentPartPr>
            <p14:xfrm>
              <a:off x="951651" y="2625345"/>
              <a:ext cx="99720" cy="491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8B4CFD-C04A-4E4A-85A5-AE1AE54E5B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651" y="2607345"/>
                <a:ext cx="135360" cy="52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AE53A58-3760-4FEC-91FE-30658A42365E}"/>
              </a:ext>
            </a:extLst>
          </p:cNvPr>
          <p:cNvGrpSpPr/>
          <p:nvPr/>
        </p:nvGrpSpPr>
        <p:grpSpPr>
          <a:xfrm>
            <a:off x="532251" y="3313305"/>
            <a:ext cx="2311200" cy="864000"/>
            <a:chOff x="532251" y="3313305"/>
            <a:chExt cx="2311200" cy="86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A7EFB4-426A-4F83-962F-66FA51FEB973}"/>
                    </a:ext>
                  </a:extLst>
                </p14:cNvPr>
                <p14:cNvContentPartPr/>
                <p14:nvPr/>
              </p14:nvContentPartPr>
              <p14:xfrm>
                <a:off x="532251" y="3589425"/>
                <a:ext cx="266400" cy="56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A7EFB4-426A-4F83-962F-66FA51FEB9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4611" y="3571785"/>
                  <a:ext cx="30204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4A41EF-145B-432E-99B3-E575AFCAE9B3}"/>
                    </a:ext>
                  </a:extLst>
                </p14:cNvPr>
                <p14:cNvContentPartPr/>
                <p14:nvPr/>
              </p14:nvContentPartPr>
              <p14:xfrm>
                <a:off x="868491" y="3595185"/>
                <a:ext cx="344880" cy="385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4A41EF-145B-432E-99B3-E575AFCAE9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0491" y="3577185"/>
                  <a:ext cx="3805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C23A0D-6441-4B24-9942-21F1ACB71582}"/>
                    </a:ext>
                  </a:extLst>
                </p14:cNvPr>
                <p14:cNvContentPartPr/>
                <p14:nvPr/>
              </p14:nvContentPartPr>
              <p14:xfrm>
                <a:off x="1366011" y="3503025"/>
                <a:ext cx="108000" cy="514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C23A0D-6441-4B24-9942-21F1ACB715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8371" y="3485385"/>
                  <a:ext cx="143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793C9C5-8DCE-49C0-B5CD-0591799934A4}"/>
                    </a:ext>
                  </a:extLst>
                </p14:cNvPr>
                <p14:cNvContentPartPr/>
                <p14:nvPr/>
              </p14:nvContentPartPr>
              <p14:xfrm>
                <a:off x="1502451" y="3612105"/>
                <a:ext cx="255600" cy="473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793C9C5-8DCE-49C0-B5CD-0591799934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84451" y="3594105"/>
                  <a:ext cx="2912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C2D72F-D567-4B50-BEFD-D61D209F219C}"/>
                    </a:ext>
                  </a:extLst>
                </p14:cNvPr>
                <p14:cNvContentPartPr/>
                <p14:nvPr/>
              </p14:nvContentPartPr>
              <p14:xfrm>
                <a:off x="1727811" y="3530385"/>
                <a:ext cx="311040" cy="59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C2D72F-D567-4B50-BEFD-D61D209F21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9811" y="3512385"/>
                  <a:ext cx="3466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2658CA-D5F6-4CA6-B82D-8B96D2521520}"/>
                    </a:ext>
                  </a:extLst>
                </p14:cNvPr>
                <p14:cNvContentPartPr/>
                <p14:nvPr/>
              </p14:nvContentPartPr>
              <p14:xfrm>
                <a:off x="2140371" y="3699225"/>
                <a:ext cx="18648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2658CA-D5F6-4CA6-B82D-8B96D25215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22371" y="3681585"/>
                  <a:ext cx="222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097CA0-BDD6-45D2-8AE4-02EA2876B1D8}"/>
                    </a:ext>
                  </a:extLst>
                </p14:cNvPr>
                <p14:cNvContentPartPr/>
                <p14:nvPr/>
              </p14:nvContentPartPr>
              <p14:xfrm>
                <a:off x="2091051" y="3313305"/>
                <a:ext cx="752400" cy="86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097CA0-BDD6-45D2-8AE4-02EA2876B1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73051" y="3295305"/>
                  <a:ext cx="788040" cy="89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00CE6A-3654-4A0A-AF2E-64A0352C9E31}"/>
              </a:ext>
            </a:extLst>
          </p:cNvPr>
          <p:cNvGrpSpPr/>
          <p:nvPr/>
        </p:nvGrpSpPr>
        <p:grpSpPr>
          <a:xfrm>
            <a:off x="4770891" y="2606985"/>
            <a:ext cx="7294680" cy="3024000"/>
            <a:chOff x="4770891" y="2606985"/>
            <a:chExt cx="7294680" cy="30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E2A65A-0707-476B-B8A2-BAF40DD0C642}"/>
                    </a:ext>
                  </a:extLst>
                </p14:cNvPr>
                <p14:cNvContentPartPr/>
                <p14:nvPr/>
              </p14:nvContentPartPr>
              <p14:xfrm>
                <a:off x="6463971" y="2606985"/>
                <a:ext cx="118440" cy="38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E2A65A-0707-476B-B8A2-BAF40DD0C6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46331" y="2589345"/>
                  <a:ext cx="1540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718CFA-6DAE-4F97-A4C9-1DBAEEB6536F}"/>
                    </a:ext>
                  </a:extLst>
                </p14:cNvPr>
                <p14:cNvContentPartPr/>
                <p14:nvPr/>
              </p14:nvContentPartPr>
              <p14:xfrm>
                <a:off x="6597891" y="2625345"/>
                <a:ext cx="372960" cy="83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718CFA-6DAE-4F97-A4C9-1DBAEEB653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80251" y="2607345"/>
                  <a:ext cx="40860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F77821-8D29-4717-9EA5-B6120E62E8E3}"/>
                    </a:ext>
                  </a:extLst>
                </p14:cNvPr>
                <p14:cNvContentPartPr/>
                <p14:nvPr/>
              </p14:nvContentPartPr>
              <p14:xfrm>
                <a:off x="6969411" y="2878785"/>
                <a:ext cx="228240" cy="570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F77821-8D29-4717-9EA5-B6120E62E8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51771" y="2860785"/>
                  <a:ext cx="26388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753652-E230-4171-9891-7E47EF1B0612}"/>
                    </a:ext>
                  </a:extLst>
                </p14:cNvPr>
                <p14:cNvContentPartPr/>
                <p14:nvPr/>
              </p14:nvContentPartPr>
              <p14:xfrm>
                <a:off x="4770891" y="3748545"/>
                <a:ext cx="3309840" cy="470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753652-E230-4171-9891-7E47EF1B06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53251" y="3730905"/>
                  <a:ext cx="33454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2F308AD-A459-46F3-8530-1BD2E8E59D11}"/>
                    </a:ext>
                  </a:extLst>
                </p14:cNvPr>
                <p14:cNvContentPartPr/>
                <p14:nvPr/>
              </p14:nvContentPartPr>
              <p14:xfrm>
                <a:off x="8645571" y="3376665"/>
                <a:ext cx="62640" cy="33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2F308AD-A459-46F3-8530-1BD2E8E59D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27931" y="3358665"/>
                  <a:ext cx="982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D90EA5E-CF9D-4577-B953-B1D16A7A5F69}"/>
                    </a:ext>
                  </a:extLst>
                </p14:cNvPr>
                <p14:cNvContentPartPr/>
                <p14:nvPr/>
              </p14:nvContentPartPr>
              <p14:xfrm>
                <a:off x="8392131" y="3804705"/>
                <a:ext cx="461880" cy="70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D90EA5E-CF9D-4577-B953-B1D16A7A5F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74491" y="3786705"/>
                  <a:ext cx="497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860C76-68D6-4F11-BAFB-D76402038BAB}"/>
                    </a:ext>
                  </a:extLst>
                </p14:cNvPr>
                <p14:cNvContentPartPr/>
                <p14:nvPr/>
              </p14:nvContentPartPr>
              <p14:xfrm>
                <a:off x="8380611" y="3992265"/>
                <a:ext cx="270000" cy="479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860C76-68D6-4F11-BAFB-D76402038B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62971" y="3974265"/>
                  <a:ext cx="3056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B0F603-43D0-4680-8748-A80A48AECA28}"/>
                    </a:ext>
                  </a:extLst>
                </p14:cNvPr>
                <p14:cNvContentPartPr/>
                <p14:nvPr/>
              </p14:nvContentPartPr>
              <p14:xfrm>
                <a:off x="9012051" y="3575745"/>
                <a:ext cx="240840" cy="37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B0F603-43D0-4680-8748-A80A48AECA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4411" y="3557745"/>
                  <a:ext cx="2764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69E39D-626A-473E-939A-BD51B60350C2}"/>
                    </a:ext>
                  </a:extLst>
                </p14:cNvPr>
                <p14:cNvContentPartPr/>
                <p14:nvPr/>
              </p14:nvContentPartPr>
              <p14:xfrm>
                <a:off x="9062091" y="3539385"/>
                <a:ext cx="190800" cy="299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69E39D-626A-473E-939A-BD51B60350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44451" y="3521745"/>
                  <a:ext cx="226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61C45D-6817-473C-B5FD-C17EE2AFC1A2}"/>
                    </a:ext>
                  </a:extLst>
                </p14:cNvPr>
                <p14:cNvContentPartPr/>
                <p14:nvPr/>
              </p14:nvContentPartPr>
              <p14:xfrm>
                <a:off x="8926371" y="3648105"/>
                <a:ext cx="336240" cy="163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61C45D-6817-473C-B5FD-C17EE2AFC1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08371" y="3630105"/>
                  <a:ext cx="371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75263E3-FFAF-40D1-938D-C364C12A3216}"/>
                    </a:ext>
                  </a:extLst>
                </p14:cNvPr>
                <p14:cNvContentPartPr/>
                <p14:nvPr/>
              </p14:nvContentPartPr>
              <p14:xfrm>
                <a:off x="9368451" y="3276945"/>
                <a:ext cx="192240" cy="587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75263E3-FFAF-40D1-938D-C364C12A32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50451" y="3259305"/>
                  <a:ext cx="22788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8F4130-6345-4D65-AE85-5432F23467D1}"/>
                    </a:ext>
                  </a:extLst>
                </p14:cNvPr>
                <p14:cNvContentPartPr/>
                <p14:nvPr/>
              </p14:nvContentPartPr>
              <p14:xfrm>
                <a:off x="9785691" y="3259305"/>
                <a:ext cx="333720" cy="488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8F4130-6345-4D65-AE85-5432F23467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67691" y="3241665"/>
                  <a:ext cx="3693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7A46A8-E695-4AC3-8819-C4E39D8DC6D6}"/>
                    </a:ext>
                  </a:extLst>
                </p14:cNvPr>
                <p14:cNvContentPartPr/>
                <p14:nvPr/>
              </p14:nvContentPartPr>
              <p14:xfrm>
                <a:off x="10168371" y="3403665"/>
                <a:ext cx="204120" cy="230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7A46A8-E695-4AC3-8819-C4E39D8DC6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50371" y="3385665"/>
                  <a:ext cx="239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1214C2-87CD-4834-AAD1-CB1B8F5DF02B}"/>
                    </a:ext>
                  </a:extLst>
                </p14:cNvPr>
                <p14:cNvContentPartPr/>
                <p14:nvPr/>
              </p14:nvContentPartPr>
              <p14:xfrm>
                <a:off x="6979851" y="5088465"/>
                <a:ext cx="717840" cy="298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1214C2-87CD-4834-AAD1-CB1B8F5DF0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62211" y="5070465"/>
                  <a:ext cx="753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DC0592E-F9FA-4960-9F80-BCADCFE68D90}"/>
                    </a:ext>
                  </a:extLst>
                </p14:cNvPr>
                <p14:cNvContentPartPr/>
                <p14:nvPr/>
              </p14:nvContentPartPr>
              <p14:xfrm>
                <a:off x="7124571" y="5433345"/>
                <a:ext cx="601560" cy="197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DC0592E-F9FA-4960-9F80-BCADCFE68D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06931" y="5415705"/>
                  <a:ext cx="637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D32B78-6C46-4849-B4DF-DB3CACAFA1EF}"/>
                    </a:ext>
                  </a:extLst>
                </p14:cNvPr>
                <p14:cNvContentPartPr/>
                <p14:nvPr/>
              </p14:nvContentPartPr>
              <p14:xfrm>
                <a:off x="8081811" y="4470345"/>
                <a:ext cx="546480" cy="108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D32B78-6C46-4849-B4DF-DB3CACAFA1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64171" y="4452345"/>
                  <a:ext cx="58212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76C149-C42F-4782-AD30-C528A05BD93C}"/>
                    </a:ext>
                  </a:extLst>
                </p14:cNvPr>
                <p14:cNvContentPartPr/>
                <p14:nvPr/>
              </p14:nvContentPartPr>
              <p14:xfrm>
                <a:off x="8612811" y="4861665"/>
                <a:ext cx="399960" cy="308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76C149-C42F-4782-AD30-C528A05BD9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94811" y="4844025"/>
                  <a:ext cx="435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9A7746-7E5C-401B-9626-65FA7B44733D}"/>
                    </a:ext>
                  </a:extLst>
                </p14:cNvPr>
                <p14:cNvContentPartPr/>
                <p14:nvPr/>
              </p14:nvContentPartPr>
              <p14:xfrm>
                <a:off x="9342891" y="4625865"/>
                <a:ext cx="196200" cy="420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9A7746-7E5C-401B-9626-65FA7B4473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24891" y="4608225"/>
                  <a:ext cx="2318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8BEA40-40E1-434F-84DF-F0845A9C132D}"/>
                    </a:ext>
                  </a:extLst>
                </p14:cNvPr>
                <p14:cNvContentPartPr/>
                <p14:nvPr/>
              </p14:nvContentPartPr>
              <p14:xfrm>
                <a:off x="9360531" y="4452705"/>
                <a:ext cx="217440" cy="240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8BEA40-40E1-434F-84DF-F0845A9C13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42531" y="4434705"/>
                  <a:ext cx="253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FE7508-7390-4E54-B8D7-F7E12F4B9235}"/>
                    </a:ext>
                  </a:extLst>
                </p14:cNvPr>
                <p14:cNvContentPartPr/>
                <p14:nvPr/>
              </p14:nvContentPartPr>
              <p14:xfrm>
                <a:off x="9559971" y="4416345"/>
                <a:ext cx="773640" cy="52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EFE7508-7390-4E54-B8D7-F7E12F4B92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41971" y="4398345"/>
                  <a:ext cx="8092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CE12D3-2F67-449B-A7B8-189C8B99A520}"/>
                    </a:ext>
                  </a:extLst>
                </p14:cNvPr>
                <p14:cNvContentPartPr/>
                <p14:nvPr/>
              </p14:nvContentPartPr>
              <p14:xfrm>
                <a:off x="10565091" y="4063905"/>
                <a:ext cx="638280" cy="597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CE12D3-2F67-449B-A7B8-189C8B99A5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47091" y="4046265"/>
                  <a:ext cx="6739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AD2C5A-CE82-40D9-9ABD-5752C2C7D606}"/>
                    </a:ext>
                  </a:extLst>
                </p14:cNvPr>
                <p14:cNvContentPartPr/>
                <p14:nvPr/>
              </p14:nvContentPartPr>
              <p14:xfrm>
                <a:off x="11199411" y="4153905"/>
                <a:ext cx="273600" cy="249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AD2C5A-CE82-40D9-9ABD-5752C2C7D6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81771" y="4136265"/>
                  <a:ext cx="309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5FDE889-4E18-4A70-8A04-2BD70630A489}"/>
                    </a:ext>
                  </a:extLst>
                </p14:cNvPr>
                <p14:cNvContentPartPr/>
                <p14:nvPr/>
              </p14:nvContentPartPr>
              <p14:xfrm>
                <a:off x="11479131" y="3711825"/>
                <a:ext cx="586440" cy="605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5FDE889-4E18-4A70-8A04-2BD70630A4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61491" y="3694185"/>
                  <a:ext cx="622080" cy="64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951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5E6360-1003-4EDE-9280-65F0245C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4" y="266888"/>
            <a:ext cx="4680903" cy="19766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03C2D9A-5421-4ABF-808E-896D5B870F89}"/>
              </a:ext>
            </a:extLst>
          </p:cNvPr>
          <p:cNvGrpSpPr/>
          <p:nvPr/>
        </p:nvGrpSpPr>
        <p:grpSpPr>
          <a:xfrm>
            <a:off x="5964651" y="478665"/>
            <a:ext cx="3022560" cy="1386360"/>
            <a:chOff x="5964651" y="478665"/>
            <a:chExt cx="3022560" cy="13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487447-5C0B-4802-B477-2654A12DCC96}"/>
                    </a:ext>
                  </a:extLst>
                </p14:cNvPr>
                <p14:cNvContentPartPr/>
                <p14:nvPr/>
              </p14:nvContentPartPr>
              <p14:xfrm>
                <a:off x="5964651" y="849825"/>
                <a:ext cx="433080" cy="59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487447-5C0B-4802-B477-2654A12DCC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7011" y="831825"/>
                  <a:ext cx="46872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56FDD8-35AC-48BB-BD01-7E7702565C37}"/>
                    </a:ext>
                  </a:extLst>
                </p14:cNvPr>
                <p14:cNvContentPartPr/>
                <p14:nvPr/>
              </p14:nvContentPartPr>
              <p14:xfrm>
                <a:off x="6554331" y="1185705"/>
                <a:ext cx="61200" cy="10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56FDD8-35AC-48BB-BD01-7E7702565C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6331" y="1167705"/>
                  <a:ext cx="96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1F00CD-83CF-401F-81CA-DDD0C7D55EEA}"/>
                    </a:ext>
                  </a:extLst>
                </p14:cNvPr>
                <p14:cNvContentPartPr/>
                <p14:nvPr/>
              </p14:nvContentPartPr>
              <p14:xfrm>
                <a:off x="6816771" y="1203345"/>
                <a:ext cx="362880" cy="1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1F00CD-83CF-401F-81CA-DDD0C7D55E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99131" y="1185705"/>
                  <a:ext cx="398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5CEB48-ADE2-4657-B245-C49D16413EE1}"/>
                    </a:ext>
                  </a:extLst>
                </p14:cNvPr>
                <p14:cNvContentPartPr/>
                <p14:nvPr/>
              </p14:nvContentPartPr>
              <p14:xfrm>
                <a:off x="7297011" y="642465"/>
                <a:ext cx="207360" cy="385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5CEB48-ADE2-4657-B245-C49D16413E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79011" y="624825"/>
                  <a:ext cx="2430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D5B58B-2F30-4ACD-8431-12E6E04FCDCC}"/>
                    </a:ext>
                  </a:extLst>
                </p14:cNvPr>
                <p14:cNvContentPartPr/>
                <p14:nvPr/>
              </p14:nvContentPartPr>
              <p14:xfrm>
                <a:off x="7405371" y="1176345"/>
                <a:ext cx="382680" cy="19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D5B58B-2F30-4ACD-8431-12E6E04FCD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87371" y="1158345"/>
                  <a:ext cx="418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A334DF-C637-4CDB-AC77-9F76B11DF32E}"/>
                    </a:ext>
                  </a:extLst>
                </p14:cNvPr>
                <p14:cNvContentPartPr/>
                <p14:nvPr/>
              </p14:nvContentPartPr>
              <p14:xfrm>
                <a:off x="7496091" y="1474425"/>
                <a:ext cx="496440" cy="390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A334DF-C637-4CDB-AC77-9F76B11DF3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78091" y="1456785"/>
                  <a:ext cx="5320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29768A-1A57-417D-8FD2-E68EF5E0486B}"/>
                    </a:ext>
                  </a:extLst>
                </p14:cNvPr>
                <p14:cNvContentPartPr/>
                <p14:nvPr/>
              </p14:nvContentPartPr>
              <p14:xfrm>
                <a:off x="8035731" y="478665"/>
                <a:ext cx="548280" cy="738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29768A-1A57-417D-8FD2-E68EF5E048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18091" y="460665"/>
                  <a:ext cx="58392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7A19BA-F5DB-41BA-A0FD-320A132176FD}"/>
                    </a:ext>
                  </a:extLst>
                </p14:cNvPr>
                <p14:cNvContentPartPr/>
                <p14:nvPr/>
              </p14:nvContentPartPr>
              <p14:xfrm>
                <a:off x="8535411" y="1085985"/>
                <a:ext cx="451800" cy="50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7A19BA-F5DB-41BA-A0FD-320A132176F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7411" y="1068345"/>
                  <a:ext cx="487440" cy="53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261683-E0B5-4B37-9B50-16643C454F81}"/>
                  </a:ext>
                </a:extLst>
              </p14:cNvPr>
              <p14:cNvContentPartPr/>
              <p14:nvPr/>
            </p14:nvContentPartPr>
            <p14:xfrm>
              <a:off x="6599331" y="2770065"/>
              <a:ext cx="102240" cy="417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261683-E0B5-4B37-9B50-16643C454F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81691" y="2752065"/>
                <a:ext cx="1378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A7FA01-B8DE-4AB0-B906-A98148447FDC}"/>
                  </a:ext>
                </a:extLst>
              </p14:cNvPr>
              <p14:cNvContentPartPr/>
              <p14:nvPr/>
            </p14:nvContentPartPr>
            <p14:xfrm>
              <a:off x="7432371" y="2552625"/>
              <a:ext cx="82080" cy="317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A7FA01-B8DE-4AB0-B906-A98148447FD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14371" y="2534985"/>
                <a:ext cx="1177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267B87-3702-4632-8213-627232D5D218}"/>
                  </a:ext>
                </a:extLst>
              </p14:cNvPr>
              <p14:cNvContentPartPr/>
              <p14:nvPr/>
            </p14:nvContentPartPr>
            <p14:xfrm>
              <a:off x="8238051" y="2397465"/>
              <a:ext cx="376560" cy="538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267B87-3702-4632-8213-627232D5D2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20411" y="2379825"/>
                <a:ext cx="41220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594C8C4-A9C3-47D0-BFD3-C3E188969C4B}"/>
                  </a:ext>
                </a:extLst>
              </p14:cNvPr>
              <p14:cNvContentPartPr/>
              <p14:nvPr/>
            </p14:nvContentPartPr>
            <p14:xfrm>
              <a:off x="9504891" y="1982385"/>
              <a:ext cx="272880" cy="63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594C8C4-A9C3-47D0-BFD3-C3E188969C4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486891" y="1964385"/>
                <a:ext cx="30852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01D8C4E-9D84-4B54-AA75-71127C46B1A8}"/>
                  </a:ext>
                </a:extLst>
              </p14:cNvPr>
              <p14:cNvContentPartPr/>
              <p14:nvPr/>
            </p14:nvContentPartPr>
            <p14:xfrm>
              <a:off x="6633891" y="3550545"/>
              <a:ext cx="495360" cy="434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01D8C4E-9D84-4B54-AA75-71127C46B1A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15891" y="3532545"/>
                <a:ext cx="5310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F54B546-E6B5-4FFC-98AB-69FAFFF1CEEC}"/>
                  </a:ext>
                </a:extLst>
              </p14:cNvPr>
              <p14:cNvContentPartPr/>
              <p14:nvPr/>
            </p14:nvContentPartPr>
            <p14:xfrm>
              <a:off x="7486731" y="3539025"/>
              <a:ext cx="180360" cy="18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F54B546-E6B5-4FFC-98AB-69FAFFF1CE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69091" y="3521385"/>
                <a:ext cx="21600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CAC97A8-08E3-4FFD-8C93-115443CE1126}"/>
              </a:ext>
            </a:extLst>
          </p:cNvPr>
          <p:cNvGrpSpPr/>
          <p:nvPr/>
        </p:nvGrpSpPr>
        <p:grpSpPr>
          <a:xfrm>
            <a:off x="10425411" y="416025"/>
            <a:ext cx="1353240" cy="1221120"/>
            <a:chOff x="10425411" y="416025"/>
            <a:chExt cx="1353240" cy="12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E45B70-B842-4D17-99F2-23BC0F742072}"/>
                    </a:ext>
                  </a:extLst>
                </p14:cNvPr>
                <p14:cNvContentPartPr/>
                <p14:nvPr/>
              </p14:nvContentPartPr>
              <p14:xfrm>
                <a:off x="10425411" y="822825"/>
                <a:ext cx="570240" cy="358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E45B70-B842-4D17-99F2-23BC0F7420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07411" y="805185"/>
                  <a:ext cx="605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2AC78E-5792-4C2F-AD44-1DDB8B84B97B}"/>
                    </a:ext>
                  </a:extLst>
                </p14:cNvPr>
                <p14:cNvContentPartPr/>
                <p14:nvPr/>
              </p14:nvContentPartPr>
              <p14:xfrm>
                <a:off x="10981611" y="787185"/>
                <a:ext cx="172080" cy="264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2AC78E-5792-4C2F-AD44-1DDB8B84B97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963971" y="769545"/>
                  <a:ext cx="207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2D5ECF-FAFA-44C8-9D62-2A9692D46A60}"/>
                    </a:ext>
                  </a:extLst>
                </p14:cNvPr>
                <p14:cNvContentPartPr/>
                <p14:nvPr/>
              </p14:nvContentPartPr>
              <p14:xfrm>
                <a:off x="10909251" y="787185"/>
                <a:ext cx="195120" cy="20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2D5ECF-FAFA-44C8-9D62-2A9692D46A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91251" y="769545"/>
                  <a:ext cx="230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6E1E3E-0E5A-4FFB-B1ED-6C3891D3B021}"/>
                    </a:ext>
                  </a:extLst>
                </p14:cNvPr>
                <p14:cNvContentPartPr/>
                <p14:nvPr/>
              </p14:nvContentPartPr>
              <p14:xfrm>
                <a:off x="10845531" y="894105"/>
                <a:ext cx="183240" cy="11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6E1E3E-0E5A-4FFB-B1ED-6C3891D3B0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27891" y="876465"/>
                  <a:ext cx="21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4498B9-30E6-415D-A5D3-24A9220A1453}"/>
                    </a:ext>
                  </a:extLst>
                </p14:cNvPr>
                <p14:cNvContentPartPr/>
                <p14:nvPr/>
              </p14:nvContentPartPr>
              <p14:xfrm>
                <a:off x="11352771" y="588105"/>
                <a:ext cx="108720" cy="308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4498B9-30E6-415D-A5D3-24A9220A14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334771" y="570465"/>
                  <a:ext cx="1443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5980D1-47B5-48B9-B966-B2C6FA53F4DF}"/>
                    </a:ext>
                  </a:extLst>
                </p14:cNvPr>
                <p14:cNvContentPartPr/>
                <p14:nvPr/>
              </p14:nvContentPartPr>
              <p14:xfrm>
                <a:off x="11379771" y="1035585"/>
                <a:ext cx="234360" cy="59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5980D1-47B5-48B9-B966-B2C6FA53F4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61771" y="1017945"/>
                  <a:ext cx="270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D40B2F-2449-4E68-8B23-BAF025546F9B}"/>
                    </a:ext>
                  </a:extLst>
                </p14:cNvPr>
                <p14:cNvContentPartPr/>
                <p14:nvPr/>
              </p14:nvContentPartPr>
              <p14:xfrm>
                <a:off x="11316411" y="1310625"/>
                <a:ext cx="404640" cy="32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D40B2F-2449-4E68-8B23-BAF025546F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98771" y="1292625"/>
                  <a:ext cx="4402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0AE972B-CF74-459E-8CA3-64A706C26E10}"/>
                    </a:ext>
                  </a:extLst>
                </p14:cNvPr>
                <p14:cNvContentPartPr/>
                <p14:nvPr/>
              </p14:nvContentPartPr>
              <p14:xfrm>
                <a:off x="11390571" y="1285065"/>
                <a:ext cx="388080" cy="290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0AE972B-CF74-459E-8CA3-64A706C26E1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72571" y="1267425"/>
                  <a:ext cx="423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142B78-874A-493C-951A-7E6C0A8374EB}"/>
                    </a:ext>
                  </a:extLst>
                </p14:cNvPr>
                <p14:cNvContentPartPr/>
                <p14:nvPr/>
              </p14:nvContentPartPr>
              <p14:xfrm>
                <a:off x="10580931" y="416025"/>
                <a:ext cx="219960" cy="665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142B78-874A-493C-951A-7E6C0A8374E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62931" y="398385"/>
                  <a:ext cx="255600" cy="70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10E7BC5-862D-45C0-9D2A-8F25AC6FCE57}"/>
                  </a:ext>
                </a:extLst>
              </p14:cNvPr>
              <p14:cNvContentPartPr/>
              <p14:nvPr/>
            </p14:nvContentPartPr>
            <p14:xfrm>
              <a:off x="7713171" y="3240585"/>
              <a:ext cx="203760" cy="333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10E7BC5-862D-45C0-9D2A-8F25AC6FCE5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695531" y="3222945"/>
                <a:ext cx="239400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398BE5F-BAED-47F4-ABEA-571FAC365B3F}"/>
              </a:ext>
            </a:extLst>
          </p:cNvPr>
          <p:cNvGrpSpPr/>
          <p:nvPr/>
        </p:nvGrpSpPr>
        <p:grpSpPr>
          <a:xfrm>
            <a:off x="8540811" y="3122865"/>
            <a:ext cx="362160" cy="309600"/>
            <a:chOff x="8540811" y="3122865"/>
            <a:chExt cx="36216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4E07122-953B-4E34-A449-D10478FE52AA}"/>
                    </a:ext>
                  </a:extLst>
                </p14:cNvPr>
                <p14:cNvContentPartPr/>
                <p14:nvPr/>
              </p14:nvContentPartPr>
              <p14:xfrm>
                <a:off x="8540811" y="3393945"/>
                <a:ext cx="168840" cy="19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4E07122-953B-4E34-A449-D10478FE52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22811" y="3376305"/>
                  <a:ext cx="204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BD95E8-568B-4DC6-8ABF-55142835A705}"/>
                    </a:ext>
                  </a:extLst>
                </p14:cNvPr>
                <p14:cNvContentPartPr/>
                <p14:nvPr/>
              </p14:nvContentPartPr>
              <p14:xfrm>
                <a:off x="8781651" y="3122865"/>
                <a:ext cx="121320" cy="30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BD95E8-568B-4DC6-8ABF-55142835A7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63651" y="3105225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7D3C1E-4584-4536-9459-32F4710731C0}"/>
                  </a:ext>
                </a:extLst>
              </p14:cNvPr>
              <p14:cNvContentPartPr/>
              <p14:nvPr/>
            </p14:nvContentPartPr>
            <p14:xfrm>
              <a:off x="8818011" y="3638745"/>
              <a:ext cx="273600" cy="73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7D3C1E-4584-4536-9459-32F4710731C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00011" y="3621105"/>
                <a:ext cx="3092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B999791-81E3-4B84-A6FB-9ADB8A5452DD}"/>
                  </a:ext>
                </a:extLst>
              </p14:cNvPr>
              <p14:cNvContentPartPr/>
              <p14:nvPr/>
            </p14:nvContentPartPr>
            <p14:xfrm>
              <a:off x="8863011" y="3908025"/>
              <a:ext cx="517680" cy="343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B999791-81E3-4B84-A6FB-9ADB8A5452D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845011" y="3890385"/>
                <a:ext cx="55332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3F8F095-2301-4D04-A504-96473764A91A}"/>
              </a:ext>
            </a:extLst>
          </p:cNvPr>
          <p:cNvGrpSpPr/>
          <p:nvPr/>
        </p:nvGrpSpPr>
        <p:grpSpPr>
          <a:xfrm>
            <a:off x="11053611" y="1937745"/>
            <a:ext cx="1286280" cy="1004760"/>
            <a:chOff x="11053611" y="1937745"/>
            <a:chExt cx="1286280" cy="10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A2E3B7-B302-409D-AD79-F49CB677583B}"/>
                    </a:ext>
                  </a:extLst>
                </p14:cNvPr>
                <p14:cNvContentPartPr/>
                <p14:nvPr/>
              </p14:nvContentPartPr>
              <p14:xfrm>
                <a:off x="11053611" y="2245185"/>
                <a:ext cx="432720" cy="454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A2E3B7-B302-409D-AD79-F49CB677583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35971" y="2227185"/>
                  <a:ext cx="4683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A9D2E7-7D0E-4A06-9CF6-7156D2A92517}"/>
                    </a:ext>
                  </a:extLst>
                </p14:cNvPr>
                <p14:cNvContentPartPr/>
                <p14:nvPr/>
              </p14:nvContentPartPr>
              <p14:xfrm>
                <a:off x="11518371" y="2154465"/>
                <a:ext cx="142560" cy="344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A9D2E7-7D0E-4A06-9CF6-7156D2A9251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00731" y="2136465"/>
                  <a:ext cx="178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EF2E84-7016-499F-A5FA-828AB5A88B16}"/>
                    </a:ext>
                  </a:extLst>
                </p14:cNvPr>
                <p14:cNvContentPartPr/>
                <p14:nvPr/>
              </p14:nvContentPartPr>
              <p14:xfrm>
                <a:off x="11488491" y="2181825"/>
                <a:ext cx="333360" cy="260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EF2E84-7016-499F-A5FA-828AB5A88B1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70851" y="2163825"/>
                  <a:ext cx="369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D405DF-919C-4AD1-962D-19AD81CFD88D}"/>
                    </a:ext>
                  </a:extLst>
                </p14:cNvPr>
                <p14:cNvContentPartPr/>
                <p14:nvPr/>
              </p14:nvContentPartPr>
              <p14:xfrm>
                <a:off x="11524851" y="2385945"/>
                <a:ext cx="149040" cy="5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D405DF-919C-4AD1-962D-19AD81CFD8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06851" y="2368305"/>
                  <a:ext cx="184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BD64F8-2E49-4EE7-BFE7-5C36996F062C}"/>
                    </a:ext>
                  </a:extLst>
                </p14:cNvPr>
                <p14:cNvContentPartPr/>
                <p14:nvPr/>
              </p14:nvContentPartPr>
              <p14:xfrm>
                <a:off x="11859651" y="1937745"/>
                <a:ext cx="58680" cy="7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BD64F8-2E49-4EE7-BFE7-5C36996F062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842011" y="1920105"/>
                  <a:ext cx="94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A18A46-02D2-48E5-87A4-80E8402288D5}"/>
                    </a:ext>
                  </a:extLst>
                </p14:cNvPr>
                <p14:cNvContentPartPr/>
                <p14:nvPr/>
              </p14:nvContentPartPr>
              <p14:xfrm>
                <a:off x="11950011" y="2168865"/>
                <a:ext cx="221760" cy="121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A18A46-02D2-48E5-87A4-80E8402288D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932371" y="2151225"/>
                  <a:ext cx="257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DE322C-8080-406C-8968-ED2A75E5C61C}"/>
                    </a:ext>
                  </a:extLst>
                </p14:cNvPr>
                <p14:cNvContentPartPr/>
                <p14:nvPr/>
              </p14:nvContentPartPr>
              <p14:xfrm>
                <a:off x="11896011" y="2641185"/>
                <a:ext cx="419040" cy="200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DE322C-8080-406C-8968-ED2A75E5C6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878371" y="2623185"/>
                  <a:ext cx="454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422AF7-CC39-46C5-A50F-6F21E6EB9A30}"/>
                    </a:ext>
                  </a:extLst>
                </p14:cNvPr>
                <p14:cNvContentPartPr/>
                <p14:nvPr/>
              </p14:nvContentPartPr>
              <p14:xfrm>
                <a:off x="11999331" y="2444265"/>
                <a:ext cx="340560" cy="498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422AF7-CC39-46C5-A50F-6F21E6EB9A3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981691" y="2426265"/>
                  <a:ext cx="3762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B647A0-4F0F-43D9-9F64-4E74DF5AF991}"/>
                    </a:ext>
                  </a:extLst>
                </p14:cNvPr>
                <p14:cNvContentPartPr/>
                <p14:nvPr/>
              </p14:nvContentPartPr>
              <p14:xfrm>
                <a:off x="11264571" y="2081745"/>
                <a:ext cx="106560" cy="321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B647A0-4F0F-43D9-9F64-4E74DF5AF99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46931" y="2064105"/>
                  <a:ext cx="14220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9C0F9D-A57F-4D65-AC2E-FB3FC736A84D}"/>
              </a:ext>
            </a:extLst>
          </p:cNvPr>
          <p:cNvGrpSpPr/>
          <p:nvPr/>
        </p:nvGrpSpPr>
        <p:grpSpPr>
          <a:xfrm>
            <a:off x="9550971" y="3221865"/>
            <a:ext cx="844920" cy="336240"/>
            <a:chOff x="9550971" y="3221865"/>
            <a:chExt cx="84492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F4CE05-C2AF-4E75-B6D2-30C344A4A99E}"/>
                    </a:ext>
                  </a:extLst>
                </p14:cNvPr>
                <p14:cNvContentPartPr/>
                <p14:nvPr/>
              </p14:nvContentPartPr>
              <p14:xfrm>
                <a:off x="9550971" y="3526785"/>
                <a:ext cx="181080" cy="31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F4CE05-C2AF-4E75-B6D2-30C344A4A99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533331" y="3508785"/>
                  <a:ext cx="216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C6F14C-D5E9-47EA-B01A-BEF1A4A34351}"/>
                    </a:ext>
                  </a:extLst>
                </p14:cNvPr>
                <p14:cNvContentPartPr/>
                <p14:nvPr/>
              </p14:nvContentPartPr>
              <p14:xfrm>
                <a:off x="9876771" y="3221865"/>
                <a:ext cx="519120" cy="304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C6F14C-D5E9-47EA-B01A-BEF1A4A3435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59131" y="3204225"/>
                  <a:ext cx="55476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4C983B-FAD4-4F45-9F55-10126229FA4C}"/>
              </a:ext>
            </a:extLst>
          </p:cNvPr>
          <p:cNvGrpSpPr/>
          <p:nvPr/>
        </p:nvGrpSpPr>
        <p:grpSpPr>
          <a:xfrm>
            <a:off x="6391971" y="4073625"/>
            <a:ext cx="4780080" cy="1370160"/>
            <a:chOff x="6391971" y="4073625"/>
            <a:chExt cx="4780080" cy="13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F18A66-1F25-439D-81F5-1CAE88A03689}"/>
                    </a:ext>
                  </a:extLst>
                </p14:cNvPr>
                <p14:cNvContentPartPr/>
                <p14:nvPr/>
              </p14:nvContentPartPr>
              <p14:xfrm>
                <a:off x="6391971" y="4073625"/>
                <a:ext cx="4780080" cy="880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F18A66-1F25-439D-81F5-1CAE88A0368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73971" y="4055625"/>
                  <a:ext cx="481572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4B25B1-DC0B-42F6-8142-6A0D8EBE4585}"/>
                    </a:ext>
                  </a:extLst>
                </p14:cNvPr>
                <p14:cNvContentPartPr/>
                <p14:nvPr/>
              </p14:nvContentPartPr>
              <p14:xfrm>
                <a:off x="7251291" y="5060385"/>
                <a:ext cx="72360" cy="383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4B25B1-DC0B-42F6-8142-6A0D8EBE45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33651" y="5042745"/>
                  <a:ext cx="108000" cy="41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415955B-4295-4B02-BC3A-D1FA5BDE24E6}"/>
                  </a:ext>
                </a:extLst>
              </p14:cNvPr>
              <p14:cNvContentPartPr/>
              <p14:nvPr/>
            </p14:nvContentPartPr>
            <p14:xfrm>
              <a:off x="8193771" y="5238225"/>
              <a:ext cx="312480" cy="449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415955B-4295-4B02-BC3A-D1FA5BDE24E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75771" y="5220225"/>
                <a:ext cx="348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0C1149F-9185-464E-929D-ECEA22B89511}"/>
                  </a:ext>
                </a:extLst>
              </p14:cNvPr>
              <p14:cNvContentPartPr/>
              <p14:nvPr/>
            </p14:nvContentPartPr>
            <p14:xfrm>
              <a:off x="10519731" y="4580865"/>
              <a:ext cx="371520" cy="423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0C1149F-9185-464E-929D-ECEA22B8951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501731" y="4562865"/>
                <a:ext cx="40716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CA33E62-3F2C-4DF7-ADA2-960F9F288017}"/>
              </a:ext>
            </a:extLst>
          </p:cNvPr>
          <p:cNvGrpSpPr/>
          <p:nvPr/>
        </p:nvGrpSpPr>
        <p:grpSpPr>
          <a:xfrm>
            <a:off x="3358251" y="5412105"/>
            <a:ext cx="1285920" cy="807120"/>
            <a:chOff x="3358251" y="5412105"/>
            <a:chExt cx="1285920" cy="80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9A900D-A0EC-4ACA-A2A9-4C7DCEBBA9E0}"/>
                    </a:ext>
                  </a:extLst>
                </p14:cNvPr>
                <p14:cNvContentPartPr/>
                <p14:nvPr/>
              </p14:nvContentPartPr>
              <p14:xfrm>
                <a:off x="3358251" y="5674185"/>
                <a:ext cx="554760" cy="545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9A900D-A0EC-4ACA-A2A9-4C7DCEBBA9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40611" y="5656185"/>
                  <a:ext cx="5904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ACE433-3B00-4E8B-8CC6-E7AF0E72B029}"/>
                    </a:ext>
                  </a:extLst>
                </p14:cNvPr>
                <p14:cNvContentPartPr/>
                <p14:nvPr/>
              </p14:nvContentPartPr>
              <p14:xfrm>
                <a:off x="4164291" y="5412105"/>
                <a:ext cx="479880" cy="318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FACE433-3B00-4E8B-8CC6-E7AF0E72B02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46291" y="5394465"/>
                  <a:ext cx="51552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440853D-4B3F-4F6B-B0A2-4FE63957A7D9}"/>
                  </a:ext>
                </a:extLst>
              </p14:cNvPr>
              <p14:cNvContentPartPr/>
              <p14:nvPr/>
            </p14:nvContentPartPr>
            <p14:xfrm>
              <a:off x="4616811" y="4689225"/>
              <a:ext cx="304200" cy="365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440853D-4B3F-4F6B-B0A2-4FE63957A7D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599171" y="4671225"/>
                <a:ext cx="339840" cy="40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C2208CC-5444-4537-B75C-837AA500069E}"/>
              </a:ext>
            </a:extLst>
          </p:cNvPr>
          <p:cNvGrpSpPr/>
          <p:nvPr/>
        </p:nvGrpSpPr>
        <p:grpSpPr>
          <a:xfrm>
            <a:off x="4996971" y="5267385"/>
            <a:ext cx="675000" cy="779760"/>
            <a:chOff x="4996971" y="5267385"/>
            <a:chExt cx="675000" cy="77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1AFEF-EFF2-4591-99B2-C94B7E1538C2}"/>
                    </a:ext>
                  </a:extLst>
                </p14:cNvPr>
                <p14:cNvContentPartPr/>
                <p14:nvPr/>
              </p14:nvContentPartPr>
              <p14:xfrm>
                <a:off x="4996971" y="5267385"/>
                <a:ext cx="311040" cy="209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1AFEF-EFF2-4591-99B2-C94B7E1538C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79331" y="5249385"/>
                  <a:ext cx="346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35FC0B-0323-4105-B3E2-712594CEAAD5}"/>
                    </a:ext>
                  </a:extLst>
                </p14:cNvPr>
                <p14:cNvContentPartPr/>
                <p14:nvPr/>
              </p14:nvContentPartPr>
              <p14:xfrm>
                <a:off x="5151051" y="5656905"/>
                <a:ext cx="520920" cy="39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35FC0B-0323-4105-B3E2-712594CEAAD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33411" y="5639265"/>
                  <a:ext cx="556560" cy="42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554258E-558F-4CE5-AA30-023E8EDD8976}"/>
              </a:ext>
            </a:extLst>
          </p:cNvPr>
          <p:cNvGrpSpPr/>
          <p:nvPr/>
        </p:nvGrpSpPr>
        <p:grpSpPr>
          <a:xfrm>
            <a:off x="3784131" y="6214905"/>
            <a:ext cx="372960" cy="437400"/>
            <a:chOff x="3784131" y="6214905"/>
            <a:chExt cx="37296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6D3486-9CEB-4F51-8001-57D9BF8AAA1D}"/>
                    </a:ext>
                  </a:extLst>
                </p14:cNvPr>
                <p14:cNvContentPartPr/>
                <p14:nvPr/>
              </p14:nvContentPartPr>
              <p14:xfrm>
                <a:off x="3784131" y="6214905"/>
                <a:ext cx="369000" cy="195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6D3486-9CEB-4F51-8001-57D9BF8AAA1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766131" y="6196905"/>
                  <a:ext cx="404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453F1E-D0F8-4411-96E5-3391E9234EA8}"/>
                    </a:ext>
                  </a:extLst>
                </p14:cNvPr>
                <p14:cNvContentPartPr/>
                <p14:nvPr/>
              </p14:nvContentPartPr>
              <p14:xfrm>
                <a:off x="4037571" y="6536385"/>
                <a:ext cx="119520" cy="115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453F1E-D0F8-4411-96E5-3391E9234EA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19931" y="6518385"/>
                  <a:ext cx="15516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38BC76-DC63-4261-8F17-094CB6DE1EF7}"/>
              </a:ext>
            </a:extLst>
          </p:cNvPr>
          <p:cNvGrpSpPr/>
          <p:nvPr/>
        </p:nvGrpSpPr>
        <p:grpSpPr>
          <a:xfrm>
            <a:off x="643491" y="5454585"/>
            <a:ext cx="1675440" cy="1049400"/>
            <a:chOff x="643491" y="5454585"/>
            <a:chExt cx="1675440" cy="10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14C7FA-4A53-49ED-A90D-BACBA76417EF}"/>
                    </a:ext>
                  </a:extLst>
                </p14:cNvPr>
                <p14:cNvContentPartPr/>
                <p14:nvPr/>
              </p14:nvContentPartPr>
              <p14:xfrm>
                <a:off x="643491" y="5454585"/>
                <a:ext cx="524880" cy="790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14C7FA-4A53-49ED-A90D-BACBA76417E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5851" y="5436585"/>
                  <a:ext cx="56052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4B7E0DE-C381-4DDC-8BA3-D0A36E8EFC83}"/>
                    </a:ext>
                  </a:extLst>
                </p14:cNvPr>
                <p14:cNvContentPartPr/>
                <p14:nvPr/>
              </p14:nvContentPartPr>
              <p14:xfrm>
                <a:off x="1585611" y="5531265"/>
                <a:ext cx="161640" cy="759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4B7E0DE-C381-4DDC-8BA3-D0A36E8EFC8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567971" y="5513625"/>
                  <a:ext cx="19728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B21D0B-DBB2-4CD4-B969-E24AE69149AA}"/>
                    </a:ext>
                  </a:extLst>
                </p14:cNvPr>
                <p14:cNvContentPartPr/>
                <p14:nvPr/>
              </p14:nvContentPartPr>
              <p14:xfrm>
                <a:off x="1828611" y="6072705"/>
                <a:ext cx="490320" cy="431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B21D0B-DBB2-4CD4-B969-E24AE69149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10611" y="6055065"/>
                  <a:ext cx="525960" cy="46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2B3D9C-FB29-4CB9-8CF0-7AA0C671EA2A}"/>
              </a:ext>
            </a:extLst>
          </p:cNvPr>
          <p:cNvGrpSpPr/>
          <p:nvPr/>
        </p:nvGrpSpPr>
        <p:grpSpPr>
          <a:xfrm>
            <a:off x="9234171" y="4869225"/>
            <a:ext cx="903240" cy="798840"/>
            <a:chOff x="9234171" y="4869225"/>
            <a:chExt cx="903240" cy="79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8C98A5-A019-44A7-9414-5EBD7D236DAA}"/>
                    </a:ext>
                  </a:extLst>
                </p14:cNvPr>
                <p14:cNvContentPartPr/>
                <p14:nvPr/>
              </p14:nvContentPartPr>
              <p14:xfrm>
                <a:off x="9234171" y="4869225"/>
                <a:ext cx="275400" cy="352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8C98A5-A019-44A7-9414-5EBD7D236DA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16171" y="4851585"/>
                  <a:ext cx="311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4B927B6-6F52-4923-9E8D-7B4D49CEF39C}"/>
                    </a:ext>
                  </a:extLst>
                </p14:cNvPr>
                <p14:cNvContentPartPr/>
                <p14:nvPr/>
              </p14:nvContentPartPr>
              <p14:xfrm>
                <a:off x="9550251" y="4888665"/>
                <a:ext cx="73440" cy="572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4B927B6-6F52-4923-9E8D-7B4D49CEF39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532251" y="4871025"/>
                  <a:ext cx="1090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605A930-7257-4702-AD39-3718F81F61D5}"/>
                    </a:ext>
                  </a:extLst>
                </p14:cNvPr>
                <p14:cNvContentPartPr/>
                <p14:nvPr/>
              </p14:nvContentPartPr>
              <p14:xfrm>
                <a:off x="9795411" y="5276025"/>
                <a:ext cx="342000" cy="392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605A930-7257-4702-AD39-3718F81F61D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77771" y="5258025"/>
                  <a:ext cx="377640" cy="42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4BA5E67-5816-456B-A83F-AFF15EFFE569}"/>
                  </a:ext>
                </a:extLst>
              </p14:cNvPr>
              <p14:cNvContentPartPr/>
              <p14:nvPr/>
            </p14:nvContentPartPr>
            <p14:xfrm>
              <a:off x="545211" y="2917665"/>
              <a:ext cx="544680" cy="2127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4BA5E67-5816-456B-A83F-AFF15EFFE56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27211" y="2899665"/>
                <a:ext cx="580320" cy="21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93161ED-1829-4590-9FB8-2E1CF429EE41}"/>
                  </a:ext>
                </a:extLst>
              </p14:cNvPr>
              <p14:cNvContentPartPr/>
              <p14:nvPr/>
            </p14:nvContentPartPr>
            <p14:xfrm>
              <a:off x="877851" y="2969145"/>
              <a:ext cx="46080" cy="198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93161ED-1829-4590-9FB8-2E1CF429EE4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60211" y="2951145"/>
                <a:ext cx="81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DE033F8-FD45-4F6C-9DA9-69C228BE6208}"/>
                  </a:ext>
                </a:extLst>
              </p14:cNvPr>
              <p14:cNvContentPartPr/>
              <p14:nvPr/>
            </p14:nvContentPartPr>
            <p14:xfrm>
              <a:off x="1899891" y="2780505"/>
              <a:ext cx="327600" cy="350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DE033F8-FD45-4F6C-9DA9-69C228BE620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882251" y="2762505"/>
                <a:ext cx="363240" cy="38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AFE01083-84C9-495F-9017-375EDB576985}"/>
              </a:ext>
            </a:extLst>
          </p:cNvPr>
          <p:cNvGrpSpPr/>
          <p:nvPr/>
        </p:nvGrpSpPr>
        <p:grpSpPr>
          <a:xfrm>
            <a:off x="2797371" y="2462265"/>
            <a:ext cx="1177920" cy="648360"/>
            <a:chOff x="2797371" y="2462265"/>
            <a:chExt cx="1177920" cy="6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BFF314B-E81D-490E-BC77-8B5AF0B9EDA6}"/>
                    </a:ext>
                  </a:extLst>
                </p14:cNvPr>
                <p14:cNvContentPartPr/>
                <p14:nvPr/>
              </p14:nvContentPartPr>
              <p14:xfrm>
                <a:off x="2797371" y="2560905"/>
                <a:ext cx="374760" cy="471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BFF314B-E81D-490E-BC77-8B5AF0B9EDA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79371" y="2543265"/>
                  <a:ext cx="4104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A78B7EE-0838-4394-BCE4-856D5ADFAA6C}"/>
                    </a:ext>
                  </a:extLst>
                </p14:cNvPr>
                <p14:cNvContentPartPr/>
                <p14:nvPr/>
              </p14:nvContentPartPr>
              <p14:xfrm>
                <a:off x="3308571" y="2462265"/>
                <a:ext cx="240120" cy="648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A78B7EE-0838-4394-BCE4-856D5ADFAA6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90931" y="2444625"/>
                  <a:ext cx="27576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A89691-A932-4267-AD09-0E61DAB7D7D1}"/>
                    </a:ext>
                  </a:extLst>
                </p14:cNvPr>
                <p14:cNvContentPartPr/>
                <p14:nvPr/>
              </p14:nvContentPartPr>
              <p14:xfrm>
                <a:off x="3657051" y="2779425"/>
                <a:ext cx="318240" cy="299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A89691-A932-4267-AD09-0E61DAB7D7D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639411" y="2761425"/>
                  <a:ext cx="353880" cy="33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B53C7C3-7D4D-407F-AF61-F05B4E42A00F}"/>
                  </a:ext>
                </a:extLst>
              </p14:cNvPr>
              <p14:cNvContentPartPr/>
              <p14:nvPr/>
            </p14:nvContentPartPr>
            <p14:xfrm>
              <a:off x="4716171" y="2380905"/>
              <a:ext cx="426600" cy="499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B53C7C3-7D4D-407F-AF61-F05B4E42A00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698171" y="2362905"/>
                <a:ext cx="4622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74C9D0B-BA59-4319-A6A4-D04821ECAFFB}"/>
                  </a:ext>
                </a:extLst>
              </p14:cNvPr>
              <p14:cNvContentPartPr/>
              <p14:nvPr/>
            </p14:nvContentPartPr>
            <p14:xfrm>
              <a:off x="897651" y="3511305"/>
              <a:ext cx="289080" cy="275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74C9D0B-BA59-4319-A6A4-D04821ECAFF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80011" y="3493305"/>
                <a:ext cx="3247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2B03D51-E333-46A6-9F13-03007B6EDE1E}"/>
                  </a:ext>
                </a:extLst>
              </p14:cNvPr>
              <p14:cNvContentPartPr/>
              <p14:nvPr/>
            </p14:nvContentPartPr>
            <p14:xfrm>
              <a:off x="2190411" y="3437145"/>
              <a:ext cx="497160" cy="456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2B03D51-E333-46A6-9F13-03007B6EDE1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172771" y="3419145"/>
                <a:ext cx="5328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B5C69D1-CBB9-4FDA-94C8-24CFA2E56A24}"/>
                  </a:ext>
                </a:extLst>
              </p14:cNvPr>
              <p14:cNvContentPartPr/>
              <p14:nvPr/>
            </p14:nvContentPartPr>
            <p14:xfrm>
              <a:off x="3537891" y="3385305"/>
              <a:ext cx="33480" cy="277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B5C69D1-CBB9-4FDA-94C8-24CFA2E56A2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520251" y="3367665"/>
                <a:ext cx="691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1D86DFB-F562-49C6-AE3F-01334C1868C0}"/>
                  </a:ext>
                </a:extLst>
              </p14:cNvPr>
              <p14:cNvContentPartPr/>
              <p14:nvPr/>
            </p14:nvContentPartPr>
            <p14:xfrm>
              <a:off x="4915251" y="3150585"/>
              <a:ext cx="258480" cy="497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1D86DFB-F562-49C6-AE3F-01334C1868C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897611" y="3132585"/>
                <a:ext cx="29412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81F2115-CF0D-4EAE-A09B-6F224E4ECCCE}"/>
                  </a:ext>
                </a:extLst>
              </p14:cNvPr>
              <p14:cNvContentPartPr/>
              <p14:nvPr/>
            </p14:nvContentPartPr>
            <p14:xfrm>
              <a:off x="1075131" y="4480785"/>
              <a:ext cx="321840" cy="245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81F2115-CF0D-4EAE-A09B-6F224E4ECCC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57131" y="4462785"/>
                <a:ext cx="35748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85C4C46B-AB92-45F0-86BE-27ADCF050B6B}"/>
              </a:ext>
            </a:extLst>
          </p:cNvPr>
          <p:cNvGrpSpPr/>
          <p:nvPr/>
        </p:nvGrpSpPr>
        <p:grpSpPr>
          <a:xfrm>
            <a:off x="2281131" y="4291065"/>
            <a:ext cx="580320" cy="243000"/>
            <a:chOff x="2281131" y="4291065"/>
            <a:chExt cx="58032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F44DE4-D918-46AA-B639-D784DBD0896D}"/>
                    </a:ext>
                  </a:extLst>
                </p14:cNvPr>
                <p14:cNvContentPartPr/>
                <p14:nvPr/>
              </p14:nvContentPartPr>
              <p14:xfrm>
                <a:off x="2281131" y="4517145"/>
                <a:ext cx="345240" cy="16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F44DE4-D918-46AA-B639-D784DBD0896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63491" y="4499505"/>
                  <a:ext cx="380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D104628-FA75-48EF-BF00-BB13E3A4F665}"/>
                    </a:ext>
                  </a:extLst>
                </p14:cNvPr>
                <p14:cNvContentPartPr/>
                <p14:nvPr/>
              </p14:nvContentPartPr>
              <p14:xfrm>
                <a:off x="2779011" y="4291065"/>
                <a:ext cx="82440" cy="235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D104628-FA75-48EF-BF00-BB13E3A4F66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761371" y="4273065"/>
                  <a:ext cx="11808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A1B5F7F-FADB-47B4-AA66-355020A44F6C}"/>
              </a:ext>
            </a:extLst>
          </p:cNvPr>
          <p:cNvGrpSpPr/>
          <p:nvPr/>
        </p:nvGrpSpPr>
        <p:grpSpPr>
          <a:xfrm>
            <a:off x="3711411" y="4000185"/>
            <a:ext cx="567720" cy="231840"/>
            <a:chOff x="3711411" y="4000185"/>
            <a:chExt cx="56772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0AF102A-7DE7-47BC-91F9-D0C16F8B0FE8}"/>
                    </a:ext>
                  </a:extLst>
                </p14:cNvPr>
                <p14:cNvContentPartPr/>
                <p14:nvPr/>
              </p14:nvContentPartPr>
              <p14:xfrm>
                <a:off x="3711411" y="4191345"/>
                <a:ext cx="190080" cy="1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0AF102A-7DE7-47BC-91F9-D0C16F8B0FE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693771" y="4173705"/>
                  <a:ext cx="225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A6C6EF-C1B4-48EA-B497-0129C6E57A31}"/>
                    </a:ext>
                  </a:extLst>
                </p14:cNvPr>
                <p14:cNvContentPartPr/>
                <p14:nvPr/>
              </p14:nvContentPartPr>
              <p14:xfrm>
                <a:off x="3956211" y="4000185"/>
                <a:ext cx="322920" cy="231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A6C6EF-C1B4-48EA-B497-0129C6E57A3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38211" y="3982185"/>
                  <a:ext cx="35856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2E1F75E-864F-4EE1-95C7-B79688FC5212}"/>
              </a:ext>
            </a:extLst>
          </p:cNvPr>
          <p:cNvGrpSpPr/>
          <p:nvPr/>
        </p:nvGrpSpPr>
        <p:grpSpPr>
          <a:xfrm>
            <a:off x="5069691" y="2062665"/>
            <a:ext cx="1312920" cy="2355120"/>
            <a:chOff x="5069691" y="2062665"/>
            <a:chExt cx="1312920" cy="23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F8A0BE-743A-4353-9EF5-FE1E16F48C09}"/>
                    </a:ext>
                  </a:extLst>
                </p14:cNvPr>
                <p14:cNvContentPartPr/>
                <p14:nvPr/>
              </p14:nvContentPartPr>
              <p14:xfrm>
                <a:off x="5069691" y="4182345"/>
                <a:ext cx="18864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F8A0BE-743A-4353-9EF5-FE1E16F48C0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51691" y="4164705"/>
                  <a:ext cx="224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5EF2105-75C7-44C5-B347-91BF6AE38E13}"/>
                    </a:ext>
                  </a:extLst>
                </p14:cNvPr>
                <p14:cNvContentPartPr/>
                <p14:nvPr/>
              </p14:nvContentPartPr>
              <p14:xfrm>
                <a:off x="5440131" y="3928905"/>
                <a:ext cx="381960" cy="488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5EF2105-75C7-44C5-B347-91BF6AE38E1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22131" y="3910905"/>
                  <a:ext cx="41760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9F7ACC-E832-4DEA-885D-BAB708A680D3}"/>
                    </a:ext>
                  </a:extLst>
                </p14:cNvPr>
                <p14:cNvContentPartPr/>
                <p14:nvPr/>
              </p14:nvContentPartPr>
              <p14:xfrm>
                <a:off x="5467851" y="2062665"/>
                <a:ext cx="914760" cy="2291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9F7ACC-E832-4DEA-885D-BAB708A680D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50211" y="2045025"/>
                  <a:ext cx="950400" cy="232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0146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02E60C-B5A1-40C0-A0F0-E04147C4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6" y="221433"/>
            <a:ext cx="6591300" cy="266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1C22B4-6353-404D-86C1-FCF592F4B0B1}"/>
                  </a:ext>
                </a:extLst>
              </p14:cNvPr>
              <p14:cNvContentPartPr/>
              <p14:nvPr/>
            </p14:nvContentPartPr>
            <p14:xfrm>
              <a:off x="9337131" y="303345"/>
              <a:ext cx="1014480" cy="375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1C22B4-6353-404D-86C1-FCF592F4B0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19491" y="267345"/>
                <a:ext cx="1050120" cy="38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39A89A-2F31-47AC-A0D7-F0E9295B69C8}"/>
                  </a:ext>
                </a:extLst>
              </p14:cNvPr>
              <p14:cNvContentPartPr/>
              <p14:nvPr/>
            </p14:nvContentPartPr>
            <p14:xfrm>
              <a:off x="9659691" y="760185"/>
              <a:ext cx="99360" cy="32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39A89A-2F31-47AC-A0D7-F0E9295B69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41691" y="724545"/>
                <a:ext cx="1350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0056CA-6A30-41A0-A63E-F20633C63D70}"/>
                  </a:ext>
                </a:extLst>
              </p14:cNvPr>
              <p14:cNvContentPartPr/>
              <p14:nvPr/>
            </p14:nvContentPartPr>
            <p14:xfrm>
              <a:off x="10517571" y="760185"/>
              <a:ext cx="194040" cy="28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0056CA-6A30-41A0-A63E-F20633C63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99931" y="724545"/>
                <a:ext cx="2296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C22C87-2CC2-43EB-9B0C-E3EFB5DB6F9C}"/>
                  </a:ext>
                </a:extLst>
              </p14:cNvPr>
              <p14:cNvContentPartPr/>
              <p14:nvPr/>
            </p14:nvContentPartPr>
            <p14:xfrm>
              <a:off x="11353851" y="479385"/>
              <a:ext cx="171360" cy="266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C22C87-2CC2-43EB-9B0C-E3EFB5DB6F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36211" y="443385"/>
                <a:ext cx="2070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6F48AA-94E2-46C7-98DF-748721E8FC4E}"/>
                  </a:ext>
                </a:extLst>
              </p14:cNvPr>
              <p14:cNvContentPartPr/>
              <p14:nvPr/>
            </p14:nvContentPartPr>
            <p14:xfrm>
              <a:off x="9783891" y="1602225"/>
              <a:ext cx="222840" cy="38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6F48AA-94E2-46C7-98DF-748721E8FC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65891" y="1566225"/>
                <a:ext cx="2584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D128A0-0C97-475F-96DC-DC0C7E05EB48}"/>
                  </a:ext>
                </a:extLst>
              </p14:cNvPr>
              <p14:cNvContentPartPr/>
              <p14:nvPr/>
            </p14:nvContentPartPr>
            <p14:xfrm>
              <a:off x="10655811" y="1547505"/>
              <a:ext cx="142920" cy="195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D128A0-0C97-475F-96DC-DC0C7E05EB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37811" y="1511865"/>
                <a:ext cx="178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7197EDE-4FD9-42D1-B554-752B5E528A47}"/>
                  </a:ext>
                </a:extLst>
              </p14:cNvPr>
              <p14:cNvContentPartPr/>
              <p14:nvPr/>
            </p14:nvContentPartPr>
            <p14:xfrm>
              <a:off x="11633571" y="1229625"/>
              <a:ext cx="164160" cy="248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7197EDE-4FD9-42D1-B554-752B5E528A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615571" y="1193625"/>
                <a:ext cx="1998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76BB05-E34B-4202-BD5E-2627955201B5}"/>
                  </a:ext>
                </a:extLst>
              </p14:cNvPr>
              <p14:cNvContentPartPr/>
              <p14:nvPr/>
            </p14:nvContentPartPr>
            <p14:xfrm>
              <a:off x="10230291" y="2761065"/>
              <a:ext cx="218520" cy="420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76BB05-E34B-4202-BD5E-2627955201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12291" y="2725065"/>
                <a:ext cx="2541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28EA91-E807-460E-B6D5-279CBE843703}"/>
                  </a:ext>
                </a:extLst>
              </p14:cNvPr>
              <p14:cNvContentPartPr/>
              <p14:nvPr/>
            </p14:nvContentPartPr>
            <p14:xfrm>
              <a:off x="11090691" y="2597985"/>
              <a:ext cx="155880" cy="176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28EA91-E807-460E-B6D5-279CBE8437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73051" y="2562345"/>
                <a:ext cx="1915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F5F9B3-71C5-4A41-B2DA-1B2A462D4D95}"/>
                  </a:ext>
                </a:extLst>
              </p14:cNvPr>
              <p14:cNvContentPartPr/>
              <p14:nvPr/>
            </p14:nvContentPartPr>
            <p14:xfrm>
              <a:off x="11624211" y="2308185"/>
              <a:ext cx="153720" cy="337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F5F9B3-71C5-4A41-B2DA-1B2A462D4D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606571" y="2272545"/>
                <a:ext cx="1893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0E4EFE-1774-4153-A93D-E28709B02904}"/>
                  </a:ext>
                </a:extLst>
              </p14:cNvPr>
              <p14:cNvContentPartPr/>
              <p14:nvPr/>
            </p14:nvContentPartPr>
            <p14:xfrm>
              <a:off x="11479131" y="-6615"/>
              <a:ext cx="1774440" cy="347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0E4EFE-1774-4153-A93D-E28709B0290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461491" y="-42615"/>
                <a:ext cx="1810080" cy="35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20F640-C162-4481-91FC-90FDDFEA7AE7}"/>
                  </a:ext>
                </a:extLst>
              </p14:cNvPr>
              <p14:cNvContentPartPr/>
              <p14:nvPr/>
            </p14:nvContentPartPr>
            <p14:xfrm>
              <a:off x="9080333" y="405064"/>
              <a:ext cx="995040" cy="780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20F640-C162-4481-91FC-90FDDFEA7AE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62693" y="369064"/>
                <a:ext cx="103068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FCA35B-B8B3-4085-A158-7E562EC3DB9B}"/>
                  </a:ext>
                </a:extLst>
              </p14:cNvPr>
              <p14:cNvContentPartPr/>
              <p14:nvPr/>
            </p14:nvContentPartPr>
            <p14:xfrm>
              <a:off x="9306413" y="1273024"/>
              <a:ext cx="547920" cy="664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FCA35B-B8B3-4085-A158-7E562EC3DB9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288773" y="1237384"/>
                <a:ext cx="58356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203E51-7FD9-4E08-B333-D720EF761449}"/>
                  </a:ext>
                </a:extLst>
              </p14:cNvPr>
              <p14:cNvContentPartPr/>
              <p14:nvPr/>
            </p14:nvContentPartPr>
            <p14:xfrm>
              <a:off x="9342773" y="2569024"/>
              <a:ext cx="687240" cy="744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203E51-7FD9-4E08-B333-D720EF76144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25133" y="2533384"/>
                <a:ext cx="72288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4EE89D-5705-47A0-A0AD-68F80DEFA939}"/>
                  </a:ext>
                </a:extLst>
              </p14:cNvPr>
              <p14:cNvContentPartPr/>
              <p14:nvPr/>
            </p14:nvContentPartPr>
            <p14:xfrm>
              <a:off x="10429253" y="148384"/>
              <a:ext cx="477000" cy="600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4EE89D-5705-47A0-A0AD-68F80DEFA9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11253" y="112744"/>
                <a:ext cx="51264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7AF19BF-762E-4F49-97B1-DAEA489EF0D0}"/>
                  </a:ext>
                </a:extLst>
              </p14:cNvPr>
              <p14:cNvContentPartPr/>
              <p14:nvPr/>
            </p14:nvContentPartPr>
            <p14:xfrm>
              <a:off x="5936453" y="3840904"/>
              <a:ext cx="740880" cy="631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7AF19BF-762E-4F49-97B1-DAEA489EF0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18453" y="3805264"/>
                <a:ext cx="77652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63FFB0-E21B-4AAD-ACDD-B36B564A30EE}"/>
                  </a:ext>
                </a:extLst>
              </p14:cNvPr>
              <p14:cNvContentPartPr/>
              <p14:nvPr/>
            </p14:nvContentPartPr>
            <p14:xfrm>
              <a:off x="6753653" y="4063024"/>
              <a:ext cx="501120" cy="476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63FFB0-E21B-4AAD-ACDD-B36B564A30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35653" y="4027024"/>
                <a:ext cx="5367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CA4DFF9-F636-40F0-A3FF-CA6951C9A983}"/>
                  </a:ext>
                </a:extLst>
              </p14:cNvPr>
              <p14:cNvContentPartPr/>
              <p14:nvPr/>
            </p14:nvContentPartPr>
            <p14:xfrm>
              <a:off x="7360253" y="3931624"/>
              <a:ext cx="415080" cy="169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CA4DFF9-F636-40F0-A3FF-CA6951C9A98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42253" y="3895984"/>
                <a:ext cx="4507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679B5D-0860-4999-8AE4-A16723F742C1}"/>
                  </a:ext>
                </a:extLst>
              </p14:cNvPr>
              <p14:cNvContentPartPr/>
              <p14:nvPr/>
            </p14:nvContentPartPr>
            <p14:xfrm>
              <a:off x="7477973" y="3892744"/>
              <a:ext cx="198720" cy="255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679B5D-0860-4999-8AE4-A16723F742C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59973" y="3857104"/>
                <a:ext cx="2343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F257589-9D25-4ED9-857F-1B3B0199B8F2}"/>
                  </a:ext>
                </a:extLst>
              </p14:cNvPr>
              <p14:cNvContentPartPr/>
              <p14:nvPr/>
            </p14:nvContentPartPr>
            <p14:xfrm>
              <a:off x="7876133" y="3231784"/>
              <a:ext cx="160560" cy="329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F257589-9D25-4ED9-857F-1B3B0199B8F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858493" y="3195784"/>
                <a:ext cx="1962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7CD522D-06D1-4D4E-B538-FD256804967C}"/>
                  </a:ext>
                </a:extLst>
              </p14:cNvPr>
              <p14:cNvContentPartPr/>
              <p14:nvPr/>
            </p14:nvContentPartPr>
            <p14:xfrm>
              <a:off x="7921493" y="3650104"/>
              <a:ext cx="358200" cy="142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7CD522D-06D1-4D4E-B538-FD256804967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03493" y="3614464"/>
                <a:ext cx="3938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BF656C2-9B6E-40CB-87AB-6CAF0833D564}"/>
                  </a:ext>
                </a:extLst>
              </p14:cNvPr>
              <p14:cNvContentPartPr/>
              <p14:nvPr/>
            </p14:nvContentPartPr>
            <p14:xfrm>
              <a:off x="8066213" y="3893104"/>
              <a:ext cx="479160" cy="362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BF656C2-9B6E-40CB-87AB-6CAF0833D56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48213" y="3857464"/>
                <a:ext cx="5148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EA3675-C58D-48C8-B858-0A1BD9BA355B}"/>
                  </a:ext>
                </a:extLst>
              </p14:cNvPr>
              <p14:cNvContentPartPr/>
              <p14:nvPr/>
            </p14:nvContentPartPr>
            <p14:xfrm>
              <a:off x="5811893" y="3802024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EA3675-C58D-48C8-B858-0A1BD9BA355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793893" y="37663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320223E-3AA3-458F-8A5F-C31CC051A018}"/>
                  </a:ext>
                </a:extLst>
              </p14:cNvPr>
              <p14:cNvContentPartPr/>
              <p14:nvPr/>
            </p14:nvContentPartPr>
            <p14:xfrm>
              <a:off x="8518733" y="2938024"/>
              <a:ext cx="477720" cy="583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320223E-3AA3-458F-8A5F-C31CC051A0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501093" y="2902024"/>
                <a:ext cx="51336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EEF791D-5E24-4B91-8545-E32533196643}"/>
                  </a:ext>
                </a:extLst>
              </p14:cNvPr>
              <p14:cNvContentPartPr/>
              <p14:nvPr/>
            </p14:nvContentPartPr>
            <p14:xfrm>
              <a:off x="8998973" y="3556864"/>
              <a:ext cx="289080" cy="319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EEF791D-5E24-4B91-8545-E3253319664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980973" y="3520864"/>
                <a:ext cx="3247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69DBE9-4283-448F-84CE-59AABF86978B}"/>
                  </a:ext>
                </a:extLst>
              </p14:cNvPr>
              <p14:cNvContentPartPr/>
              <p14:nvPr/>
            </p14:nvContentPartPr>
            <p14:xfrm>
              <a:off x="7920053" y="5321944"/>
              <a:ext cx="340200" cy="357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69DBE9-4283-448F-84CE-59AABF86978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902413" y="5285944"/>
                <a:ext cx="37584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DC3279-3FA8-40D5-BD8A-47F7D78DC8E5}"/>
                  </a:ext>
                </a:extLst>
              </p14:cNvPr>
              <p14:cNvContentPartPr/>
              <p14:nvPr/>
            </p14:nvContentPartPr>
            <p14:xfrm>
              <a:off x="8853893" y="5209984"/>
              <a:ext cx="181080" cy="86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DC3279-3FA8-40D5-BD8A-47F7D78DC8E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35893" y="5173984"/>
                <a:ext cx="216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E835486-AE08-4F52-BBCE-C168D9109B5C}"/>
                  </a:ext>
                </a:extLst>
              </p14:cNvPr>
              <p14:cNvContentPartPr/>
              <p14:nvPr/>
            </p14:nvContentPartPr>
            <p14:xfrm>
              <a:off x="9089333" y="4933864"/>
              <a:ext cx="230760" cy="224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E835486-AE08-4F52-BBCE-C168D9109B5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071333" y="4897864"/>
                <a:ext cx="2664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B83A006-2CD5-4647-B5E9-51BAD72667A5}"/>
                  </a:ext>
                </a:extLst>
              </p14:cNvPr>
              <p14:cNvContentPartPr/>
              <p14:nvPr/>
            </p14:nvContentPartPr>
            <p14:xfrm>
              <a:off x="9967733" y="4650544"/>
              <a:ext cx="251280" cy="120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B83A006-2CD5-4647-B5E9-51BAD72667A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949733" y="4614544"/>
                <a:ext cx="2869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27ED9D1-266B-4EAD-9CAC-04F36E648CBD}"/>
                  </a:ext>
                </a:extLst>
              </p14:cNvPr>
              <p14:cNvContentPartPr/>
              <p14:nvPr/>
            </p14:nvContentPartPr>
            <p14:xfrm>
              <a:off x="10347893" y="4402864"/>
              <a:ext cx="299520" cy="391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27ED9D1-266B-4EAD-9CAC-04F36E648CB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329893" y="4366864"/>
                <a:ext cx="3351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47F4EE-3914-4FFF-8F33-C1C4D8C1A1DF}"/>
                  </a:ext>
                </a:extLst>
              </p14:cNvPr>
              <p14:cNvContentPartPr/>
              <p14:nvPr/>
            </p14:nvContentPartPr>
            <p14:xfrm>
              <a:off x="11418893" y="4139344"/>
              <a:ext cx="208440" cy="91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47F4EE-3914-4FFF-8F33-C1C4D8C1A1D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401253" y="4103704"/>
                <a:ext cx="2440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9F7731-E0A3-43E2-AED5-3315EE2EAC03}"/>
                  </a:ext>
                </a:extLst>
              </p14:cNvPr>
              <p14:cNvContentPartPr/>
              <p14:nvPr/>
            </p14:nvContentPartPr>
            <p14:xfrm>
              <a:off x="11641733" y="3702664"/>
              <a:ext cx="409680" cy="518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9F7731-E0A3-43E2-AED5-3315EE2EAC0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623733" y="3666664"/>
                <a:ext cx="4453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6BC26EA-F1BA-433A-AB4E-23F4BB13B4D2}"/>
                  </a:ext>
                </a:extLst>
              </p14:cNvPr>
              <p14:cNvContentPartPr/>
              <p14:nvPr/>
            </p14:nvContentPartPr>
            <p14:xfrm>
              <a:off x="8199773" y="6092704"/>
              <a:ext cx="281880" cy="366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6BC26EA-F1BA-433A-AB4E-23F4BB13B4D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182133" y="6056704"/>
                <a:ext cx="3175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D53F7AC-D0FB-4604-AF10-838DB3772ECC}"/>
                  </a:ext>
                </a:extLst>
              </p14:cNvPr>
              <p14:cNvContentPartPr/>
              <p14:nvPr/>
            </p14:nvContentPartPr>
            <p14:xfrm>
              <a:off x="9460493" y="5621824"/>
              <a:ext cx="197640" cy="293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D53F7AC-D0FB-4604-AF10-838DB3772E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442853" y="5586184"/>
                <a:ext cx="233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7829826-9731-47C4-9C33-BE265F797641}"/>
                  </a:ext>
                </a:extLst>
              </p14:cNvPr>
              <p14:cNvContentPartPr/>
              <p14:nvPr/>
            </p14:nvContentPartPr>
            <p14:xfrm>
              <a:off x="10519973" y="5205304"/>
              <a:ext cx="177840" cy="245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7829826-9731-47C4-9C33-BE265F79764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501973" y="5169664"/>
                <a:ext cx="2134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0E984A-D8D9-4381-9A72-8A549F64CD78}"/>
                  </a:ext>
                </a:extLst>
              </p14:cNvPr>
              <p14:cNvContentPartPr/>
              <p14:nvPr/>
            </p14:nvContentPartPr>
            <p14:xfrm>
              <a:off x="10917773" y="5223664"/>
              <a:ext cx="19800" cy="525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0E984A-D8D9-4381-9A72-8A549F64CD7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899773" y="5187664"/>
                <a:ext cx="554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0F3126F-BD4A-44E1-A5A9-A96C43D36603}"/>
                  </a:ext>
                </a:extLst>
              </p14:cNvPr>
              <p14:cNvContentPartPr/>
              <p14:nvPr/>
            </p14:nvContentPartPr>
            <p14:xfrm>
              <a:off x="11089853" y="5465584"/>
              <a:ext cx="579240" cy="382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0F3126F-BD4A-44E1-A5A9-A96C43D3660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072213" y="5429944"/>
                <a:ext cx="6148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7AE0CFC-2AEE-4FB9-8D6D-769759386F5E}"/>
                  </a:ext>
                </a:extLst>
              </p14:cNvPr>
              <p14:cNvContentPartPr/>
              <p14:nvPr/>
            </p14:nvContentPartPr>
            <p14:xfrm>
              <a:off x="11705813" y="4780504"/>
              <a:ext cx="516240" cy="461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7AE0CFC-2AEE-4FB9-8D6D-769759386F5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687813" y="4744504"/>
                <a:ext cx="55188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AA3EFBF-FED9-4A6B-84C2-F2BAE1212BF1}"/>
                  </a:ext>
                </a:extLst>
              </p14:cNvPr>
              <p14:cNvContentPartPr/>
              <p14:nvPr/>
            </p14:nvContentPartPr>
            <p14:xfrm>
              <a:off x="8019413" y="5841064"/>
              <a:ext cx="4601160" cy="840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AA3EFBF-FED9-4A6B-84C2-F2BAE1212BF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001773" y="5805064"/>
                <a:ext cx="463680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4AFF011-2411-4C0B-ABA4-4C153739674C}"/>
                  </a:ext>
                </a:extLst>
              </p14:cNvPr>
              <p14:cNvContentPartPr/>
              <p14:nvPr/>
            </p14:nvContentPartPr>
            <p14:xfrm>
              <a:off x="8916533" y="6587704"/>
              <a:ext cx="266400" cy="313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4AFF011-2411-4C0B-ABA4-4C153739674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898533" y="6552064"/>
                <a:ext cx="3020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83B1375-BDC7-48EC-BEFC-D699EE5173F5}"/>
                  </a:ext>
                </a:extLst>
              </p14:cNvPr>
              <p14:cNvContentPartPr/>
              <p14:nvPr/>
            </p14:nvContentPartPr>
            <p14:xfrm>
              <a:off x="9875573" y="6427144"/>
              <a:ext cx="371160" cy="228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83B1375-BDC7-48EC-BEFC-D699EE5173F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857933" y="6391504"/>
                <a:ext cx="4068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8390424-AEAA-48EC-A450-B3C1205F4A2C}"/>
                  </a:ext>
                </a:extLst>
              </p14:cNvPr>
              <p14:cNvContentPartPr/>
              <p14:nvPr/>
            </p14:nvContentPartPr>
            <p14:xfrm>
              <a:off x="12212693" y="6337144"/>
              <a:ext cx="247680" cy="45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8390424-AEAA-48EC-A450-B3C1205F4A2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2194693" y="6301504"/>
                <a:ext cx="283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E864A8-9780-4402-B563-56953894647B}"/>
                  </a:ext>
                </a:extLst>
              </p14:cNvPr>
              <p14:cNvContentPartPr/>
              <p14:nvPr/>
            </p14:nvContentPartPr>
            <p14:xfrm>
              <a:off x="12556853" y="6086224"/>
              <a:ext cx="446040" cy="366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E864A8-9780-4402-B563-56953894647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2539213" y="6050584"/>
                <a:ext cx="4816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DABFEA9-A103-4AF0-9E92-D678EE024239}"/>
                  </a:ext>
                </a:extLst>
              </p14:cNvPr>
              <p14:cNvContentPartPr/>
              <p14:nvPr/>
            </p14:nvContentPartPr>
            <p14:xfrm>
              <a:off x="7347653" y="1176184"/>
              <a:ext cx="241200" cy="154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DABFEA9-A103-4AF0-9E92-D678EE02423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329653" y="1140544"/>
                <a:ext cx="276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6E33B48-9325-443A-A1C7-201AE43BED78}"/>
                  </a:ext>
                </a:extLst>
              </p14:cNvPr>
              <p14:cNvContentPartPr/>
              <p14:nvPr/>
            </p14:nvContentPartPr>
            <p14:xfrm>
              <a:off x="7604693" y="976384"/>
              <a:ext cx="401760" cy="370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6E33B48-9325-443A-A1C7-201AE43BED7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586693" y="940744"/>
                <a:ext cx="43740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CE3B75A-51D1-4910-A8D2-A5989DC5744F}"/>
                  </a:ext>
                </a:extLst>
              </p14:cNvPr>
              <p14:cNvContentPartPr/>
              <p14:nvPr/>
            </p14:nvContentPartPr>
            <p14:xfrm>
              <a:off x="8135693" y="896104"/>
              <a:ext cx="338400" cy="121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CE3B75A-51D1-4910-A8D2-A5989DC5744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117693" y="860464"/>
                <a:ext cx="3740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1C1CBCF-2E96-4123-82A1-089C3B832ADD}"/>
                  </a:ext>
                </a:extLst>
              </p14:cNvPr>
              <p14:cNvContentPartPr/>
              <p14:nvPr/>
            </p14:nvContentPartPr>
            <p14:xfrm>
              <a:off x="8211293" y="778384"/>
              <a:ext cx="198360" cy="300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1C1CBCF-2E96-4123-82A1-089C3B832AD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193293" y="742384"/>
                <a:ext cx="2340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AAE77A1-CE06-4399-9726-C69B9817CB78}"/>
                  </a:ext>
                </a:extLst>
              </p14:cNvPr>
              <p14:cNvContentPartPr/>
              <p14:nvPr/>
            </p14:nvContentPartPr>
            <p14:xfrm>
              <a:off x="8582453" y="452224"/>
              <a:ext cx="106200" cy="193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AAE77A1-CE06-4399-9726-C69B9817CB7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564813" y="416224"/>
                <a:ext cx="1418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4CF3B4E-1101-42FE-8B5F-94DA618CD496}"/>
                  </a:ext>
                </a:extLst>
              </p14:cNvPr>
              <p14:cNvContentPartPr/>
              <p14:nvPr/>
            </p14:nvContentPartPr>
            <p14:xfrm>
              <a:off x="8600453" y="631144"/>
              <a:ext cx="386640" cy="129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4CF3B4E-1101-42FE-8B5F-94DA618CD49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582453" y="595504"/>
                <a:ext cx="422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574DBCE-FB21-4C03-8407-246CF7602D48}"/>
                  </a:ext>
                </a:extLst>
              </p14:cNvPr>
              <p14:cNvContentPartPr/>
              <p14:nvPr/>
            </p14:nvContentPartPr>
            <p14:xfrm>
              <a:off x="8826893" y="868384"/>
              <a:ext cx="335520" cy="204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574DBCE-FB21-4C03-8407-246CF7602D4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808893" y="832384"/>
                <a:ext cx="3711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4AFF3B7-D152-4B67-8699-8536B1B62157}"/>
                  </a:ext>
                </a:extLst>
              </p14:cNvPr>
              <p14:cNvContentPartPr/>
              <p14:nvPr/>
            </p14:nvContentPartPr>
            <p14:xfrm>
              <a:off x="7133813" y="2254384"/>
              <a:ext cx="470880" cy="108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4AFF3B7-D152-4B67-8699-8536B1B6215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115813" y="2218744"/>
                <a:ext cx="5065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6169F02-0C11-4FC3-A905-7126B521A042}"/>
                  </a:ext>
                </a:extLst>
              </p14:cNvPr>
              <p14:cNvContentPartPr/>
              <p14:nvPr/>
            </p14:nvContentPartPr>
            <p14:xfrm>
              <a:off x="7233173" y="2373544"/>
              <a:ext cx="662400" cy="206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6169F02-0C11-4FC3-A905-7126B521A04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215533" y="2337904"/>
                <a:ext cx="6980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42F5CCC-6690-423E-B13B-0136588D70C9}"/>
                  </a:ext>
                </a:extLst>
              </p14:cNvPr>
              <p14:cNvContentPartPr/>
              <p14:nvPr/>
            </p14:nvContentPartPr>
            <p14:xfrm>
              <a:off x="7876133" y="1421344"/>
              <a:ext cx="317520" cy="99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42F5CCC-6690-423E-B13B-0136588D70C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858493" y="1385344"/>
                <a:ext cx="353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702B5FD-7BC5-46BE-A0F0-EA78927A9BFB}"/>
                  </a:ext>
                </a:extLst>
              </p14:cNvPr>
              <p14:cNvContentPartPr/>
              <p14:nvPr/>
            </p14:nvContentPartPr>
            <p14:xfrm>
              <a:off x="8093573" y="1575064"/>
              <a:ext cx="57600" cy="115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02B5FD-7BC5-46BE-A0F0-EA78927A9BF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075573" y="1539064"/>
                <a:ext cx="93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26B296-057A-4E0B-B257-51673C623E5A}"/>
                  </a:ext>
                </a:extLst>
              </p14:cNvPr>
              <p14:cNvContentPartPr/>
              <p14:nvPr/>
            </p14:nvContentPartPr>
            <p14:xfrm>
              <a:off x="8183933" y="1994464"/>
              <a:ext cx="180720" cy="60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26B296-057A-4E0B-B257-51673C623E5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165933" y="1958464"/>
                <a:ext cx="2163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5704E50-4B14-4695-A8FA-BDCA7E6A27D1}"/>
                  </a:ext>
                </a:extLst>
              </p14:cNvPr>
              <p14:cNvContentPartPr/>
              <p14:nvPr/>
            </p14:nvContentPartPr>
            <p14:xfrm>
              <a:off x="8336573" y="1709704"/>
              <a:ext cx="374040" cy="246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5704E50-4B14-4695-A8FA-BDCA7E6A27D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318933" y="1673704"/>
                <a:ext cx="4096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C815903-BEA9-467B-8C6D-E5F63135E3ED}"/>
                  </a:ext>
                </a:extLst>
              </p14:cNvPr>
              <p14:cNvContentPartPr/>
              <p14:nvPr/>
            </p14:nvContentPartPr>
            <p14:xfrm>
              <a:off x="8174933" y="2107504"/>
              <a:ext cx="719640" cy="192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C815903-BEA9-467B-8C6D-E5F63135E3E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157293" y="2071504"/>
                <a:ext cx="7552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91A7786-CB19-4B51-B874-E9D17B3FF12B}"/>
                  </a:ext>
                </a:extLst>
              </p14:cNvPr>
              <p14:cNvContentPartPr/>
              <p14:nvPr/>
            </p14:nvContentPartPr>
            <p14:xfrm>
              <a:off x="8500733" y="2373904"/>
              <a:ext cx="317520" cy="133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91A7786-CB19-4B51-B874-E9D17B3FF12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482733" y="2338264"/>
                <a:ext cx="353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F78741A-0666-4630-B4B8-98803F963147}"/>
                  </a:ext>
                </a:extLst>
              </p14:cNvPr>
              <p14:cNvContentPartPr/>
              <p14:nvPr/>
            </p14:nvContentPartPr>
            <p14:xfrm>
              <a:off x="10791413" y="6387544"/>
              <a:ext cx="140760" cy="30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F78741A-0666-4630-B4B8-98803F96314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773413" y="6351904"/>
                <a:ext cx="1764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9A558A7-8944-4A25-A3E0-2DFBA3F6CDEB}"/>
                  </a:ext>
                </a:extLst>
              </p14:cNvPr>
              <p14:cNvContentPartPr/>
              <p14:nvPr/>
            </p14:nvContentPartPr>
            <p14:xfrm>
              <a:off x="11080493" y="6119704"/>
              <a:ext cx="339840" cy="367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9A558A7-8944-4A25-A3E0-2DFBA3F6CDE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062493" y="6084064"/>
                <a:ext cx="3754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19C06F9-2AF8-408E-BAD3-C92AD767EC0C}"/>
                  </a:ext>
                </a:extLst>
              </p14:cNvPr>
              <p14:cNvContentPartPr/>
              <p14:nvPr/>
            </p14:nvContentPartPr>
            <p14:xfrm>
              <a:off x="11361293" y="6001984"/>
              <a:ext cx="109800" cy="795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19C06F9-2AF8-408E-BAD3-C92AD767EC0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343293" y="5966344"/>
                <a:ext cx="14544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3532E36-4E2E-4149-B492-83C9C0370204}"/>
                  </a:ext>
                </a:extLst>
              </p14:cNvPr>
              <p14:cNvContentPartPr/>
              <p14:nvPr/>
            </p14:nvContentPartPr>
            <p14:xfrm>
              <a:off x="11488733" y="6479344"/>
              <a:ext cx="343080" cy="184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3532E36-4E2E-4149-B492-83C9C037020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470733" y="6443704"/>
                <a:ext cx="3787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5F03AFD-CF24-45CB-83A7-46F9B3EFD182}"/>
                  </a:ext>
                </a:extLst>
              </p14:cNvPr>
              <p14:cNvContentPartPr/>
              <p14:nvPr/>
            </p14:nvContentPartPr>
            <p14:xfrm>
              <a:off x="490373" y="3761344"/>
              <a:ext cx="881280" cy="2712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5F03AFD-CF24-45CB-83A7-46F9B3EFD18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72373" y="3725704"/>
                <a:ext cx="916920" cy="27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63CE5F4-0D9B-439B-8F54-0F85900D0F2D}"/>
                  </a:ext>
                </a:extLst>
              </p14:cNvPr>
              <p14:cNvContentPartPr/>
              <p14:nvPr/>
            </p14:nvContentPartPr>
            <p14:xfrm>
              <a:off x="823733" y="3874744"/>
              <a:ext cx="142200" cy="389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63CE5F4-0D9B-439B-8F54-0F85900D0F2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05733" y="3838744"/>
                <a:ext cx="17784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7F8D93C-E386-43A5-A4C3-B3B5DEEDF46D}"/>
                  </a:ext>
                </a:extLst>
              </p14:cNvPr>
              <p14:cNvContentPartPr/>
              <p14:nvPr/>
            </p14:nvContentPartPr>
            <p14:xfrm>
              <a:off x="1077173" y="4859344"/>
              <a:ext cx="190080" cy="308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7F8D93C-E386-43A5-A4C3-B3B5DEEDF46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59173" y="4823704"/>
                <a:ext cx="2257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02A7A2D-AEBC-4A84-B3DE-344C3D9803B6}"/>
                  </a:ext>
                </a:extLst>
              </p14:cNvPr>
              <p14:cNvContentPartPr/>
              <p14:nvPr/>
            </p14:nvContentPartPr>
            <p14:xfrm>
              <a:off x="1223333" y="5612824"/>
              <a:ext cx="210240" cy="246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02A7A2D-AEBC-4A84-B3DE-344C3D9803B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205333" y="5577184"/>
                <a:ext cx="2458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871653F-BB7C-4D37-8267-E3E744FDF289}"/>
                  </a:ext>
                </a:extLst>
              </p14:cNvPr>
              <p14:cNvContentPartPr/>
              <p14:nvPr/>
            </p14:nvContentPartPr>
            <p14:xfrm>
              <a:off x="1631933" y="3675664"/>
              <a:ext cx="217080" cy="293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871653F-BB7C-4D37-8267-E3E744FDF28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614293" y="3639664"/>
                <a:ext cx="2527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57C8571-804B-4179-8D93-93B89F3ACD6A}"/>
                  </a:ext>
                </a:extLst>
              </p14:cNvPr>
              <p14:cNvContentPartPr/>
              <p14:nvPr/>
            </p14:nvContentPartPr>
            <p14:xfrm>
              <a:off x="1783133" y="4716784"/>
              <a:ext cx="325800" cy="298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57C8571-804B-4179-8D93-93B89F3ACD6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765133" y="4680784"/>
                <a:ext cx="3614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6BA9291-5675-490C-B808-592EFD747B83}"/>
                  </a:ext>
                </a:extLst>
              </p14:cNvPr>
              <p14:cNvContentPartPr/>
              <p14:nvPr/>
            </p14:nvContentPartPr>
            <p14:xfrm>
              <a:off x="2143853" y="5685184"/>
              <a:ext cx="182520" cy="218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6BA9291-5675-490C-B808-592EFD747B83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126213" y="5649184"/>
                <a:ext cx="218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600B80D-006F-4925-AF2F-4127ADDA4585}"/>
                  </a:ext>
                </a:extLst>
              </p14:cNvPr>
              <p14:cNvContentPartPr/>
              <p14:nvPr/>
            </p14:nvContentPartPr>
            <p14:xfrm>
              <a:off x="3430853" y="5784544"/>
              <a:ext cx="189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600B80D-006F-4925-AF2F-4127ADDA458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413213" y="5748904"/>
                <a:ext cx="22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3E61041-FA0B-4960-ABB4-3381E53570D4}"/>
                  </a:ext>
                </a:extLst>
              </p14:cNvPr>
              <p14:cNvContentPartPr/>
              <p14:nvPr/>
            </p14:nvContentPartPr>
            <p14:xfrm>
              <a:off x="3722813" y="5439304"/>
              <a:ext cx="334080" cy="280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3E61041-FA0B-4960-ABB4-3381E53570D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705173" y="5403664"/>
                <a:ext cx="3697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A6A2048-F453-4467-851E-F212EFA98C5C}"/>
                  </a:ext>
                </a:extLst>
              </p14:cNvPr>
              <p14:cNvContentPartPr/>
              <p14:nvPr/>
            </p14:nvContentPartPr>
            <p14:xfrm>
              <a:off x="3793013" y="5841784"/>
              <a:ext cx="331920" cy="42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A6A2048-F453-4467-851E-F212EFA98C5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775373" y="5805784"/>
                <a:ext cx="3675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68083F-B95C-4F8D-9CC1-2F206B15B714}"/>
                  </a:ext>
                </a:extLst>
              </p14:cNvPr>
              <p14:cNvContentPartPr/>
              <p14:nvPr/>
            </p14:nvContentPartPr>
            <p14:xfrm>
              <a:off x="3693293" y="6065704"/>
              <a:ext cx="524520" cy="345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68083F-B95C-4F8D-9CC1-2F206B15B71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675653" y="6029704"/>
                <a:ext cx="5601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AF11DC6-0FE4-4319-AE1E-68C71CBD6BC2}"/>
                  </a:ext>
                </a:extLst>
              </p14:cNvPr>
              <p14:cNvContentPartPr/>
              <p14:nvPr/>
            </p14:nvContentPartPr>
            <p14:xfrm>
              <a:off x="5277653" y="5802904"/>
              <a:ext cx="184680" cy="6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AF11DC6-0FE4-4319-AE1E-68C71CBD6BC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260013" y="5766904"/>
                <a:ext cx="2203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4713B68-C68E-4480-BA36-8A359F675655}"/>
                  </a:ext>
                </a:extLst>
              </p14:cNvPr>
              <p14:cNvContentPartPr/>
              <p14:nvPr/>
            </p14:nvContentPartPr>
            <p14:xfrm>
              <a:off x="5422733" y="5567824"/>
              <a:ext cx="433800" cy="398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4713B68-C68E-4480-BA36-8A359F67565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405093" y="5531824"/>
                <a:ext cx="4694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61E9FB-82BC-445A-A225-A52C3C4DAE68}"/>
                  </a:ext>
                </a:extLst>
              </p14:cNvPr>
              <p14:cNvContentPartPr/>
              <p14:nvPr/>
            </p14:nvContentPartPr>
            <p14:xfrm>
              <a:off x="3030173" y="3465064"/>
              <a:ext cx="176760" cy="488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61E9FB-82BC-445A-A225-A52C3C4DAE6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012533" y="3429064"/>
                <a:ext cx="2124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CAEA2FA-6D21-4A2A-8BC8-80E8005FD558}"/>
                  </a:ext>
                </a:extLst>
              </p14:cNvPr>
              <p14:cNvContentPartPr/>
              <p14:nvPr/>
            </p14:nvContentPartPr>
            <p14:xfrm>
              <a:off x="3235373" y="3548584"/>
              <a:ext cx="223200" cy="362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CAEA2FA-6D21-4A2A-8BC8-80E8005FD55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217373" y="3512584"/>
                <a:ext cx="2588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8EC6F19-9E81-4DE5-B89A-36AB9DDE2C37}"/>
                  </a:ext>
                </a:extLst>
              </p14:cNvPr>
              <p14:cNvContentPartPr/>
              <p14:nvPr/>
            </p14:nvContentPartPr>
            <p14:xfrm>
              <a:off x="3530573" y="3809224"/>
              <a:ext cx="289080" cy="276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8EC6F19-9E81-4DE5-B89A-36AB9DDE2C3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512933" y="3773584"/>
                <a:ext cx="324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4476968-8391-436D-8E70-503367EAABB6}"/>
                  </a:ext>
                </a:extLst>
              </p14:cNvPr>
              <p14:cNvContentPartPr/>
              <p14:nvPr/>
            </p14:nvContentPartPr>
            <p14:xfrm>
              <a:off x="4616333" y="3222784"/>
              <a:ext cx="263520" cy="492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4476968-8391-436D-8E70-503367EAABB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598333" y="3187144"/>
                <a:ext cx="29916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DD81572-E294-471F-88EF-33309FD7F7CC}"/>
                  </a:ext>
                </a:extLst>
              </p14:cNvPr>
              <p14:cNvContentPartPr/>
              <p14:nvPr/>
            </p14:nvContentPartPr>
            <p14:xfrm>
              <a:off x="3505373" y="4453984"/>
              <a:ext cx="61200" cy="237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DD81572-E294-471F-88EF-33309FD7F7C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487733" y="4417984"/>
                <a:ext cx="968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517EB35-4E1C-4555-8B8C-6DB48EE4A3E1}"/>
                  </a:ext>
                </a:extLst>
              </p14:cNvPr>
              <p14:cNvContentPartPr/>
              <p14:nvPr/>
            </p14:nvContentPartPr>
            <p14:xfrm>
              <a:off x="4797773" y="4209544"/>
              <a:ext cx="389160" cy="433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517EB35-4E1C-4555-8B8C-6DB48EE4A3E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779773" y="4173904"/>
                <a:ext cx="4248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B86CF09-60AB-4DAA-A635-A5714AD602D0}"/>
                  </a:ext>
                </a:extLst>
              </p14:cNvPr>
              <p14:cNvContentPartPr/>
              <p14:nvPr/>
            </p14:nvContentPartPr>
            <p14:xfrm>
              <a:off x="4951853" y="3071224"/>
              <a:ext cx="1258920" cy="2848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B86CF09-60AB-4DAA-A635-A5714AD602D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934213" y="3035584"/>
                <a:ext cx="1294560" cy="29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564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6DAFBB-DAFB-4421-91C7-2CC8368D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4" y="400380"/>
            <a:ext cx="6324600" cy="21165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512C46-BFC4-44B7-987E-373F0852D1CB}"/>
                  </a:ext>
                </a:extLst>
              </p14:cNvPr>
              <p14:cNvContentPartPr/>
              <p14:nvPr/>
            </p14:nvContentPartPr>
            <p14:xfrm>
              <a:off x="710091" y="3403665"/>
              <a:ext cx="761040" cy="3254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512C46-BFC4-44B7-987E-373F0852D1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451" y="3367665"/>
                <a:ext cx="796680" cy="33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6BF84F9-2D7A-4B99-8E5E-1732BFCD4433}"/>
                  </a:ext>
                </a:extLst>
              </p14:cNvPr>
              <p14:cNvContentPartPr/>
              <p14:nvPr/>
            </p14:nvContentPartPr>
            <p14:xfrm>
              <a:off x="1276371" y="3874545"/>
              <a:ext cx="59400" cy="426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6BF84F9-2D7A-4B99-8E5E-1732BFCD44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8371" y="3838545"/>
                <a:ext cx="950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6BDC944-544A-4608-80CF-0A893F58FE6D}"/>
                  </a:ext>
                </a:extLst>
              </p14:cNvPr>
              <p14:cNvContentPartPr/>
              <p14:nvPr/>
            </p14:nvContentPartPr>
            <p14:xfrm>
              <a:off x="2494611" y="3720465"/>
              <a:ext cx="277200" cy="374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6BDC944-544A-4608-80CF-0A893F58FE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6971" y="3684825"/>
                <a:ext cx="3128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5CBC35E-1DF8-4048-AA0C-BA0E6EB749D7}"/>
                  </a:ext>
                </a:extLst>
              </p14:cNvPr>
              <p14:cNvContentPartPr/>
              <p14:nvPr/>
            </p14:nvContentPartPr>
            <p14:xfrm>
              <a:off x="3702771" y="3510225"/>
              <a:ext cx="408240" cy="373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5CBC35E-1DF8-4048-AA0C-BA0E6EB749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84771" y="3474225"/>
                <a:ext cx="4438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C9C1AEA-8C04-49DB-B29E-D59DC3B4EC7E}"/>
                  </a:ext>
                </a:extLst>
              </p14:cNvPr>
              <p14:cNvContentPartPr/>
              <p14:nvPr/>
            </p14:nvContentPartPr>
            <p14:xfrm>
              <a:off x="4141971" y="3566745"/>
              <a:ext cx="276120" cy="407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C9C1AEA-8C04-49DB-B29E-D59DC3B4EC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23971" y="3531105"/>
                <a:ext cx="3117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97C7CD1-4116-437F-82B4-20D28F74F199}"/>
                  </a:ext>
                </a:extLst>
              </p14:cNvPr>
              <p14:cNvContentPartPr/>
              <p14:nvPr/>
            </p14:nvContentPartPr>
            <p14:xfrm>
              <a:off x="4426731" y="3856905"/>
              <a:ext cx="353520" cy="318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97C7CD1-4116-437F-82B4-20D28F74F1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08731" y="3820905"/>
                <a:ext cx="3891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55CD24F-DA1A-4E39-B087-DCFA1DD0F57A}"/>
                  </a:ext>
                </a:extLst>
              </p14:cNvPr>
              <p14:cNvContentPartPr/>
              <p14:nvPr/>
            </p14:nvContentPartPr>
            <p14:xfrm>
              <a:off x="5712291" y="3313305"/>
              <a:ext cx="461880" cy="589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55CD24F-DA1A-4E39-B087-DCFA1DD0F5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94291" y="3277305"/>
                <a:ext cx="49752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B48494A-E617-4ADD-AC13-1C6E0BF34D9D}"/>
                  </a:ext>
                </a:extLst>
              </p14:cNvPr>
              <p14:cNvContentPartPr/>
              <p14:nvPr/>
            </p14:nvContentPartPr>
            <p14:xfrm>
              <a:off x="1313451" y="5018985"/>
              <a:ext cx="280080" cy="396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B48494A-E617-4ADD-AC13-1C6E0BF34D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95451" y="4982985"/>
                <a:ext cx="3157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153D3F-AD6D-42DE-AA2A-B72AE33E5626}"/>
                  </a:ext>
                </a:extLst>
              </p14:cNvPr>
              <p14:cNvContentPartPr/>
              <p14:nvPr/>
            </p14:nvContentPartPr>
            <p14:xfrm>
              <a:off x="2815371" y="4698585"/>
              <a:ext cx="33480" cy="264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153D3F-AD6D-42DE-AA2A-B72AE33E56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97371" y="4662585"/>
                <a:ext cx="691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09DCC5-0B74-4079-A3E6-D684F7E48614}"/>
                  </a:ext>
                </a:extLst>
              </p14:cNvPr>
              <p14:cNvContentPartPr/>
              <p14:nvPr/>
            </p14:nvContentPartPr>
            <p14:xfrm>
              <a:off x="4019571" y="4481145"/>
              <a:ext cx="81720" cy="270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09DCC5-0B74-4079-A3E6-D684F7E486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01571" y="4445145"/>
                <a:ext cx="1173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B04BEF1-9AB5-4473-A1F2-C7707B1D85BE}"/>
                  </a:ext>
                </a:extLst>
              </p14:cNvPr>
              <p14:cNvContentPartPr/>
              <p14:nvPr/>
            </p14:nvContentPartPr>
            <p14:xfrm>
              <a:off x="3939291" y="4580865"/>
              <a:ext cx="442800" cy="547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B04BEF1-9AB5-4473-A1F2-C7707B1D85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21291" y="4544865"/>
                <a:ext cx="47844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69F4EDE-E96E-40FB-BB27-2C60389ACFE4}"/>
                  </a:ext>
                </a:extLst>
              </p14:cNvPr>
              <p14:cNvContentPartPr/>
              <p14:nvPr/>
            </p14:nvContentPartPr>
            <p14:xfrm>
              <a:off x="4363371" y="4860585"/>
              <a:ext cx="372960" cy="273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69F4EDE-E96E-40FB-BB27-2C60389ACFE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45371" y="4824585"/>
                <a:ext cx="4086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040DA7F-CD22-422D-BF47-6CB8D8AFBED6}"/>
                  </a:ext>
                </a:extLst>
              </p14:cNvPr>
              <p14:cNvContentPartPr/>
              <p14:nvPr/>
            </p14:nvContentPartPr>
            <p14:xfrm>
              <a:off x="5956731" y="4608225"/>
              <a:ext cx="469800" cy="436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040DA7F-CD22-422D-BF47-6CB8D8AFBED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39091" y="4572585"/>
                <a:ext cx="5054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643F22E-07C7-4455-86C6-712545105511}"/>
                  </a:ext>
                </a:extLst>
              </p14:cNvPr>
              <p14:cNvContentPartPr/>
              <p14:nvPr/>
            </p14:nvContentPartPr>
            <p14:xfrm>
              <a:off x="1617651" y="5865345"/>
              <a:ext cx="402840" cy="328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643F22E-07C7-4455-86C6-71254510551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00011" y="5829705"/>
                <a:ext cx="4384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E82ABB-C677-4BBB-94DD-A91F07E3BD19}"/>
                  </a:ext>
                </a:extLst>
              </p14:cNvPr>
              <p14:cNvContentPartPr/>
              <p14:nvPr/>
            </p14:nvContentPartPr>
            <p14:xfrm>
              <a:off x="2867931" y="5692905"/>
              <a:ext cx="147960" cy="348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E82ABB-C677-4BBB-94DD-A91F07E3BD1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49931" y="5657265"/>
                <a:ext cx="1836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99E56E-2DD3-48D2-953F-C3F9BFCA48C5}"/>
                  </a:ext>
                </a:extLst>
              </p14:cNvPr>
              <p14:cNvContentPartPr/>
              <p14:nvPr/>
            </p14:nvContentPartPr>
            <p14:xfrm>
              <a:off x="4200651" y="5986665"/>
              <a:ext cx="271080" cy="6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99E56E-2DD3-48D2-953F-C3F9BFCA48C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82651" y="5950665"/>
                <a:ext cx="306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DC9659-B1D4-4A71-8001-ABC7EBC22384}"/>
                  </a:ext>
                </a:extLst>
              </p14:cNvPr>
              <p14:cNvContentPartPr/>
              <p14:nvPr/>
            </p14:nvContentPartPr>
            <p14:xfrm>
              <a:off x="4607451" y="5694345"/>
              <a:ext cx="399240" cy="525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DC9659-B1D4-4A71-8001-ABC7EBC2238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89451" y="5658345"/>
                <a:ext cx="43488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7B98AE8-42AA-4BDE-B8C7-D8B958E2B3A5}"/>
                  </a:ext>
                </a:extLst>
              </p14:cNvPr>
              <p14:cNvContentPartPr/>
              <p14:nvPr/>
            </p14:nvContentPartPr>
            <p14:xfrm>
              <a:off x="5021091" y="5848065"/>
              <a:ext cx="203040" cy="404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7B98AE8-42AA-4BDE-B8C7-D8B958E2B3A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03091" y="5812425"/>
                <a:ext cx="2386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A8F473C-9608-4318-A675-D8265BEACDC0}"/>
                  </a:ext>
                </a:extLst>
              </p14:cNvPr>
              <p14:cNvContentPartPr/>
              <p14:nvPr/>
            </p14:nvContentPartPr>
            <p14:xfrm>
              <a:off x="5311971" y="6055425"/>
              <a:ext cx="337320" cy="273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8F473C-9608-4318-A675-D8265BEACDC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94331" y="6019425"/>
                <a:ext cx="3729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934B942-8888-4DBA-8EC9-62906F779B11}"/>
                  </a:ext>
                </a:extLst>
              </p14:cNvPr>
              <p14:cNvContentPartPr/>
              <p14:nvPr/>
            </p14:nvContentPartPr>
            <p14:xfrm>
              <a:off x="6246531" y="5765625"/>
              <a:ext cx="207360" cy="37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934B942-8888-4DBA-8EC9-62906F779B1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28891" y="5729625"/>
                <a:ext cx="243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B6AB589-C399-4CD1-875D-A3B9B111CFEC}"/>
                  </a:ext>
                </a:extLst>
              </p14:cNvPr>
              <p14:cNvContentPartPr/>
              <p14:nvPr/>
            </p14:nvContentPartPr>
            <p14:xfrm>
              <a:off x="6581331" y="5457465"/>
              <a:ext cx="454320" cy="397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B6AB589-C399-4CD1-875D-A3B9B111CFE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691" y="5421465"/>
                <a:ext cx="48996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6DA6449-EB36-4884-B787-401275927F9A}"/>
                  </a:ext>
                </a:extLst>
              </p14:cNvPr>
              <p14:cNvContentPartPr/>
              <p14:nvPr/>
            </p14:nvContentPartPr>
            <p14:xfrm>
              <a:off x="6192171" y="2903625"/>
              <a:ext cx="1127160" cy="2896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6DA6449-EB36-4884-B787-401275927F9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74531" y="2867985"/>
                <a:ext cx="1162800" cy="29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13E952-D3C2-434C-AD5D-1DAB267238EA}"/>
                  </a:ext>
                </a:extLst>
              </p14:cNvPr>
              <p14:cNvContentPartPr/>
              <p14:nvPr/>
            </p14:nvContentPartPr>
            <p14:xfrm>
              <a:off x="7206291" y="4072905"/>
              <a:ext cx="647280" cy="554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13E952-D3C2-434C-AD5D-1DAB267238E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188291" y="4036905"/>
                <a:ext cx="6829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DDA7117-D38B-4C90-89A8-9B693F4EC0FD}"/>
                  </a:ext>
                </a:extLst>
              </p14:cNvPr>
              <p14:cNvContentPartPr/>
              <p14:nvPr/>
            </p14:nvContentPartPr>
            <p14:xfrm>
              <a:off x="7920171" y="2462265"/>
              <a:ext cx="1123920" cy="2901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DDA7117-D38B-4C90-89A8-9B693F4EC0F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902171" y="2426625"/>
                <a:ext cx="1159560" cy="29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9C4104B-CAD1-43FB-96E8-329908997E26}"/>
                  </a:ext>
                </a:extLst>
              </p14:cNvPr>
              <p14:cNvContentPartPr/>
              <p14:nvPr/>
            </p14:nvContentPartPr>
            <p14:xfrm>
              <a:off x="8156691" y="2616345"/>
              <a:ext cx="240120" cy="315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9C4104B-CAD1-43FB-96E8-329908997E2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39051" y="2580345"/>
                <a:ext cx="2757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D38FAFE-56EA-4EFF-9506-461A41187B55}"/>
                  </a:ext>
                </a:extLst>
              </p14:cNvPr>
              <p14:cNvContentPartPr/>
              <p14:nvPr/>
            </p14:nvContentPartPr>
            <p14:xfrm>
              <a:off x="8700651" y="3394665"/>
              <a:ext cx="192600" cy="456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D38FAFE-56EA-4EFF-9506-461A41187B5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682651" y="3359025"/>
                <a:ext cx="22824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D9721B3-6C8A-427B-995E-88461813F391}"/>
                  </a:ext>
                </a:extLst>
              </p14:cNvPr>
              <p14:cNvContentPartPr/>
              <p14:nvPr/>
            </p14:nvContentPartPr>
            <p14:xfrm>
              <a:off x="8978931" y="4305825"/>
              <a:ext cx="154800" cy="303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D9721B3-6C8A-427B-995E-88461813F39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960931" y="4270185"/>
                <a:ext cx="1904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4B8714-B9A2-4B6B-80A8-1BB5D567CE5B}"/>
                  </a:ext>
                </a:extLst>
              </p14:cNvPr>
              <p14:cNvContentPartPr/>
              <p14:nvPr/>
            </p14:nvContentPartPr>
            <p14:xfrm>
              <a:off x="8816211" y="2417625"/>
              <a:ext cx="275400" cy="345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4B8714-B9A2-4B6B-80A8-1BB5D567CE5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798571" y="2381625"/>
                <a:ext cx="3110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834541-59D8-4867-8D4B-B8F9316B6AC1}"/>
                  </a:ext>
                </a:extLst>
              </p14:cNvPr>
              <p14:cNvContentPartPr/>
              <p14:nvPr/>
            </p14:nvContentPartPr>
            <p14:xfrm>
              <a:off x="9397251" y="3303945"/>
              <a:ext cx="152640" cy="203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834541-59D8-4867-8D4B-B8F9316B6AC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379251" y="3268305"/>
                <a:ext cx="188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2F405B5-341E-4576-B8B4-75E19C2144CC}"/>
                  </a:ext>
                </a:extLst>
              </p14:cNvPr>
              <p14:cNvContentPartPr/>
              <p14:nvPr/>
            </p14:nvContentPartPr>
            <p14:xfrm>
              <a:off x="9697131" y="4122585"/>
              <a:ext cx="205560" cy="349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2F405B5-341E-4576-B8B4-75E19C2144C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679131" y="4086585"/>
                <a:ext cx="2412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89D6D29-9B3B-468B-81ED-7CBDCEBB3699}"/>
                  </a:ext>
                </a:extLst>
              </p14:cNvPr>
              <p14:cNvContentPartPr/>
              <p14:nvPr/>
            </p14:nvContentPartPr>
            <p14:xfrm>
              <a:off x="9786411" y="2038545"/>
              <a:ext cx="198000" cy="336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89D6D29-9B3B-468B-81ED-7CBDCEBB369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768771" y="2002545"/>
                <a:ext cx="2336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84A807-A32A-4586-A70E-0F4B1E0BD613}"/>
                  </a:ext>
                </a:extLst>
              </p14:cNvPr>
              <p14:cNvContentPartPr/>
              <p14:nvPr/>
            </p14:nvContentPartPr>
            <p14:xfrm>
              <a:off x="10110771" y="2905785"/>
              <a:ext cx="186120" cy="265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84A807-A32A-4586-A70E-0F4B1E0BD61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093131" y="2869785"/>
                <a:ext cx="2217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520F1C7-55A2-4D7A-A134-7BC6DD30F7AA}"/>
                  </a:ext>
                </a:extLst>
              </p14:cNvPr>
              <p14:cNvContentPartPr/>
              <p14:nvPr/>
            </p14:nvContentPartPr>
            <p14:xfrm>
              <a:off x="10519731" y="3774825"/>
              <a:ext cx="120240" cy="199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520F1C7-55A2-4D7A-A134-7BC6DD30F7A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502091" y="3739185"/>
                <a:ext cx="1558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29FA6EB-39F1-410E-B16E-A8956061CCAC}"/>
                  </a:ext>
                </a:extLst>
              </p14:cNvPr>
              <p14:cNvContentPartPr/>
              <p14:nvPr/>
            </p14:nvContentPartPr>
            <p14:xfrm>
              <a:off x="10040211" y="1638225"/>
              <a:ext cx="9360" cy="11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29FA6EB-39F1-410E-B16E-A8956061CCA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022211" y="1602585"/>
                <a:ext cx="450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D229937-BA9F-4DDB-993C-9BC773B12D0F}"/>
                  </a:ext>
                </a:extLst>
              </p14:cNvPr>
              <p14:cNvContentPartPr/>
              <p14:nvPr/>
            </p14:nvContentPartPr>
            <p14:xfrm>
              <a:off x="10366011" y="2018385"/>
              <a:ext cx="33840" cy="89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D229937-BA9F-4DDB-993C-9BC773B12D0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348011" y="1982745"/>
                <a:ext cx="69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3D884D6-E9DB-4469-B721-D53A6278459D}"/>
                  </a:ext>
                </a:extLst>
              </p14:cNvPr>
              <p14:cNvContentPartPr/>
              <p14:nvPr/>
            </p14:nvContentPartPr>
            <p14:xfrm>
              <a:off x="10718811" y="2742705"/>
              <a:ext cx="59040" cy="107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3D884D6-E9DB-4469-B721-D53A6278459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701171" y="2707065"/>
                <a:ext cx="946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C255010-08E3-477B-A987-CDF70E28504F}"/>
                  </a:ext>
                </a:extLst>
              </p14:cNvPr>
              <p14:cNvContentPartPr/>
              <p14:nvPr/>
            </p14:nvContentPartPr>
            <p14:xfrm>
              <a:off x="10881891" y="3032865"/>
              <a:ext cx="110160" cy="148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C255010-08E3-477B-A987-CDF70E28504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863891" y="2996865"/>
                <a:ext cx="1458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D613DDE-D408-420E-90FD-542B23D4FBE8}"/>
                  </a:ext>
                </a:extLst>
              </p14:cNvPr>
              <p14:cNvContentPartPr/>
              <p14:nvPr/>
            </p14:nvContentPartPr>
            <p14:xfrm>
              <a:off x="10637451" y="1566585"/>
              <a:ext cx="164160" cy="225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D613DDE-D408-420E-90FD-542B23D4FBE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619451" y="1530945"/>
                <a:ext cx="1998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4DAA689-1523-4E0A-AEA3-E6949155007E}"/>
                  </a:ext>
                </a:extLst>
              </p14:cNvPr>
              <p14:cNvContentPartPr/>
              <p14:nvPr/>
            </p14:nvContentPartPr>
            <p14:xfrm>
              <a:off x="10809531" y="1394145"/>
              <a:ext cx="222480" cy="298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4DAA689-1523-4E0A-AEA3-E694915500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91891" y="1358145"/>
                <a:ext cx="2581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CBECE9E-A3EB-49B5-91B1-8854BD6A3BEE}"/>
                  </a:ext>
                </a:extLst>
              </p14:cNvPr>
              <p14:cNvContentPartPr/>
              <p14:nvPr/>
            </p14:nvContentPartPr>
            <p14:xfrm>
              <a:off x="11062971" y="1158705"/>
              <a:ext cx="223200" cy="633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CBECE9E-A3EB-49B5-91B1-8854BD6A3BE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044971" y="1122705"/>
                <a:ext cx="25884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349A07A-30C8-4A66-B075-E1553710DC65}"/>
                  </a:ext>
                </a:extLst>
              </p14:cNvPr>
              <p14:cNvContentPartPr/>
              <p14:nvPr/>
            </p14:nvContentPartPr>
            <p14:xfrm>
              <a:off x="11235771" y="1240065"/>
              <a:ext cx="544680" cy="455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349A07A-30C8-4A66-B075-E1553710DC6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218131" y="1204065"/>
                <a:ext cx="58032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4AA42ED-14AD-4ED5-B57E-56AF5BCADF96}"/>
                  </a:ext>
                </a:extLst>
              </p14:cNvPr>
              <p14:cNvContentPartPr/>
              <p14:nvPr/>
            </p14:nvContentPartPr>
            <p14:xfrm>
              <a:off x="11208051" y="2588625"/>
              <a:ext cx="80280" cy="82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4AA42ED-14AD-4ED5-B57E-56AF5BCADF9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190051" y="2552985"/>
                <a:ext cx="1159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8B660D6-3652-442B-866A-CAB29AFE85B6}"/>
                  </a:ext>
                </a:extLst>
              </p14:cNvPr>
              <p14:cNvContentPartPr/>
              <p14:nvPr/>
            </p14:nvContentPartPr>
            <p14:xfrm>
              <a:off x="11098971" y="2167785"/>
              <a:ext cx="601200" cy="374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8B660D6-3652-442B-866A-CAB29AFE85B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081331" y="2131785"/>
                <a:ext cx="6368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6FEB374-3F04-485E-964D-2C0489A09CDB}"/>
                  </a:ext>
                </a:extLst>
              </p14:cNvPr>
              <p14:cNvContentPartPr/>
              <p14:nvPr/>
            </p14:nvContentPartPr>
            <p14:xfrm>
              <a:off x="11533851" y="2351025"/>
              <a:ext cx="96120" cy="120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6FEB374-3F04-485E-964D-2C0489A09CD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515851" y="2315025"/>
                <a:ext cx="1317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A75BCB6-384B-4748-AF84-EC6A311EC31F}"/>
                  </a:ext>
                </a:extLst>
              </p14:cNvPr>
              <p14:cNvContentPartPr/>
              <p14:nvPr/>
            </p14:nvContentPartPr>
            <p14:xfrm>
              <a:off x="11779371" y="2009745"/>
              <a:ext cx="140400" cy="722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A75BCB6-384B-4748-AF84-EC6A311EC31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761371" y="1973745"/>
                <a:ext cx="17604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56EAFB3-AE06-4351-8B2D-F227B16D12F7}"/>
                  </a:ext>
                </a:extLst>
              </p14:cNvPr>
              <p14:cNvContentPartPr/>
              <p14:nvPr/>
            </p14:nvContentPartPr>
            <p14:xfrm>
              <a:off x="12013731" y="2081745"/>
              <a:ext cx="428400" cy="665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56EAFB3-AE06-4351-8B2D-F227B16D12F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996091" y="2046105"/>
                <a:ext cx="4640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FBAD366-4AB0-43F9-848E-BF4C55A2E559}"/>
                  </a:ext>
                </a:extLst>
              </p14:cNvPr>
              <p14:cNvContentPartPr/>
              <p14:nvPr/>
            </p14:nvContentPartPr>
            <p14:xfrm>
              <a:off x="11584611" y="2927745"/>
              <a:ext cx="257040" cy="416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FBAD366-4AB0-43F9-848E-BF4C55A2E55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566971" y="2891745"/>
                <a:ext cx="2926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A193111-4C41-49EB-9076-5C054D0212EE}"/>
                  </a:ext>
                </a:extLst>
              </p14:cNvPr>
              <p14:cNvContentPartPr/>
              <p14:nvPr/>
            </p14:nvContentPartPr>
            <p14:xfrm>
              <a:off x="11941011" y="2987145"/>
              <a:ext cx="122760" cy="555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A193111-4C41-49EB-9076-5C054D0212E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923011" y="2951505"/>
                <a:ext cx="1584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03874BE-39E1-4E36-9C24-436689A8E1CF}"/>
                  </a:ext>
                </a:extLst>
              </p14:cNvPr>
              <p14:cNvContentPartPr/>
              <p14:nvPr/>
            </p14:nvContentPartPr>
            <p14:xfrm>
              <a:off x="12108411" y="3041505"/>
              <a:ext cx="524520" cy="806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03874BE-39E1-4E36-9C24-436689A8E1C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2090411" y="3005865"/>
                <a:ext cx="56016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00FA572-19FE-4D4D-8EB6-014AD4A1B004}"/>
                  </a:ext>
                </a:extLst>
              </p14:cNvPr>
              <p14:cNvContentPartPr/>
              <p14:nvPr/>
            </p14:nvContentPartPr>
            <p14:xfrm>
              <a:off x="11298411" y="385785"/>
              <a:ext cx="2114280" cy="3217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00FA572-19FE-4D4D-8EB6-014AD4A1B00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280411" y="350145"/>
                <a:ext cx="2149920" cy="328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28CA10-7AC8-4965-91E6-D5A08CC6CFEA}"/>
              </a:ext>
            </a:extLst>
          </p:cNvPr>
          <p:cNvGrpSpPr/>
          <p:nvPr/>
        </p:nvGrpSpPr>
        <p:grpSpPr>
          <a:xfrm>
            <a:off x="6762842" y="3286105"/>
            <a:ext cx="6768720" cy="4176360"/>
            <a:chOff x="6762842" y="3286105"/>
            <a:chExt cx="6768720" cy="417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F94E30-2D33-4332-A0EF-1E350DED6745}"/>
                    </a:ext>
                  </a:extLst>
                </p14:cNvPr>
                <p14:cNvContentPartPr/>
                <p14:nvPr/>
              </p14:nvContentPartPr>
              <p14:xfrm>
                <a:off x="7884962" y="5805585"/>
                <a:ext cx="766440" cy="640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F94E30-2D33-4332-A0EF-1E350DED674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67322" y="5787945"/>
                  <a:ext cx="80208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9E3DE1C-2ACF-4FC8-A418-0D654B67917F}"/>
                    </a:ext>
                  </a:extLst>
                </p14:cNvPr>
                <p14:cNvContentPartPr/>
                <p14:nvPr/>
              </p14:nvContentPartPr>
              <p14:xfrm>
                <a:off x="8962442" y="5544945"/>
                <a:ext cx="405720" cy="312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9E3DE1C-2ACF-4FC8-A418-0D654B67917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44802" y="5527305"/>
                  <a:ext cx="441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B0E6D9E-EFA9-4911-84D7-AF2E8380E88F}"/>
                    </a:ext>
                  </a:extLst>
                </p14:cNvPr>
                <p14:cNvContentPartPr/>
                <p14:nvPr/>
              </p14:nvContentPartPr>
              <p14:xfrm>
                <a:off x="8998802" y="5738265"/>
                <a:ext cx="516240" cy="345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B0E6D9E-EFA9-4911-84D7-AF2E8380E88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981162" y="5720625"/>
                  <a:ext cx="5518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E82D4A-38B9-45CF-A6E0-EB3DCD528B33}"/>
                    </a:ext>
                  </a:extLst>
                </p14:cNvPr>
                <p14:cNvContentPartPr/>
                <p14:nvPr/>
              </p14:nvContentPartPr>
              <p14:xfrm>
                <a:off x="9605402" y="5223825"/>
                <a:ext cx="249840" cy="243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E82D4A-38B9-45CF-A6E0-EB3DCD528B3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587762" y="5205825"/>
                  <a:ext cx="285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0C945C-856C-4556-B18F-FF29F12760EB}"/>
                    </a:ext>
                  </a:extLst>
                </p14:cNvPr>
                <p14:cNvContentPartPr/>
                <p14:nvPr/>
              </p14:nvContentPartPr>
              <p14:xfrm>
                <a:off x="9750122" y="5078745"/>
                <a:ext cx="381240" cy="330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0C945C-856C-4556-B18F-FF29F12760E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32482" y="5060745"/>
                  <a:ext cx="4168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3D3DE2-695F-4B96-BF9A-41519C3DFBC3}"/>
                    </a:ext>
                  </a:extLst>
                </p14:cNvPr>
                <p14:cNvContentPartPr/>
                <p14:nvPr/>
              </p14:nvContentPartPr>
              <p14:xfrm>
                <a:off x="10121642" y="4888665"/>
                <a:ext cx="258840" cy="752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3D3DE2-695F-4B96-BF9A-41519C3DFB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103642" y="4871025"/>
                  <a:ext cx="29448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50B2C1A-7072-432A-B262-3D2531600739}"/>
                    </a:ext>
                  </a:extLst>
                </p14:cNvPr>
                <p14:cNvContentPartPr/>
                <p14:nvPr/>
              </p14:nvContentPartPr>
              <p14:xfrm>
                <a:off x="10516202" y="4952025"/>
                <a:ext cx="528840" cy="572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50B2C1A-7072-432A-B262-3D25316007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498562" y="4934025"/>
                  <a:ext cx="5644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5955EF0-77CA-4219-9C8D-8A390D14CFCF}"/>
                    </a:ext>
                  </a:extLst>
                </p14:cNvPr>
                <p14:cNvContentPartPr/>
                <p14:nvPr/>
              </p14:nvContentPartPr>
              <p14:xfrm>
                <a:off x="9170882" y="6168465"/>
                <a:ext cx="737640" cy="533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5955EF0-77CA-4219-9C8D-8A390D14CFC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153242" y="6150825"/>
                  <a:ext cx="77328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56CFA57-EC36-4274-90DC-14837B9D41B3}"/>
                    </a:ext>
                  </a:extLst>
                </p14:cNvPr>
                <p14:cNvContentPartPr/>
                <p14:nvPr/>
              </p14:nvContentPartPr>
              <p14:xfrm>
                <a:off x="10420442" y="5868585"/>
                <a:ext cx="293760" cy="196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56CFA57-EC36-4274-90DC-14837B9D41B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02442" y="5850945"/>
                  <a:ext cx="329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EAE0311-FD0A-4EAA-89D6-5B3F752C5DB0}"/>
                    </a:ext>
                  </a:extLst>
                </p14:cNvPr>
                <p14:cNvContentPartPr/>
                <p14:nvPr/>
              </p14:nvContentPartPr>
              <p14:xfrm>
                <a:off x="10374722" y="6097545"/>
                <a:ext cx="322200" cy="149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EAE0311-FD0A-4EAA-89D6-5B3F752C5DB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357082" y="6079545"/>
                  <a:ext cx="357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6348A12-25F3-49F4-AE05-0F3333C5779F}"/>
                    </a:ext>
                  </a:extLst>
                </p14:cNvPr>
                <p14:cNvContentPartPr/>
                <p14:nvPr/>
              </p14:nvContentPartPr>
              <p14:xfrm>
                <a:off x="11139362" y="5639985"/>
                <a:ext cx="146160" cy="120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6348A12-25F3-49F4-AE05-0F3333C5779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21722" y="5621985"/>
                  <a:ext cx="181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9C9E55-B496-4A77-97B1-2C1DE0BB87A5}"/>
                    </a:ext>
                  </a:extLst>
                </p14:cNvPr>
                <p14:cNvContentPartPr/>
                <p14:nvPr/>
              </p14:nvContentPartPr>
              <p14:xfrm>
                <a:off x="11277242" y="5047425"/>
                <a:ext cx="607680" cy="359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9C9E55-B496-4A77-97B1-2C1DE0BB87A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259602" y="5029785"/>
                  <a:ext cx="6433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0A2EC37-B0B3-4C13-B531-0D0E781F1B81}"/>
                    </a:ext>
                  </a:extLst>
                </p14:cNvPr>
                <p14:cNvContentPartPr/>
                <p14:nvPr/>
              </p14:nvContentPartPr>
              <p14:xfrm>
                <a:off x="11624282" y="5257665"/>
                <a:ext cx="109440" cy="92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0A2EC37-B0B3-4C13-B531-0D0E781F1B8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606642" y="5239665"/>
                  <a:ext cx="145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BE5B741-4CD1-4444-B5BF-3844D094142E}"/>
                    </a:ext>
                  </a:extLst>
                </p14:cNvPr>
                <p14:cNvContentPartPr/>
                <p14:nvPr/>
              </p14:nvContentPartPr>
              <p14:xfrm>
                <a:off x="11850722" y="4743585"/>
                <a:ext cx="242280" cy="677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BE5B741-4CD1-4444-B5BF-3844D094142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832722" y="4725945"/>
                  <a:ext cx="27792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68EDB56-3AE1-4A1F-B65A-49A1B5822075}"/>
                    </a:ext>
                  </a:extLst>
                </p14:cNvPr>
                <p14:cNvContentPartPr/>
                <p14:nvPr/>
              </p14:nvContentPartPr>
              <p14:xfrm>
                <a:off x="12093002" y="4734585"/>
                <a:ext cx="428040" cy="497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68EDB56-3AE1-4A1F-B65A-49A1B582207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075362" y="4716945"/>
                  <a:ext cx="4636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67CF4A5-9157-4201-97B2-ABE047DDA126}"/>
                    </a:ext>
                  </a:extLst>
                </p14:cNvPr>
                <p14:cNvContentPartPr/>
                <p14:nvPr/>
              </p14:nvContentPartPr>
              <p14:xfrm>
                <a:off x="10327562" y="6486705"/>
                <a:ext cx="465480" cy="343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67CF4A5-9157-4201-97B2-ABE047DDA12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309562" y="6468705"/>
                  <a:ext cx="501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47C634-8C59-483B-AEC2-288EFA98B5ED}"/>
                    </a:ext>
                  </a:extLst>
                </p14:cNvPr>
                <p14:cNvContentPartPr/>
                <p14:nvPr/>
              </p14:nvContentPartPr>
              <p14:xfrm>
                <a:off x="11026682" y="6269265"/>
                <a:ext cx="173160" cy="104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47C634-8C59-483B-AEC2-288EFA98B5E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08682" y="6251625"/>
                  <a:ext cx="208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BE2F8B-991A-4C3A-9AF2-D2959D571189}"/>
                    </a:ext>
                  </a:extLst>
                </p14:cNvPr>
                <p14:cNvContentPartPr/>
                <p14:nvPr/>
              </p14:nvContentPartPr>
              <p14:xfrm>
                <a:off x="10963322" y="6398505"/>
                <a:ext cx="341640" cy="156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BE2F8B-991A-4C3A-9AF2-D2959D57118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945322" y="6380505"/>
                  <a:ext cx="377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8D4E1F0-9F40-457F-BF58-2E9CE8332422}"/>
                    </a:ext>
                  </a:extLst>
                </p14:cNvPr>
                <p14:cNvContentPartPr/>
                <p14:nvPr/>
              </p14:nvContentPartPr>
              <p14:xfrm>
                <a:off x="11495762" y="5576625"/>
                <a:ext cx="157680" cy="553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8D4E1F0-9F40-457F-BF58-2E9CE833242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77762" y="5558625"/>
                  <a:ext cx="1933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25F055A-1E95-46D8-BD39-38DD8F532FD2}"/>
                    </a:ext>
                  </a:extLst>
                </p14:cNvPr>
                <p14:cNvContentPartPr/>
                <p14:nvPr/>
              </p14:nvContentPartPr>
              <p14:xfrm>
                <a:off x="11515562" y="6065505"/>
                <a:ext cx="352440" cy="190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25F055A-1E95-46D8-BD39-38DD8F532FD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497922" y="6047505"/>
                  <a:ext cx="388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F9E710E-DDA5-40EE-96EC-00442459465C}"/>
                    </a:ext>
                  </a:extLst>
                </p14:cNvPr>
                <p14:cNvContentPartPr/>
                <p14:nvPr/>
              </p14:nvContentPartPr>
              <p14:xfrm>
                <a:off x="11716442" y="6174225"/>
                <a:ext cx="318960" cy="302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F9E710E-DDA5-40EE-96EC-00442459465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698802" y="6156225"/>
                  <a:ext cx="3546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2C068F9-BCA1-4F0A-9C24-02DBBBF135EC}"/>
                    </a:ext>
                  </a:extLst>
                </p14:cNvPr>
                <p14:cNvContentPartPr/>
                <p14:nvPr/>
              </p14:nvContentPartPr>
              <p14:xfrm>
                <a:off x="7030682" y="5751585"/>
                <a:ext cx="1089720" cy="1265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2C068F9-BCA1-4F0A-9C24-02DBBBF135E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013042" y="5733945"/>
                  <a:ext cx="1125360" cy="13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68F6C08-5763-4689-9222-98A55EEC3A10}"/>
                    </a:ext>
                  </a:extLst>
                </p14:cNvPr>
                <p14:cNvContentPartPr/>
                <p14:nvPr/>
              </p14:nvContentPartPr>
              <p14:xfrm>
                <a:off x="6762842" y="3286105"/>
                <a:ext cx="6768720" cy="4176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68F6C08-5763-4689-9222-98A55EEC3A1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44842" y="3268105"/>
                  <a:ext cx="6804360" cy="421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E578A30-6743-4B6C-A6A2-D735823B0B98}"/>
                  </a:ext>
                </a:extLst>
              </p14:cNvPr>
              <p14:cNvContentPartPr/>
              <p14:nvPr/>
            </p14:nvContentPartPr>
            <p14:xfrm>
              <a:off x="9895231" y="370825"/>
              <a:ext cx="36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E578A30-6743-4B6C-A6A2-D735823B0B9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877231" y="35282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37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37D8EFE-F794-457F-8FEF-09F3E7BD5CBC}"/>
              </a:ext>
            </a:extLst>
          </p:cNvPr>
          <p:cNvGrpSpPr/>
          <p:nvPr/>
        </p:nvGrpSpPr>
        <p:grpSpPr>
          <a:xfrm>
            <a:off x="262251" y="62865"/>
            <a:ext cx="10674360" cy="2906280"/>
            <a:chOff x="262251" y="62865"/>
            <a:chExt cx="10674360" cy="29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0DD936-38BB-4541-950C-48E45AD041F6}"/>
                    </a:ext>
                  </a:extLst>
                </p14:cNvPr>
                <p14:cNvContentPartPr/>
                <p14:nvPr/>
              </p14:nvContentPartPr>
              <p14:xfrm>
                <a:off x="394011" y="359505"/>
                <a:ext cx="404280" cy="34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0DD936-38BB-4541-950C-48E45AD041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011" y="341865"/>
                  <a:ext cx="4399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E4231B-CF25-448E-80AA-8F1E11A5562A}"/>
                    </a:ext>
                  </a:extLst>
                </p14:cNvPr>
                <p14:cNvContentPartPr/>
                <p14:nvPr/>
              </p14:nvContentPartPr>
              <p14:xfrm>
                <a:off x="760131" y="62865"/>
                <a:ext cx="384120" cy="70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E4231B-CF25-448E-80AA-8F1E11A556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2491" y="45225"/>
                  <a:ext cx="41976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180461-DCBB-4230-9A31-5526AEAC2CE4}"/>
                    </a:ext>
                  </a:extLst>
                </p14:cNvPr>
                <p14:cNvContentPartPr/>
                <p14:nvPr/>
              </p14:nvContentPartPr>
              <p14:xfrm>
                <a:off x="262251" y="144225"/>
                <a:ext cx="90720" cy="76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180461-DCBB-4230-9A31-5526AEAC2C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251" y="126585"/>
                  <a:ext cx="12636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6E637C-3AF1-4033-90A7-5404630778CA}"/>
                    </a:ext>
                  </a:extLst>
                </p14:cNvPr>
                <p14:cNvContentPartPr/>
                <p14:nvPr/>
              </p14:nvContentPartPr>
              <p14:xfrm>
                <a:off x="780291" y="961785"/>
                <a:ext cx="684360" cy="627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6E637C-3AF1-4033-90A7-5404630778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2651" y="944145"/>
                  <a:ext cx="72000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BEB879-EBAD-4818-BE00-EF1DD2298310}"/>
                    </a:ext>
                  </a:extLst>
                </p14:cNvPr>
                <p14:cNvContentPartPr/>
                <p14:nvPr/>
              </p14:nvContentPartPr>
              <p14:xfrm>
                <a:off x="1104291" y="1230705"/>
                <a:ext cx="343080" cy="72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BEB879-EBAD-4818-BE00-EF1DD22983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6291" y="1213065"/>
                  <a:ext cx="378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DE0A63-A536-4E2D-B398-E87EA992E1A1}"/>
                    </a:ext>
                  </a:extLst>
                </p14:cNvPr>
                <p14:cNvContentPartPr/>
                <p14:nvPr/>
              </p14:nvContentPartPr>
              <p14:xfrm>
                <a:off x="1493451" y="1230705"/>
                <a:ext cx="90360" cy="200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DE0A63-A536-4E2D-B398-E87EA992E1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5811" y="1213065"/>
                  <a:ext cx="126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5A41A3-3E38-405E-9F19-642EF2F6ADA2}"/>
                    </a:ext>
                  </a:extLst>
                </p14:cNvPr>
                <p14:cNvContentPartPr/>
                <p14:nvPr/>
              </p14:nvContentPartPr>
              <p14:xfrm>
                <a:off x="1348731" y="1149345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5A41A3-3E38-405E-9F19-642EF2F6AD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31091" y="11317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305540-BEFA-4BE9-94D7-BCEA881C1261}"/>
                    </a:ext>
                  </a:extLst>
                </p14:cNvPr>
                <p14:cNvContentPartPr/>
                <p14:nvPr/>
              </p14:nvContentPartPr>
              <p14:xfrm>
                <a:off x="1660851" y="964305"/>
                <a:ext cx="924840" cy="502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305540-BEFA-4BE9-94D7-BCEA881C12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43211" y="946305"/>
                  <a:ext cx="9604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6E1BB7-2DB2-4C69-BEE0-02B3B6480CA2}"/>
                    </a:ext>
                  </a:extLst>
                </p14:cNvPr>
                <p14:cNvContentPartPr/>
                <p14:nvPr/>
              </p14:nvContentPartPr>
              <p14:xfrm>
                <a:off x="1904571" y="1059345"/>
                <a:ext cx="5760" cy="18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6E1BB7-2DB2-4C69-BEE0-02B3B6480C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6571" y="1041345"/>
                  <a:ext cx="41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7A2A8D-11A3-426E-8F10-A0A611838A26}"/>
                    </a:ext>
                  </a:extLst>
                </p14:cNvPr>
                <p14:cNvContentPartPr/>
                <p14:nvPr/>
              </p14:nvContentPartPr>
              <p14:xfrm>
                <a:off x="2703771" y="716985"/>
                <a:ext cx="709200" cy="64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7A2A8D-11A3-426E-8F10-A0A611838A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5771" y="699345"/>
                  <a:ext cx="74484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ACCD1A-3A7D-475F-8685-DEC15BEA1869}"/>
                    </a:ext>
                  </a:extLst>
                </p14:cNvPr>
                <p14:cNvContentPartPr/>
                <p14:nvPr/>
              </p14:nvContentPartPr>
              <p14:xfrm>
                <a:off x="3023451" y="924345"/>
                <a:ext cx="134280" cy="35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ACCD1A-3A7D-475F-8685-DEC15BEA18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05451" y="906345"/>
                  <a:ext cx="169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DB4463-5C17-4348-AD5F-F4D1115FF0DD}"/>
                    </a:ext>
                  </a:extLst>
                </p14:cNvPr>
                <p14:cNvContentPartPr/>
                <p14:nvPr/>
              </p14:nvContentPartPr>
              <p14:xfrm>
                <a:off x="3439971" y="995265"/>
                <a:ext cx="14040" cy="38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DB4463-5C17-4348-AD5F-F4D1115FF0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1971" y="977625"/>
                  <a:ext cx="49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BE3AE2-2218-47CF-8953-6DC97E2792CD}"/>
                    </a:ext>
                  </a:extLst>
                </p14:cNvPr>
                <p14:cNvContentPartPr/>
                <p14:nvPr/>
              </p14:nvContentPartPr>
              <p14:xfrm>
                <a:off x="3295251" y="810945"/>
                <a:ext cx="16560" cy="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BE3AE2-2218-47CF-8953-6DC97E2792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7251" y="792945"/>
                  <a:ext cx="52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B84924-3663-4E3A-825E-00252AE59AB8}"/>
                    </a:ext>
                  </a:extLst>
                </p14:cNvPr>
                <p14:cNvContentPartPr/>
                <p14:nvPr/>
              </p14:nvContentPartPr>
              <p14:xfrm>
                <a:off x="3546891" y="805545"/>
                <a:ext cx="276120" cy="302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B84924-3663-4E3A-825E-00252AE59A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29251" y="787545"/>
                  <a:ext cx="3117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9B8103-1410-4419-9484-F16ED0B677DF}"/>
                    </a:ext>
                  </a:extLst>
                </p14:cNvPr>
                <p14:cNvContentPartPr/>
                <p14:nvPr/>
              </p14:nvContentPartPr>
              <p14:xfrm>
                <a:off x="4001211" y="812385"/>
                <a:ext cx="427680" cy="209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9B8103-1410-4419-9484-F16ED0B677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83571" y="794745"/>
                  <a:ext cx="463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C1E03A-A836-4065-B7BD-C19C785B56C4}"/>
                    </a:ext>
                  </a:extLst>
                </p14:cNvPr>
                <p14:cNvContentPartPr/>
                <p14:nvPr/>
              </p14:nvContentPartPr>
              <p14:xfrm>
                <a:off x="4639491" y="732825"/>
                <a:ext cx="213120" cy="244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C1E03A-A836-4065-B7BD-C19C785B56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21491" y="715185"/>
                  <a:ext cx="248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17F82A-25D4-4766-AC4A-3A84D7AF1C9C}"/>
                    </a:ext>
                  </a:extLst>
                </p14:cNvPr>
                <p14:cNvContentPartPr/>
                <p14:nvPr/>
              </p14:nvContentPartPr>
              <p14:xfrm>
                <a:off x="4833171" y="497745"/>
                <a:ext cx="698400" cy="55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17F82A-25D4-4766-AC4A-3A84D7AF1C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15171" y="480105"/>
                  <a:ext cx="73404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1A90CB-7B91-4447-A567-7F75BD07D40A}"/>
                    </a:ext>
                  </a:extLst>
                </p14:cNvPr>
                <p14:cNvContentPartPr/>
                <p14:nvPr/>
              </p14:nvContentPartPr>
              <p14:xfrm>
                <a:off x="5124051" y="659745"/>
                <a:ext cx="319680" cy="55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1A90CB-7B91-4447-A567-7F75BD07D4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06051" y="642105"/>
                  <a:ext cx="355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C416AE-33C8-4F32-A4A3-C8C92679DA9E}"/>
                    </a:ext>
                  </a:extLst>
                </p14:cNvPr>
                <p14:cNvContentPartPr/>
                <p14:nvPr/>
              </p14:nvContentPartPr>
              <p14:xfrm>
                <a:off x="5556411" y="568665"/>
                <a:ext cx="443160" cy="30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C416AE-33C8-4F32-A4A3-C8C92679DA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38771" y="550665"/>
                  <a:ext cx="4788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CECAA6-4BE2-435E-9CF6-B97B702E7292}"/>
                    </a:ext>
                  </a:extLst>
                </p14:cNvPr>
                <p14:cNvContentPartPr/>
                <p14:nvPr/>
              </p14:nvContentPartPr>
              <p14:xfrm>
                <a:off x="2380851" y="1935225"/>
                <a:ext cx="1363320" cy="300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CECAA6-4BE2-435E-9CF6-B97B702E72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62851" y="1917225"/>
                  <a:ext cx="13989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80FAAF-181D-4E26-8A44-5133BB814238}"/>
                    </a:ext>
                  </a:extLst>
                </p14:cNvPr>
                <p14:cNvContentPartPr/>
                <p14:nvPr/>
              </p14:nvContentPartPr>
              <p14:xfrm>
                <a:off x="2435211" y="2307825"/>
                <a:ext cx="1041480" cy="10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80FAAF-181D-4E26-8A44-5133BB8142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17211" y="2289825"/>
                  <a:ext cx="1077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1C062C-DB06-419F-98D6-AE6EB5443596}"/>
                    </a:ext>
                  </a:extLst>
                </p14:cNvPr>
                <p14:cNvContentPartPr/>
                <p14:nvPr/>
              </p14:nvContentPartPr>
              <p14:xfrm>
                <a:off x="4793211" y="1309905"/>
                <a:ext cx="536400" cy="536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1C062C-DB06-419F-98D6-AE6EB54435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75211" y="1292265"/>
                  <a:ext cx="5720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72DF1E-3861-40CA-9585-3B373BD349BA}"/>
                    </a:ext>
                  </a:extLst>
                </p14:cNvPr>
                <p14:cNvContentPartPr/>
                <p14:nvPr/>
              </p14:nvContentPartPr>
              <p14:xfrm>
                <a:off x="4879251" y="1571265"/>
                <a:ext cx="193320" cy="4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72DF1E-3861-40CA-9585-3B373BD349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61611" y="1553265"/>
                  <a:ext cx="228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D4D185-A7EB-4E09-805E-118845177905}"/>
                    </a:ext>
                  </a:extLst>
                </p14:cNvPr>
                <p14:cNvContentPartPr/>
                <p14:nvPr/>
              </p14:nvContentPartPr>
              <p14:xfrm>
                <a:off x="5295771" y="1312425"/>
                <a:ext cx="236880" cy="21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D4D185-A7EB-4E09-805E-1188451779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78131" y="1294785"/>
                  <a:ext cx="272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50B701-C6B4-4D6D-9FF1-DA590578FD51}"/>
                    </a:ext>
                  </a:extLst>
                </p14:cNvPr>
                <p14:cNvContentPartPr/>
                <p14:nvPr/>
              </p14:nvContentPartPr>
              <p14:xfrm>
                <a:off x="5581251" y="1147185"/>
                <a:ext cx="848880" cy="312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50B701-C6B4-4D6D-9FF1-DA590578FD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63251" y="1129185"/>
                  <a:ext cx="8845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E5F543-ACC7-4CED-BA1F-BDDC5C3000E8}"/>
                    </a:ext>
                  </a:extLst>
                </p14:cNvPr>
                <p14:cNvContentPartPr/>
                <p14:nvPr/>
              </p14:nvContentPartPr>
              <p14:xfrm>
                <a:off x="6333291" y="1212705"/>
                <a:ext cx="305280" cy="16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E5F543-ACC7-4CED-BA1F-BDDC5C3000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15651" y="1194705"/>
                  <a:ext cx="340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94EAAE-9572-4825-B6BA-0E4B24102109}"/>
                    </a:ext>
                  </a:extLst>
                </p14:cNvPr>
                <p14:cNvContentPartPr/>
                <p14:nvPr/>
              </p14:nvContentPartPr>
              <p14:xfrm>
                <a:off x="6701931" y="1094985"/>
                <a:ext cx="313560" cy="695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94EAAE-9572-4825-B6BA-0E4B241021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84291" y="1077345"/>
                  <a:ext cx="34920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2F08E1-195D-4725-9B8B-EBC9B036A410}"/>
                    </a:ext>
                  </a:extLst>
                </p14:cNvPr>
                <p14:cNvContentPartPr/>
                <p14:nvPr/>
              </p14:nvContentPartPr>
              <p14:xfrm>
                <a:off x="7115931" y="1129185"/>
                <a:ext cx="180720" cy="284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2F08E1-195D-4725-9B8B-EBC9B036A4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7931" y="1111545"/>
                  <a:ext cx="216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1DFE50-1D2A-465F-87AD-C3C6F751BE1A}"/>
                    </a:ext>
                  </a:extLst>
                </p14:cNvPr>
                <p14:cNvContentPartPr/>
                <p14:nvPr/>
              </p14:nvContentPartPr>
              <p14:xfrm>
                <a:off x="7549011" y="859545"/>
                <a:ext cx="1268640" cy="528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1DFE50-1D2A-465F-87AD-C3C6F751BE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31011" y="841545"/>
                  <a:ext cx="13042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E3F2165-D4FC-44CD-A8E0-F5F9978982B8}"/>
                    </a:ext>
                  </a:extLst>
                </p14:cNvPr>
                <p14:cNvContentPartPr/>
                <p14:nvPr/>
              </p14:nvContentPartPr>
              <p14:xfrm>
                <a:off x="8799651" y="977625"/>
                <a:ext cx="88200" cy="135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E3F2165-D4FC-44CD-A8E0-F5F9978982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82011" y="959625"/>
                  <a:ext cx="12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50F4F2-B18B-4CC8-958C-D14941C54580}"/>
                    </a:ext>
                  </a:extLst>
                </p14:cNvPr>
                <p14:cNvContentPartPr/>
                <p14:nvPr/>
              </p14:nvContentPartPr>
              <p14:xfrm>
                <a:off x="8689131" y="826065"/>
                <a:ext cx="20160" cy="43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50F4F2-B18B-4CC8-958C-D14941C545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1131" y="808425"/>
                  <a:ext cx="55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81EF09-B8AF-41BA-9036-9EB132EF82CB}"/>
                    </a:ext>
                  </a:extLst>
                </p14:cNvPr>
                <p14:cNvContentPartPr/>
                <p14:nvPr/>
              </p14:nvContentPartPr>
              <p14:xfrm>
                <a:off x="8863011" y="821385"/>
                <a:ext cx="214920" cy="235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81EF09-B8AF-41BA-9036-9EB132EF82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45011" y="803385"/>
                  <a:ext cx="250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ED1925-477D-43AD-BDFA-D543284196F0}"/>
                    </a:ext>
                  </a:extLst>
                </p14:cNvPr>
                <p14:cNvContentPartPr/>
                <p14:nvPr/>
              </p14:nvContentPartPr>
              <p14:xfrm>
                <a:off x="9164691" y="656865"/>
                <a:ext cx="427320" cy="434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ED1925-477D-43AD-BDFA-D543284196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46691" y="639225"/>
                  <a:ext cx="4629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937CC0-D7E8-4A0C-B3A5-B8AAAAD83C47}"/>
                    </a:ext>
                  </a:extLst>
                </p14:cNvPr>
                <p14:cNvContentPartPr/>
                <p14:nvPr/>
              </p14:nvContentPartPr>
              <p14:xfrm>
                <a:off x="9470331" y="824265"/>
                <a:ext cx="108000" cy="8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937CC0-D7E8-4A0C-B3A5-B8AAAAD83C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52691" y="806625"/>
                  <a:ext cx="143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C0027A-770B-4238-B7E2-469D47A87C78}"/>
                    </a:ext>
                  </a:extLst>
                </p14:cNvPr>
                <p14:cNvContentPartPr/>
                <p14:nvPr/>
              </p14:nvContentPartPr>
              <p14:xfrm>
                <a:off x="9597051" y="848745"/>
                <a:ext cx="217080" cy="138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C0027A-770B-4238-B7E2-469D47A87C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79051" y="830745"/>
                  <a:ext cx="252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AE034F-91AA-4D2A-921A-4539CEE829B1}"/>
                    </a:ext>
                  </a:extLst>
                </p14:cNvPr>
                <p14:cNvContentPartPr/>
                <p14:nvPr/>
              </p14:nvContentPartPr>
              <p14:xfrm>
                <a:off x="10050651" y="714825"/>
                <a:ext cx="116640" cy="244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AE034F-91AA-4D2A-921A-4539CEE829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32651" y="696825"/>
                  <a:ext cx="152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5AA8FAE-5D56-49A3-BC8A-0B892EB2EDC2}"/>
                    </a:ext>
                  </a:extLst>
                </p14:cNvPr>
                <p14:cNvContentPartPr/>
                <p14:nvPr/>
              </p14:nvContentPartPr>
              <p14:xfrm>
                <a:off x="10237851" y="616185"/>
                <a:ext cx="334440" cy="363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5AA8FAE-5D56-49A3-BC8A-0B892EB2ED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20211" y="598545"/>
                  <a:ext cx="3700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85B162-EC9D-40B2-8F63-6E8BC04F2A6C}"/>
                    </a:ext>
                  </a:extLst>
                </p14:cNvPr>
                <p14:cNvContentPartPr/>
                <p14:nvPr/>
              </p14:nvContentPartPr>
              <p14:xfrm>
                <a:off x="10448091" y="723825"/>
                <a:ext cx="117360" cy="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85B162-EC9D-40B2-8F63-6E8BC04F2A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30091" y="705825"/>
                  <a:ext cx="153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1B9D4D-D155-4675-B604-59A0C8C1CA02}"/>
                    </a:ext>
                  </a:extLst>
                </p14:cNvPr>
                <p14:cNvContentPartPr/>
                <p14:nvPr/>
              </p14:nvContentPartPr>
              <p14:xfrm>
                <a:off x="10698651" y="713385"/>
                <a:ext cx="110160" cy="291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1B9D4D-D155-4675-B604-59A0C8C1CA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81011" y="695745"/>
                  <a:ext cx="1458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D692BD-16CB-4CA3-BE73-AAAAF24E65DD}"/>
                    </a:ext>
                  </a:extLst>
                </p14:cNvPr>
                <p14:cNvContentPartPr/>
                <p14:nvPr/>
              </p14:nvContentPartPr>
              <p14:xfrm>
                <a:off x="4498011" y="1022625"/>
                <a:ext cx="6438600" cy="1200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D692BD-16CB-4CA3-BE73-AAAAF24E65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80011" y="1004985"/>
                  <a:ext cx="6474240" cy="12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1F4525-9299-4EBF-A202-E552C9C4E1E8}"/>
                    </a:ext>
                  </a:extLst>
                </p14:cNvPr>
                <p14:cNvContentPartPr/>
                <p14:nvPr/>
              </p14:nvContentPartPr>
              <p14:xfrm>
                <a:off x="4818771" y="2253825"/>
                <a:ext cx="639360" cy="638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1F4525-9299-4EBF-A202-E552C9C4E1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01131" y="2236185"/>
                  <a:ext cx="67500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60AE8D-E118-4547-93C3-1EEC6CEA8934}"/>
                    </a:ext>
                  </a:extLst>
                </p14:cNvPr>
                <p14:cNvContentPartPr/>
                <p14:nvPr/>
              </p14:nvContentPartPr>
              <p14:xfrm>
                <a:off x="4897611" y="2633625"/>
                <a:ext cx="108360" cy="55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60AE8D-E118-4547-93C3-1EEC6CEA89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79611" y="2615985"/>
                  <a:ext cx="144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0A62A6-F991-4903-8D60-5A6C98D9097B}"/>
                    </a:ext>
                  </a:extLst>
                </p14:cNvPr>
                <p14:cNvContentPartPr/>
                <p14:nvPr/>
              </p14:nvContentPartPr>
              <p14:xfrm>
                <a:off x="5259771" y="2427705"/>
                <a:ext cx="189000" cy="221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50A62A6-F991-4903-8D60-5A6C98D9097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42131" y="2410065"/>
                  <a:ext cx="224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97B8B89-E6AB-4B5B-9E53-42B7E00A6DE6}"/>
                    </a:ext>
                  </a:extLst>
                </p14:cNvPr>
                <p14:cNvContentPartPr/>
                <p14:nvPr/>
              </p14:nvContentPartPr>
              <p14:xfrm>
                <a:off x="5603931" y="2212785"/>
                <a:ext cx="370800" cy="376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97B8B89-E6AB-4B5B-9E53-42B7E00A6DE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85931" y="2195145"/>
                  <a:ext cx="4064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75C3BB-259B-4B20-81FF-4134B9D9378C}"/>
                    </a:ext>
                  </a:extLst>
                </p14:cNvPr>
                <p14:cNvContentPartPr/>
                <p14:nvPr/>
              </p14:nvContentPartPr>
              <p14:xfrm>
                <a:off x="6114771" y="2190465"/>
                <a:ext cx="243000" cy="21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75C3BB-259B-4B20-81FF-4134B9D937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96771" y="2172825"/>
                  <a:ext cx="278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81DAFC-3BB4-40AC-A1E1-2ECE8816EC06}"/>
                    </a:ext>
                  </a:extLst>
                </p14:cNvPr>
                <p14:cNvContentPartPr/>
                <p14:nvPr/>
              </p14:nvContentPartPr>
              <p14:xfrm>
                <a:off x="6385851" y="2009745"/>
                <a:ext cx="411480" cy="959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81DAFC-3BB4-40AC-A1E1-2ECE8816EC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67851" y="1991745"/>
                  <a:ext cx="447120" cy="9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4C6A88-D713-4D59-9A58-536C86481F94}"/>
                    </a:ext>
                  </a:extLst>
                </p14:cNvPr>
                <p14:cNvContentPartPr/>
                <p14:nvPr/>
              </p14:nvContentPartPr>
              <p14:xfrm>
                <a:off x="6762771" y="2145465"/>
                <a:ext cx="356040" cy="281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4C6A88-D713-4D59-9A58-536C86481F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44771" y="2127825"/>
                  <a:ext cx="391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5A4019-6675-42E3-8FA9-545458673F6B}"/>
                    </a:ext>
                  </a:extLst>
                </p14:cNvPr>
                <p14:cNvContentPartPr/>
                <p14:nvPr/>
              </p14:nvContentPartPr>
              <p14:xfrm>
                <a:off x="7543971" y="1855665"/>
                <a:ext cx="206640" cy="535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5A4019-6675-42E3-8FA9-545458673F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25971" y="1837665"/>
                  <a:ext cx="2422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B45974F-D77D-4997-8393-AFDCF46E0858}"/>
                    </a:ext>
                  </a:extLst>
                </p14:cNvPr>
                <p14:cNvContentPartPr/>
                <p14:nvPr/>
              </p14:nvContentPartPr>
              <p14:xfrm>
                <a:off x="7749171" y="2018385"/>
                <a:ext cx="66168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B45974F-D77D-4997-8393-AFDCF46E08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31531" y="2000385"/>
                  <a:ext cx="69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DE2EA7-782C-435B-BEFC-0A857B75120F}"/>
                    </a:ext>
                  </a:extLst>
                </p14:cNvPr>
                <p14:cNvContentPartPr/>
                <p14:nvPr/>
              </p14:nvContentPartPr>
              <p14:xfrm>
                <a:off x="8428491" y="1970145"/>
                <a:ext cx="193680" cy="293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DE2EA7-782C-435B-BEFC-0A857B7512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10491" y="1952145"/>
                  <a:ext cx="2293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507E0A-A173-41D7-8836-E97B62AAA577}"/>
                    </a:ext>
                  </a:extLst>
                </p14:cNvPr>
                <p14:cNvContentPartPr/>
                <p14:nvPr/>
              </p14:nvContentPartPr>
              <p14:xfrm>
                <a:off x="8690931" y="1982385"/>
                <a:ext cx="24840" cy="181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507E0A-A173-41D7-8836-E97B62AAA5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72931" y="1964385"/>
                  <a:ext cx="60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238F8D-579F-4161-B502-E840801093E9}"/>
                    </a:ext>
                  </a:extLst>
                </p14:cNvPr>
                <p14:cNvContentPartPr/>
                <p14:nvPr/>
              </p14:nvContentPartPr>
              <p14:xfrm>
                <a:off x="8546211" y="1820025"/>
                <a:ext cx="360" cy="9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238F8D-579F-4161-B502-E840801093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28211" y="1802385"/>
                  <a:ext cx="3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426BF2C-FD66-45E6-AB84-96551100C78C}"/>
                    </a:ext>
                  </a:extLst>
                </p14:cNvPr>
                <p14:cNvContentPartPr/>
                <p14:nvPr/>
              </p14:nvContentPartPr>
              <p14:xfrm>
                <a:off x="8784171" y="1882665"/>
                <a:ext cx="17532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426BF2C-FD66-45E6-AB84-96551100C7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66171" y="1864665"/>
                  <a:ext cx="2109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93B12D-D15D-41F3-AB02-672160F0C8C9}"/>
                    </a:ext>
                  </a:extLst>
                </p14:cNvPr>
                <p14:cNvContentPartPr/>
                <p14:nvPr/>
              </p14:nvContentPartPr>
              <p14:xfrm>
                <a:off x="9089091" y="1847025"/>
                <a:ext cx="168840" cy="324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93B12D-D15D-41F3-AB02-672160F0C8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71451" y="1829025"/>
                  <a:ext cx="2044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3FC622-D5BD-4367-B698-A4C74EB1E590}"/>
                    </a:ext>
                  </a:extLst>
                </p14:cNvPr>
                <p14:cNvContentPartPr/>
                <p14:nvPr/>
              </p14:nvContentPartPr>
              <p14:xfrm>
                <a:off x="9538731" y="1665225"/>
                <a:ext cx="456120" cy="362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3FC622-D5BD-4367-B698-A4C74EB1E5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20731" y="1647585"/>
                  <a:ext cx="4917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13A0EF-92F7-4731-BBD0-86E5E9FC8064}"/>
                    </a:ext>
                  </a:extLst>
                </p14:cNvPr>
                <p14:cNvContentPartPr/>
                <p14:nvPr/>
              </p14:nvContentPartPr>
              <p14:xfrm>
                <a:off x="10038411" y="1537425"/>
                <a:ext cx="579960" cy="52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13A0EF-92F7-4731-BBD0-86E5E9FC8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20411" y="1519425"/>
                  <a:ext cx="6156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A5462E-9CE6-4E09-8059-DF5481EE6F2F}"/>
                    </a:ext>
                  </a:extLst>
                </p14:cNvPr>
                <p14:cNvContentPartPr/>
                <p14:nvPr/>
              </p14:nvContentPartPr>
              <p14:xfrm>
                <a:off x="10170891" y="1718865"/>
                <a:ext cx="276840" cy="37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A5462E-9CE6-4E09-8059-DF5481EE6F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52891" y="1700865"/>
                  <a:ext cx="312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9BD6C63-3977-48F8-9235-0387F0B77347}"/>
                    </a:ext>
                  </a:extLst>
                </p14:cNvPr>
                <p14:cNvContentPartPr/>
                <p14:nvPr/>
              </p14:nvContentPartPr>
              <p14:xfrm>
                <a:off x="10517571" y="1681065"/>
                <a:ext cx="353160" cy="239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9BD6C63-3977-48F8-9235-0387F0B773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99931" y="1663425"/>
                  <a:ext cx="388800" cy="27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FAED0DE-14FC-441F-ACCC-FCF6953CDDEB}"/>
                  </a:ext>
                </a:extLst>
              </p14:cNvPr>
              <p14:cNvContentPartPr/>
              <p14:nvPr/>
            </p14:nvContentPartPr>
            <p14:xfrm>
              <a:off x="2851731" y="4635225"/>
              <a:ext cx="784440" cy="108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FAED0DE-14FC-441F-ACCC-FCF6953CDDE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33731" y="4617585"/>
                <a:ext cx="8200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FD55F03-AC45-4CB0-B1F3-96E87836D6AB}"/>
                  </a:ext>
                </a:extLst>
              </p14:cNvPr>
              <p14:cNvContentPartPr/>
              <p14:nvPr/>
            </p14:nvContentPartPr>
            <p14:xfrm>
              <a:off x="3023451" y="4941585"/>
              <a:ext cx="537840" cy="65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FD55F03-AC45-4CB0-B1F3-96E87836D6A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05451" y="4923585"/>
                <a:ext cx="57348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B4E18124-8336-45AF-BF5D-2EE1C855E9F7}"/>
              </a:ext>
            </a:extLst>
          </p:cNvPr>
          <p:cNvGrpSpPr/>
          <p:nvPr/>
        </p:nvGrpSpPr>
        <p:grpSpPr>
          <a:xfrm>
            <a:off x="4363371" y="3223305"/>
            <a:ext cx="1860840" cy="1248480"/>
            <a:chOff x="4363371" y="3223305"/>
            <a:chExt cx="1860840" cy="12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A2EBAFD-9431-49E0-BA6A-BEF3C2702CB7}"/>
                    </a:ext>
                  </a:extLst>
                </p14:cNvPr>
                <p14:cNvContentPartPr/>
                <p14:nvPr/>
              </p14:nvContentPartPr>
              <p14:xfrm>
                <a:off x="4689531" y="3605265"/>
                <a:ext cx="568800" cy="504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A2EBAFD-9431-49E0-BA6A-BEF3C2702CB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71531" y="3587625"/>
                  <a:ext cx="6044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D98483-652B-44E0-B780-D629A73D4D3A}"/>
                    </a:ext>
                  </a:extLst>
                </p14:cNvPr>
                <p14:cNvContentPartPr/>
                <p14:nvPr/>
              </p14:nvContentPartPr>
              <p14:xfrm>
                <a:off x="5094531" y="3223305"/>
                <a:ext cx="566280" cy="919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D98483-652B-44E0-B780-D629A73D4D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76531" y="3205305"/>
                  <a:ext cx="6019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9CABF0-8708-4649-90EA-9775EED80802}"/>
                    </a:ext>
                  </a:extLst>
                </p14:cNvPr>
                <p14:cNvContentPartPr/>
                <p14:nvPr/>
              </p14:nvContentPartPr>
              <p14:xfrm>
                <a:off x="4363371" y="4049145"/>
                <a:ext cx="1860840" cy="422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9CABF0-8708-4649-90EA-9775EED808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45371" y="4031505"/>
                  <a:ext cx="1896480" cy="45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A596202-809D-4CC4-A1B6-B1FE9F1233C1}"/>
              </a:ext>
            </a:extLst>
          </p:cNvPr>
          <p:cNvGrpSpPr/>
          <p:nvPr/>
        </p:nvGrpSpPr>
        <p:grpSpPr>
          <a:xfrm>
            <a:off x="4713651" y="4515345"/>
            <a:ext cx="1503000" cy="737640"/>
            <a:chOff x="4713651" y="4515345"/>
            <a:chExt cx="1503000" cy="73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5D1602-48E0-49DC-A3ED-6DBE2D95D58F}"/>
                    </a:ext>
                  </a:extLst>
                </p14:cNvPr>
                <p14:cNvContentPartPr/>
                <p14:nvPr/>
              </p14:nvContentPartPr>
              <p14:xfrm>
                <a:off x="4713651" y="4515345"/>
                <a:ext cx="694800" cy="73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5D1602-48E0-49DC-A3ED-6DBE2D95D5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96011" y="4497345"/>
                  <a:ext cx="7304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1F2FABC-F7BF-4C95-93AB-F07F244E8766}"/>
                    </a:ext>
                  </a:extLst>
                </p14:cNvPr>
                <p14:cNvContentPartPr/>
                <p14:nvPr/>
              </p14:nvContentPartPr>
              <p14:xfrm>
                <a:off x="5579811" y="4687785"/>
                <a:ext cx="636840" cy="377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1F2FABC-F7BF-4C95-93AB-F07F244E87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62171" y="4670145"/>
                  <a:ext cx="672480" cy="41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5F5416-B1FA-4DC1-8EB9-EE662817FD8B}"/>
              </a:ext>
            </a:extLst>
          </p:cNvPr>
          <p:cNvGrpSpPr/>
          <p:nvPr/>
        </p:nvGrpSpPr>
        <p:grpSpPr>
          <a:xfrm>
            <a:off x="6952491" y="2742705"/>
            <a:ext cx="3193920" cy="2653200"/>
            <a:chOff x="6952491" y="2742705"/>
            <a:chExt cx="3193920" cy="26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EEEA7A6-DDC5-4402-B72C-36C678F82F50}"/>
                    </a:ext>
                  </a:extLst>
                </p14:cNvPr>
                <p14:cNvContentPartPr/>
                <p14:nvPr/>
              </p14:nvContentPartPr>
              <p14:xfrm>
                <a:off x="6952491" y="3557745"/>
                <a:ext cx="679680" cy="290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EEEA7A6-DDC5-4402-B72C-36C678F82F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34851" y="3540105"/>
                  <a:ext cx="715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ED03C3-8A09-44C1-B9CA-38461B7AED24}"/>
                    </a:ext>
                  </a:extLst>
                </p14:cNvPr>
                <p14:cNvContentPartPr/>
                <p14:nvPr/>
              </p14:nvContentPartPr>
              <p14:xfrm>
                <a:off x="7006851" y="3862665"/>
                <a:ext cx="1053000" cy="184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ED03C3-8A09-44C1-B9CA-38461B7AED2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89211" y="3845025"/>
                  <a:ext cx="1088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BEEAA6-3037-4BE3-803B-619F751F4AD8}"/>
                    </a:ext>
                  </a:extLst>
                </p14:cNvPr>
                <p14:cNvContentPartPr/>
                <p14:nvPr/>
              </p14:nvContentPartPr>
              <p14:xfrm>
                <a:off x="8508771" y="3348225"/>
                <a:ext cx="474120" cy="303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BEEAA6-3037-4BE3-803B-619F751F4A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91131" y="3330225"/>
                  <a:ext cx="509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7553E1-6E79-4427-97B1-35141A2D196F}"/>
                    </a:ext>
                  </a:extLst>
                </p14:cNvPr>
                <p14:cNvContentPartPr/>
                <p14:nvPr/>
              </p14:nvContentPartPr>
              <p14:xfrm>
                <a:off x="9179811" y="3421665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7553E1-6E79-4427-97B1-35141A2D19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62171" y="34040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702A78-6275-4286-A6F7-E39E0EAD8BA3}"/>
                    </a:ext>
                  </a:extLst>
                </p14:cNvPr>
                <p14:cNvContentPartPr/>
                <p14:nvPr/>
              </p14:nvContentPartPr>
              <p14:xfrm>
                <a:off x="9622251" y="2742705"/>
                <a:ext cx="524160" cy="85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702A78-6275-4286-A6F7-E39E0EAD8BA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04611" y="2725065"/>
                  <a:ext cx="55980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428661D-60A9-43E0-998B-E508ECB9F2F2}"/>
                    </a:ext>
                  </a:extLst>
                </p14:cNvPr>
                <p14:cNvContentPartPr/>
                <p14:nvPr/>
              </p14:nvContentPartPr>
              <p14:xfrm>
                <a:off x="8084691" y="3599865"/>
                <a:ext cx="1524960" cy="1796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428661D-60A9-43E0-998B-E508ECB9F2F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066691" y="3581865"/>
                  <a:ext cx="1560600" cy="18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9AFD6A7-BA93-403C-97EC-2744D2C128B2}"/>
                    </a:ext>
                  </a:extLst>
                </p14:cNvPr>
                <p14:cNvContentPartPr/>
                <p14:nvPr/>
              </p14:nvContentPartPr>
              <p14:xfrm>
                <a:off x="7966971" y="4264785"/>
                <a:ext cx="910440" cy="916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9AFD6A7-BA93-403C-97EC-2744D2C128B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948971" y="4246785"/>
                  <a:ext cx="946080" cy="95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5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DAD4F05-4948-4C90-B07A-8FB6E5701BF9}"/>
                  </a:ext>
                </a:extLst>
              </p14:cNvPr>
              <p14:cNvContentPartPr/>
              <p14:nvPr/>
            </p14:nvContentPartPr>
            <p14:xfrm>
              <a:off x="4906611" y="792945"/>
              <a:ext cx="490680" cy="366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DAD4F05-4948-4C90-B07A-8FB6E5701B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8971" y="774945"/>
                <a:ext cx="526320" cy="40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569FF7D8-628E-49C0-9E44-4A7E3CFCB90E}"/>
              </a:ext>
            </a:extLst>
          </p:cNvPr>
          <p:cNvGrpSpPr/>
          <p:nvPr/>
        </p:nvGrpSpPr>
        <p:grpSpPr>
          <a:xfrm>
            <a:off x="333891" y="294345"/>
            <a:ext cx="11680920" cy="5409360"/>
            <a:chOff x="333891" y="294345"/>
            <a:chExt cx="11680920" cy="540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D39ADD-A3D1-4F90-B39B-0C5EBF4673F1}"/>
                    </a:ext>
                  </a:extLst>
                </p14:cNvPr>
                <p14:cNvContentPartPr/>
                <p14:nvPr/>
              </p14:nvContentPartPr>
              <p14:xfrm>
                <a:off x="2915091" y="2923065"/>
                <a:ext cx="809640" cy="281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D39ADD-A3D1-4F90-B39B-0C5EBF4673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97091" y="2905425"/>
                  <a:ext cx="845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60DC82-9FB7-4CCB-B5B9-8708E231E763}"/>
                    </a:ext>
                  </a:extLst>
                </p14:cNvPr>
                <p14:cNvContentPartPr/>
                <p14:nvPr/>
              </p14:nvContentPartPr>
              <p14:xfrm>
                <a:off x="2978091" y="3711825"/>
                <a:ext cx="946800" cy="244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60DC82-9FB7-4CCB-B5B9-8708E231E7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60451" y="3694185"/>
                  <a:ext cx="982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605B3A-4A0D-41BB-94DC-4CB04397572F}"/>
                    </a:ext>
                  </a:extLst>
                </p14:cNvPr>
                <p14:cNvContentPartPr/>
                <p14:nvPr/>
              </p14:nvContentPartPr>
              <p14:xfrm>
                <a:off x="570771" y="383625"/>
                <a:ext cx="352800" cy="762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605B3A-4A0D-41BB-94DC-4CB0439757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3131" y="365985"/>
                  <a:ext cx="38844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D826F98-FA2C-41D9-A5BA-D4B893662122}"/>
                    </a:ext>
                  </a:extLst>
                </p14:cNvPr>
                <p14:cNvContentPartPr/>
                <p14:nvPr/>
              </p14:nvContentPartPr>
              <p14:xfrm>
                <a:off x="931851" y="294345"/>
                <a:ext cx="354960" cy="623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D826F98-FA2C-41D9-A5BA-D4B8936621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211" y="276345"/>
                  <a:ext cx="39060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279E32-A8C6-4053-9D51-E0051BA0C205}"/>
                    </a:ext>
                  </a:extLst>
                </p14:cNvPr>
                <p14:cNvContentPartPr/>
                <p14:nvPr/>
              </p14:nvContentPartPr>
              <p14:xfrm>
                <a:off x="333891" y="669465"/>
                <a:ext cx="28440" cy="60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279E32-A8C6-4053-9D51-E0051BA0C2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6251" y="651825"/>
                  <a:ext cx="6408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CB6BFD-0CF8-4441-8694-4E63390D1F6D}"/>
                    </a:ext>
                  </a:extLst>
                </p14:cNvPr>
                <p14:cNvContentPartPr/>
                <p14:nvPr/>
              </p14:nvContentPartPr>
              <p14:xfrm>
                <a:off x="886851" y="1656585"/>
                <a:ext cx="18360" cy="629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CB6BFD-0CF8-4441-8694-4E63390D1F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8851" y="1638585"/>
                  <a:ext cx="5400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299EA3-9132-48CF-AA5D-0CD08BE818D8}"/>
                    </a:ext>
                  </a:extLst>
                </p14:cNvPr>
                <p14:cNvContentPartPr/>
                <p14:nvPr/>
              </p14:nvContentPartPr>
              <p14:xfrm>
                <a:off x="660771" y="2172465"/>
                <a:ext cx="463320" cy="181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299EA3-9132-48CF-AA5D-0CD08BE818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2771" y="2154825"/>
                  <a:ext cx="498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C2F5AC-49FE-4989-A3A5-3A7A83E89B0C}"/>
                    </a:ext>
                  </a:extLst>
                </p14:cNvPr>
                <p14:cNvContentPartPr/>
                <p14:nvPr/>
              </p14:nvContentPartPr>
              <p14:xfrm>
                <a:off x="533691" y="1498905"/>
                <a:ext cx="443160" cy="320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C2F5AC-49FE-4989-A3A5-3A7A83E89B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051" y="1481265"/>
                  <a:ext cx="4788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72F02D-D6DA-4E0D-A02F-71FA9C36FE41}"/>
                    </a:ext>
                  </a:extLst>
                </p14:cNvPr>
                <p14:cNvContentPartPr/>
                <p14:nvPr/>
              </p14:nvContentPartPr>
              <p14:xfrm>
                <a:off x="1362771" y="1300545"/>
                <a:ext cx="821880" cy="885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72F02D-D6DA-4E0D-A02F-71FA9C36FE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44771" y="1282905"/>
                  <a:ext cx="85752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201162-98B2-4381-BB31-BC2678633DF4}"/>
                    </a:ext>
                  </a:extLst>
                </p14:cNvPr>
                <p14:cNvContentPartPr/>
                <p14:nvPr/>
              </p14:nvContentPartPr>
              <p14:xfrm>
                <a:off x="2169531" y="1557225"/>
                <a:ext cx="47340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201162-98B2-4381-BB31-BC2678633D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1891" y="1539225"/>
                  <a:ext cx="5090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83F979-5428-4EB2-9DDE-E2533CE35F35}"/>
                    </a:ext>
                  </a:extLst>
                </p14:cNvPr>
                <p14:cNvContentPartPr/>
                <p14:nvPr/>
              </p14:nvContentPartPr>
              <p14:xfrm>
                <a:off x="2758131" y="1067985"/>
                <a:ext cx="727560" cy="612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83F979-5428-4EB2-9DDE-E2533CE35F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40131" y="1049985"/>
                  <a:ext cx="7632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1E852E-E6D9-485C-AEC8-4D8CA992B0BA}"/>
                    </a:ext>
                  </a:extLst>
                </p14:cNvPr>
                <p14:cNvContentPartPr/>
                <p14:nvPr/>
              </p14:nvContentPartPr>
              <p14:xfrm>
                <a:off x="3690531" y="686745"/>
                <a:ext cx="919440" cy="106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1E852E-E6D9-485C-AEC8-4D8CA992B0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72531" y="669105"/>
                  <a:ext cx="955080" cy="10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02DB9B-E3B5-4966-B3EC-CF28E5FB1737}"/>
                    </a:ext>
                  </a:extLst>
                </p14:cNvPr>
                <p14:cNvContentPartPr/>
                <p14:nvPr/>
              </p14:nvContentPartPr>
              <p14:xfrm>
                <a:off x="4010571" y="904905"/>
                <a:ext cx="534240" cy="82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02DB9B-E3B5-4966-B3EC-CF28E5FB17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92931" y="887265"/>
                  <a:ext cx="569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DC02F5E-2F82-4529-801B-E1CB1A446DF6}"/>
                    </a:ext>
                  </a:extLst>
                </p14:cNvPr>
                <p14:cNvContentPartPr/>
                <p14:nvPr/>
              </p14:nvContentPartPr>
              <p14:xfrm>
                <a:off x="4424211" y="2650905"/>
                <a:ext cx="307080" cy="790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DC02F5E-2F82-4529-801B-E1CB1A446D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06211" y="2632905"/>
                  <a:ext cx="34272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84B129-9790-46F7-B870-C6FF12E47A49}"/>
                    </a:ext>
                  </a:extLst>
                </p14:cNvPr>
                <p14:cNvContentPartPr/>
                <p14:nvPr/>
              </p14:nvContentPartPr>
              <p14:xfrm>
                <a:off x="4988331" y="2975985"/>
                <a:ext cx="382320" cy="201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84B129-9790-46F7-B870-C6FF12E47A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0331" y="2957985"/>
                  <a:ext cx="417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AAF8A4-E4CF-4E3B-A41E-9D131A060DCA}"/>
                    </a:ext>
                  </a:extLst>
                </p14:cNvPr>
                <p14:cNvContentPartPr/>
                <p14:nvPr/>
              </p14:nvContentPartPr>
              <p14:xfrm>
                <a:off x="5414571" y="2060865"/>
                <a:ext cx="1226520" cy="794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AAF8A4-E4CF-4E3B-A41E-9D131A060D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6571" y="2042865"/>
                  <a:ext cx="126216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03D385-F46A-4118-81AE-CC4AE11F7C73}"/>
                    </a:ext>
                  </a:extLst>
                </p14:cNvPr>
                <p14:cNvContentPartPr/>
                <p14:nvPr/>
              </p14:nvContentPartPr>
              <p14:xfrm>
                <a:off x="5938731" y="2216745"/>
                <a:ext cx="40824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03D385-F46A-4118-81AE-CC4AE11F7C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1091" y="2198745"/>
                  <a:ext cx="443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A538F4-05D5-43E5-A5A7-DEAAD1B0F702}"/>
                    </a:ext>
                  </a:extLst>
                </p14:cNvPr>
                <p14:cNvContentPartPr/>
                <p14:nvPr/>
              </p14:nvContentPartPr>
              <p14:xfrm>
                <a:off x="6527331" y="2344545"/>
                <a:ext cx="175320" cy="97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A538F4-05D5-43E5-A5A7-DEAAD1B0F7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09331" y="2326905"/>
                  <a:ext cx="210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D81FC3-E6A1-4854-A634-469060A20A90}"/>
                    </a:ext>
                  </a:extLst>
                </p14:cNvPr>
                <p14:cNvContentPartPr/>
                <p14:nvPr/>
              </p14:nvContentPartPr>
              <p14:xfrm>
                <a:off x="6391611" y="2054745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D81FC3-E6A1-4854-A634-469060A20A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73611" y="2037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FF436C-B780-4A3D-AAD7-DB290A5B0691}"/>
                    </a:ext>
                  </a:extLst>
                </p14:cNvPr>
                <p14:cNvContentPartPr/>
                <p14:nvPr/>
              </p14:nvContentPartPr>
              <p14:xfrm>
                <a:off x="6692931" y="2064105"/>
                <a:ext cx="587880" cy="57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FF436C-B780-4A3D-AAD7-DB290A5B06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5291" y="2046465"/>
                  <a:ext cx="62352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A6652F-C885-4663-A970-A725856C862E}"/>
                    </a:ext>
                  </a:extLst>
                </p14:cNvPr>
                <p14:cNvContentPartPr/>
                <p14:nvPr/>
              </p14:nvContentPartPr>
              <p14:xfrm>
                <a:off x="6880491" y="1962585"/>
                <a:ext cx="9360" cy="1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A6652F-C885-4663-A970-A725856C86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62491" y="1944945"/>
                  <a:ext cx="45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2A0FFB-2D57-4254-B809-DCC3E399A59B}"/>
                    </a:ext>
                  </a:extLst>
                </p14:cNvPr>
                <p14:cNvContentPartPr/>
                <p14:nvPr/>
              </p14:nvContentPartPr>
              <p14:xfrm>
                <a:off x="7378731" y="1719945"/>
                <a:ext cx="486360" cy="50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2A0FFB-2D57-4254-B809-DCC3E399A5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61091" y="1701945"/>
                  <a:ext cx="5220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10F9B9-34E9-4052-9425-EF2DEDE13F0C}"/>
                    </a:ext>
                  </a:extLst>
                </p14:cNvPr>
                <p14:cNvContentPartPr/>
                <p14:nvPr/>
              </p14:nvContentPartPr>
              <p14:xfrm>
                <a:off x="8029611" y="1242225"/>
                <a:ext cx="707040" cy="851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10F9B9-34E9-4052-9425-EF2DEDE13F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11971" y="1224585"/>
                  <a:ext cx="742680" cy="88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B1EA6E-52F2-4199-9376-5E49C32525AD}"/>
                    </a:ext>
                  </a:extLst>
                </p14:cNvPr>
                <p14:cNvContentPartPr/>
                <p14:nvPr/>
              </p14:nvContentPartPr>
              <p14:xfrm>
                <a:off x="8288811" y="1448145"/>
                <a:ext cx="366120" cy="64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B1EA6E-52F2-4199-9376-5E49C32525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70811" y="1430145"/>
                  <a:ext cx="401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B35A8B-3277-4756-A5FB-34A727A97EAC}"/>
                    </a:ext>
                  </a:extLst>
                </p14:cNvPr>
                <p14:cNvContentPartPr/>
                <p14:nvPr/>
              </p14:nvContentPartPr>
              <p14:xfrm>
                <a:off x="8648451" y="1265985"/>
                <a:ext cx="736200" cy="390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B35A8B-3277-4756-A5FB-34A727A97E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30451" y="1248345"/>
                  <a:ext cx="7718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351DDD-3C4A-4328-BCF0-270BC2D32EF3}"/>
                    </a:ext>
                  </a:extLst>
                </p14:cNvPr>
                <p14:cNvContentPartPr/>
                <p14:nvPr/>
              </p14:nvContentPartPr>
              <p14:xfrm>
                <a:off x="9492651" y="660825"/>
                <a:ext cx="946080" cy="510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351DDD-3C4A-4328-BCF0-270BC2D32E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74651" y="642825"/>
                  <a:ext cx="9817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EADFFD-9059-4891-88AB-5621D27B8CE7}"/>
                    </a:ext>
                  </a:extLst>
                </p14:cNvPr>
                <p14:cNvContentPartPr/>
                <p14:nvPr/>
              </p14:nvContentPartPr>
              <p14:xfrm>
                <a:off x="10816731" y="370665"/>
                <a:ext cx="695520" cy="63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EADFFD-9059-4891-88AB-5621D27B8C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98731" y="352665"/>
                  <a:ext cx="7311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CC2359-A88C-4790-9016-F6E22CCCC16C}"/>
                    </a:ext>
                  </a:extLst>
                </p14:cNvPr>
                <p14:cNvContentPartPr/>
                <p14:nvPr/>
              </p14:nvContentPartPr>
              <p14:xfrm>
                <a:off x="10981971" y="533745"/>
                <a:ext cx="217440" cy="17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CC2359-A88C-4790-9016-F6E22CCCC1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63971" y="516105"/>
                  <a:ext cx="253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70065D-6FB5-4FE3-A81D-AAFA6F877D75}"/>
                    </a:ext>
                  </a:extLst>
                </p14:cNvPr>
                <p14:cNvContentPartPr/>
                <p14:nvPr/>
              </p14:nvContentPartPr>
              <p14:xfrm>
                <a:off x="11244051" y="441945"/>
                <a:ext cx="770760" cy="264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70065D-6FB5-4FE3-A81D-AAFA6F877D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26051" y="423945"/>
                  <a:ext cx="806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626A6-90A4-4936-AEEB-4FA7AC116287}"/>
                    </a:ext>
                  </a:extLst>
                </p14:cNvPr>
                <p14:cNvContentPartPr/>
                <p14:nvPr/>
              </p14:nvContentPartPr>
              <p14:xfrm>
                <a:off x="3087171" y="4810185"/>
                <a:ext cx="914040" cy="576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626A6-90A4-4936-AEEB-4FA7AC11628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69171" y="4792185"/>
                  <a:ext cx="94968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CFD7A9-58D9-4992-9892-F566FC868EAB}"/>
                    </a:ext>
                  </a:extLst>
                </p14:cNvPr>
                <p14:cNvContentPartPr/>
                <p14:nvPr/>
              </p14:nvContentPartPr>
              <p14:xfrm>
                <a:off x="3231891" y="5274585"/>
                <a:ext cx="980280" cy="429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CFD7A9-58D9-4992-9892-F566FC868E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13891" y="5256945"/>
                  <a:ext cx="10159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7FDDEB-8A8F-4BED-AA6E-7C1DBD4EFF83}"/>
                    </a:ext>
                  </a:extLst>
                </p14:cNvPr>
                <p14:cNvContentPartPr/>
                <p14:nvPr/>
              </p14:nvContentPartPr>
              <p14:xfrm>
                <a:off x="4435731" y="4616865"/>
                <a:ext cx="219960" cy="510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7FDDEB-8A8F-4BED-AA6E-7C1DBD4EFF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18091" y="4599225"/>
                  <a:ext cx="2556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2EF9AA0-B26B-46EE-884C-D8912875191E}"/>
                    </a:ext>
                  </a:extLst>
                </p14:cNvPr>
                <p14:cNvContentPartPr/>
                <p14:nvPr/>
              </p14:nvContentPartPr>
              <p14:xfrm>
                <a:off x="4852251" y="4497705"/>
                <a:ext cx="483840" cy="309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2EF9AA0-B26B-46EE-884C-D891287519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34611" y="4479705"/>
                  <a:ext cx="5194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E63471-8611-4646-A1DA-EADD34684C5E}"/>
                    </a:ext>
                  </a:extLst>
                </p14:cNvPr>
                <p14:cNvContentPartPr/>
                <p14:nvPr/>
              </p14:nvContentPartPr>
              <p14:xfrm>
                <a:off x="5745051" y="4135545"/>
                <a:ext cx="404280" cy="286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E63471-8611-4646-A1DA-EADD34684C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27411" y="4117545"/>
                  <a:ext cx="4399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8DF1FC-1E5E-4CC4-8FDD-7010EAD657B2}"/>
                    </a:ext>
                  </a:extLst>
                </p14:cNvPr>
                <p14:cNvContentPartPr/>
                <p14:nvPr/>
              </p14:nvContentPartPr>
              <p14:xfrm>
                <a:off x="6246531" y="4010265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8DF1FC-1E5E-4CC4-8FDD-7010EAD657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8891" y="3992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F97709E-3B66-4825-BE0D-292603554A46}"/>
                    </a:ext>
                  </a:extLst>
                </p14:cNvPr>
                <p14:cNvContentPartPr/>
                <p14:nvPr/>
              </p14:nvContentPartPr>
              <p14:xfrm>
                <a:off x="6427971" y="3449025"/>
                <a:ext cx="301680" cy="519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F97709E-3B66-4825-BE0D-292603554A4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10331" y="3431385"/>
                  <a:ext cx="33732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B8D2D19-B3A1-4A45-8A5B-244E3B0E982D}"/>
                    </a:ext>
                  </a:extLst>
                </p14:cNvPr>
                <p14:cNvContentPartPr/>
                <p14:nvPr/>
              </p14:nvContentPartPr>
              <p14:xfrm>
                <a:off x="7151931" y="3396105"/>
                <a:ext cx="34344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B8D2D19-B3A1-4A45-8A5B-244E3B0E982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33931" y="3378465"/>
                  <a:ext cx="379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0EBA10-1727-438A-92F2-0812880CDD81}"/>
                    </a:ext>
                  </a:extLst>
                </p14:cNvPr>
                <p14:cNvContentPartPr/>
                <p14:nvPr/>
              </p14:nvContentPartPr>
              <p14:xfrm>
                <a:off x="7169931" y="3578625"/>
                <a:ext cx="457920" cy="241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0EBA10-1727-438A-92F2-0812880CDD8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51931" y="3560985"/>
                  <a:ext cx="493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E0AD5C-8D0D-43F2-A35B-FB7628ECD8D5}"/>
                    </a:ext>
                  </a:extLst>
                </p14:cNvPr>
                <p14:cNvContentPartPr/>
                <p14:nvPr/>
              </p14:nvContentPartPr>
              <p14:xfrm>
                <a:off x="8045091" y="3184785"/>
                <a:ext cx="483120" cy="437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E0AD5C-8D0D-43F2-A35B-FB7628ECD8D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027451" y="3167145"/>
                  <a:ext cx="5187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2C60C2F-3F5B-4230-8220-3D5ABC2637E6}"/>
                    </a:ext>
                  </a:extLst>
                </p14:cNvPr>
                <p14:cNvContentPartPr/>
                <p14:nvPr/>
              </p14:nvContentPartPr>
              <p14:xfrm>
                <a:off x="8768691" y="3295305"/>
                <a:ext cx="39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2C60C2F-3F5B-4230-8220-3D5ABC2637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51051" y="327730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D4C1FD8-17F0-4858-8BDD-643BAF7A9ADC}"/>
                    </a:ext>
                  </a:extLst>
                </p14:cNvPr>
                <p14:cNvContentPartPr/>
                <p14:nvPr/>
              </p14:nvContentPartPr>
              <p14:xfrm>
                <a:off x="8546211" y="2887785"/>
                <a:ext cx="668880" cy="745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D4C1FD8-17F0-4858-8BDD-643BAF7A9AD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28211" y="2869785"/>
                  <a:ext cx="704520" cy="78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82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F53C42C-132B-4CB3-B2FC-3BF97A6C1BE5}"/>
              </a:ext>
            </a:extLst>
          </p:cNvPr>
          <p:cNvGrpSpPr/>
          <p:nvPr/>
        </p:nvGrpSpPr>
        <p:grpSpPr>
          <a:xfrm>
            <a:off x="334251" y="126225"/>
            <a:ext cx="8045640" cy="2236320"/>
            <a:chOff x="334251" y="126225"/>
            <a:chExt cx="8045640" cy="22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25183D-62E4-4016-A782-5B4CD1DD3174}"/>
                    </a:ext>
                  </a:extLst>
                </p14:cNvPr>
                <p14:cNvContentPartPr/>
                <p14:nvPr/>
              </p14:nvContentPartPr>
              <p14:xfrm>
                <a:off x="421731" y="578385"/>
                <a:ext cx="503280" cy="416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25183D-62E4-4016-A782-5B4CD1DD31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731" y="560745"/>
                  <a:ext cx="5389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A630C4C-2C6B-4576-B28A-CA880CEA9000}"/>
                    </a:ext>
                  </a:extLst>
                </p14:cNvPr>
                <p14:cNvContentPartPr/>
                <p14:nvPr/>
              </p14:nvContentPartPr>
              <p14:xfrm>
                <a:off x="769131" y="506745"/>
                <a:ext cx="302040" cy="489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A630C4C-2C6B-4576-B28A-CA880CEA90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1131" y="488745"/>
                  <a:ext cx="3376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BC79EF-CE02-4CB5-A004-8DDD4942C7A4}"/>
                    </a:ext>
                  </a:extLst>
                </p14:cNvPr>
                <p14:cNvContentPartPr/>
                <p14:nvPr/>
              </p14:nvContentPartPr>
              <p14:xfrm>
                <a:off x="334251" y="687825"/>
                <a:ext cx="104400" cy="54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BC79EF-CE02-4CB5-A004-8DDD4942C7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251" y="669825"/>
                  <a:ext cx="14004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750D6C-A8BF-453E-B2A3-57C13E87F397}"/>
                    </a:ext>
                  </a:extLst>
                </p14:cNvPr>
                <p14:cNvContentPartPr/>
                <p14:nvPr/>
              </p14:nvContentPartPr>
              <p14:xfrm>
                <a:off x="1173771" y="252945"/>
                <a:ext cx="293400" cy="775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750D6C-A8BF-453E-B2A3-57C13E87F3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6131" y="234945"/>
                  <a:ext cx="32904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2F2D56-2438-40D7-91C6-618A98BDCE5B}"/>
                    </a:ext>
                  </a:extLst>
                </p14:cNvPr>
                <p14:cNvContentPartPr/>
                <p14:nvPr/>
              </p14:nvContentPartPr>
              <p14:xfrm>
                <a:off x="1457091" y="552825"/>
                <a:ext cx="286200" cy="311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2F2D56-2438-40D7-91C6-618A98BDCE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9451" y="535185"/>
                  <a:ext cx="3218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BAE494-15C6-450F-9678-05DC783FF64B}"/>
                    </a:ext>
                  </a:extLst>
                </p14:cNvPr>
                <p14:cNvContentPartPr/>
                <p14:nvPr/>
              </p14:nvContentPartPr>
              <p14:xfrm>
                <a:off x="1819611" y="520425"/>
                <a:ext cx="356400" cy="331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BAE494-15C6-450F-9678-05DC783FF6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1971" y="502785"/>
                  <a:ext cx="3920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15696F-BF2E-4E52-B3DC-2362021A6728}"/>
                    </a:ext>
                  </a:extLst>
                </p14:cNvPr>
                <p14:cNvContentPartPr/>
                <p14:nvPr/>
              </p14:nvContentPartPr>
              <p14:xfrm>
                <a:off x="2154411" y="398025"/>
                <a:ext cx="716760" cy="581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15696F-BF2E-4E52-B3DC-2362021A67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6411" y="380025"/>
                  <a:ext cx="7524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D1492B-3A16-4290-A9FE-851E86EF4D8B}"/>
                    </a:ext>
                  </a:extLst>
                </p14:cNvPr>
                <p14:cNvContentPartPr/>
                <p14:nvPr/>
              </p14:nvContentPartPr>
              <p14:xfrm>
                <a:off x="2976291" y="515745"/>
                <a:ext cx="446040" cy="41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D1492B-3A16-4290-A9FE-851E86EF4D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8651" y="497745"/>
                  <a:ext cx="4816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5F8D23-6142-42F2-A502-1B051ED5C408}"/>
                    </a:ext>
                  </a:extLst>
                </p14:cNvPr>
                <p14:cNvContentPartPr/>
                <p14:nvPr/>
              </p14:nvContentPartPr>
              <p14:xfrm>
                <a:off x="3448971" y="371025"/>
                <a:ext cx="672480" cy="46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5F8D23-6142-42F2-A502-1B051ED5C4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31331" y="353025"/>
                  <a:ext cx="7081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8AE36B-24D0-44A2-89AB-BA3FDEC89691}"/>
                    </a:ext>
                  </a:extLst>
                </p14:cNvPr>
                <p14:cNvContentPartPr/>
                <p14:nvPr/>
              </p14:nvContentPartPr>
              <p14:xfrm>
                <a:off x="4245651" y="579105"/>
                <a:ext cx="77040" cy="130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8AE36B-24D0-44A2-89AB-BA3FDEC896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28011" y="561105"/>
                  <a:ext cx="112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5E5FAD-8D2D-4C59-B253-F4A912517D9E}"/>
                    </a:ext>
                  </a:extLst>
                </p14:cNvPr>
                <p14:cNvContentPartPr/>
                <p14:nvPr/>
              </p14:nvContentPartPr>
              <p14:xfrm>
                <a:off x="4037571" y="403425"/>
                <a:ext cx="360" cy="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5E5FAD-8D2D-4C59-B253-F4A912517D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19931" y="3857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A77F97-BBB2-42F4-812A-601E584E329F}"/>
                    </a:ext>
                  </a:extLst>
                </p14:cNvPr>
                <p14:cNvContentPartPr/>
                <p14:nvPr/>
              </p14:nvContentPartPr>
              <p14:xfrm>
                <a:off x="4435371" y="278865"/>
                <a:ext cx="1344600" cy="774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A77F97-BBB2-42F4-812A-601E584E32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17731" y="261225"/>
                  <a:ext cx="138024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B0A95D-1294-4E09-BE84-36A7D1AD1665}"/>
                    </a:ext>
                  </a:extLst>
                </p14:cNvPr>
                <p14:cNvContentPartPr/>
                <p14:nvPr/>
              </p14:nvContentPartPr>
              <p14:xfrm>
                <a:off x="5143131" y="406665"/>
                <a:ext cx="99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B0A95D-1294-4E09-BE84-36A7D1AD16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25131" y="389025"/>
                  <a:ext cx="134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A90FCB-1B37-4784-A4C1-914B3F98E1D5}"/>
                    </a:ext>
                  </a:extLst>
                </p14:cNvPr>
                <p14:cNvContentPartPr/>
                <p14:nvPr/>
              </p14:nvContentPartPr>
              <p14:xfrm>
                <a:off x="4618971" y="312345"/>
                <a:ext cx="61560" cy="2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A90FCB-1B37-4784-A4C1-914B3F98E1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00971" y="294345"/>
                  <a:ext cx="97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05D68FA-7037-4FDC-9F9F-BDD86F160D06}"/>
                    </a:ext>
                  </a:extLst>
                </p14:cNvPr>
                <p14:cNvContentPartPr/>
                <p14:nvPr/>
              </p14:nvContentPartPr>
              <p14:xfrm>
                <a:off x="6264531" y="316665"/>
                <a:ext cx="162360" cy="411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05D68FA-7037-4FDC-9F9F-BDD86F160D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46531" y="298665"/>
                  <a:ext cx="1980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E2355F-1FF5-452D-AF68-AF0164F54672}"/>
                    </a:ext>
                  </a:extLst>
                </p14:cNvPr>
                <p14:cNvContentPartPr/>
                <p14:nvPr/>
              </p14:nvContentPartPr>
              <p14:xfrm>
                <a:off x="6463971" y="325665"/>
                <a:ext cx="649440" cy="40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E2355F-1FF5-452D-AF68-AF0164F546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46331" y="308025"/>
                  <a:ext cx="685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5E3D62-D1E3-4082-904D-FB0160E23099}"/>
                    </a:ext>
                  </a:extLst>
                </p14:cNvPr>
                <p14:cNvContentPartPr/>
                <p14:nvPr/>
              </p14:nvContentPartPr>
              <p14:xfrm>
                <a:off x="7276491" y="126225"/>
                <a:ext cx="882720" cy="57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5E3D62-D1E3-4082-904D-FB0160E230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58851" y="108225"/>
                  <a:ext cx="9183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884D0A-2C3C-4348-9ED2-34110ABD73D1}"/>
                    </a:ext>
                  </a:extLst>
                </p14:cNvPr>
                <p14:cNvContentPartPr/>
                <p14:nvPr/>
              </p14:nvContentPartPr>
              <p14:xfrm>
                <a:off x="8006571" y="371025"/>
                <a:ext cx="24120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884D0A-2C3C-4348-9ED2-34110ABD73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88931" y="353025"/>
                  <a:ext cx="276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781CF6-034F-4D2A-820E-C284AC7F8E4E}"/>
                    </a:ext>
                  </a:extLst>
                </p14:cNvPr>
                <p14:cNvContentPartPr/>
                <p14:nvPr/>
              </p14:nvContentPartPr>
              <p14:xfrm>
                <a:off x="6756651" y="354105"/>
                <a:ext cx="431640" cy="17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781CF6-034F-4D2A-820E-C284AC7F8E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9011" y="336105"/>
                  <a:ext cx="467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5A9EF8-154F-4DD0-B333-84600403F86F}"/>
                    </a:ext>
                  </a:extLst>
                </p14:cNvPr>
                <p14:cNvContentPartPr/>
                <p14:nvPr/>
              </p14:nvContentPartPr>
              <p14:xfrm>
                <a:off x="1437651" y="1276425"/>
                <a:ext cx="541440" cy="575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5A9EF8-154F-4DD0-B333-84600403F8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19651" y="1258425"/>
                  <a:ext cx="5770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4A9C6A-027E-4DE5-B671-081904D0D033}"/>
                    </a:ext>
                  </a:extLst>
                </p14:cNvPr>
                <p14:cNvContentPartPr/>
                <p14:nvPr/>
              </p14:nvContentPartPr>
              <p14:xfrm>
                <a:off x="2160891" y="1131705"/>
                <a:ext cx="1178640" cy="1230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4A9C6A-027E-4DE5-B671-081904D0D0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42891" y="1113705"/>
                  <a:ext cx="1214280" cy="12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2451FC-4DC2-491F-85B3-9B9E8B5677FC}"/>
                    </a:ext>
                  </a:extLst>
                </p14:cNvPr>
                <p14:cNvContentPartPr/>
                <p14:nvPr/>
              </p14:nvContentPartPr>
              <p14:xfrm>
                <a:off x="3240531" y="1131345"/>
                <a:ext cx="450000" cy="507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2451FC-4DC2-491F-85B3-9B9E8B5677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2891" y="1113345"/>
                  <a:ext cx="4856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47AB60-2021-4B10-BB55-389F2FD9D32B}"/>
                    </a:ext>
                  </a:extLst>
                </p14:cNvPr>
                <p14:cNvContentPartPr/>
                <p14:nvPr/>
              </p14:nvContentPartPr>
              <p14:xfrm>
                <a:off x="3357531" y="1330425"/>
                <a:ext cx="37440" cy="6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47AB60-2021-4B10-BB55-389F2FD9D3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39891" y="1312425"/>
                  <a:ext cx="73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9EBEFD-DF47-4AD6-8DB1-0E7166C196CA}"/>
                    </a:ext>
                  </a:extLst>
                </p14:cNvPr>
                <p14:cNvContentPartPr/>
                <p14:nvPr/>
              </p14:nvContentPartPr>
              <p14:xfrm>
                <a:off x="3563091" y="1076265"/>
                <a:ext cx="1136160" cy="368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9EBEFD-DF47-4AD6-8DB1-0E7166C196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45091" y="1058265"/>
                  <a:ext cx="11718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932557-021F-4D75-9EBF-2177D854F52E}"/>
                    </a:ext>
                  </a:extLst>
                </p14:cNvPr>
                <p14:cNvContentPartPr/>
                <p14:nvPr/>
              </p14:nvContentPartPr>
              <p14:xfrm>
                <a:off x="5486211" y="1222065"/>
                <a:ext cx="171360" cy="218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932557-021F-4D75-9EBF-2177D854F5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68211" y="1204065"/>
                  <a:ext cx="207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BA020D-ED34-4B84-93FF-B47C45FE1CB5}"/>
                    </a:ext>
                  </a:extLst>
                </p14:cNvPr>
                <p14:cNvContentPartPr/>
                <p14:nvPr/>
              </p14:nvContentPartPr>
              <p14:xfrm>
                <a:off x="5739651" y="924345"/>
                <a:ext cx="363960" cy="48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BA020D-ED34-4B84-93FF-B47C45FE1C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21651" y="906345"/>
                  <a:ext cx="3996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3393B8-292A-48B0-BC66-7AED7660D848}"/>
                    </a:ext>
                  </a:extLst>
                </p14:cNvPr>
                <p14:cNvContentPartPr/>
                <p14:nvPr/>
              </p14:nvContentPartPr>
              <p14:xfrm>
                <a:off x="5259771" y="995265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3393B8-292A-48B0-BC66-7AED7660D8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42131" y="977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E26A27-01D5-43A1-B0FE-9B0389BEC006}"/>
                    </a:ext>
                  </a:extLst>
                </p14:cNvPr>
                <p14:cNvContentPartPr/>
                <p14:nvPr/>
              </p14:nvContentPartPr>
              <p14:xfrm>
                <a:off x="6753411" y="973665"/>
                <a:ext cx="266400" cy="460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E26A27-01D5-43A1-B0FE-9B0389BEC0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35411" y="955665"/>
                  <a:ext cx="3020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57D25A-9BC3-4AAC-9839-89E4CD284CDD}"/>
                    </a:ext>
                  </a:extLst>
                </p14:cNvPr>
                <p14:cNvContentPartPr/>
                <p14:nvPr/>
              </p14:nvContentPartPr>
              <p14:xfrm>
                <a:off x="6599331" y="1401705"/>
                <a:ext cx="505080" cy="10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57D25A-9BC3-4AAC-9839-89E4CD284C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81691" y="1384065"/>
                  <a:ext cx="540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C31ED6-4456-4142-8500-650915EEB0E9}"/>
                    </a:ext>
                  </a:extLst>
                </p14:cNvPr>
                <p14:cNvContentPartPr/>
                <p14:nvPr/>
              </p14:nvContentPartPr>
              <p14:xfrm>
                <a:off x="6509331" y="920745"/>
                <a:ext cx="487440" cy="201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C31ED6-4456-4142-8500-650915EEB0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91331" y="903105"/>
                  <a:ext cx="523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D17243-9F0B-4CF5-B0DB-9B3145C4D1C7}"/>
                    </a:ext>
                  </a:extLst>
                </p14:cNvPr>
                <p14:cNvContentPartPr/>
                <p14:nvPr/>
              </p14:nvContentPartPr>
              <p14:xfrm>
                <a:off x="6990651" y="848025"/>
                <a:ext cx="887760" cy="650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D17243-9F0B-4CF5-B0DB-9B3145C4D1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73011" y="830025"/>
                  <a:ext cx="923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9123C5-2B21-4C4C-B346-4EC6F8EE9B37}"/>
                    </a:ext>
                  </a:extLst>
                </p14:cNvPr>
                <p14:cNvContentPartPr/>
                <p14:nvPr/>
              </p14:nvContentPartPr>
              <p14:xfrm>
                <a:off x="7973451" y="940905"/>
                <a:ext cx="406440" cy="346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9123C5-2B21-4C4C-B346-4EC6F8EE9B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55811" y="922905"/>
                  <a:ext cx="44208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0A1A06-7318-458C-9826-B4575AA38599}"/>
              </a:ext>
            </a:extLst>
          </p:cNvPr>
          <p:cNvGrpSpPr/>
          <p:nvPr/>
        </p:nvGrpSpPr>
        <p:grpSpPr>
          <a:xfrm>
            <a:off x="2901771" y="2109105"/>
            <a:ext cx="8932680" cy="3105720"/>
            <a:chOff x="2901771" y="2109105"/>
            <a:chExt cx="8932680" cy="31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6FA5C7-4FFE-49F1-9FED-F310B9515089}"/>
                    </a:ext>
                  </a:extLst>
                </p14:cNvPr>
                <p14:cNvContentPartPr/>
                <p14:nvPr/>
              </p14:nvContentPartPr>
              <p14:xfrm>
                <a:off x="2901771" y="4408425"/>
                <a:ext cx="1240920" cy="471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6FA5C7-4FFE-49F1-9FED-F310B951508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84131" y="4390785"/>
                  <a:ext cx="12765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F6D593-9A84-44AE-AB32-C8456E045DE0}"/>
                    </a:ext>
                  </a:extLst>
                </p14:cNvPr>
                <p14:cNvContentPartPr/>
                <p14:nvPr/>
              </p14:nvContentPartPr>
              <p14:xfrm>
                <a:off x="3159171" y="4946265"/>
                <a:ext cx="1012320" cy="268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F6D593-9A84-44AE-AB32-C8456E045D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1531" y="4928625"/>
                  <a:ext cx="10479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A570B5-A966-4922-A859-8E215C5115F1}"/>
                    </a:ext>
                  </a:extLst>
                </p14:cNvPr>
                <p14:cNvContentPartPr/>
                <p14:nvPr/>
              </p14:nvContentPartPr>
              <p14:xfrm>
                <a:off x="4589811" y="3919905"/>
                <a:ext cx="457200" cy="629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A570B5-A966-4922-A859-8E215C5115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72171" y="3902265"/>
                  <a:ext cx="49284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B8FFEB-27E7-437A-8816-C9080AFCAFD8}"/>
                    </a:ext>
                  </a:extLst>
                </p14:cNvPr>
                <p14:cNvContentPartPr/>
                <p14:nvPr/>
              </p14:nvContentPartPr>
              <p14:xfrm>
                <a:off x="4616811" y="4565025"/>
                <a:ext cx="655920" cy="19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B8FFEB-27E7-437A-8816-C9080AFCAFD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99171" y="4547025"/>
                  <a:ext cx="691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99D7C7-7DD8-4366-BDE7-350EF3296880}"/>
                    </a:ext>
                  </a:extLst>
                </p14:cNvPr>
                <p14:cNvContentPartPr/>
                <p14:nvPr/>
              </p14:nvContentPartPr>
              <p14:xfrm>
                <a:off x="4191291" y="3942225"/>
                <a:ext cx="657720" cy="177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99D7C7-7DD8-4366-BDE7-350EF329688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73291" y="3924585"/>
                  <a:ext cx="693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D2A91F6-22A0-4AA4-ABFA-B2C3A0E38E51}"/>
                    </a:ext>
                  </a:extLst>
                </p14:cNvPr>
                <p14:cNvContentPartPr/>
                <p14:nvPr/>
              </p14:nvContentPartPr>
              <p14:xfrm>
                <a:off x="5568651" y="3417345"/>
                <a:ext cx="934920" cy="102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D2A91F6-22A0-4AA4-ABFA-B2C3A0E38E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50651" y="3399705"/>
                  <a:ext cx="970560" cy="10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F83026A-4192-4A87-A909-EEF0495DAF7F}"/>
                    </a:ext>
                  </a:extLst>
                </p14:cNvPr>
                <p14:cNvContentPartPr/>
                <p14:nvPr/>
              </p14:nvContentPartPr>
              <p14:xfrm>
                <a:off x="6507531" y="3665025"/>
                <a:ext cx="764280" cy="23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F83026A-4192-4A87-A909-EEF0495DAF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89531" y="3647025"/>
                  <a:ext cx="799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387C1A-40B0-45DC-8E03-B8B6B6966181}"/>
                    </a:ext>
                  </a:extLst>
                </p14:cNvPr>
                <p14:cNvContentPartPr/>
                <p14:nvPr/>
              </p14:nvContentPartPr>
              <p14:xfrm>
                <a:off x="7082451" y="3177585"/>
                <a:ext cx="711000" cy="606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387C1A-40B0-45DC-8E03-B8B6B696618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64811" y="3159585"/>
                  <a:ext cx="7466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F47C52D-E132-4289-8DB5-80F6661093DE}"/>
                    </a:ext>
                  </a:extLst>
                </p14:cNvPr>
                <p14:cNvContentPartPr/>
                <p14:nvPr/>
              </p14:nvContentPartPr>
              <p14:xfrm>
                <a:off x="7945371" y="2884545"/>
                <a:ext cx="1076400" cy="784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F47C52D-E132-4289-8DB5-80F6661093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27371" y="2866905"/>
                  <a:ext cx="111204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9E63CF-0836-4643-8E6D-EAB9DBCD00BA}"/>
                    </a:ext>
                  </a:extLst>
                </p14:cNvPr>
                <p14:cNvContentPartPr/>
                <p14:nvPr/>
              </p14:nvContentPartPr>
              <p14:xfrm>
                <a:off x="8430651" y="3014505"/>
                <a:ext cx="26964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9E63CF-0836-4643-8E6D-EAB9DBCD00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13011" y="2996865"/>
                  <a:ext cx="305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3FEEFF-40BF-4FBF-8585-29592EE72363}"/>
                    </a:ext>
                  </a:extLst>
                </p14:cNvPr>
                <p14:cNvContentPartPr/>
                <p14:nvPr/>
              </p14:nvContentPartPr>
              <p14:xfrm>
                <a:off x="8946891" y="2868705"/>
                <a:ext cx="726840" cy="44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3FEEFF-40BF-4FBF-8585-29592EE723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28891" y="2850705"/>
                  <a:ext cx="762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DDDC6E-1753-4295-90A8-1F539D76A7D5}"/>
                    </a:ext>
                  </a:extLst>
                </p14:cNvPr>
                <p14:cNvContentPartPr/>
                <p14:nvPr/>
              </p14:nvContentPartPr>
              <p14:xfrm>
                <a:off x="9759051" y="2898945"/>
                <a:ext cx="218520" cy="161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DDDC6E-1753-4295-90A8-1F539D76A7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41411" y="2880945"/>
                  <a:ext cx="254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C53E9F1-336C-44C7-A385-FF12FFD5E9F4}"/>
                    </a:ext>
                  </a:extLst>
                </p14:cNvPr>
                <p14:cNvContentPartPr/>
                <p14:nvPr/>
              </p14:nvContentPartPr>
              <p14:xfrm>
                <a:off x="9687051" y="3224745"/>
                <a:ext cx="326520" cy="197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C53E9F1-336C-44C7-A385-FF12FFD5E9F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69051" y="3206745"/>
                  <a:ext cx="362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80C86E-BDA4-4E9B-ABAC-52C4CDED8BA8}"/>
                    </a:ext>
                  </a:extLst>
                </p14:cNvPr>
                <p14:cNvContentPartPr/>
                <p14:nvPr/>
              </p14:nvContentPartPr>
              <p14:xfrm>
                <a:off x="10393371" y="2510865"/>
                <a:ext cx="669960" cy="492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80C86E-BDA4-4E9B-ABAC-52C4CDED8B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75371" y="2493225"/>
                  <a:ext cx="7056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3E71A5E-BD24-4A0C-90A0-427297492305}"/>
                    </a:ext>
                  </a:extLst>
                </p14:cNvPr>
                <p14:cNvContentPartPr/>
                <p14:nvPr/>
              </p14:nvContentPartPr>
              <p14:xfrm>
                <a:off x="11226051" y="2425905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3E71A5E-BD24-4A0C-90A0-4272974923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08411" y="2408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E84D44-6761-4483-A466-C0508AC2A403}"/>
                    </a:ext>
                  </a:extLst>
                </p14:cNvPr>
                <p14:cNvContentPartPr/>
                <p14:nvPr/>
              </p14:nvContentPartPr>
              <p14:xfrm>
                <a:off x="11135331" y="2109105"/>
                <a:ext cx="699120" cy="65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E84D44-6761-4483-A466-C0508AC2A40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17691" y="2091465"/>
                  <a:ext cx="734760" cy="69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715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DC9242E0-83F3-4146-8909-ABADAD93B803}"/>
              </a:ext>
            </a:extLst>
          </p:cNvPr>
          <p:cNvGrpSpPr/>
          <p:nvPr/>
        </p:nvGrpSpPr>
        <p:grpSpPr>
          <a:xfrm>
            <a:off x="369171" y="117225"/>
            <a:ext cx="11303640" cy="4117320"/>
            <a:chOff x="369171" y="117225"/>
            <a:chExt cx="11303640" cy="411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7BCB34-1695-4D2C-A942-EBDEA3AEDD76}"/>
                    </a:ext>
                  </a:extLst>
                </p14:cNvPr>
                <p14:cNvContentPartPr/>
                <p14:nvPr/>
              </p14:nvContentPartPr>
              <p14:xfrm>
                <a:off x="2986731" y="379305"/>
                <a:ext cx="921600" cy="1165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7BCB34-1695-4D2C-A942-EBDEA3AEDD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8731" y="361665"/>
                  <a:ext cx="957240" cy="12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969C29-A01E-4F1D-825A-9D92DB0E48AC}"/>
                    </a:ext>
                  </a:extLst>
                </p14:cNvPr>
                <p14:cNvContentPartPr/>
                <p14:nvPr/>
              </p14:nvContentPartPr>
              <p14:xfrm>
                <a:off x="3566691" y="931905"/>
                <a:ext cx="361080" cy="208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969C29-A01E-4F1D-825A-9D92DB0E48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49051" y="914265"/>
                  <a:ext cx="396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49F922-DC57-4DC9-810B-8C449C4C2772}"/>
                    </a:ext>
                  </a:extLst>
                </p14:cNvPr>
                <p14:cNvContentPartPr/>
                <p14:nvPr/>
              </p14:nvContentPartPr>
              <p14:xfrm>
                <a:off x="4301091" y="488745"/>
                <a:ext cx="17640" cy="603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49F922-DC57-4DC9-810B-8C449C4C27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83091" y="470745"/>
                  <a:ext cx="5328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CDEB0E-882C-40F5-9930-E4C383001EE4}"/>
                    </a:ext>
                  </a:extLst>
                </p14:cNvPr>
                <p14:cNvContentPartPr/>
                <p14:nvPr/>
              </p14:nvContentPartPr>
              <p14:xfrm>
                <a:off x="4481091" y="488745"/>
                <a:ext cx="447480" cy="489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CDEB0E-882C-40F5-9930-E4C383001E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63091" y="470745"/>
                  <a:ext cx="4831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910570-C866-4A88-AEF3-CAC3768A04A3}"/>
                    </a:ext>
                  </a:extLst>
                </p14:cNvPr>
                <p14:cNvContentPartPr/>
                <p14:nvPr/>
              </p14:nvContentPartPr>
              <p14:xfrm>
                <a:off x="5033331" y="704745"/>
                <a:ext cx="414720" cy="312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910570-C866-4A88-AEF3-CAC3768A04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5691" y="686745"/>
                  <a:ext cx="450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D322C4-0601-4B44-93A9-720D2099303E}"/>
                    </a:ext>
                  </a:extLst>
                </p14:cNvPr>
                <p14:cNvContentPartPr/>
                <p14:nvPr/>
              </p14:nvContentPartPr>
              <p14:xfrm>
                <a:off x="4432491" y="606465"/>
                <a:ext cx="347760" cy="85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D322C4-0601-4B44-93A9-720D209930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4491" y="588465"/>
                  <a:ext cx="383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DD0EE1-D4B6-49B9-8384-3E639276A3C5}"/>
                    </a:ext>
                  </a:extLst>
                </p14:cNvPr>
                <p14:cNvContentPartPr/>
                <p14:nvPr/>
              </p14:nvContentPartPr>
              <p14:xfrm>
                <a:off x="5871051" y="554265"/>
                <a:ext cx="366840" cy="65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DD0EE1-D4B6-49B9-8384-3E639276A3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53051" y="536625"/>
                  <a:ext cx="4024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18417A-A03C-48F3-9FC6-8442B7850CE0}"/>
                    </a:ext>
                  </a:extLst>
                </p14:cNvPr>
                <p14:cNvContentPartPr/>
                <p14:nvPr/>
              </p14:nvContentPartPr>
              <p14:xfrm>
                <a:off x="6237171" y="543105"/>
                <a:ext cx="591840" cy="97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18417A-A03C-48F3-9FC6-8442B7850C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19171" y="525105"/>
                  <a:ext cx="627480" cy="10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760584-2C95-4238-809A-C366B1064222}"/>
                    </a:ext>
                  </a:extLst>
                </p14:cNvPr>
                <p14:cNvContentPartPr/>
                <p14:nvPr/>
              </p14:nvContentPartPr>
              <p14:xfrm>
                <a:off x="7006851" y="541305"/>
                <a:ext cx="242280" cy="43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760584-2C95-4238-809A-C366B10642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89211" y="523305"/>
                  <a:ext cx="2779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E6EFD2-1D55-4CFF-B3EC-B2EF3532905E}"/>
                    </a:ext>
                  </a:extLst>
                </p14:cNvPr>
                <p14:cNvContentPartPr/>
                <p14:nvPr/>
              </p14:nvContentPartPr>
              <p14:xfrm>
                <a:off x="7504731" y="334665"/>
                <a:ext cx="145080" cy="63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E6EFD2-1D55-4CFF-B3EC-B2EF353290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86731" y="316665"/>
                  <a:ext cx="18072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A48F41-EEF6-4966-BAFD-DFA806AB7C29}"/>
                    </a:ext>
                  </a:extLst>
                </p14:cNvPr>
                <p14:cNvContentPartPr/>
                <p14:nvPr/>
              </p14:nvContentPartPr>
              <p14:xfrm>
                <a:off x="7297011" y="625185"/>
                <a:ext cx="329040" cy="10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A48F41-EEF6-4966-BAFD-DFA806AB7C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9011" y="607545"/>
                  <a:ext cx="364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E7090D-3ED3-4C14-BBB2-DCE449B4ABBE}"/>
                    </a:ext>
                  </a:extLst>
                </p14:cNvPr>
                <p14:cNvContentPartPr/>
                <p14:nvPr/>
              </p14:nvContentPartPr>
              <p14:xfrm>
                <a:off x="7483491" y="624825"/>
                <a:ext cx="691920" cy="271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E7090D-3ED3-4C14-BBB2-DCE449B4AB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65491" y="607185"/>
                  <a:ext cx="727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810AE2-CD9C-4A92-A538-5A4B66274E28}"/>
                    </a:ext>
                  </a:extLst>
                </p14:cNvPr>
                <p14:cNvContentPartPr/>
                <p14:nvPr/>
              </p14:nvContentPartPr>
              <p14:xfrm>
                <a:off x="8247411" y="522225"/>
                <a:ext cx="697680" cy="263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810AE2-CD9C-4A92-A538-5A4B66274E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29771" y="504225"/>
                  <a:ext cx="733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DEBD77-696F-425C-84BB-92F07134BC8D}"/>
                    </a:ext>
                  </a:extLst>
                </p14:cNvPr>
                <p14:cNvContentPartPr/>
                <p14:nvPr/>
              </p14:nvContentPartPr>
              <p14:xfrm>
                <a:off x="9279531" y="307665"/>
                <a:ext cx="422640" cy="56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DEBD77-696F-425C-84BB-92F07134BC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61531" y="289665"/>
                  <a:ext cx="4582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809954-2718-4803-8167-99D4932C5B47}"/>
                    </a:ext>
                  </a:extLst>
                </p14:cNvPr>
                <p14:cNvContentPartPr/>
                <p14:nvPr/>
              </p14:nvContentPartPr>
              <p14:xfrm>
                <a:off x="9820971" y="597105"/>
                <a:ext cx="201600" cy="33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809954-2718-4803-8167-99D4932C5B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02971" y="579105"/>
                  <a:ext cx="2372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5BCEB3-95AA-4EA3-A926-83F77FD4E1B6}"/>
                    </a:ext>
                  </a:extLst>
                </p14:cNvPr>
                <p14:cNvContentPartPr/>
                <p14:nvPr/>
              </p14:nvContentPartPr>
              <p14:xfrm>
                <a:off x="9994491" y="162585"/>
                <a:ext cx="575640" cy="89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5BCEB3-95AA-4EA3-A926-83F77FD4E1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76851" y="144585"/>
                  <a:ext cx="61128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CF53C5-C2AC-4CA7-B6A2-DCC25F62EE72}"/>
                    </a:ext>
                  </a:extLst>
                </p14:cNvPr>
                <p14:cNvContentPartPr/>
                <p14:nvPr/>
              </p14:nvContentPartPr>
              <p14:xfrm>
                <a:off x="8989731" y="352665"/>
                <a:ext cx="171360" cy="745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CF53C5-C2AC-4CA7-B6A2-DCC25F62EE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71731" y="335025"/>
                  <a:ext cx="20700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51A1BA-FC29-4DBE-9190-57290C45197D}"/>
                    </a:ext>
                  </a:extLst>
                </p14:cNvPr>
                <p14:cNvContentPartPr/>
                <p14:nvPr/>
              </p14:nvContentPartPr>
              <p14:xfrm>
                <a:off x="1249371" y="2816505"/>
                <a:ext cx="782280" cy="234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51A1BA-FC29-4DBE-9190-57290C4519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31371" y="2798865"/>
                  <a:ext cx="817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1227B1-5845-4D1F-9086-B3A5692969F5}"/>
                    </a:ext>
                  </a:extLst>
                </p14:cNvPr>
                <p14:cNvContentPartPr/>
                <p14:nvPr/>
              </p14:nvContentPartPr>
              <p14:xfrm>
                <a:off x="1249371" y="3185145"/>
                <a:ext cx="923040" cy="20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1227B1-5845-4D1F-9086-B3A5692969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1371" y="3167505"/>
                  <a:ext cx="958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57C841-3210-4D8D-8572-4B51835D0823}"/>
                    </a:ext>
                  </a:extLst>
                </p14:cNvPr>
                <p14:cNvContentPartPr/>
                <p14:nvPr/>
              </p14:nvContentPartPr>
              <p14:xfrm>
                <a:off x="369171" y="497745"/>
                <a:ext cx="180720" cy="815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57C841-3210-4D8D-8572-4B51835D08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1171" y="479745"/>
                  <a:ext cx="21636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B15A9A-B226-4E9B-878A-6EEE1A938A1E}"/>
                    </a:ext>
                  </a:extLst>
                </p14:cNvPr>
                <p14:cNvContentPartPr/>
                <p14:nvPr/>
              </p14:nvContentPartPr>
              <p14:xfrm>
                <a:off x="676611" y="798705"/>
                <a:ext cx="748440" cy="400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B15A9A-B226-4E9B-878A-6EEE1A938A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8971" y="780705"/>
                  <a:ext cx="7840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F8C630-12ED-466C-9C7E-285006B84DA1}"/>
                    </a:ext>
                  </a:extLst>
                </p14:cNvPr>
                <p14:cNvContentPartPr/>
                <p14:nvPr/>
              </p14:nvContentPartPr>
              <p14:xfrm>
                <a:off x="1391931" y="703665"/>
                <a:ext cx="349200" cy="1013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F8C630-12ED-466C-9C7E-285006B84D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73931" y="685665"/>
                  <a:ext cx="3848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55AD24-9351-4E61-BCCF-F17847840FA2}"/>
                    </a:ext>
                  </a:extLst>
                </p14:cNvPr>
                <p14:cNvContentPartPr/>
                <p14:nvPr/>
              </p14:nvContentPartPr>
              <p14:xfrm>
                <a:off x="1710891" y="606465"/>
                <a:ext cx="118440" cy="58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55AD24-9351-4E61-BCCF-F17847840F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92891" y="588465"/>
                  <a:ext cx="15408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08060-3897-4909-918C-79A519256A1F}"/>
                    </a:ext>
                  </a:extLst>
                </p14:cNvPr>
                <p14:cNvContentPartPr/>
                <p14:nvPr/>
              </p14:nvContentPartPr>
              <p14:xfrm>
                <a:off x="1810251" y="615105"/>
                <a:ext cx="623160" cy="540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08060-3897-4909-918C-79A519256A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92611" y="597465"/>
                  <a:ext cx="6588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625F77-9C49-42F7-AFFB-A1549BC12187}"/>
                    </a:ext>
                  </a:extLst>
                </p14:cNvPr>
                <p14:cNvContentPartPr/>
                <p14:nvPr/>
              </p14:nvContentPartPr>
              <p14:xfrm>
                <a:off x="1849131" y="832545"/>
                <a:ext cx="160920" cy="58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625F77-9C49-42F7-AFFB-A1549BC121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31131" y="814545"/>
                  <a:ext cx="196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A6A3CA-474B-4ED5-B77B-F185C73B8B1C}"/>
                    </a:ext>
                  </a:extLst>
                </p14:cNvPr>
                <p14:cNvContentPartPr/>
                <p14:nvPr/>
              </p14:nvContentPartPr>
              <p14:xfrm>
                <a:off x="778491" y="117225"/>
                <a:ext cx="110160" cy="399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A6A3CA-474B-4ED5-B77B-F185C73B8B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0851" y="99585"/>
                  <a:ext cx="1458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405998-0F78-42BF-BCFC-EE3C728841F1}"/>
                    </a:ext>
                  </a:extLst>
                </p14:cNvPr>
                <p14:cNvContentPartPr/>
                <p14:nvPr/>
              </p14:nvContentPartPr>
              <p14:xfrm>
                <a:off x="705771" y="363105"/>
                <a:ext cx="100800" cy="53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405998-0F78-42BF-BCFC-EE3C728841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131" y="345105"/>
                  <a:ext cx="136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82ACA5-6780-42D2-88BA-36EC59662036}"/>
                    </a:ext>
                  </a:extLst>
                </p14:cNvPr>
                <p14:cNvContentPartPr/>
                <p14:nvPr/>
              </p14:nvContentPartPr>
              <p14:xfrm>
                <a:off x="1013931" y="257265"/>
                <a:ext cx="101160" cy="244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82ACA5-6780-42D2-88BA-36EC596620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5931" y="239625"/>
                  <a:ext cx="136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90996C-4C76-42D5-80DC-6DE55E511BE1}"/>
                    </a:ext>
                  </a:extLst>
                </p14:cNvPr>
                <p14:cNvContentPartPr/>
                <p14:nvPr/>
              </p14:nvContentPartPr>
              <p14:xfrm>
                <a:off x="397971" y="126225"/>
                <a:ext cx="274680" cy="523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90996C-4C76-42D5-80DC-6DE55E511B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9971" y="108585"/>
                  <a:ext cx="3103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21C3D4-EFC8-450C-BB81-14F5FF0FDF1E}"/>
                    </a:ext>
                  </a:extLst>
                </p14:cNvPr>
                <p14:cNvContentPartPr/>
                <p14:nvPr/>
              </p14:nvContentPartPr>
              <p14:xfrm>
                <a:off x="2724651" y="2676825"/>
                <a:ext cx="3806640" cy="573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21C3D4-EFC8-450C-BB81-14F5FF0FDF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07011" y="2658825"/>
                  <a:ext cx="38422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DBECC5-5D59-4443-8AD7-26F5AA52B32B}"/>
                    </a:ext>
                  </a:extLst>
                </p14:cNvPr>
                <p14:cNvContentPartPr/>
                <p14:nvPr/>
              </p14:nvContentPartPr>
              <p14:xfrm>
                <a:off x="3530331" y="2213865"/>
                <a:ext cx="448560" cy="620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DBECC5-5D59-4443-8AD7-26F5AA52B3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12331" y="2196225"/>
                  <a:ext cx="48420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C14EB5-482D-432F-B399-D1F65DCBE5F4}"/>
                    </a:ext>
                  </a:extLst>
                </p14:cNvPr>
                <p14:cNvContentPartPr/>
                <p14:nvPr/>
              </p14:nvContentPartPr>
              <p14:xfrm>
                <a:off x="3575691" y="2385945"/>
                <a:ext cx="431640" cy="176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C14EB5-482D-432F-B399-D1F65DCBE5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57691" y="2368305"/>
                  <a:ext cx="467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3FE9049-13D4-4609-93EC-2D53001DEB7D}"/>
                    </a:ext>
                  </a:extLst>
                </p14:cNvPr>
                <p14:cNvContentPartPr/>
                <p14:nvPr/>
              </p14:nvContentPartPr>
              <p14:xfrm>
                <a:off x="4139811" y="2266425"/>
                <a:ext cx="21708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3FE9049-13D4-4609-93EC-2D53001DEB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1811" y="2248785"/>
                  <a:ext cx="252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15A698-3708-4473-B0B2-D2F1BED3FFF7}"/>
                    </a:ext>
                  </a:extLst>
                </p14:cNvPr>
                <p14:cNvContentPartPr/>
                <p14:nvPr/>
              </p14:nvContentPartPr>
              <p14:xfrm>
                <a:off x="4480011" y="2045025"/>
                <a:ext cx="416520" cy="46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15A698-3708-4473-B0B2-D2F1BED3FF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62011" y="2027385"/>
                  <a:ext cx="4521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2B242E1-A9EB-4E7E-9484-75ABA65603E4}"/>
                    </a:ext>
                  </a:extLst>
                </p14:cNvPr>
                <p14:cNvContentPartPr/>
                <p14:nvPr/>
              </p14:nvContentPartPr>
              <p14:xfrm>
                <a:off x="4960611" y="2154465"/>
                <a:ext cx="251640" cy="249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2B242E1-A9EB-4E7E-9484-75ABA65603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2971" y="2136465"/>
                  <a:ext cx="287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14534D-4134-4EB3-84D6-81E7D7A456F9}"/>
                    </a:ext>
                  </a:extLst>
                </p14:cNvPr>
                <p14:cNvContentPartPr/>
                <p14:nvPr/>
              </p14:nvContentPartPr>
              <p14:xfrm>
                <a:off x="5205411" y="1994625"/>
                <a:ext cx="531360" cy="946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14534D-4134-4EB3-84D6-81E7D7A456F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7411" y="1976985"/>
                  <a:ext cx="56700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E8D6AC-5E64-455A-B0DA-5DA6CFF9BE80}"/>
                    </a:ext>
                  </a:extLst>
                </p14:cNvPr>
                <p14:cNvContentPartPr/>
                <p14:nvPr/>
              </p14:nvContentPartPr>
              <p14:xfrm>
                <a:off x="5647851" y="2114505"/>
                <a:ext cx="383760" cy="28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E8D6AC-5E64-455A-B0DA-5DA6CFF9BE8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29851" y="2096505"/>
                  <a:ext cx="4194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A48F04-2B8D-4727-9094-99DD67C4DDE8}"/>
                    </a:ext>
                  </a:extLst>
                </p14:cNvPr>
                <p14:cNvContentPartPr/>
                <p14:nvPr/>
              </p14:nvContentPartPr>
              <p14:xfrm>
                <a:off x="6155091" y="1708425"/>
                <a:ext cx="989280" cy="641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A48F04-2B8D-4727-9094-99DD67C4DD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37451" y="1690785"/>
                  <a:ext cx="102492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25A367-A8BD-4D06-BDD5-1515B5DE31F9}"/>
                    </a:ext>
                  </a:extLst>
                </p14:cNvPr>
                <p14:cNvContentPartPr/>
                <p14:nvPr/>
              </p14:nvContentPartPr>
              <p14:xfrm>
                <a:off x="7155531" y="1812465"/>
                <a:ext cx="267120" cy="270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25A367-A8BD-4D06-BDD5-1515B5DE31F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7891" y="1794465"/>
                  <a:ext cx="302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3CC1B10-C9C6-4C61-A06D-B50E4D02F5C7}"/>
                    </a:ext>
                  </a:extLst>
                </p14:cNvPr>
                <p14:cNvContentPartPr/>
                <p14:nvPr/>
              </p14:nvContentPartPr>
              <p14:xfrm>
                <a:off x="7496091" y="1828665"/>
                <a:ext cx="150840" cy="209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3CC1B10-C9C6-4C61-A06D-B50E4D02F5C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78091" y="1810665"/>
                  <a:ext cx="186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BDA08B-B5C8-4D6A-B3AF-756ADA856150}"/>
                    </a:ext>
                  </a:extLst>
                </p14:cNvPr>
                <p14:cNvContentPartPr/>
                <p14:nvPr/>
              </p14:nvContentPartPr>
              <p14:xfrm>
                <a:off x="7378371" y="1665225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BDA08B-B5C8-4D6A-B3AF-756ADA8561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60371" y="16475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651F5C1-8B06-4D74-A1FD-7EA5B2008563}"/>
                    </a:ext>
                  </a:extLst>
                </p14:cNvPr>
                <p14:cNvContentPartPr/>
                <p14:nvPr/>
              </p14:nvContentPartPr>
              <p14:xfrm>
                <a:off x="7378371" y="1515465"/>
                <a:ext cx="472680" cy="371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651F5C1-8B06-4D74-A1FD-7EA5B20085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60371" y="1497825"/>
                  <a:ext cx="508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7BAE353-1B7B-4401-BDEF-69ECF04E1639}"/>
                    </a:ext>
                  </a:extLst>
                </p14:cNvPr>
                <p14:cNvContentPartPr/>
                <p14:nvPr/>
              </p14:nvContentPartPr>
              <p14:xfrm>
                <a:off x="8004771" y="1366065"/>
                <a:ext cx="453960" cy="447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7BAE353-1B7B-4401-BDEF-69ECF04E16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87131" y="1348425"/>
                  <a:ext cx="4896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097DD7-34EF-48FE-92ED-12D251BD3249}"/>
                    </a:ext>
                  </a:extLst>
                </p14:cNvPr>
                <p14:cNvContentPartPr/>
                <p14:nvPr/>
              </p14:nvContentPartPr>
              <p14:xfrm>
                <a:off x="8580051" y="1421145"/>
                <a:ext cx="401040" cy="263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097DD7-34EF-48FE-92ED-12D251BD32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62411" y="1403145"/>
                  <a:ext cx="436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B016D3-5D77-4D41-9134-ED3B1E1BF6E7}"/>
                    </a:ext>
                  </a:extLst>
                </p14:cNvPr>
                <p14:cNvContentPartPr/>
                <p14:nvPr/>
              </p14:nvContentPartPr>
              <p14:xfrm>
                <a:off x="9161811" y="1248345"/>
                <a:ext cx="397440" cy="488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B016D3-5D77-4D41-9134-ED3B1E1BF6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44171" y="1230705"/>
                  <a:ext cx="4330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FB5AC2-D687-4A0B-9C01-AD8DE5BDB910}"/>
                    </a:ext>
                  </a:extLst>
                </p14:cNvPr>
                <p14:cNvContentPartPr/>
                <p14:nvPr/>
              </p14:nvContentPartPr>
              <p14:xfrm>
                <a:off x="9445131" y="1321065"/>
                <a:ext cx="133560" cy="9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FB5AC2-D687-4A0B-9C01-AD8DE5BDB91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27131" y="1303425"/>
                  <a:ext cx="169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F3A359A-9877-4327-BE19-EAB45ADD2AEC}"/>
                    </a:ext>
                  </a:extLst>
                </p14:cNvPr>
                <p14:cNvContentPartPr/>
                <p14:nvPr/>
              </p14:nvContentPartPr>
              <p14:xfrm>
                <a:off x="9661131" y="1309185"/>
                <a:ext cx="151560" cy="28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F3A359A-9877-4327-BE19-EAB45ADD2A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43131" y="1291545"/>
                  <a:ext cx="187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27733B-476C-4758-9A17-35AF67E235C1}"/>
                    </a:ext>
                  </a:extLst>
                </p14:cNvPr>
                <p14:cNvContentPartPr/>
                <p14:nvPr/>
              </p14:nvContentPartPr>
              <p14:xfrm>
                <a:off x="6372891" y="1801305"/>
                <a:ext cx="3694680" cy="906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27733B-476C-4758-9A17-35AF67E235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54891" y="1783305"/>
                  <a:ext cx="373032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A965CE-D587-4C26-8007-D1F59C385700}"/>
                    </a:ext>
                  </a:extLst>
                </p14:cNvPr>
                <p14:cNvContentPartPr/>
                <p14:nvPr/>
              </p14:nvContentPartPr>
              <p14:xfrm>
                <a:off x="3738051" y="3422385"/>
                <a:ext cx="275760" cy="49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A965CE-D587-4C26-8007-D1F59C3857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20411" y="3404385"/>
                  <a:ext cx="3114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846E44C-090E-4115-83B0-6780ECB782F5}"/>
                    </a:ext>
                  </a:extLst>
                </p14:cNvPr>
                <p14:cNvContentPartPr/>
                <p14:nvPr/>
              </p14:nvContentPartPr>
              <p14:xfrm>
                <a:off x="3856491" y="3646665"/>
                <a:ext cx="52920" cy="65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846E44C-090E-4115-83B0-6780ECB782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38851" y="3629025"/>
                  <a:ext cx="88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8E3E67-18BA-4A4C-9DE1-03A4982A67E0}"/>
                    </a:ext>
                  </a:extLst>
                </p14:cNvPr>
                <p14:cNvContentPartPr/>
                <p14:nvPr/>
              </p14:nvContentPartPr>
              <p14:xfrm>
                <a:off x="4073931" y="3518865"/>
                <a:ext cx="239760" cy="271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8E3E67-18BA-4A4C-9DE1-03A4982A67E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55931" y="3501225"/>
                  <a:ext cx="2754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F704BE0-B0B6-48F1-AAFD-7DCACC4789B2}"/>
                    </a:ext>
                  </a:extLst>
                </p14:cNvPr>
                <p14:cNvContentPartPr/>
                <p14:nvPr/>
              </p14:nvContentPartPr>
              <p14:xfrm>
                <a:off x="4471731" y="3349665"/>
                <a:ext cx="539280" cy="629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F704BE0-B0B6-48F1-AAFD-7DCACC4789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53731" y="3332025"/>
                  <a:ext cx="57492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B23F37-3253-46AE-B326-9569A790E80E}"/>
                    </a:ext>
                  </a:extLst>
                </p14:cNvPr>
                <p14:cNvContentPartPr/>
                <p14:nvPr/>
              </p14:nvContentPartPr>
              <p14:xfrm>
                <a:off x="5014611" y="3398985"/>
                <a:ext cx="365760" cy="278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B23F37-3253-46AE-B326-9569A790E80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96611" y="3381345"/>
                  <a:ext cx="4014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6DB2CE4-011B-4F49-8032-D7BDF551052C}"/>
                    </a:ext>
                  </a:extLst>
                </p14:cNvPr>
                <p14:cNvContentPartPr/>
                <p14:nvPr/>
              </p14:nvContentPartPr>
              <p14:xfrm>
                <a:off x="5397651" y="3267945"/>
                <a:ext cx="383040" cy="966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6DB2CE4-011B-4F49-8032-D7BDF55105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79651" y="3250305"/>
                  <a:ext cx="41868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F7FF11B-524D-48FB-93F4-99B440984575}"/>
                    </a:ext>
                  </a:extLst>
                </p14:cNvPr>
                <p14:cNvContentPartPr/>
                <p14:nvPr/>
              </p14:nvContentPartPr>
              <p14:xfrm>
                <a:off x="5764851" y="3261465"/>
                <a:ext cx="335520" cy="336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F7FF11B-524D-48FB-93F4-99B4409845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46851" y="3243465"/>
                  <a:ext cx="3711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71D19D-CFBA-456D-AFC6-F6CAE0AEA63B}"/>
                    </a:ext>
                  </a:extLst>
                </p14:cNvPr>
                <p14:cNvContentPartPr/>
                <p14:nvPr/>
              </p14:nvContentPartPr>
              <p14:xfrm>
                <a:off x="6309171" y="3106305"/>
                <a:ext cx="236520" cy="353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71D19D-CFBA-456D-AFC6-F6CAE0AEA6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91531" y="3088665"/>
                  <a:ext cx="2721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559BAFC-2BD6-4193-A936-DD418360A01D}"/>
                    </a:ext>
                  </a:extLst>
                </p14:cNvPr>
                <p14:cNvContentPartPr/>
                <p14:nvPr/>
              </p14:nvContentPartPr>
              <p14:xfrm>
                <a:off x="6545331" y="3089745"/>
                <a:ext cx="415080" cy="178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559BAFC-2BD6-4193-A936-DD418360A01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27691" y="3071745"/>
                  <a:ext cx="450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123459-ACF9-4E7B-B24F-61D177329FA5}"/>
                    </a:ext>
                  </a:extLst>
                </p14:cNvPr>
                <p14:cNvContentPartPr/>
                <p14:nvPr/>
              </p14:nvContentPartPr>
              <p14:xfrm>
                <a:off x="6907491" y="2922705"/>
                <a:ext cx="173160" cy="266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123459-ACF9-4E7B-B24F-61D177329F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89491" y="2905065"/>
                  <a:ext cx="208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1478F69-7A61-450F-A1BA-2964DA37126B}"/>
                    </a:ext>
                  </a:extLst>
                </p14:cNvPr>
                <p14:cNvContentPartPr/>
                <p14:nvPr/>
              </p14:nvContentPartPr>
              <p14:xfrm>
                <a:off x="7215291" y="3023505"/>
                <a:ext cx="7200" cy="2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1478F69-7A61-450F-A1BA-2964DA3712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97651" y="3005505"/>
                  <a:ext cx="42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D4A039E-C5ED-448F-85EC-8CE7695E8BB0}"/>
                    </a:ext>
                  </a:extLst>
                </p14:cNvPr>
                <p14:cNvContentPartPr/>
                <p14:nvPr/>
              </p14:nvContentPartPr>
              <p14:xfrm>
                <a:off x="7043211" y="2905785"/>
                <a:ext cx="9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D4A039E-C5ED-448F-85EC-8CE7695E8B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25571" y="288778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68E8DDF-FF48-4D25-A8CF-347705A6DACE}"/>
                    </a:ext>
                  </a:extLst>
                </p14:cNvPr>
                <p14:cNvContentPartPr/>
                <p14:nvPr/>
              </p14:nvContentPartPr>
              <p14:xfrm>
                <a:off x="7449651" y="2978145"/>
                <a:ext cx="295200" cy="174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68E8DDF-FF48-4D25-A8CF-347705A6DAC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32011" y="2960505"/>
                  <a:ext cx="330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29DE0F4-B5A0-4D35-ACBB-4CDA3DD61807}"/>
                    </a:ext>
                  </a:extLst>
                </p14:cNvPr>
                <p14:cNvContentPartPr/>
                <p14:nvPr/>
              </p14:nvContentPartPr>
              <p14:xfrm>
                <a:off x="7758531" y="2944305"/>
                <a:ext cx="230760" cy="88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29DE0F4-B5A0-4D35-ACBB-4CDA3DD6180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40531" y="2926665"/>
                  <a:ext cx="266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8CC1D5C-134B-4721-B087-28A6E7AB0F9E}"/>
                    </a:ext>
                  </a:extLst>
                </p14:cNvPr>
                <p14:cNvContentPartPr/>
                <p14:nvPr/>
              </p14:nvContentPartPr>
              <p14:xfrm>
                <a:off x="7971291" y="2715705"/>
                <a:ext cx="211680" cy="196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8CC1D5C-134B-4721-B087-28A6E7AB0F9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53651" y="2698065"/>
                  <a:ext cx="247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D601A1-E0E3-4B01-8402-45C99A21EA0C}"/>
                    </a:ext>
                  </a:extLst>
                </p14:cNvPr>
                <p14:cNvContentPartPr/>
                <p14:nvPr/>
              </p14:nvContentPartPr>
              <p14:xfrm>
                <a:off x="8278731" y="2751705"/>
                <a:ext cx="167760" cy="137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D601A1-E0E3-4B01-8402-45C99A21EA0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60731" y="2734065"/>
                  <a:ext cx="203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46D28B-9A81-4830-A0BE-6A74C547E9C8}"/>
                    </a:ext>
                  </a:extLst>
                </p14:cNvPr>
                <p14:cNvContentPartPr/>
                <p14:nvPr/>
              </p14:nvContentPartPr>
              <p14:xfrm>
                <a:off x="8365131" y="2552625"/>
                <a:ext cx="244440" cy="347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46D28B-9A81-4830-A0BE-6A74C547E9C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47491" y="2534985"/>
                  <a:ext cx="2800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B70F0C4-8126-421B-BABB-84D4EA3AC940}"/>
                    </a:ext>
                  </a:extLst>
                </p14:cNvPr>
                <p14:cNvContentPartPr/>
                <p14:nvPr/>
              </p14:nvContentPartPr>
              <p14:xfrm>
                <a:off x="8311131" y="2678985"/>
                <a:ext cx="199080" cy="19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70F0C4-8126-421B-BABB-84D4EA3AC94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93131" y="2661345"/>
                  <a:ext cx="234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B55910-9E52-49AC-B768-C93499C2866A}"/>
                    </a:ext>
                  </a:extLst>
                </p14:cNvPr>
                <p14:cNvContentPartPr/>
                <p14:nvPr/>
              </p14:nvContentPartPr>
              <p14:xfrm>
                <a:off x="8790291" y="2711025"/>
                <a:ext cx="324720" cy="104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B55910-9E52-49AC-B768-C93499C2866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72651" y="2693025"/>
                  <a:ext cx="360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622236F-AEE5-4CFE-A5EC-535A96CA9F30}"/>
                    </a:ext>
                  </a:extLst>
                </p14:cNvPr>
                <p14:cNvContentPartPr/>
                <p14:nvPr/>
              </p14:nvContentPartPr>
              <p14:xfrm>
                <a:off x="9218331" y="2416545"/>
                <a:ext cx="419760" cy="336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622236F-AEE5-4CFE-A5EC-535A96CA9F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00691" y="2398905"/>
                  <a:ext cx="455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BED78CA-8A73-49E2-836E-58C5478A958D}"/>
                    </a:ext>
                  </a:extLst>
                </p14:cNvPr>
                <p14:cNvContentPartPr/>
                <p14:nvPr/>
              </p14:nvContentPartPr>
              <p14:xfrm>
                <a:off x="9424251" y="2565945"/>
                <a:ext cx="200160" cy="50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BED78CA-8A73-49E2-836E-58C5478A958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06251" y="2547945"/>
                  <a:ext cx="235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7FCABF-5D43-4D14-ABD6-76C03EBA35AF}"/>
                    </a:ext>
                  </a:extLst>
                </p14:cNvPr>
                <p14:cNvContentPartPr/>
                <p14:nvPr/>
              </p14:nvContentPartPr>
              <p14:xfrm>
                <a:off x="9614331" y="2412585"/>
                <a:ext cx="110160" cy="162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7FCABF-5D43-4D14-ABD6-76C03EBA35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96691" y="2394585"/>
                  <a:ext cx="145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0BCFFE9-8DC5-490F-97C4-D290020787E0}"/>
                    </a:ext>
                  </a:extLst>
                </p14:cNvPr>
                <p14:cNvContentPartPr/>
                <p14:nvPr/>
              </p14:nvContentPartPr>
              <p14:xfrm>
                <a:off x="9723051" y="2293785"/>
                <a:ext cx="206640" cy="158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0BCFFE9-8DC5-490F-97C4-D290020787E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05051" y="2275785"/>
                  <a:ext cx="242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1D3683D-6105-4A2E-B13D-F64540E35D98}"/>
                    </a:ext>
                  </a:extLst>
                </p14:cNvPr>
                <p14:cNvContentPartPr/>
                <p14:nvPr/>
              </p14:nvContentPartPr>
              <p14:xfrm>
                <a:off x="9994491" y="2386305"/>
                <a:ext cx="360" cy="3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1D3683D-6105-4A2E-B13D-F64540E35D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76851" y="23683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A4C03D8-2971-4A41-9365-0C897BA98BC5}"/>
                    </a:ext>
                  </a:extLst>
                </p14:cNvPr>
                <p14:cNvContentPartPr/>
                <p14:nvPr/>
              </p14:nvContentPartPr>
              <p14:xfrm>
                <a:off x="9922491" y="2245185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A4C03D8-2971-4A41-9365-0C897BA98B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04491" y="2227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08564D-A54A-4767-8D17-95F485E0BFB6}"/>
                    </a:ext>
                  </a:extLst>
                </p14:cNvPr>
                <p14:cNvContentPartPr/>
                <p14:nvPr/>
              </p14:nvContentPartPr>
              <p14:xfrm>
                <a:off x="10019691" y="2268225"/>
                <a:ext cx="171720" cy="19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08564D-A54A-4767-8D17-95F485E0BFB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001691" y="2250225"/>
                  <a:ext cx="207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C4156B-DA12-43FF-852E-432D5CF50E8D}"/>
                    </a:ext>
                  </a:extLst>
                </p14:cNvPr>
                <p14:cNvContentPartPr/>
                <p14:nvPr/>
              </p14:nvContentPartPr>
              <p14:xfrm>
                <a:off x="10078731" y="2181825"/>
                <a:ext cx="160920" cy="249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C4156B-DA12-43FF-852E-432D5CF50E8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060731" y="2163825"/>
                  <a:ext cx="196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510AD5-0AF5-4734-BBEE-B0B6DA307F3A}"/>
                    </a:ext>
                  </a:extLst>
                </p14:cNvPr>
                <p14:cNvContentPartPr/>
                <p14:nvPr/>
              </p14:nvContentPartPr>
              <p14:xfrm>
                <a:off x="10311291" y="2245185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510AD5-0AF5-4734-BBEE-B0B6DA307F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93651" y="2227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B577E5-5331-4DEF-8E2C-6C268C982A3D}"/>
                    </a:ext>
                  </a:extLst>
                </p14:cNvPr>
                <p14:cNvContentPartPr/>
                <p14:nvPr/>
              </p14:nvContentPartPr>
              <p14:xfrm>
                <a:off x="10338651" y="2308185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B577E5-5331-4DEF-8E2C-6C268C982A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21011" y="22905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9939BA-4534-48B6-A687-A7F59DEA08B1}"/>
                    </a:ext>
                  </a:extLst>
                </p14:cNvPr>
                <p14:cNvContentPartPr/>
                <p14:nvPr/>
              </p14:nvContentPartPr>
              <p14:xfrm>
                <a:off x="10221651" y="1900665"/>
                <a:ext cx="542520" cy="186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9939BA-4534-48B6-A687-A7F59DEA08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04011" y="1883025"/>
                  <a:ext cx="578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6455A60-BF52-4EB1-9307-859AE232C10F}"/>
                    </a:ext>
                  </a:extLst>
                </p14:cNvPr>
                <p14:cNvContentPartPr/>
                <p14:nvPr/>
              </p14:nvContentPartPr>
              <p14:xfrm>
                <a:off x="10817811" y="1633545"/>
                <a:ext cx="362880" cy="547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6455A60-BF52-4EB1-9307-859AE232C10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799811" y="1615905"/>
                  <a:ext cx="39852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B86059C-BE01-46BA-9CBD-7A44DE6DCDFD}"/>
                    </a:ext>
                  </a:extLst>
                </p14:cNvPr>
                <p14:cNvContentPartPr/>
                <p14:nvPr/>
              </p14:nvContentPartPr>
              <p14:xfrm>
                <a:off x="10999971" y="1764945"/>
                <a:ext cx="16272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B86059C-BE01-46BA-9CBD-7A44DE6DCDF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981971" y="1746945"/>
                  <a:ext cx="198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9D8BA1A-C004-4ACD-B4A0-736FD1817301}"/>
                    </a:ext>
                  </a:extLst>
                </p14:cNvPr>
                <p14:cNvContentPartPr/>
                <p14:nvPr/>
              </p14:nvContentPartPr>
              <p14:xfrm>
                <a:off x="11305971" y="1672065"/>
                <a:ext cx="366840" cy="268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9D8BA1A-C004-4ACD-B4A0-736FD181730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87971" y="1654065"/>
                  <a:ext cx="40248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06BEC0D-8C68-4F10-81A6-BA158B8E3BE1}"/>
              </a:ext>
            </a:extLst>
          </p:cNvPr>
          <p:cNvGrpSpPr/>
          <p:nvPr/>
        </p:nvGrpSpPr>
        <p:grpSpPr>
          <a:xfrm>
            <a:off x="2187531" y="5517585"/>
            <a:ext cx="1017000" cy="611280"/>
            <a:chOff x="2187531" y="5517585"/>
            <a:chExt cx="101700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951C46-03BB-4CEF-81B2-BF4C9E6DF8B4}"/>
                    </a:ext>
                  </a:extLst>
                </p14:cNvPr>
                <p14:cNvContentPartPr/>
                <p14:nvPr/>
              </p14:nvContentPartPr>
              <p14:xfrm>
                <a:off x="2187531" y="5517585"/>
                <a:ext cx="966600" cy="270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951C46-03BB-4CEF-81B2-BF4C9E6DF8B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69531" y="5499945"/>
                  <a:ext cx="10022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62C7203-0227-429B-9A1A-18C1DEF35F2F}"/>
                    </a:ext>
                  </a:extLst>
                </p14:cNvPr>
                <p14:cNvContentPartPr/>
                <p14:nvPr/>
              </p14:nvContentPartPr>
              <p14:xfrm>
                <a:off x="2199771" y="5874705"/>
                <a:ext cx="1004760" cy="254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62C7203-0227-429B-9A1A-18C1DEF35F2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81771" y="5857065"/>
                  <a:ext cx="10404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633362D-2057-4942-A268-FE68006E30E5}"/>
              </a:ext>
            </a:extLst>
          </p:cNvPr>
          <p:cNvGrpSpPr/>
          <p:nvPr/>
        </p:nvGrpSpPr>
        <p:grpSpPr>
          <a:xfrm>
            <a:off x="3838491" y="4279905"/>
            <a:ext cx="4668120" cy="2277720"/>
            <a:chOff x="3838491" y="4279905"/>
            <a:chExt cx="4668120" cy="22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4FBF440-AE81-4CCF-90A0-5577E6133034}"/>
                    </a:ext>
                  </a:extLst>
                </p14:cNvPr>
                <p14:cNvContentPartPr/>
                <p14:nvPr/>
              </p14:nvContentPartPr>
              <p14:xfrm>
                <a:off x="5775651" y="4630545"/>
                <a:ext cx="483120" cy="557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4FBF440-AE81-4CCF-90A0-5577E613303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757651" y="4612905"/>
                  <a:ext cx="5187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B3D05CC-BD33-490E-8FD5-5FECF34F8B9D}"/>
                    </a:ext>
                  </a:extLst>
                </p14:cNvPr>
                <p14:cNvContentPartPr/>
                <p14:nvPr/>
              </p14:nvContentPartPr>
              <p14:xfrm>
                <a:off x="6404211" y="4279905"/>
                <a:ext cx="673920" cy="812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B3D05CC-BD33-490E-8FD5-5FECF34F8B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86571" y="4261905"/>
                  <a:ext cx="70956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9D693D0-DDD7-44F2-8B9E-F8F6F29B7FD8}"/>
                    </a:ext>
                  </a:extLst>
                </p14:cNvPr>
                <p14:cNvContentPartPr/>
                <p14:nvPr/>
              </p14:nvContentPartPr>
              <p14:xfrm>
                <a:off x="3838491" y="4860945"/>
                <a:ext cx="4668120" cy="969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9D693D0-DDD7-44F2-8B9E-F8F6F29B7FD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820491" y="4842945"/>
                  <a:ext cx="4703760" cy="10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43B08A2-29F5-43F6-AD55-B2FE6FC56A27}"/>
                    </a:ext>
                  </a:extLst>
                </p14:cNvPr>
                <p14:cNvContentPartPr/>
                <p14:nvPr/>
              </p14:nvContentPartPr>
              <p14:xfrm>
                <a:off x="6436611" y="5703345"/>
                <a:ext cx="614520" cy="20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43B08A2-29F5-43F6-AD55-B2FE6FC56A2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418971" y="5685705"/>
                  <a:ext cx="650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311423D-CC89-4E54-9D19-A77E88F2139F}"/>
                    </a:ext>
                  </a:extLst>
                </p14:cNvPr>
                <p14:cNvContentPartPr/>
                <p14:nvPr/>
              </p14:nvContentPartPr>
              <p14:xfrm>
                <a:off x="7314651" y="5422905"/>
                <a:ext cx="452160" cy="424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311423D-CC89-4E54-9D19-A77E88F2139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97011" y="5404905"/>
                  <a:ext cx="4878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EC43E81-63FE-47C7-9E4A-7EF83088C7C4}"/>
                    </a:ext>
                  </a:extLst>
                </p14:cNvPr>
                <p14:cNvContentPartPr/>
                <p14:nvPr/>
              </p14:nvContentPartPr>
              <p14:xfrm>
                <a:off x="7986771" y="5249025"/>
                <a:ext cx="291240" cy="672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EC43E81-63FE-47C7-9E4A-7EF83088C7C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968771" y="5231385"/>
                  <a:ext cx="32688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4AB2B7C-8ECD-48BE-B5D7-D9C739A33EF0}"/>
                    </a:ext>
                  </a:extLst>
                </p14:cNvPr>
                <p14:cNvContentPartPr/>
                <p14:nvPr/>
              </p14:nvContentPartPr>
              <p14:xfrm>
                <a:off x="4886451" y="5886585"/>
                <a:ext cx="450000" cy="671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4AB2B7C-8ECD-48BE-B5D7-D9C739A33EF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68451" y="5868585"/>
                  <a:ext cx="48564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CB3AF17-ACBD-4A7F-B578-47518ECF382B}"/>
                    </a:ext>
                  </a:extLst>
                </p14:cNvPr>
                <p14:cNvContentPartPr/>
                <p14:nvPr/>
              </p14:nvContentPartPr>
              <p14:xfrm>
                <a:off x="5404851" y="5989545"/>
                <a:ext cx="415440" cy="331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CB3AF17-ACBD-4A7F-B578-47518ECF382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86851" y="5971545"/>
                  <a:ext cx="45108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0921065-5DEF-48F9-A4E8-68747858EB52}"/>
                  </a:ext>
                </a:extLst>
              </p14:cNvPr>
              <p14:cNvContentPartPr/>
              <p14:nvPr/>
            </p14:nvContentPartPr>
            <p14:xfrm>
              <a:off x="8700291" y="4358385"/>
              <a:ext cx="380520" cy="113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0921065-5DEF-48F9-A4E8-68747858EB5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682291" y="4340745"/>
                <a:ext cx="4161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DDF2BDA-A798-4250-A287-C3309F21DBBC}"/>
                  </a:ext>
                </a:extLst>
              </p14:cNvPr>
              <p14:cNvContentPartPr/>
              <p14:nvPr/>
            </p14:nvContentPartPr>
            <p14:xfrm>
              <a:off x="8745291" y="4651425"/>
              <a:ext cx="518400" cy="155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DDF2BDA-A798-4250-A287-C3309F21DBBC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727651" y="4633785"/>
                <a:ext cx="55404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F43966F-DBB1-447A-82B4-8316054A0737}"/>
              </a:ext>
            </a:extLst>
          </p:cNvPr>
          <p:cNvGrpSpPr/>
          <p:nvPr/>
        </p:nvGrpSpPr>
        <p:grpSpPr>
          <a:xfrm>
            <a:off x="9469611" y="3702825"/>
            <a:ext cx="1190520" cy="770040"/>
            <a:chOff x="9469611" y="3702825"/>
            <a:chExt cx="1190520" cy="77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B03AE78-109B-41F2-A0FE-4942CC975370}"/>
                    </a:ext>
                  </a:extLst>
                </p14:cNvPr>
                <p14:cNvContentPartPr/>
                <p14:nvPr/>
              </p14:nvContentPartPr>
              <p14:xfrm>
                <a:off x="9469611" y="4060305"/>
                <a:ext cx="168480" cy="386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B03AE78-109B-41F2-A0FE-4942CC97537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451971" y="4042665"/>
                  <a:ext cx="2041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4D51462-8EA8-4935-A788-C96AD0A985D0}"/>
                    </a:ext>
                  </a:extLst>
                </p14:cNvPr>
                <p14:cNvContentPartPr/>
                <p14:nvPr/>
              </p14:nvContentPartPr>
              <p14:xfrm>
                <a:off x="9750411" y="4178745"/>
                <a:ext cx="360" cy="3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4D51462-8EA8-4935-A788-C96AD0A985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32411" y="41611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E9AAC83-C064-438D-A282-7ABFAEC22FC6}"/>
                    </a:ext>
                  </a:extLst>
                </p14:cNvPr>
                <p14:cNvContentPartPr/>
                <p14:nvPr/>
              </p14:nvContentPartPr>
              <p14:xfrm>
                <a:off x="9973611" y="3702825"/>
                <a:ext cx="686520" cy="770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E9AAC83-C064-438D-A282-7ABFAEC22FC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55611" y="3684825"/>
                  <a:ext cx="722160" cy="80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007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E085D4B-8F15-4D2F-AE97-F6A995CC3145}"/>
              </a:ext>
            </a:extLst>
          </p:cNvPr>
          <p:cNvGrpSpPr/>
          <p:nvPr/>
        </p:nvGrpSpPr>
        <p:grpSpPr>
          <a:xfrm>
            <a:off x="259731" y="124425"/>
            <a:ext cx="4569120" cy="2430000"/>
            <a:chOff x="259731" y="124425"/>
            <a:chExt cx="4569120" cy="24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A1223A-2DAC-4649-A538-71F0F3BA2D02}"/>
                    </a:ext>
                  </a:extLst>
                </p14:cNvPr>
                <p14:cNvContentPartPr/>
                <p14:nvPr/>
              </p14:nvContentPartPr>
              <p14:xfrm>
                <a:off x="469611" y="409905"/>
                <a:ext cx="511200" cy="1067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A1223A-2DAC-4649-A538-71F0F3BA2D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971" y="391905"/>
                  <a:ext cx="54684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32E021F-49DD-419F-BE10-9EE1CE46333D}"/>
                    </a:ext>
                  </a:extLst>
                </p14:cNvPr>
                <p14:cNvContentPartPr/>
                <p14:nvPr/>
              </p14:nvContentPartPr>
              <p14:xfrm>
                <a:off x="259731" y="124425"/>
                <a:ext cx="950400" cy="147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32E021F-49DD-419F-BE10-9EE1CE4633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2091" y="106425"/>
                  <a:ext cx="986040" cy="15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B608DC-F3D9-4ABA-8672-9FB3AFF34AC0}"/>
                    </a:ext>
                  </a:extLst>
                </p14:cNvPr>
                <p14:cNvContentPartPr/>
                <p14:nvPr/>
              </p14:nvContentPartPr>
              <p14:xfrm>
                <a:off x="895491" y="1789785"/>
                <a:ext cx="421560" cy="764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B608DC-F3D9-4ABA-8672-9FB3AFF34A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7491" y="1772145"/>
                  <a:ext cx="45720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6C931B-FDDD-40D0-B66D-8839D725B6F8}"/>
                    </a:ext>
                  </a:extLst>
                </p14:cNvPr>
                <p14:cNvContentPartPr/>
                <p14:nvPr/>
              </p14:nvContentPartPr>
              <p14:xfrm>
                <a:off x="1131651" y="1958985"/>
                <a:ext cx="325800" cy="250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6C931B-FDDD-40D0-B66D-8839D725B6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3651" y="1940985"/>
                  <a:ext cx="361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891230-D769-4EEE-86B9-EF275623F004}"/>
                    </a:ext>
                  </a:extLst>
                </p14:cNvPr>
                <p14:cNvContentPartPr/>
                <p14:nvPr/>
              </p14:nvContentPartPr>
              <p14:xfrm>
                <a:off x="1131651" y="1583865"/>
                <a:ext cx="352080" cy="335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891230-D769-4EEE-86B9-EF275623F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3651" y="1565865"/>
                  <a:ext cx="3877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9BC2038-C929-4DC8-88DB-E0F301457379}"/>
                    </a:ext>
                  </a:extLst>
                </p14:cNvPr>
                <p14:cNvContentPartPr/>
                <p14:nvPr/>
              </p14:nvContentPartPr>
              <p14:xfrm>
                <a:off x="1778931" y="1747305"/>
                <a:ext cx="348480" cy="449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9BC2038-C929-4DC8-88DB-E0F3014573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1291" y="1729305"/>
                  <a:ext cx="384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59B896-980E-4D0E-9D22-942CA53A89A9}"/>
                    </a:ext>
                  </a:extLst>
                </p14:cNvPr>
                <p14:cNvContentPartPr/>
                <p14:nvPr/>
              </p14:nvContentPartPr>
              <p14:xfrm>
                <a:off x="1828611" y="1828665"/>
                <a:ext cx="458280" cy="39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59B896-980E-4D0E-9D22-942CA53A89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10611" y="1810665"/>
                  <a:ext cx="4939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CA01FE-E4E4-46B5-867C-83D61CB724D5}"/>
                    </a:ext>
                  </a:extLst>
                </p14:cNvPr>
                <p14:cNvContentPartPr/>
                <p14:nvPr/>
              </p14:nvContentPartPr>
              <p14:xfrm>
                <a:off x="2288331" y="1515825"/>
                <a:ext cx="210960" cy="564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CA01FE-E4E4-46B5-867C-83D61CB724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70331" y="1498185"/>
                  <a:ext cx="24660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FC57EB-C93F-401F-81E7-B2AEEBB6309A}"/>
                    </a:ext>
                  </a:extLst>
                </p14:cNvPr>
                <p14:cNvContentPartPr/>
                <p14:nvPr/>
              </p14:nvContentPartPr>
              <p14:xfrm>
                <a:off x="2552931" y="1585305"/>
                <a:ext cx="356760" cy="35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FC57EB-C93F-401F-81E7-B2AEEBB630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34931" y="1567665"/>
                  <a:ext cx="392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BF6906-EBB4-4F53-8C8F-061CB1C4B7C6}"/>
                    </a:ext>
                  </a:extLst>
                </p14:cNvPr>
                <p14:cNvContentPartPr/>
                <p14:nvPr/>
              </p14:nvContentPartPr>
              <p14:xfrm>
                <a:off x="3005811" y="1547505"/>
                <a:ext cx="364680" cy="38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BF6906-EBB4-4F53-8C8F-061CB1C4B7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87811" y="1529865"/>
                  <a:ext cx="4003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13BE37-0854-45FE-B786-81677A816F4D}"/>
                    </a:ext>
                  </a:extLst>
                </p14:cNvPr>
                <p14:cNvContentPartPr/>
                <p14:nvPr/>
              </p14:nvContentPartPr>
              <p14:xfrm>
                <a:off x="3537891" y="1421145"/>
                <a:ext cx="268920" cy="538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13BE37-0854-45FE-B786-81677A816F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0251" y="1403145"/>
                  <a:ext cx="3045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AD4B98-0F73-4C0B-BA4E-3D9F002D1FD1}"/>
                    </a:ext>
                  </a:extLst>
                </p14:cNvPr>
                <p14:cNvContentPartPr/>
                <p14:nvPr/>
              </p14:nvContentPartPr>
              <p14:xfrm>
                <a:off x="3412971" y="1606905"/>
                <a:ext cx="271080" cy="8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AD4B98-0F73-4C0B-BA4E-3D9F002D1F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4971" y="1589265"/>
                  <a:ext cx="306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02E851-FA07-4D31-A248-6C0733B0A0C4}"/>
                    </a:ext>
                  </a:extLst>
                </p14:cNvPr>
                <p14:cNvContentPartPr/>
                <p14:nvPr/>
              </p14:nvContentPartPr>
              <p14:xfrm>
                <a:off x="3890691" y="1275345"/>
                <a:ext cx="938160" cy="67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02E851-FA07-4D31-A248-6C0733B0A0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2691" y="1257345"/>
                  <a:ext cx="973800" cy="71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B4B235-B7D5-4DDB-BF6E-313B3824006F}"/>
              </a:ext>
            </a:extLst>
          </p:cNvPr>
          <p:cNvGrpSpPr/>
          <p:nvPr/>
        </p:nvGrpSpPr>
        <p:grpSpPr>
          <a:xfrm>
            <a:off x="5160411" y="521865"/>
            <a:ext cx="3466800" cy="1256760"/>
            <a:chOff x="5160411" y="521865"/>
            <a:chExt cx="3466800" cy="12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6A91AC-C90F-4989-91D2-B902802E562B}"/>
                    </a:ext>
                  </a:extLst>
                </p14:cNvPr>
                <p14:cNvContentPartPr/>
                <p14:nvPr/>
              </p14:nvContentPartPr>
              <p14:xfrm>
                <a:off x="5160411" y="1432305"/>
                <a:ext cx="490680" cy="346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6A91AC-C90F-4989-91D2-B902802E56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42411" y="1414305"/>
                  <a:ext cx="526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273E20-6BBF-4FE3-90AB-F74944C04155}"/>
                    </a:ext>
                  </a:extLst>
                </p14:cNvPr>
                <p14:cNvContentPartPr/>
                <p14:nvPr/>
              </p14:nvContentPartPr>
              <p14:xfrm>
                <a:off x="5711931" y="1305945"/>
                <a:ext cx="309960" cy="30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273E20-6BBF-4FE3-90AB-F74944C041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93931" y="1288305"/>
                  <a:ext cx="345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C8E5BA-7FAD-4384-9449-402ED8341ACD}"/>
                    </a:ext>
                  </a:extLst>
                </p14:cNvPr>
                <p14:cNvContentPartPr/>
                <p14:nvPr/>
              </p14:nvContentPartPr>
              <p14:xfrm>
                <a:off x="6137811" y="1208745"/>
                <a:ext cx="326880" cy="319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C8E5BA-7FAD-4384-9449-402ED8341A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0171" y="1191105"/>
                  <a:ext cx="3625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C9851C-BC79-4014-A27F-0AE5825436EF}"/>
                    </a:ext>
                  </a:extLst>
                </p14:cNvPr>
                <p14:cNvContentPartPr/>
                <p14:nvPr/>
              </p14:nvContentPartPr>
              <p14:xfrm>
                <a:off x="6533451" y="895905"/>
                <a:ext cx="519480" cy="433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C9851C-BC79-4014-A27F-0AE5825436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15811" y="877905"/>
                  <a:ext cx="5551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BFB9BD-8F48-4DCD-B31E-CDC599DB9E9B}"/>
                    </a:ext>
                  </a:extLst>
                </p14:cNvPr>
                <p14:cNvContentPartPr/>
                <p14:nvPr/>
              </p14:nvContentPartPr>
              <p14:xfrm>
                <a:off x="7047531" y="932625"/>
                <a:ext cx="552600" cy="524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BFB9BD-8F48-4DCD-B31E-CDC599DB9E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9891" y="914625"/>
                  <a:ext cx="58824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109C50C-89D8-48B3-8956-C51AE806F3A1}"/>
                    </a:ext>
                  </a:extLst>
                </p14:cNvPr>
                <p14:cNvContentPartPr/>
                <p14:nvPr/>
              </p14:nvContentPartPr>
              <p14:xfrm>
                <a:off x="8071371" y="521865"/>
                <a:ext cx="555840" cy="1127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109C50C-89D8-48B3-8956-C51AE806F3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53371" y="504225"/>
                  <a:ext cx="59148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02918E-7D5E-4C5F-AD5D-8B41EAB943A3}"/>
                    </a:ext>
                  </a:extLst>
                </p14:cNvPr>
                <p14:cNvContentPartPr/>
                <p14:nvPr/>
              </p14:nvContentPartPr>
              <p14:xfrm>
                <a:off x="8319771" y="1273185"/>
                <a:ext cx="305640" cy="121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02918E-7D5E-4C5F-AD5D-8B41EAB943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01771" y="1255185"/>
                  <a:ext cx="34128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134AC5-A4E6-46C4-84FE-170AA8854BA1}"/>
              </a:ext>
            </a:extLst>
          </p:cNvPr>
          <p:cNvGrpSpPr/>
          <p:nvPr/>
        </p:nvGrpSpPr>
        <p:grpSpPr>
          <a:xfrm>
            <a:off x="9288531" y="395505"/>
            <a:ext cx="2871360" cy="955800"/>
            <a:chOff x="9288531" y="395505"/>
            <a:chExt cx="2871360" cy="9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77B553-4502-45B5-91C9-265707835F4A}"/>
                    </a:ext>
                  </a:extLst>
                </p14:cNvPr>
                <p14:cNvContentPartPr/>
                <p14:nvPr/>
              </p14:nvContentPartPr>
              <p14:xfrm>
                <a:off x="9288531" y="664065"/>
                <a:ext cx="1359720" cy="68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77B553-4502-45B5-91C9-265707835F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70891" y="646065"/>
                  <a:ext cx="13953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33D20A-612D-458E-A1D3-7BE4784B3FE4}"/>
                    </a:ext>
                  </a:extLst>
                </p14:cNvPr>
                <p14:cNvContentPartPr/>
                <p14:nvPr/>
              </p14:nvContentPartPr>
              <p14:xfrm>
                <a:off x="10664451" y="597105"/>
                <a:ext cx="326160" cy="379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33D20A-612D-458E-A1D3-7BE4784B3F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46811" y="579105"/>
                  <a:ext cx="3618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CDE97C-5C2A-4683-ADBA-F5683D2D7C7D}"/>
                    </a:ext>
                  </a:extLst>
                </p14:cNvPr>
                <p14:cNvContentPartPr/>
                <p14:nvPr/>
              </p14:nvContentPartPr>
              <p14:xfrm>
                <a:off x="10791531" y="771705"/>
                <a:ext cx="190080" cy="88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CDE97C-5C2A-4683-ADBA-F5683D2D7C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73531" y="754065"/>
                  <a:ext cx="225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EBA702-D1BC-42DA-8FFE-1158BC163A09}"/>
                    </a:ext>
                  </a:extLst>
                </p14:cNvPr>
                <p14:cNvContentPartPr/>
                <p14:nvPr/>
              </p14:nvContentPartPr>
              <p14:xfrm>
                <a:off x="10692531" y="796185"/>
                <a:ext cx="90000" cy="18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EBA702-D1BC-42DA-8FFE-1158BC163A0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74891" y="778545"/>
                  <a:ext cx="125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5B2E01-0230-40E4-8079-3C44CD2E0C18}"/>
                    </a:ext>
                  </a:extLst>
                </p14:cNvPr>
                <p14:cNvContentPartPr/>
                <p14:nvPr/>
              </p14:nvContentPartPr>
              <p14:xfrm>
                <a:off x="11051451" y="750105"/>
                <a:ext cx="178560" cy="225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5B2E01-0230-40E4-8079-3C44CD2E0C1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33451" y="732105"/>
                  <a:ext cx="214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5A898F-5F75-4DA0-824B-35CBCDB4E57D}"/>
                    </a:ext>
                  </a:extLst>
                </p14:cNvPr>
                <p14:cNvContentPartPr/>
                <p14:nvPr/>
              </p14:nvContentPartPr>
              <p14:xfrm>
                <a:off x="11180691" y="650385"/>
                <a:ext cx="435240" cy="20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5A898F-5F75-4DA0-824B-35CBCDB4E5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62691" y="632745"/>
                  <a:ext cx="470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B80028-E238-42E9-9138-07050F0E7595}"/>
                    </a:ext>
                  </a:extLst>
                </p14:cNvPr>
                <p14:cNvContentPartPr/>
                <p14:nvPr/>
              </p14:nvContentPartPr>
              <p14:xfrm>
                <a:off x="11614491" y="395505"/>
                <a:ext cx="327960" cy="46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B80028-E238-42E9-9138-07050F0E75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596491" y="377865"/>
                  <a:ext cx="3636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165FB3E-A064-4B88-9C5F-E7D9BF8A058C}"/>
                    </a:ext>
                  </a:extLst>
                </p14:cNvPr>
                <p14:cNvContentPartPr/>
                <p14:nvPr/>
              </p14:nvContentPartPr>
              <p14:xfrm>
                <a:off x="12040731" y="433665"/>
                <a:ext cx="119160" cy="412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165FB3E-A064-4B88-9C5F-E7D9BF8A05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023091" y="416025"/>
                  <a:ext cx="154800" cy="44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541EB6B-1505-436D-AD57-DAC9159E90AB}"/>
              </a:ext>
            </a:extLst>
          </p:cNvPr>
          <p:cNvGrpSpPr/>
          <p:nvPr/>
        </p:nvGrpSpPr>
        <p:grpSpPr>
          <a:xfrm>
            <a:off x="814491" y="2623185"/>
            <a:ext cx="7434360" cy="2962800"/>
            <a:chOff x="814491" y="2623185"/>
            <a:chExt cx="7434360" cy="29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573EE0-5A51-439B-94A4-9CB13CC32139}"/>
                    </a:ext>
                  </a:extLst>
                </p14:cNvPr>
                <p14:cNvContentPartPr/>
                <p14:nvPr/>
              </p14:nvContentPartPr>
              <p14:xfrm>
                <a:off x="931851" y="3657105"/>
                <a:ext cx="46080" cy="14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573EE0-5A51-439B-94A4-9CB13CC321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4211" y="3639465"/>
                  <a:ext cx="81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07A87D-9757-4B72-AD1D-8A1F7FFC52DD}"/>
                    </a:ext>
                  </a:extLst>
                </p14:cNvPr>
                <p14:cNvContentPartPr/>
                <p14:nvPr/>
              </p14:nvContentPartPr>
              <p14:xfrm>
                <a:off x="814491" y="3593745"/>
                <a:ext cx="360" cy="9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07A87D-9757-4B72-AD1D-8A1F7FFC52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6851" y="357610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105A16-A353-4094-A2E5-0A494EFDA0E8}"/>
                    </a:ext>
                  </a:extLst>
                </p14:cNvPr>
                <p14:cNvContentPartPr/>
                <p14:nvPr/>
              </p14:nvContentPartPr>
              <p14:xfrm>
                <a:off x="950211" y="3527505"/>
                <a:ext cx="653760" cy="259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105A16-A353-4094-A2E5-0A494EFDA0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2211" y="3509505"/>
                  <a:ext cx="6894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1DD5E5-B87A-4846-A466-F6D40173FB57}"/>
                    </a:ext>
                  </a:extLst>
                </p14:cNvPr>
                <p14:cNvContentPartPr/>
                <p14:nvPr/>
              </p14:nvContentPartPr>
              <p14:xfrm>
                <a:off x="1991331" y="3222585"/>
                <a:ext cx="64800" cy="412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1DD5E5-B87A-4846-A466-F6D40173FB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73691" y="3204945"/>
                  <a:ext cx="1004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BD7293D-259D-4F59-AEF2-2723964F4C0F}"/>
                    </a:ext>
                  </a:extLst>
                </p14:cNvPr>
                <p14:cNvContentPartPr/>
                <p14:nvPr/>
              </p14:nvContentPartPr>
              <p14:xfrm>
                <a:off x="2136051" y="3213585"/>
                <a:ext cx="491760" cy="534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BD7293D-259D-4F59-AEF2-2723964F4C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18411" y="3195945"/>
                  <a:ext cx="5274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23FF6B-F251-4120-97A8-B1D63EBA884A}"/>
                    </a:ext>
                  </a:extLst>
                </p14:cNvPr>
                <p14:cNvContentPartPr/>
                <p14:nvPr/>
              </p14:nvContentPartPr>
              <p14:xfrm>
                <a:off x="2512611" y="3447945"/>
                <a:ext cx="506880" cy="191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23FF6B-F251-4120-97A8-B1D63EBA8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94971" y="3430305"/>
                  <a:ext cx="542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2D19E0-A54A-4CE1-B61C-A92CFB4298B9}"/>
                    </a:ext>
                  </a:extLst>
                </p14:cNvPr>
                <p14:cNvContentPartPr/>
                <p14:nvPr/>
              </p14:nvContentPartPr>
              <p14:xfrm>
                <a:off x="1816731" y="3367665"/>
                <a:ext cx="501120" cy="193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2D19E0-A54A-4CE1-B61C-A92CFB4298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98731" y="3350025"/>
                  <a:ext cx="536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E38A1A7-6989-42C1-9F3B-CF5DAAC4E31C}"/>
                    </a:ext>
                  </a:extLst>
                </p14:cNvPr>
                <p14:cNvContentPartPr/>
                <p14:nvPr/>
              </p14:nvContentPartPr>
              <p14:xfrm>
                <a:off x="4006971" y="2905785"/>
                <a:ext cx="556560" cy="653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E38A1A7-6989-42C1-9F3B-CF5DAAC4E31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9331" y="2887785"/>
                  <a:ext cx="59220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2EFD37-1E3E-43A0-ABDE-31CF3B435838}"/>
                    </a:ext>
                  </a:extLst>
                </p14:cNvPr>
                <p14:cNvContentPartPr/>
                <p14:nvPr/>
              </p14:nvContentPartPr>
              <p14:xfrm>
                <a:off x="4662171" y="2822265"/>
                <a:ext cx="949320" cy="915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2EFD37-1E3E-43A0-ABDE-31CF3B4358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44171" y="2804625"/>
                  <a:ext cx="98496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FE53FC-6E78-4067-B314-9868D424EDD4}"/>
                    </a:ext>
                  </a:extLst>
                </p14:cNvPr>
                <p14:cNvContentPartPr/>
                <p14:nvPr/>
              </p14:nvContentPartPr>
              <p14:xfrm>
                <a:off x="5589171" y="2721825"/>
                <a:ext cx="491400" cy="57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FE53FC-6E78-4067-B314-9868D424ED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71531" y="2704185"/>
                  <a:ext cx="5270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EC3D2A8-5545-45D3-AB52-C59CC17A58C8}"/>
                    </a:ext>
                  </a:extLst>
                </p14:cNvPr>
                <p14:cNvContentPartPr/>
                <p14:nvPr/>
              </p14:nvContentPartPr>
              <p14:xfrm>
                <a:off x="5588811" y="2969145"/>
                <a:ext cx="96840" cy="2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EC3D2A8-5545-45D3-AB52-C59CC17A58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811" y="2951145"/>
                  <a:ext cx="132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BA6F2E3-38F4-4A92-A4C0-341448129EDF}"/>
                    </a:ext>
                  </a:extLst>
                </p14:cNvPr>
                <p14:cNvContentPartPr/>
                <p14:nvPr/>
              </p14:nvContentPartPr>
              <p14:xfrm>
                <a:off x="5704731" y="2895705"/>
                <a:ext cx="641520" cy="302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BA6F2E3-38F4-4A92-A4C0-341448129E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86731" y="2877705"/>
                  <a:ext cx="6771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7E4CBE-6C11-4004-A309-8E8B4EEDB83D}"/>
                    </a:ext>
                  </a:extLst>
                </p14:cNvPr>
                <p14:cNvContentPartPr/>
                <p14:nvPr/>
              </p14:nvContentPartPr>
              <p14:xfrm>
                <a:off x="6409611" y="2623185"/>
                <a:ext cx="1090800" cy="475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7E4CBE-6C11-4004-A309-8E8B4EEDB8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91611" y="2605185"/>
                  <a:ext cx="11264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6390F14-7D71-4406-A675-7F05621D6F47}"/>
                    </a:ext>
                  </a:extLst>
                </p14:cNvPr>
                <p14:cNvContentPartPr/>
                <p14:nvPr/>
              </p14:nvContentPartPr>
              <p14:xfrm>
                <a:off x="2960091" y="4677345"/>
                <a:ext cx="1320840" cy="600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6390F14-7D71-4406-A675-7F05621D6F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42091" y="4659345"/>
                  <a:ext cx="13564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EBB93E-20F4-487E-9942-3C4E552B56CC}"/>
                    </a:ext>
                  </a:extLst>
                </p14:cNvPr>
                <p14:cNvContentPartPr/>
                <p14:nvPr/>
              </p14:nvContentPartPr>
              <p14:xfrm>
                <a:off x="3059811" y="5153985"/>
                <a:ext cx="891360" cy="43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EBB93E-20F4-487E-9942-3C4E552B56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41811" y="5136345"/>
                  <a:ext cx="9270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A4F0A4-BEFF-47A6-9702-3A8CC0506271}"/>
                    </a:ext>
                  </a:extLst>
                </p14:cNvPr>
                <p14:cNvContentPartPr/>
                <p14:nvPr/>
              </p14:nvContentPartPr>
              <p14:xfrm>
                <a:off x="4689531" y="4218705"/>
                <a:ext cx="529920" cy="529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A4F0A4-BEFF-47A6-9702-3A8CC05062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71531" y="4200705"/>
                  <a:ext cx="5655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A8AA41-10A0-4F29-89A7-FC3F0E6FB885}"/>
                    </a:ext>
                  </a:extLst>
                </p14:cNvPr>
                <p14:cNvContentPartPr/>
                <p14:nvPr/>
              </p14:nvContentPartPr>
              <p14:xfrm>
                <a:off x="5440491" y="4444785"/>
                <a:ext cx="394560" cy="55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A8AA41-10A0-4F29-89A7-FC3F0E6FB8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22851" y="4427145"/>
                  <a:ext cx="4302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C7533C-417E-4F19-B206-5C2148932A77}"/>
                    </a:ext>
                  </a:extLst>
                </p14:cNvPr>
                <p14:cNvContentPartPr/>
                <p14:nvPr/>
              </p14:nvContentPartPr>
              <p14:xfrm>
                <a:off x="6201171" y="3902985"/>
                <a:ext cx="813600" cy="334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C7533C-417E-4F19-B206-5C2148932A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83531" y="3884985"/>
                  <a:ext cx="8492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77B4263-4B6A-4700-92B0-7B41862BEF97}"/>
                    </a:ext>
                  </a:extLst>
                </p14:cNvPr>
                <p14:cNvContentPartPr/>
                <p14:nvPr/>
              </p14:nvContentPartPr>
              <p14:xfrm>
                <a:off x="6472971" y="4257225"/>
                <a:ext cx="579600" cy="160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77B4263-4B6A-4700-92B0-7B41862BEF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54971" y="4239585"/>
                  <a:ext cx="615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148C19B-6D1F-46EC-B22F-2932909D0FB8}"/>
                    </a:ext>
                  </a:extLst>
                </p14:cNvPr>
                <p14:cNvContentPartPr/>
                <p14:nvPr/>
              </p14:nvContentPartPr>
              <p14:xfrm>
                <a:off x="7187931" y="3630105"/>
                <a:ext cx="200880" cy="474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148C19B-6D1F-46EC-B22F-2932909D0F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70291" y="3612465"/>
                  <a:ext cx="2365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15CAB2-32CE-479D-B74B-2586C9B7DD23}"/>
                    </a:ext>
                  </a:extLst>
                </p14:cNvPr>
                <p14:cNvContentPartPr/>
                <p14:nvPr/>
              </p14:nvContentPartPr>
              <p14:xfrm>
                <a:off x="7496091" y="3943305"/>
                <a:ext cx="360" cy="3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15CAB2-32CE-479D-B74B-2586C9B7DD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78091" y="39256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0BBD291-65F7-47E7-A15A-19D61E8032A5}"/>
                    </a:ext>
                  </a:extLst>
                </p14:cNvPr>
                <p14:cNvContentPartPr/>
                <p14:nvPr/>
              </p14:nvContentPartPr>
              <p14:xfrm>
                <a:off x="7717131" y="3459105"/>
                <a:ext cx="531720" cy="592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0BBD291-65F7-47E7-A15A-19D61E8032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99491" y="3441465"/>
                  <a:ext cx="567360" cy="62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452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D2F61E9-BE57-49AE-8282-18B44CE4F828}"/>
              </a:ext>
            </a:extLst>
          </p:cNvPr>
          <p:cNvGrpSpPr/>
          <p:nvPr/>
        </p:nvGrpSpPr>
        <p:grpSpPr>
          <a:xfrm>
            <a:off x="271971" y="189945"/>
            <a:ext cx="11697480" cy="6428160"/>
            <a:chOff x="271971" y="189945"/>
            <a:chExt cx="11697480" cy="64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E3B7036-C600-4CA1-A503-CFCBAA6116C3}"/>
                    </a:ext>
                  </a:extLst>
                </p14:cNvPr>
                <p14:cNvContentPartPr/>
                <p14:nvPr/>
              </p14:nvContentPartPr>
              <p14:xfrm>
                <a:off x="4227651" y="5701905"/>
                <a:ext cx="55008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E3B7036-C600-4CA1-A503-CFCBAA6116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9651" y="5684265"/>
                  <a:ext cx="585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47D9F91-E0C2-4406-8335-40D11A2518EE}"/>
                    </a:ext>
                  </a:extLst>
                </p14:cNvPr>
                <p14:cNvContentPartPr/>
                <p14:nvPr/>
              </p14:nvContentPartPr>
              <p14:xfrm>
                <a:off x="4390731" y="6075585"/>
                <a:ext cx="460440" cy="207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47D9F91-E0C2-4406-8335-40D11A2518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3091" y="6057945"/>
                  <a:ext cx="496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7E7229-2987-42B6-ABB5-891604F3E85E}"/>
                    </a:ext>
                  </a:extLst>
                </p14:cNvPr>
                <p14:cNvContentPartPr/>
                <p14:nvPr/>
              </p14:nvContentPartPr>
              <p14:xfrm>
                <a:off x="2072691" y="4755465"/>
                <a:ext cx="718200" cy="278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7E7229-2987-42B6-ABB5-891604F3E8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55051" y="4737825"/>
                  <a:ext cx="7538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7A314F-DA91-45CF-864F-665728F844AE}"/>
                    </a:ext>
                  </a:extLst>
                </p14:cNvPr>
                <p14:cNvContentPartPr/>
                <p14:nvPr/>
              </p14:nvContentPartPr>
              <p14:xfrm>
                <a:off x="8066331" y="660825"/>
                <a:ext cx="9540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7A314F-DA91-45CF-864F-665728F844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48691" y="642825"/>
                  <a:ext cx="131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415E9E-F522-4076-8F73-4388703CF125}"/>
                    </a:ext>
                  </a:extLst>
                </p14:cNvPr>
                <p14:cNvContentPartPr/>
                <p14:nvPr/>
              </p14:nvContentPartPr>
              <p14:xfrm>
                <a:off x="7894971" y="589905"/>
                <a:ext cx="8280" cy="25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415E9E-F522-4076-8F73-4388703CF1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7331" y="572265"/>
                  <a:ext cx="43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1126B3-AA87-4211-ADDB-C8659A0BB140}"/>
                    </a:ext>
                  </a:extLst>
                </p14:cNvPr>
                <p14:cNvContentPartPr/>
                <p14:nvPr/>
              </p14:nvContentPartPr>
              <p14:xfrm>
                <a:off x="8211051" y="597105"/>
                <a:ext cx="480600" cy="162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1126B3-AA87-4211-ADDB-C8659A0BB1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93411" y="579105"/>
                  <a:ext cx="516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8A7ADF-BF37-4E86-AA53-259A2692A567}"/>
                    </a:ext>
                  </a:extLst>
                </p14:cNvPr>
                <p14:cNvContentPartPr/>
                <p14:nvPr/>
              </p14:nvContentPartPr>
              <p14:xfrm>
                <a:off x="9134811" y="323865"/>
                <a:ext cx="122760" cy="254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8A7ADF-BF37-4E86-AA53-259A2692A5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16811" y="306225"/>
                  <a:ext cx="158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3ECAE8-899D-445B-BAC9-C75A0667485F}"/>
                    </a:ext>
                  </a:extLst>
                </p14:cNvPr>
                <p14:cNvContentPartPr/>
                <p14:nvPr/>
              </p14:nvContentPartPr>
              <p14:xfrm>
                <a:off x="9206811" y="189945"/>
                <a:ext cx="461880" cy="420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3ECAE8-899D-445B-BAC9-C75A066748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89171" y="171945"/>
                  <a:ext cx="4975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6031B6-34F1-4EB9-908F-1006A4F30324}"/>
                    </a:ext>
                  </a:extLst>
                </p14:cNvPr>
                <p14:cNvContentPartPr/>
                <p14:nvPr/>
              </p14:nvContentPartPr>
              <p14:xfrm>
                <a:off x="9760131" y="307665"/>
                <a:ext cx="297360" cy="355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96031B6-34F1-4EB9-908F-1006A4F303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42491" y="290025"/>
                  <a:ext cx="333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6114422-7F87-44EB-B4C6-101FAA0AFC1D}"/>
                    </a:ext>
                  </a:extLst>
                </p14:cNvPr>
                <p14:cNvContentPartPr/>
                <p14:nvPr/>
              </p14:nvContentPartPr>
              <p14:xfrm>
                <a:off x="8860851" y="371025"/>
                <a:ext cx="609120" cy="159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6114422-7F87-44EB-B4C6-101FAA0AFC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42851" y="353025"/>
                  <a:ext cx="644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CDDD3E-5899-4CB5-99C9-5A79667F2712}"/>
                    </a:ext>
                  </a:extLst>
                </p14:cNvPr>
                <p14:cNvContentPartPr/>
                <p14:nvPr/>
              </p14:nvContentPartPr>
              <p14:xfrm>
                <a:off x="397971" y="236745"/>
                <a:ext cx="391680" cy="664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CDDD3E-5899-4CB5-99C9-5A79667F27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971" y="219105"/>
                  <a:ext cx="42732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D34603-8F85-45E3-9A7B-04CC988A4B30}"/>
                    </a:ext>
                  </a:extLst>
                </p14:cNvPr>
                <p14:cNvContentPartPr/>
                <p14:nvPr/>
              </p14:nvContentPartPr>
              <p14:xfrm>
                <a:off x="904851" y="352665"/>
                <a:ext cx="147600" cy="804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D34603-8F85-45E3-9A7B-04CC988A4B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7211" y="335025"/>
                  <a:ext cx="1832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67A361-405C-4A78-88DC-F08A139E165D}"/>
                    </a:ext>
                  </a:extLst>
                </p14:cNvPr>
                <p14:cNvContentPartPr/>
                <p14:nvPr/>
              </p14:nvContentPartPr>
              <p14:xfrm>
                <a:off x="271971" y="361665"/>
                <a:ext cx="53280" cy="582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67A361-405C-4A78-88DC-F08A139E16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4331" y="343665"/>
                  <a:ext cx="889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570D2E-E299-400F-A332-FD380612F48C}"/>
                    </a:ext>
                  </a:extLst>
                </p14:cNvPr>
                <p14:cNvContentPartPr/>
                <p14:nvPr/>
              </p14:nvContentPartPr>
              <p14:xfrm>
                <a:off x="498411" y="1475505"/>
                <a:ext cx="477720" cy="290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570D2E-E299-400F-A332-FD380612F4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771" y="1457505"/>
                  <a:ext cx="513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8163AA-91B9-441D-8E77-64A842360684}"/>
                    </a:ext>
                  </a:extLst>
                </p14:cNvPr>
                <p14:cNvContentPartPr/>
                <p14:nvPr/>
              </p14:nvContentPartPr>
              <p14:xfrm>
                <a:off x="502731" y="1517265"/>
                <a:ext cx="218520" cy="9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8163AA-91B9-441D-8E77-64A8423606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4731" y="1499265"/>
                  <a:ext cx="254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D6AFA6-71FB-4CBE-8C4B-1DD2FC126086}"/>
                    </a:ext>
                  </a:extLst>
                </p14:cNvPr>
                <p14:cNvContentPartPr/>
                <p14:nvPr/>
              </p14:nvContentPartPr>
              <p14:xfrm>
                <a:off x="461331" y="1259145"/>
                <a:ext cx="305280" cy="171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D6AFA6-71FB-4CBE-8C4B-1DD2FC1260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691" y="1241505"/>
                  <a:ext cx="340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381AB8-CAA3-483C-96C2-759DC40F69B0}"/>
                    </a:ext>
                  </a:extLst>
                </p14:cNvPr>
                <p14:cNvContentPartPr/>
                <p14:nvPr/>
              </p14:nvContentPartPr>
              <p14:xfrm>
                <a:off x="1082691" y="1439145"/>
                <a:ext cx="357120" cy="30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381AB8-CAA3-483C-96C2-759DC40F69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4691" y="1421505"/>
                  <a:ext cx="392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42DE0B-E198-4096-A266-C5E1DC298081}"/>
                    </a:ext>
                  </a:extLst>
                </p14:cNvPr>
                <p14:cNvContentPartPr/>
                <p14:nvPr/>
              </p14:nvContentPartPr>
              <p14:xfrm>
                <a:off x="1067931" y="1448145"/>
                <a:ext cx="291600" cy="281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42DE0B-E198-4096-A266-C5E1DC2980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9931" y="1430145"/>
                  <a:ext cx="327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32BD32-8A76-419F-B6A7-DE7BFA947095}"/>
                    </a:ext>
                  </a:extLst>
                </p14:cNvPr>
                <p14:cNvContentPartPr/>
                <p14:nvPr/>
              </p14:nvContentPartPr>
              <p14:xfrm>
                <a:off x="1581651" y="1302345"/>
                <a:ext cx="185040" cy="54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32BD32-8A76-419F-B6A7-DE7BFA9470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3651" y="1284705"/>
                  <a:ext cx="22068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1991F4-593C-4B37-9DCC-2830FB6386A5}"/>
                    </a:ext>
                  </a:extLst>
                </p14:cNvPr>
                <p14:cNvContentPartPr/>
                <p14:nvPr/>
              </p14:nvContentPartPr>
              <p14:xfrm>
                <a:off x="1719891" y="1344825"/>
                <a:ext cx="448200" cy="303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1991F4-593C-4B37-9DCC-2830FB6386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01891" y="1327185"/>
                  <a:ext cx="483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EF1FA7-2750-4728-BF70-6763D84B5029}"/>
                    </a:ext>
                  </a:extLst>
                </p14:cNvPr>
                <p14:cNvContentPartPr/>
                <p14:nvPr/>
              </p14:nvContentPartPr>
              <p14:xfrm>
                <a:off x="2128851" y="1303425"/>
                <a:ext cx="279000" cy="282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EF1FA7-2750-4728-BF70-6763D84B50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1211" y="1285425"/>
                  <a:ext cx="314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582572-C879-4F8D-ABEE-4C4430E02B7F}"/>
                    </a:ext>
                  </a:extLst>
                </p14:cNvPr>
                <p14:cNvContentPartPr/>
                <p14:nvPr/>
              </p14:nvContentPartPr>
              <p14:xfrm>
                <a:off x="2480211" y="1085985"/>
                <a:ext cx="144360" cy="47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582572-C879-4F8D-ABEE-4C4430E02B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62211" y="1068345"/>
                  <a:ext cx="1800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BEA538-5AC9-4578-8A85-EE7BD9891DB2}"/>
                    </a:ext>
                  </a:extLst>
                </p14:cNvPr>
                <p14:cNvContentPartPr/>
                <p14:nvPr/>
              </p14:nvContentPartPr>
              <p14:xfrm>
                <a:off x="2444211" y="1289025"/>
                <a:ext cx="154080" cy="32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BEA538-5AC9-4578-8A85-EE7BD9891D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26211" y="1271385"/>
                  <a:ext cx="189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D869D8-5D7E-492F-A0C1-1D7F3DA853C8}"/>
                    </a:ext>
                  </a:extLst>
                </p14:cNvPr>
                <p14:cNvContentPartPr/>
                <p14:nvPr/>
              </p14:nvContentPartPr>
              <p14:xfrm>
                <a:off x="2742651" y="927585"/>
                <a:ext cx="579960" cy="537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D869D8-5D7E-492F-A0C1-1D7F3DA853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25011" y="909945"/>
                  <a:ext cx="61560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6FD7EF-9B14-4A76-947C-2FDC3B463B8D}"/>
                    </a:ext>
                  </a:extLst>
                </p14:cNvPr>
                <p14:cNvContentPartPr/>
                <p14:nvPr/>
              </p14:nvContentPartPr>
              <p14:xfrm>
                <a:off x="3774771" y="1058985"/>
                <a:ext cx="502560" cy="368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6FD7EF-9B14-4A76-947C-2FDC3B463B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7131" y="1041345"/>
                  <a:ext cx="5382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4ECB87-722C-4A06-BA03-1995BDAB0587}"/>
                    </a:ext>
                  </a:extLst>
                </p14:cNvPr>
                <p14:cNvContentPartPr/>
                <p14:nvPr/>
              </p14:nvContentPartPr>
              <p14:xfrm>
                <a:off x="4442571" y="864585"/>
                <a:ext cx="934560" cy="559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4ECB87-722C-4A06-BA03-1995BDAB05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24931" y="846945"/>
                  <a:ext cx="97020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D180A00-6574-4635-8AAB-7A8890D4D4CF}"/>
                    </a:ext>
                  </a:extLst>
                </p14:cNvPr>
                <p14:cNvContentPartPr/>
                <p14:nvPr/>
              </p14:nvContentPartPr>
              <p14:xfrm>
                <a:off x="4861251" y="913905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D180A00-6574-4635-8AAB-7A8890D4D4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43251" y="896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7A1295-1DE1-414B-B2E3-53167F588203}"/>
                    </a:ext>
                  </a:extLst>
                </p14:cNvPr>
                <p14:cNvContentPartPr/>
                <p14:nvPr/>
              </p14:nvContentPartPr>
              <p14:xfrm>
                <a:off x="5069691" y="1028025"/>
                <a:ext cx="107280" cy="40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7A1295-1DE1-414B-B2E3-53167F5882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1691" y="1010025"/>
                  <a:ext cx="142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E44F30-2E80-49F2-A767-B318647D5861}"/>
                    </a:ext>
                  </a:extLst>
                </p14:cNvPr>
                <p14:cNvContentPartPr/>
                <p14:nvPr/>
              </p14:nvContentPartPr>
              <p14:xfrm>
                <a:off x="5305131" y="1031625"/>
                <a:ext cx="40320" cy="59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E44F30-2E80-49F2-A767-B318647D58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87131" y="1013985"/>
                  <a:ext cx="75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0CF2AE-76AE-446B-8A10-98E5AF52463F}"/>
                    </a:ext>
                  </a:extLst>
                </p14:cNvPr>
                <p14:cNvContentPartPr/>
                <p14:nvPr/>
              </p14:nvContentPartPr>
              <p14:xfrm>
                <a:off x="5250771" y="92326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0CF2AE-76AE-446B-8A10-98E5AF5246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32771" y="905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341809-B273-4D40-B33D-9FF822175E59}"/>
                    </a:ext>
                  </a:extLst>
                </p14:cNvPr>
                <p14:cNvContentPartPr/>
                <p14:nvPr/>
              </p14:nvContentPartPr>
              <p14:xfrm>
                <a:off x="5431491" y="938025"/>
                <a:ext cx="413280" cy="153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341809-B273-4D40-B33D-9FF822175E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13851" y="920025"/>
                  <a:ext cx="448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BC7974-D6FA-45D1-9EBF-84BB14A72C2A}"/>
                    </a:ext>
                  </a:extLst>
                </p14:cNvPr>
                <p14:cNvContentPartPr/>
                <p14:nvPr/>
              </p14:nvContentPartPr>
              <p14:xfrm>
                <a:off x="5776011" y="787185"/>
                <a:ext cx="400680" cy="795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BC7974-D6FA-45D1-9EBF-84BB14A72C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58011" y="769545"/>
                  <a:ext cx="43632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4E8C3E-147A-4396-9747-313B2A88F93E}"/>
                    </a:ext>
                  </a:extLst>
                </p14:cNvPr>
                <p14:cNvContentPartPr/>
                <p14:nvPr/>
              </p14:nvContentPartPr>
              <p14:xfrm>
                <a:off x="6499611" y="497385"/>
                <a:ext cx="344160" cy="581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4E8C3E-147A-4396-9747-313B2A88F93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481971" y="479745"/>
                  <a:ext cx="3798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1F4173-5877-4C2A-BBCE-B509104D2C0A}"/>
                    </a:ext>
                  </a:extLst>
                </p14:cNvPr>
                <p14:cNvContentPartPr/>
                <p14:nvPr/>
              </p14:nvContentPartPr>
              <p14:xfrm>
                <a:off x="6490971" y="763785"/>
                <a:ext cx="176400" cy="24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1F4173-5877-4C2A-BBCE-B509104D2C0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73331" y="745785"/>
                  <a:ext cx="212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2980A1-85F2-4391-BB03-B7CFDB865561}"/>
                    </a:ext>
                  </a:extLst>
                </p14:cNvPr>
                <p14:cNvContentPartPr/>
                <p14:nvPr/>
              </p14:nvContentPartPr>
              <p14:xfrm>
                <a:off x="6816771" y="841905"/>
                <a:ext cx="79200" cy="10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2980A1-85F2-4391-BB03-B7CFDB8655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99131" y="823905"/>
                  <a:ext cx="114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FCF395-3A7F-4352-8BDB-3DE981833FE0}"/>
                    </a:ext>
                  </a:extLst>
                </p14:cNvPr>
                <p14:cNvContentPartPr/>
                <p14:nvPr/>
              </p14:nvContentPartPr>
              <p14:xfrm>
                <a:off x="6681411" y="624465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FCF395-3A7F-4352-8BDB-3DE981833F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63411" y="606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C2031F-ADF6-42DB-8007-9C12EA4F9E1E}"/>
                    </a:ext>
                  </a:extLst>
                </p14:cNvPr>
                <p14:cNvContentPartPr/>
                <p14:nvPr/>
              </p14:nvContentPartPr>
              <p14:xfrm>
                <a:off x="6952491" y="626985"/>
                <a:ext cx="371160" cy="255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C2031F-ADF6-42DB-8007-9C12EA4F9E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34851" y="609345"/>
                  <a:ext cx="406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464649-1F56-412F-879A-26814F83F7F5}"/>
                    </a:ext>
                  </a:extLst>
                </p14:cNvPr>
                <p14:cNvContentPartPr/>
                <p14:nvPr/>
              </p14:nvContentPartPr>
              <p14:xfrm>
                <a:off x="7366851" y="558945"/>
                <a:ext cx="312120" cy="421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464649-1F56-412F-879A-26814F83F7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49211" y="540945"/>
                  <a:ext cx="3477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AA69918-F9D9-4BF5-B868-FEBEFC17A377}"/>
                    </a:ext>
                  </a:extLst>
                </p14:cNvPr>
                <p14:cNvContentPartPr/>
                <p14:nvPr/>
              </p14:nvContentPartPr>
              <p14:xfrm>
                <a:off x="2242251" y="2018385"/>
                <a:ext cx="469800" cy="491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AA69918-F9D9-4BF5-B868-FEBEFC17A3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24251" y="2000745"/>
                  <a:ext cx="5054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007C2B3-D71A-4DAA-8C1F-219BF041E9F4}"/>
                    </a:ext>
                  </a:extLst>
                </p14:cNvPr>
                <p14:cNvContentPartPr/>
                <p14:nvPr/>
              </p14:nvContentPartPr>
              <p14:xfrm>
                <a:off x="2905731" y="1796625"/>
                <a:ext cx="1009440" cy="1076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007C2B3-D71A-4DAA-8C1F-219BF041E9F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87731" y="1778625"/>
                  <a:ext cx="1045080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0E803E-6FD9-408D-89DF-C1F5F4137CDB}"/>
                    </a:ext>
                  </a:extLst>
                </p14:cNvPr>
                <p14:cNvContentPartPr/>
                <p14:nvPr/>
              </p14:nvContentPartPr>
              <p14:xfrm>
                <a:off x="3928851" y="1565865"/>
                <a:ext cx="262800" cy="429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0E803E-6FD9-408D-89DF-C1F5F4137C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0851" y="1547865"/>
                  <a:ext cx="2984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E8D856-9473-4353-A511-472F1F9C6675}"/>
                    </a:ext>
                  </a:extLst>
                </p14:cNvPr>
                <p14:cNvContentPartPr/>
                <p14:nvPr/>
              </p14:nvContentPartPr>
              <p14:xfrm>
                <a:off x="3821931" y="1692585"/>
                <a:ext cx="252360" cy="123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E8D856-9473-4353-A511-472F1F9C66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03931" y="1674945"/>
                  <a:ext cx="288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8639844-3A31-480F-8BFB-1DB6123C37D6}"/>
                    </a:ext>
                  </a:extLst>
                </p14:cNvPr>
                <p14:cNvContentPartPr/>
                <p14:nvPr/>
              </p14:nvContentPartPr>
              <p14:xfrm>
                <a:off x="4526091" y="1677465"/>
                <a:ext cx="720720" cy="279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8639844-3A31-480F-8BFB-1DB6123C3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08451" y="1659465"/>
                  <a:ext cx="7563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6B59BF-32C8-409D-B405-EFE436109B2E}"/>
                    </a:ext>
                  </a:extLst>
                </p14:cNvPr>
                <p14:cNvContentPartPr/>
                <p14:nvPr/>
              </p14:nvContentPartPr>
              <p14:xfrm>
                <a:off x="5956731" y="1634265"/>
                <a:ext cx="513720" cy="194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6B59BF-32C8-409D-B405-EFE436109B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39091" y="1616265"/>
                  <a:ext cx="549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71BDFF2-2A39-4FF5-9A7C-B7203FC95B51}"/>
                    </a:ext>
                  </a:extLst>
                </p14:cNvPr>
                <p14:cNvContentPartPr/>
                <p14:nvPr/>
              </p14:nvContentPartPr>
              <p14:xfrm>
                <a:off x="6129171" y="1877265"/>
                <a:ext cx="470160" cy="105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71BDFF2-2A39-4FF5-9A7C-B7203FC95B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11171" y="1859625"/>
                  <a:ext cx="505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498271-4B8D-49F7-BCAE-887F4E78EAC7}"/>
                    </a:ext>
                  </a:extLst>
                </p14:cNvPr>
                <p14:cNvContentPartPr/>
                <p14:nvPr/>
              </p14:nvContentPartPr>
              <p14:xfrm>
                <a:off x="6862131" y="1155465"/>
                <a:ext cx="672480" cy="596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498271-4B8D-49F7-BCAE-887F4E78EAC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44491" y="1137465"/>
                  <a:ext cx="7081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F15E4F-014D-4CA0-BFAB-81E57CE03992}"/>
                    </a:ext>
                  </a:extLst>
                </p14:cNvPr>
                <p14:cNvContentPartPr/>
                <p14:nvPr/>
              </p14:nvContentPartPr>
              <p14:xfrm>
                <a:off x="7622811" y="1557225"/>
                <a:ext cx="339120" cy="436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F15E4F-014D-4CA0-BFAB-81E57CE0399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05171" y="1539225"/>
                  <a:ext cx="374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95BFF31-BCE3-4B9A-B484-DBE49C8C5799}"/>
                    </a:ext>
                  </a:extLst>
                </p14:cNvPr>
                <p14:cNvContentPartPr/>
                <p14:nvPr/>
              </p14:nvContentPartPr>
              <p14:xfrm>
                <a:off x="2091051" y="4192065"/>
                <a:ext cx="686880" cy="343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95BFF31-BCE3-4B9A-B484-DBE49C8C57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73051" y="4174425"/>
                  <a:ext cx="7225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ADC69D-8D10-4410-BCDE-1D3EDCB8E6FF}"/>
                    </a:ext>
                  </a:extLst>
                </p14:cNvPr>
                <p14:cNvContentPartPr/>
                <p14:nvPr/>
              </p14:nvContentPartPr>
              <p14:xfrm>
                <a:off x="5459571" y="2672505"/>
                <a:ext cx="819360" cy="50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ADC69D-8D10-4410-BCDE-1D3EDCB8E6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41931" y="2654505"/>
                  <a:ext cx="8550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42E589D-34F7-47F6-8FBE-C1F2D24E08B9}"/>
                    </a:ext>
                  </a:extLst>
                </p14:cNvPr>
                <p14:cNvContentPartPr/>
                <p14:nvPr/>
              </p14:nvContentPartPr>
              <p14:xfrm>
                <a:off x="2960091" y="3028545"/>
                <a:ext cx="5024520" cy="1443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42E589D-34F7-47F6-8FBE-C1F2D24E08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42091" y="3010545"/>
                  <a:ext cx="5060160" cy="14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29C8D59-6322-4039-A76F-AD0797EF9AF4}"/>
                    </a:ext>
                  </a:extLst>
                </p14:cNvPr>
                <p14:cNvContentPartPr/>
                <p14:nvPr/>
              </p14:nvContentPartPr>
              <p14:xfrm>
                <a:off x="3511971" y="4612545"/>
                <a:ext cx="549360" cy="586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29C8D59-6322-4039-A76F-AD0797EF9A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94331" y="4594905"/>
                  <a:ext cx="5850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6C01D2A-B546-4A26-9908-4924A8CB8831}"/>
                    </a:ext>
                  </a:extLst>
                </p14:cNvPr>
                <p14:cNvContentPartPr/>
                <p14:nvPr/>
              </p14:nvContentPartPr>
              <p14:xfrm>
                <a:off x="3693411" y="4880745"/>
                <a:ext cx="208800" cy="80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6C01D2A-B546-4A26-9908-4924A8CB88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75411" y="4862745"/>
                  <a:ext cx="24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91B789-C84C-480E-BD66-1065D644A319}"/>
                    </a:ext>
                  </a:extLst>
                </p14:cNvPr>
                <p14:cNvContentPartPr/>
                <p14:nvPr/>
              </p14:nvContentPartPr>
              <p14:xfrm>
                <a:off x="4019571" y="4673025"/>
                <a:ext cx="145800" cy="220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91B789-C84C-480E-BD66-1065D644A3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01571" y="4655025"/>
                  <a:ext cx="181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97D39A8-7CE2-4EFC-B3F9-AB4B9F8CCA10}"/>
                    </a:ext>
                  </a:extLst>
                </p14:cNvPr>
                <p14:cNvContentPartPr/>
                <p14:nvPr/>
              </p14:nvContentPartPr>
              <p14:xfrm>
                <a:off x="4227651" y="4449825"/>
                <a:ext cx="378720" cy="340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97D39A8-7CE2-4EFC-B3F9-AB4B9F8CCA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09651" y="4432185"/>
                  <a:ext cx="414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479CF6-E754-4320-A578-D5AA2196788B}"/>
                    </a:ext>
                  </a:extLst>
                </p14:cNvPr>
                <p14:cNvContentPartPr/>
                <p14:nvPr/>
              </p14:nvContentPartPr>
              <p14:xfrm>
                <a:off x="4645251" y="4480785"/>
                <a:ext cx="184320" cy="138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D479CF6-E754-4320-A578-D5AA219678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27611" y="4462785"/>
                  <a:ext cx="219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65C86FE-3725-4E40-9DB0-4DFB75A6B30B}"/>
                    </a:ext>
                  </a:extLst>
                </p14:cNvPr>
                <p14:cNvContentPartPr/>
                <p14:nvPr/>
              </p14:nvContentPartPr>
              <p14:xfrm>
                <a:off x="4809771" y="4327065"/>
                <a:ext cx="300600" cy="635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65C86FE-3725-4E40-9DB0-4DFB75A6B3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91771" y="4309425"/>
                  <a:ext cx="33624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2950F4-0217-479E-9A4E-133463F68B22}"/>
                    </a:ext>
                  </a:extLst>
                </p14:cNvPr>
                <p14:cNvContentPartPr/>
                <p14:nvPr/>
              </p14:nvContentPartPr>
              <p14:xfrm>
                <a:off x="5103531" y="4316625"/>
                <a:ext cx="101880" cy="230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2950F4-0217-479E-9A4E-133463F68B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85531" y="4298985"/>
                  <a:ext cx="137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03230A-3CA5-4D73-907E-4333EC67B51D}"/>
                    </a:ext>
                  </a:extLst>
                </p14:cNvPr>
                <p14:cNvContentPartPr/>
                <p14:nvPr/>
              </p14:nvContentPartPr>
              <p14:xfrm>
                <a:off x="5422851" y="4064625"/>
                <a:ext cx="141480" cy="342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03230A-3CA5-4D73-907E-4333EC67B51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04851" y="4046625"/>
                  <a:ext cx="1771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FC90FB5-CDBD-4EA6-A19E-E88909EAA2AE}"/>
                    </a:ext>
                  </a:extLst>
                </p14:cNvPr>
                <p14:cNvContentPartPr/>
                <p14:nvPr/>
              </p14:nvContentPartPr>
              <p14:xfrm>
                <a:off x="5611491" y="4097025"/>
                <a:ext cx="391680" cy="321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FC90FB5-CDBD-4EA6-A19E-E88909EAA2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93851" y="4079385"/>
                  <a:ext cx="4273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3A32F1-9F31-4B76-BCAD-3DC0B1246880}"/>
                    </a:ext>
                  </a:extLst>
                </p14:cNvPr>
                <p14:cNvContentPartPr/>
                <p14:nvPr/>
              </p14:nvContentPartPr>
              <p14:xfrm>
                <a:off x="5984091" y="4012785"/>
                <a:ext cx="202320" cy="318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3A32F1-9F31-4B76-BCAD-3DC0B12468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66091" y="3994785"/>
                  <a:ext cx="237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4EFEC10-D016-4209-98FD-5D7E17161073}"/>
                    </a:ext>
                  </a:extLst>
                </p14:cNvPr>
                <p14:cNvContentPartPr/>
                <p14:nvPr/>
              </p14:nvContentPartPr>
              <p14:xfrm>
                <a:off x="6264531" y="4154985"/>
                <a:ext cx="79200" cy="110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4EFEC10-D016-4209-98FD-5D7E1716107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46531" y="4137345"/>
                  <a:ext cx="114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1EE3D3-C444-4FC2-B29D-DB3FD9532AEF}"/>
                    </a:ext>
                  </a:extLst>
                </p14:cNvPr>
                <p14:cNvContentPartPr/>
                <p14:nvPr/>
              </p14:nvContentPartPr>
              <p14:xfrm>
                <a:off x="6083451" y="3856545"/>
                <a:ext cx="360" cy="9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1EE3D3-C444-4FC2-B29D-DB3FD9532AE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65811" y="383854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BBFE277-BEDA-4C14-B199-FDB53593E1EA}"/>
                    </a:ext>
                  </a:extLst>
                </p14:cNvPr>
                <p14:cNvContentPartPr/>
                <p14:nvPr/>
              </p14:nvContentPartPr>
              <p14:xfrm>
                <a:off x="6354891" y="3937905"/>
                <a:ext cx="120960" cy="215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BBFE277-BEDA-4C14-B199-FDB53593E1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36891" y="3919905"/>
                  <a:ext cx="156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630852-3C86-428A-91FB-C99A2B0072FF}"/>
                    </a:ext>
                  </a:extLst>
                </p14:cNvPr>
                <p14:cNvContentPartPr/>
                <p14:nvPr/>
              </p14:nvContentPartPr>
              <p14:xfrm>
                <a:off x="6508611" y="3972825"/>
                <a:ext cx="153360" cy="126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630852-3C86-428A-91FB-C99A2B0072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90611" y="3955185"/>
                  <a:ext cx="189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80C18F6-5C5E-4CE2-AFC6-DFF5FE8A9C4C}"/>
                    </a:ext>
                  </a:extLst>
                </p14:cNvPr>
                <p14:cNvContentPartPr/>
                <p14:nvPr/>
              </p14:nvContentPartPr>
              <p14:xfrm>
                <a:off x="6841971" y="3769425"/>
                <a:ext cx="147240" cy="211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80C18F6-5C5E-4CE2-AFC6-DFF5FE8A9C4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24331" y="3751425"/>
                  <a:ext cx="182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BD763D1-D904-4A2A-A59F-F7875810009E}"/>
                    </a:ext>
                  </a:extLst>
                </p14:cNvPr>
                <p14:cNvContentPartPr/>
                <p14:nvPr/>
              </p14:nvContentPartPr>
              <p14:xfrm>
                <a:off x="7106211" y="3591945"/>
                <a:ext cx="398160" cy="461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BD763D1-D904-4A2A-A59F-F787581000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88571" y="3573945"/>
                  <a:ext cx="4338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D49C654-A3E7-45A0-81C3-CB80AAE3716B}"/>
                    </a:ext>
                  </a:extLst>
                </p14:cNvPr>
                <p14:cNvContentPartPr/>
                <p14:nvPr/>
              </p14:nvContentPartPr>
              <p14:xfrm>
                <a:off x="7171371" y="3729825"/>
                <a:ext cx="8064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D49C654-A3E7-45A0-81C3-CB80AAE3716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53371" y="3711825"/>
                  <a:ext cx="116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0FC48B-92CF-4D91-A9E2-C288DE455931}"/>
                    </a:ext>
                  </a:extLst>
                </p14:cNvPr>
                <p14:cNvContentPartPr/>
                <p14:nvPr/>
              </p14:nvContentPartPr>
              <p14:xfrm>
                <a:off x="7169931" y="3729825"/>
                <a:ext cx="278640" cy="7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0FC48B-92CF-4D91-A9E2-C288DE45593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51931" y="3711825"/>
                  <a:ext cx="314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7BB261-CAAA-46D2-800A-34CF70F12A58}"/>
                    </a:ext>
                  </a:extLst>
                </p14:cNvPr>
                <p14:cNvContentPartPr/>
                <p14:nvPr/>
              </p14:nvContentPartPr>
              <p14:xfrm>
                <a:off x="7468731" y="3757185"/>
                <a:ext cx="236160" cy="154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7BB261-CAAA-46D2-800A-34CF70F12A5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50731" y="3739185"/>
                  <a:ext cx="271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6BE1C9-AE2D-477C-939B-28E724AC0886}"/>
                    </a:ext>
                  </a:extLst>
                </p14:cNvPr>
                <p14:cNvContentPartPr/>
                <p14:nvPr/>
              </p14:nvContentPartPr>
              <p14:xfrm>
                <a:off x="7776531" y="3504105"/>
                <a:ext cx="481680" cy="226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6BE1C9-AE2D-477C-939B-28E724AC08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58891" y="3486465"/>
                  <a:ext cx="517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0907582-84B9-4F7F-B1B3-F51D437F0B9C}"/>
                    </a:ext>
                  </a:extLst>
                </p14:cNvPr>
                <p14:cNvContentPartPr/>
                <p14:nvPr/>
              </p14:nvContentPartPr>
              <p14:xfrm>
                <a:off x="8500491" y="3126465"/>
                <a:ext cx="393480" cy="366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0907582-84B9-4F7F-B1B3-F51D437F0B9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82491" y="3108825"/>
                  <a:ext cx="429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5DBD071-2848-4F42-8AEB-1D7E7BB8F017}"/>
                    </a:ext>
                  </a:extLst>
                </p14:cNvPr>
                <p14:cNvContentPartPr/>
                <p14:nvPr/>
              </p14:nvContentPartPr>
              <p14:xfrm>
                <a:off x="8555211" y="3211785"/>
                <a:ext cx="225000" cy="119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5DBD071-2848-4F42-8AEB-1D7E7BB8F01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37211" y="3193785"/>
                  <a:ext cx="260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F87F36-737C-40A1-B652-636E3E5E27A0}"/>
                    </a:ext>
                  </a:extLst>
                </p14:cNvPr>
                <p14:cNvContentPartPr/>
                <p14:nvPr/>
              </p14:nvContentPartPr>
              <p14:xfrm>
                <a:off x="8826651" y="3055905"/>
                <a:ext cx="118800" cy="21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F87F36-737C-40A1-B652-636E3E5E27A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08651" y="3038265"/>
                  <a:ext cx="154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9CAB818-44CB-4D31-B9A4-95383F8AA1C9}"/>
                    </a:ext>
                  </a:extLst>
                </p14:cNvPr>
                <p14:cNvContentPartPr/>
                <p14:nvPr/>
              </p14:nvContentPartPr>
              <p14:xfrm>
                <a:off x="8990451" y="3044745"/>
                <a:ext cx="241200" cy="208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9CAB818-44CB-4D31-B9A4-95383F8AA1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72811" y="3027105"/>
                  <a:ext cx="276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ECC3A7-10AA-4197-A15B-30DE76A2A302}"/>
                    </a:ext>
                  </a:extLst>
                </p14:cNvPr>
                <p14:cNvContentPartPr/>
                <p14:nvPr/>
              </p14:nvContentPartPr>
              <p14:xfrm>
                <a:off x="9279531" y="3053745"/>
                <a:ext cx="103680" cy="132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ECC3A7-10AA-4197-A15B-30DE76A2A3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61891" y="3036105"/>
                  <a:ext cx="139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6C9E220-3356-4B4A-83FE-4ECE8DF1E42C}"/>
                    </a:ext>
                  </a:extLst>
                </p14:cNvPr>
                <p14:cNvContentPartPr/>
                <p14:nvPr/>
              </p14:nvContentPartPr>
              <p14:xfrm>
                <a:off x="9417771" y="2890305"/>
                <a:ext cx="308160" cy="432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6C9E220-3356-4B4A-83FE-4ECE8DF1E42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00131" y="2872665"/>
                  <a:ext cx="3438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234973-B15D-41FB-B413-05106B4E9649}"/>
                    </a:ext>
                  </a:extLst>
                </p14:cNvPr>
                <p14:cNvContentPartPr/>
                <p14:nvPr/>
              </p14:nvContentPartPr>
              <p14:xfrm>
                <a:off x="9557451" y="2808585"/>
                <a:ext cx="191880" cy="216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234973-B15D-41FB-B413-05106B4E964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39451" y="2790585"/>
                  <a:ext cx="227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422D850-FAFC-4B5C-BF80-0F18F374320C}"/>
                    </a:ext>
                  </a:extLst>
                </p14:cNvPr>
                <p14:cNvContentPartPr/>
                <p14:nvPr/>
              </p14:nvContentPartPr>
              <p14:xfrm>
                <a:off x="9995211" y="2451105"/>
                <a:ext cx="567360" cy="526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422D850-FAFC-4B5C-BF80-0F18F37432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77571" y="2433465"/>
                  <a:ext cx="6030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CDC5C3-B9E3-4163-AF4B-B1953BEC40FE}"/>
                    </a:ext>
                  </a:extLst>
                </p14:cNvPr>
                <p14:cNvContentPartPr/>
                <p14:nvPr/>
              </p14:nvContentPartPr>
              <p14:xfrm>
                <a:off x="10592451" y="2344905"/>
                <a:ext cx="206640" cy="361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CDC5C3-B9E3-4163-AF4B-B1953BEC40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74451" y="2327265"/>
                  <a:ext cx="2422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8AC83E-476C-4C4D-83BC-A0C0C3DD0BC9}"/>
                    </a:ext>
                  </a:extLst>
                </p14:cNvPr>
                <p14:cNvContentPartPr/>
                <p14:nvPr/>
              </p14:nvContentPartPr>
              <p14:xfrm>
                <a:off x="10845531" y="2471265"/>
                <a:ext cx="132840" cy="113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8AC83E-476C-4C4D-83BC-A0C0C3DD0B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27891" y="2453265"/>
                  <a:ext cx="168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EA7CF8-ADDA-4C22-85E6-9C826DA03632}"/>
                    </a:ext>
                  </a:extLst>
                </p14:cNvPr>
                <p14:cNvContentPartPr/>
                <p14:nvPr/>
              </p14:nvContentPartPr>
              <p14:xfrm>
                <a:off x="10831131" y="2370105"/>
                <a:ext cx="6120" cy="11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EA7CF8-ADDA-4C22-85E6-9C826DA0363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13131" y="2352105"/>
                  <a:ext cx="41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C2BBDE0-F59F-4B48-B47B-6C30D9495E03}"/>
                    </a:ext>
                  </a:extLst>
                </p14:cNvPr>
                <p14:cNvContentPartPr/>
                <p14:nvPr/>
              </p14:nvContentPartPr>
              <p14:xfrm>
                <a:off x="10881891" y="2336985"/>
                <a:ext cx="171720" cy="122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C2BBDE0-F59F-4B48-B47B-6C30D9495E0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63891" y="2318985"/>
                  <a:ext cx="207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4C29143-DF67-46D9-88A2-A122B634BD16}"/>
                    </a:ext>
                  </a:extLst>
                </p14:cNvPr>
                <p14:cNvContentPartPr/>
                <p14:nvPr/>
              </p14:nvContentPartPr>
              <p14:xfrm>
                <a:off x="10998891" y="1983465"/>
                <a:ext cx="347760" cy="51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4C29143-DF67-46D9-88A2-A122B634BD1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81251" y="1965825"/>
                  <a:ext cx="3834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ACAE977-5A42-4607-AFD2-63036C01B4ED}"/>
                    </a:ext>
                  </a:extLst>
                </p14:cNvPr>
                <p14:cNvContentPartPr/>
                <p14:nvPr/>
              </p14:nvContentPartPr>
              <p14:xfrm>
                <a:off x="9916731" y="3120705"/>
                <a:ext cx="259200" cy="288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ACAE977-5A42-4607-AFD2-63036C01B4E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99091" y="3102705"/>
                  <a:ext cx="294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4513BA9-553D-4E98-898B-0922408F132A}"/>
                    </a:ext>
                  </a:extLst>
                </p14:cNvPr>
                <p14:cNvContentPartPr/>
                <p14:nvPr/>
              </p14:nvContentPartPr>
              <p14:xfrm>
                <a:off x="10439811" y="2847105"/>
                <a:ext cx="425520" cy="394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4513BA9-553D-4E98-898B-0922408F132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21811" y="2829105"/>
                  <a:ext cx="4611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FA520A-6C0B-45C7-8AA2-2C36A05618A0}"/>
                    </a:ext>
                  </a:extLst>
                </p14:cNvPr>
                <p14:cNvContentPartPr/>
                <p14:nvPr/>
              </p14:nvContentPartPr>
              <p14:xfrm>
                <a:off x="10585251" y="2915145"/>
                <a:ext cx="165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FA520A-6C0B-45C7-8AA2-2C36A05618A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67251" y="2897145"/>
                  <a:ext cx="52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2BC2686-9900-4D58-A01B-9C6BD3E8691A}"/>
                    </a:ext>
                  </a:extLst>
                </p14:cNvPr>
                <p14:cNvContentPartPr/>
                <p14:nvPr/>
              </p14:nvContentPartPr>
              <p14:xfrm>
                <a:off x="10789011" y="2933145"/>
                <a:ext cx="93240" cy="9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2BC2686-9900-4D58-A01B-9C6BD3E869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71371" y="2915145"/>
                  <a:ext cx="128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E0982B1-87CD-4ED7-8C93-013267A6AEC1}"/>
                    </a:ext>
                  </a:extLst>
                </p14:cNvPr>
                <p14:cNvContentPartPr/>
                <p14:nvPr/>
              </p14:nvContentPartPr>
              <p14:xfrm>
                <a:off x="10773531" y="2805345"/>
                <a:ext cx="442080" cy="219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E0982B1-87CD-4ED7-8C93-013267A6AEC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55531" y="2787705"/>
                  <a:ext cx="47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4749694-8EEE-40DC-BC65-3F500B135960}"/>
                    </a:ext>
                  </a:extLst>
                </p14:cNvPr>
                <p14:cNvContentPartPr/>
                <p14:nvPr/>
              </p14:nvContentPartPr>
              <p14:xfrm>
                <a:off x="7742691" y="1620225"/>
                <a:ext cx="4044960" cy="1613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4749694-8EEE-40DC-BC65-3F500B13596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24691" y="1602225"/>
                  <a:ext cx="4080600" cy="16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A3D592A-6742-4ACC-8F78-EB8E3D6C5680}"/>
                    </a:ext>
                  </a:extLst>
                </p14:cNvPr>
                <p14:cNvContentPartPr/>
                <p14:nvPr/>
              </p14:nvContentPartPr>
              <p14:xfrm>
                <a:off x="6526971" y="4657185"/>
                <a:ext cx="221040" cy="249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A3D592A-6742-4ACC-8F78-EB8E3D6C56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09331" y="4639545"/>
                  <a:ext cx="256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B2DEA2-61AA-46AC-8A95-EB46DCED4520}"/>
                    </a:ext>
                  </a:extLst>
                </p14:cNvPr>
                <p14:cNvContentPartPr/>
                <p14:nvPr/>
              </p14:nvContentPartPr>
              <p14:xfrm>
                <a:off x="5277771" y="4256505"/>
                <a:ext cx="4205520" cy="1682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B2DEA2-61AA-46AC-8A95-EB46DCED45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59771" y="4238865"/>
                  <a:ext cx="4241160" cy="17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0C68426-60AB-42B4-AC2A-2431E0D63316}"/>
                    </a:ext>
                  </a:extLst>
                </p14:cNvPr>
                <p14:cNvContentPartPr/>
                <p14:nvPr/>
              </p14:nvContentPartPr>
              <p14:xfrm>
                <a:off x="6731451" y="5699025"/>
                <a:ext cx="369360" cy="649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0C68426-60AB-42B4-AC2A-2431E0D633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13451" y="5681025"/>
                  <a:ext cx="40500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58BE3AA-BF31-4382-BE3D-2EFA4AF39F44}"/>
                    </a:ext>
                  </a:extLst>
                </p14:cNvPr>
                <p14:cNvContentPartPr/>
                <p14:nvPr/>
              </p14:nvContentPartPr>
              <p14:xfrm>
                <a:off x="7142571" y="5858145"/>
                <a:ext cx="240120" cy="236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58BE3AA-BF31-4382-BE3D-2EFA4AF39F4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24571" y="5840145"/>
                  <a:ext cx="275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718AC5A-00BA-4088-8E33-BF3BD55982B7}"/>
                    </a:ext>
                  </a:extLst>
                </p14:cNvPr>
                <p14:cNvContentPartPr/>
                <p14:nvPr/>
              </p14:nvContentPartPr>
              <p14:xfrm>
                <a:off x="7468731" y="5765985"/>
                <a:ext cx="227520" cy="100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718AC5A-00BA-4088-8E33-BF3BD55982B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50731" y="5748345"/>
                  <a:ext cx="263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012AAE6-AB8B-4FBC-8A43-0F2251B26BC6}"/>
                    </a:ext>
                  </a:extLst>
                </p14:cNvPr>
                <p14:cNvContentPartPr/>
                <p14:nvPr/>
              </p14:nvContentPartPr>
              <p14:xfrm>
                <a:off x="7957611" y="5268825"/>
                <a:ext cx="507240" cy="492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012AAE6-AB8B-4FBC-8A43-0F2251B26BC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39611" y="5250825"/>
                  <a:ext cx="5428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62CC3E4-7C3B-4671-A47C-865BA181DA58}"/>
                    </a:ext>
                  </a:extLst>
                </p14:cNvPr>
                <p14:cNvContentPartPr/>
                <p14:nvPr/>
              </p14:nvContentPartPr>
              <p14:xfrm>
                <a:off x="8541891" y="4886505"/>
                <a:ext cx="504720" cy="564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2CC3E4-7C3B-4671-A47C-865BA181DA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23891" y="4868865"/>
                  <a:ext cx="5403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A16C8F2-71FB-4DBB-A1CF-DA4632A81E45}"/>
                    </a:ext>
                  </a:extLst>
                </p14:cNvPr>
                <p14:cNvContentPartPr/>
                <p14:nvPr/>
              </p14:nvContentPartPr>
              <p14:xfrm>
                <a:off x="9596331" y="4059585"/>
                <a:ext cx="288000" cy="177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A16C8F2-71FB-4DBB-A1CF-DA4632A81E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78331" y="4041585"/>
                  <a:ext cx="323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D1A8E01-BFE7-40BB-B2FC-23615C4E3C9A}"/>
                    </a:ext>
                  </a:extLst>
                </p14:cNvPr>
                <p14:cNvContentPartPr/>
                <p14:nvPr/>
              </p14:nvContentPartPr>
              <p14:xfrm>
                <a:off x="9714051" y="4205745"/>
                <a:ext cx="287640" cy="121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D1A8E01-BFE7-40BB-B2FC-23615C4E3C9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96051" y="4187745"/>
                  <a:ext cx="323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E4C18A-D520-4BBF-AE29-1CE3AC8A3007}"/>
                    </a:ext>
                  </a:extLst>
                </p14:cNvPr>
                <p14:cNvContentPartPr/>
                <p14:nvPr/>
              </p14:nvContentPartPr>
              <p14:xfrm>
                <a:off x="10322091" y="3642705"/>
                <a:ext cx="130320" cy="286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E4C18A-D520-4BBF-AE29-1CE3AC8A300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04451" y="3625065"/>
                  <a:ext cx="165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1D3DB58-6371-4D94-9C55-B336EF0CCE20}"/>
                    </a:ext>
                  </a:extLst>
                </p14:cNvPr>
                <p14:cNvContentPartPr/>
                <p14:nvPr/>
              </p14:nvContentPartPr>
              <p14:xfrm>
                <a:off x="10273491" y="3704625"/>
                <a:ext cx="829080" cy="383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1D3DB58-6371-4D94-9C55-B336EF0CCE2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55491" y="3686625"/>
                  <a:ext cx="8647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BC4EDA0-C840-4DC6-ADCD-3314EB1268A0}"/>
                    </a:ext>
                  </a:extLst>
                </p14:cNvPr>
                <p14:cNvContentPartPr/>
                <p14:nvPr/>
              </p14:nvContentPartPr>
              <p14:xfrm>
                <a:off x="10429011" y="4226625"/>
                <a:ext cx="640080" cy="527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BC4EDA0-C840-4DC6-ADCD-3314EB1268A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11371" y="4208985"/>
                  <a:ext cx="6757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0BE649-E390-4DB0-8BF1-02E471089673}"/>
                    </a:ext>
                  </a:extLst>
                </p14:cNvPr>
                <p14:cNvContentPartPr/>
                <p14:nvPr/>
              </p14:nvContentPartPr>
              <p14:xfrm>
                <a:off x="10898451" y="3873825"/>
                <a:ext cx="624600" cy="581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A0BE649-E390-4DB0-8BF1-02E47108967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880451" y="3856185"/>
                  <a:ext cx="6602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2D417A8-5FBD-4283-88EB-92DF538EA3FB}"/>
                    </a:ext>
                  </a:extLst>
                </p14:cNvPr>
                <p14:cNvContentPartPr/>
                <p14:nvPr/>
              </p14:nvContentPartPr>
              <p14:xfrm>
                <a:off x="8355771" y="5874705"/>
                <a:ext cx="794520" cy="489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2D417A8-5FBD-4283-88EB-92DF538EA3F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38131" y="5857065"/>
                  <a:ext cx="8301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46ED664-348F-48D0-ADC8-0BC7A8C5FE4E}"/>
                    </a:ext>
                  </a:extLst>
                </p14:cNvPr>
                <p14:cNvContentPartPr/>
                <p14:nvPr/>
              </p14:nvContentPartPr>
              <p14:xfrm>
                <a:off x="8473491" y="6162705"/>
                <a:ext cx="717120" cy="455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46ED664-348F-48D0-ADC8-0BC7A8C5FE4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5851" y="6144705"/>
                  <a:ext cx="7527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0E31AD0-3BF6-43D3-AD37-61C18A0F0698}"/>
                    </a:ext>
                  </a:extLst>
                </p14:cNvPr>
                <p14:cNvContentPartPr/>
                <p14:nvPr/>
              </p14:nvContentPartPr>
              <p14:xfrm>
                <a:off x="9422811" y="5783985"/>
                <a:ext cx="448560" cy="254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0E31AD0-3BF6-43D3-AD37-61C18A0F069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04811" y="5765985"/>
                  <a:ext cx="484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0D6A18F-BB42-41FD-82CB-88DEB53024B4}"/>
                    </a:ext>
                  </a:extLst>
                </p14:cNvPr>
                <p14:cNvContentPartPr/>
                <p14:nvPr/>
              </p14:nvContentPartPr>
              <p14:xfrm>
                <a:off x="10021851" y="5748705"/>
                <a:ext cx="36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0D6A18F-BB42-41FD-82CB-88DEB53024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04211" y="57307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5D5CEC6-E039-4E3C-9235-AD3BB814BFB0}"/>
                    </a:ext>
                  </a:extLst>
                </p14:cNvPr>
                <p14:cNvContentPartPr/>
                <p14:nvPr/>
              </p14:nvContentPartPr>
              <p14:xfrm>
                <a:off x="10212291" y="5509665"/>
                <a:ext cx="508680" cy="297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5D5CEC6-E039-4E3C-9235-AD3BB814BFB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194651" y="5491665"/>
                  <a:ext cx="544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D8CACDA-4DD1-4677-9C9F-329A50BA81A0}"/>
                    </a:ext>
                  </a:extLst>
                </p14:cNvPr>
                <p14:cNvContentPartPr/>
                <p14:nvPr/>
              </p14:nvContentPartPr>
              <p14:xfrm>
                <a:off x="10691811" y="5252265"/>
                <a:ext cx="409680" cy="342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D8CACDA-4DD1-4677-9C9F-329A50BA81A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674171" y="5234625"/>
                  <a:ext cx="4453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E2DD91B-7948-41CC-8B92-D47A5AB91BDA}"/>
                    </a:ext>
                  </a:extLst>
                </p14:cNvPr>
                <p14:cNvContentPartPr/>
                <p14:nvPr/>
              </p14:nvContentPartPr>
              <p14:xfrm>
                <a:off x="11035971" y="5133105"/>
                <a:ext cx="169920" cy="240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E2DD91B-7948-41CC-8B92-D47A5AB91BD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017971" y="5115105"/>
                  <a:ext cx="205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E2DFEDE-6528-45AF-80FA-E90CD1F42EA0}"/>
                    </a:ext>
                  </a:extLst>
                </p14:cNvPr>
                <p14:cNvContentPartPr/>
                <p14:nvPr/>
              </p14:nvContentPartPr>
              <p14:xfrm>
                <a:off x="11135331" y="4952025"/>
                <a:ext cx="323280" cy="293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E2DFEDE-6528-45AF-80FA-E90CD1F42EA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117691" y="4934025"/>
                  <a:ext cx="358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5FA57A1-F6C3-411C-A3DF-09299E19FA95}"/>
                    </a:ext>
                  </a:extLst>
                </p14:cNvPr>
                <p14:cNvContentPartPr/>
                <p14:nvPr/>
              </p14:nvContentPartPr>
              <p14:xfrm>
                <a:off x="11385171" y="4728465"/>
                <a:ext cx="584280" cy="867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5FA57A1-F6C3-411C-A3DF-09299E19FA9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367531" y="4710825"/>
                  <a:ext cx="619920" cy="90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86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</Words>
  <Application>Microsoft Office PowerPoint</Application>
  <PresentationFormat>Widescreen</PresentationFormat>
  <Paragraphs>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Lecture No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20</cp:revision>
  <dcterms:created xsi:type="dcterms:W3CDTF">2020-12-22T08:32:30Z</dcterms:created>
  <dcterms:modified xsi:type="dcterms:W3CDTF">2020-12-25T13:10:06Z</dcterms:modified>
</cp:coreProperties>
</file>